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handoutMasterIdLst>
    <p:handoutMasterId r:id="rId35"/>
  </p:handoutMasterIdLst>
  <p:sldIdLst>
    <p:sldId id="292" r:id="rId5"/>
    <p:sldId id="276" r:id="rId6"/>
    <p:sldId id="331" r:id="rId7"/>
    <p:sldId id="335" r:id="rId8"/>
    <p:sldId id="348" r:id="rId9"/>
    <p:sldId id="349" r:id="rId10"/>
    <p:sldId id="350" r:id="rId11"/>
    <p:sldId id="351" r:id="rId12"/>
    <p:sldId id="352" r:id="rId13"/>
    <p:sldId id="353" r:id="rId14"/>
    <p:sldId id="355" r:id="rId15"/>
    <p:sldId id="346" r:id="rId16"/>
    <p:sldId id="333" r:id="rId17"/>
    <p:sldId id="340" r:id="rId18"/>
    <p:sldId id="337" r:id="rId19"/>
    <p:sldId id="334" r:id="rId20"/>
    <p:sldId id="354" r:id="rId21"/>
    <p:sldId id="357" r:id="rId22"/>
    <p:sldId id="358" r:id="rId23"/>
    <p:sldId id="359" r:id="rId24"/>
    <p:sldId id="360" r:id="rId25"/>
    <p:sldId id="362" r:id="rId26"/>
    <p:sldId id="342" r:id="rId27"/>
    <p:sldId id="361" r:id="rId28"/>
    <p:sldId id="356" r:id="rId29"/>
    <p:sldId id="363" r:id="rId30"/>
    <p:sldId id="364" r:id="rId31"/>
    <p:sldId id="345" r:id="rId32"/>
    <p:sldId id="289"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46992"/>
    <a:srgbClr val="AEC2D8"/>
    <a:srgbClr val="98432A"/>
    <a:srgbClr val="D84400"/>
    <a:srgbClr val="44678D"/>
    <a:srgbClr val="263E5A"/>
    <a:srgbClr val="D6E0EB"/>
    <a:srgbClr val="728DAB"/>
    <a:srgbClr val="C95B3A"/>
    <a:srgbClr val="2D4C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8" autoAdjust="0"/>
    <p:restoredTop sz="95634"/>
  </p:normalViewPr>
  <p:slideViewPr>
    <p:cSldViewPr snapToGrid="0" showGuides="1">
      <p:cViewPr varScale="1">
        <p:scale>
          <a:sx n="76" d="100"/>
          <a:sy n="76" d="100"/>
        </p:scale>
        <p:origin x="778" y="48"/>
      </p:cViewPr>
      <p:guideLst>
        <p:guide orient="horz" pos="1536"/>
        <p:guide pos="312"/>
      </p:guideLst>
    </p:cSldViewPr>
  </p:slideViewPr>
  <p:outlineViewPr>
    <p:cViewPr>
      <p:scale>
        <a:sx n="33" d="100"/>
        <a:sy n="33" d="100"/>
      </p:scale>
      <p:origin x="0" y="-1616"/>
    </p:cViewPr>
  </p:outlineViewPr>
  <p:notesTextViewPr>
    <p:cViewPr>
      <p:scale>
        <a:sx n="1" d="1"/>
        <a:sy n="1" d="1"/>
      </p:scale>
      <p:origin x="0" y="0"/>
    </p:cViewPr>
  </p:notesTextViewPr>
  <p:sorterViewPr>
    <p:cViewPr>
      <p:scale>
        <a:sx n="150" d="100"/>
        <a:sy n="150" d="100"/>
      </p:scale>
      <p:origin x="0" y="-13766"/>
    </p:cViewPr>
  </p:sorterViewPr>
  <p:notesViewPr>
    <p:cSldViewPr snapToGrid="0">
      <p:cViewPr varScale="1">
        <p:scale>
          <a:sx n="122" d="100"/>
          <a:sy n="122" d="100"/>
        </p:scale>
        <p:origin x="604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7E3961-5613-64C6-63C3-6085D0CDAE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06D1F08-FF42-95F6-3130-AE63E56048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D26A2A-0A96-0647-84E5-C82F2EFD9474}" type="datetimeFigureOut">
              <a:rPr lang="en-US" smtClean="0"/>
              <a:t>11/2/2023</a:t>
            </a:fld>
            <a:endParaRPr lang="en-US" dirty="0"/>
          </a:p>
        </p:txBody>
      </p:sp>
      <p:sp>
        <p:nvSpPr>
          <p:cNvPr id="4" name="Footer Placeholder 3">
            <a:extLst>
              <a:ext uri="{FF2B5EF4-FFF2-40B4-BE49-F238E27FC236}">
                <a16:creationId xmlns:a16="http://schemas.microsoft.com/office/drawing/2014/main" id="{4CD5B35B-A046-EC3C-A80E-3D9D12C149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202DDE3-703C-8B4C-9506-EC0A39AACD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8DC1D1-B6C2-C644-8BF1-C34DBFFE1C78}" type="slidenum">
              <a:rPr lang="en-US" smtClean="0"/>
              <a:t>‹#›</a:t>
            </a:fld>
            <a:endParaRPr lang="en-US" dirty="0"/>
          </a:p>
        </p:txBody>
      </p:sp>
    </p:spTree>
    <p:extLst>
      <p:ext uri="{BB962C8B-B14F-4D97-AF65-F5344CB8AC3E}">
        <p14:creationId xmlns:p14="http://schemas.microsoft.com/office/powerpoint/2010/main" val="933479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B40C3B-E28A-4854-8EDA-E7F8F6F6FFEF}" type="datetimeFigureOut">
              <a:rPr lang="zh-CN" altLang="en-US" smtClean="0"/>
              <a:t>2023/11/2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105BD-6D6F-49DB-9DE4-D4A6452D7E5F}" type="slidenum">
              <a:rPr lang="zh-CN" altLang="en-US" smtClean="0"/>
              <a:t>‹#›</a:t>
            </a:fld>
            <a:endParaRPr lang="zh-CN" altLang="en-US"/>
          </a:p>
        </p:txBody>
      </p:sp>
    </p:spTree>
    <p:extLst>
      <p:ext uri="{BB962C8B-B14F-4D97-AF65-F5344CB8AC3E}">
        <p14:creationId xmlns:p14="http://schemas.microsoft.com/office/powerpoint/2010/main" val="422665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solidFill>
          <a:schemeClr val="accent3">
            <a:alpha val="2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1484764" y="1986926"/>
            <a:ext cx="5257793" cy="2057441"/>
          </a:xfrm>
        </p:spPr>
        <p:txBody>
          <a:bodyPr>
            <a:noAutofit/>
          </a:bodyPr>
          <a:lstStyle/>
          <a:p>
            <a:r>
              <a:rPr lang="en-US" noProof="0"/>
              <a:t>Click to edit Master title style</a:t>
            </a:r>
            <a:endParaRPr lang="en-US" noProof="0" dirty="0"/>
          </a:p>
        </p:txBody>
      </p:sp>
      <p:cxnSp>
        <p:nvCxnSpPr>
          <p:cNvPr id="24" name="Straight Connector 2">
            <a:extLst>
              <a:ext uri="{FF2B5EF4-FFF2-40B4-BE49-F238E27FC236}">
                <a16:creationId xmlns:a16="http://schemas.microsoft.com/office/drawing/2014/main" id="{F1FCCFDB-D985-4322-AC87-F69214893708}"/>
              </a:ext>
            </a:extLst>
          </p:cNvPr>
          <p:cNvCxnSpPr/>
          <p:nvPr userDrawn="1"/>
        </p:nvCxnSpPr>
        <p:spPr>
          <a:xfrm>
            <a:off x="1509005" y="4172084"/>
            <a:ext cx="0" cy="760288"/>
          </a:xfrm>
          <a:prstGeom prst="line">
            <a:avLst/>
          </a:prstGeom>
          <a:noFill/>
          <a:ln w="19050" cap="flat" cmpd="sng" algn="ctr">
            <a:solidFill>
              <a:srgbClr val="D84400"/>
            </a:solidFill>
            <a:prstDash val="solid"/>
            <a:miter lim="800000"/>
          </a:ln>
          <a:effectLst/>
        </p:spPr>
      </p:cxn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hasCustomPrompt="1"/>
          </p:nvPr>
        </p:nvSpPr>
        <p:spPr>
          <a:xfrm>
            <a:off x="1601366" y="4172084"/>
            <a:ext cx="1570612" cy="760288"/>
          </a:xfrm>
          <a:prstGeom prst="rect">
            <a:avLst/>
          </a:prstGeom>
        </p:spPr>
        <p:txBody>
          <a:bodyPr>
            <a:noAutofit/>
          </a:bodyPr>
          <a:lstStyle>
            <a:lvl1pPr marL="0" indent="0">
              <a:lnSpc>
                <a:spcPct val="100000"/>
              </a:lnSpc>
              <a:buNone/>
              <a:defRPr sz="1800" b="0">
                <a:solidFill>
                  <a:schemeClr val="accent6"/>
                </a:solidFill>
              </a:defRPr>
            </a:lvl1pPr>
            <a:lvl2pPr>
              <a:defRPr sz="1000"/>
            </a:lvl2pPr>
            <a:lvl3pPr>
              <a:defRPr sz="900"/>
            </a:lvl3pPr>
            <a:lvl4pPr>
              <a:defRPr sz="800"/>
            </a:lvl4pPr>
            <a:lvl5pPr>
              <a:defRPr sz="800"/>
            </a:lvl5pPr>
          </a:lstStyle>
          <a:p>
            <a:pPr lvl="0"/>
            <a:r>
              <a:rPr lang="en-US" altLang="zh-CN" noProof="0"/>
              <a:t>Click to edit Master title style </a:t>
            </a:r>
          </a:p>
        </p:txBody>
      </p:sp>
      <p:sp>
        <p:nvSpPr>
          <p:cNvPr id="47" name="Content placeholder 47">
            <a:extLst>
              <a:ext uri="{FF2B5EF4-FFF2-40B4-BE49-F238E27FC236}">
                <a16:creationId xmlns:a16="http://schemas.microsoft.com/office/drawing/2014/main" id="{0FFAAB58-ABE4-41AC-B94E-432936CE0301}"/>
              </a:ext>
            </a:extLst>
          </p:cNvPr>
          <p:cNvSpPr>
            <a:spLocks noGrp="1"/>
          </p:cNvSpPr>
          <p:nvPr>
            <p:ph type="pic" sz="quarter" idx="47" hasCustomPrompt="1"/>
          </p:nvPr>
        </p:nvSpPr>
        <p:spPr>
          <a:xfrm>
            <a:off x="6742557" y="821836"/>
            <a:ext cx="4405503" cy="5066346"/>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accent6"/>
                </a:solidFill>
              </a:defRPr>
            </a:lvl1pPr>
          </a:lstStyle>
          <a:p>
            <a:r>
              <a:rPr lang="en-US" altLang="zh-CN" noProof="0" dirty="0"/>
              <a:t>Click icon to add picture≈≈</a:t>
            </a:r>
          </a:p>
        </p:txBody>
      </p:sp>
      <p:sp>
        <p:nvSpPr>
          <p:cNvPr id="9" name="Freeform: Shape 11">
            <a:extLst>
              <a:ext uri="{FF2B5EF4-FFF2-40B4-BE49-F238E27FC236}">
                <a16:creationId xmlns:a16="http://schemas.microsoft.com/office/drawing/2014/main" id="{9ECA281C-F2CB-AE9D-DCD6-F94D3FEE2E67}"/>
              </a:ext>
            </a:extLst>
          </p:cNvPr>
          <p:cNvSpPr/>
          <p:nvPr userDrawn="1"/>
        </p:nvSpPr>
        <p:spPr>
          <a:xfrm>
            <a:off x="7441324" y="5568778"/>
            <a:ext cx="829927" cy="949454"/>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3"/>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Tree>
    <p:extLst>
      <p:ext uri="{BB962C8B-B14F-4D97-AF65-F5344CB8AC3E}">
        <p14:creationId xmlns:p14="http://schemas.microsoft.com/office/powerpoint/2010/main" val="3496649517"/>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with Icons">
    <p:spTree>
      <p:nvGrpSpPr>
        <p:cNvPr id="1" name=""/>
        <p:cNvGrpSpPr/>
        <p:nvPr/>
      </p:nvGrpSpPr>
      <p:grpSpPr>
        <a:xfrm>
          <a:off x="0" y="0"/>
          <a:ext cx="0" cy="0"/>
          <a:chOff x="0" y="0"/>
          <a:chExt cx="0" cy="0"/>
        </a:xfrm>
      </p:grpSpPr>
      <p:sp>
        <p:nvSpPr>
          <p:cNvPr id="4" name="Freeform: Shape 6">
            <a:extLst>
              <a:ext uri="{FF2B5EF4-FFF2-40B4-BE49-F238E27FC236}">
                <a16:creationId xmlns:a16="http://schemas.microsoft.com/office/drawing/2014/main" id="{A533F602-EEC9-45F6-8223-8C8F4914919D}"/>
              </a:ext>
            </a:extLst>
          </p:cNvPr>
          <p:cNvSpPr/>
          <p:nvPr userDrawn="1"/>
        </p:nvSpPr>
        <p:spPr>
          <a:xfrm>
            <a:off x="2121636" y="2070606"/>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5" name="Freeform: Shape 7">
            <a:extLst>
              <a:ext uri="{FF2B5EF4-FFF2-40B4-BE49-F238E27FC236}">
                <a16:creationId xmlns:a16="http://schemas.microsoft.com/office/drawing/2014/main" id="{08F73F8C-5CF8-4470-AE2B-8E6D7952FF3E}"/>
              </a:ext>
            </a:extLst>
          </p:cNvPr>
          <p:cNvSpPr/>
          <p:nvPr userDrawn="1"/>
        </p:nvSpPr>
        <p:spPr>
          <a:xfrm>
            <a:off x="4174867" y="207344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6" name="Freeform: Shape 8">
            <a:extLst>
              <a:ext uri="{FF2B5EF4-FFF2-40B4-BE49-F238E27FC236}">
                <a16:creationId xmlns:a16="http://schemas.microsoft.com/office/drawing/2014/main" id="{1299AD72-44AB-4D37-ABBB-9E295508DDB5}"/>
              </a:ext>
            </a:extLst>
          </p:cNvPr>
          <p:cNvSpPr/>
          <p:nvPr userDrawn="1"/>
        </p:nvSpPr>
        <p:spPr>
          <a:xfrm>
            <a:off x="6308379" y="206452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7" name="Freeform: Shape 9">
            <a:extLst>
              <a:ext uri="{FF2B5EF4-FFF2-40B4-BE49-F238E27FC236}">
                <a16:creationId xmlns:a16="http://schemas.microsoft.com/office/drawing/2014/main" id="{834981F1-A16D-4CA2-8001-0D2A65539268}"/>
              </a:ext>
            </a:extLst>
          </p:cNvPr>
          <p:cNvSpPr/>
          <p:nvPr userDrawn="1"/>
        </p:nvSpPr>
        <p:spPr>
          <a:xfrm>
            <a:off x="8407152" y="206898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31" name="Content placeholder 47" descr="Click icon to add picture">
            <a:extLst>
              <a:ext uri="{FF2B5EF4-FFF2-40B4-BE49-F238E27FC236}">
                <a16:creationId xmlns:a16="http://schemas.microsoft.com/office/drawing/2014/main" id="{7AA46292-B7E4-4DB5-85D0-C4F19D66F86C}"/>
              </a:ext>
            </a:extLst>
          </p:cNvPr>
          <p:cNvSpPr>
            <a:spLocks noGrp="1"/>
          </p:cNvSpPr>
          <p:nvPr>
            <p:ph type="body" sz="quarter" idx="27" hasCustomPrompt="1"/>
          </p:nvPr>
        </p:nvSpPr>
        <p:spPr>
          <a:xfrm>
            <a:off x="821770" y="4416565"/>
            <a:ext cx="1877575" cy="506399"/>
          </a:xfrm>
          <a:prstGeom prst="rect">
            <a:avLst/>
          </a:prstGeom>
        </p:spPr>
        <p:txBody>
          <a:bodyPr>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2" name="Content placeholder 47">
            <a:extLst>
              <a:ext uri="{FF2B5EF4-FFF2-40B4-BE49-F238E27FC236}">
                <a16:creationId xmlns:a16="http://schemas.microsoft.com/office/drawing/2014/main" id="{382E7D57-1A1A-432F-AEA9-9730DEE1572B}"/>
              </a:ext>
            </a:extLst>
          </p:cNvPr>
          <p:cNvSpPr>
            <a:spLocks noGrp="1"/>
          </p:cNvSpPr>
          <p:nvPr>
            <p:ph type="body" sz="quarter" idx="28" hasCustomPrompt="1"/>
          </p:nvPr>
        </p:nvSpPr>
        <p:spPr>
          <a:xfrm>
            <a:off x="912627"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3" name="Content placeholder 47" descr="Click icon to add picture">
            <a:extLst>
              <a:ext uri="{FF2B5EF4-FFF2-40B4-BE49-F238E27FC236}">
                <a16:creationId xmlns:a16="http://schemas.microsoft.com/office/drawing/2014/main" id="{E51F0384-440E-45B9-91E7-78CA13DE0B98}"/>
              </a:ext>
            </a:extLst>
          </p:cNvPr>
          <p:cNvSpPr>
            <a:spLocks noGrp="1"/>
          </p:cNvSpPr>
          <p:nvPr>
            <p:ph type="body" sz="quarter" idx="49" hasCustomPrompt="1"/>
          </p:nvPr>
        </p:nvSpPr>
        <p:spPr>
          <a:xfrm>
            <a:off x="2888314" y="4416565"/>
            <a:ext cx="1877575" cy="506399"/>
          </a:xfrm>
          <a:prstGeom prst="rect">
            <a:avLst/>
          </a:prstGeom>
        </p:spPr>
        <p:txBody>
          <a:bodyPr>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4" name="Content placeholder 47">
            <a:extLst>
              <a:ext uri="{FF2B5EF4-FFF2-40B4-BE49-F238E27FC236}">
                <a16:creationId xmlns:a16="http://schemas.microsoft.com/office/drawing/2014/main" id="{35EAE525-3692-40E8-894E-B19171FF64F6}"/>
              </a:ext>
            </a:extLst>
          </p:cNvPr>
          <p:cNvSpPr>
            <a:spLocks noGrp="1"/>
          </p:cNvSpPr>
          <p:nvPr>
            <p:ph type="body" sz="quarter" idx="50" hasCustomPrompt="1"/>
          </p:nvPr>
        </p:nvSpPr>
        <p:spPr>
          <a:xfrm>
            <a:off x="2979171"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5" name="Content placeholder 47" descr="Click icon to add picture">
            <a:extLst>
              <a:ext uri="{FF2B5EF4-FFF2-40B4-BE49-F238E27FC236}">
                <a16:creationId xmlns:a16="http://schemas.microsoft.com/office/drawing/2014/main" id="{847DC539-F391-4470-96EB-486AB02DADBB}"/>
              </a:ext>
            </a:extLst>
          </p:cNvPr>
          <p:cNvSpPr>
            <a:spLocks noGrp="1"/>
          </p:cNvSpPr>
          <p:nvPr>
            <p:ph type="body" sz="quarter" idx="51" hasCustomPrompt="1"/>
          </p:nvPr>
        </p:nvSpPr>
        <p:spPr>
          <a:xfrm>
            <a:off x="5073898" y="4416565"/>
            <a:ext cx="1877575" cy="506399"/>
          </a:xfrm>
          <a:prstGeom prst="rect">
            <a:avLst/>
          </a:prstGeom>
        </p:spPr>
        <p:txBody>
          <a:bodyPr>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6" name="Content placeholder 47">
            <a:extLst>
              <a:ext uri="{FF2B5EF4-FFF2-40B4-BE49-F238E27FC236}">
                <a16:creationId xmlns:a16="http://schemas.microsoft.com/office/drawing/2014/main" id="{50988645-D146-4AFE-B87D-279279577176}"/>
              </a:ext>
            </a:extLst>
          </p:cNvPr>
          <p:cNvSpPr>
            <a:spLocks noGrp="1"/>
          </p:cNvSpPr>
          <p:nvPr>
            <p:ph type="body" sz="quarter" idx="52" hasCustomPrompt="1"/>
          </p:nvPr>
        </p:nvSpPr>
        <p:spPr>
          <a:xfrm>
            <a:off x="5164755"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7" name="Content placeholder 47" descr="Click icon to add picture">
            <a:extLst>
              <a:ext uri="{FF2B5EF4-FFF2-40B4-BE49-F238E27FC236}">
                <a16:creationId xmlns:a16="http://schemas.microsoft.com/office/drawing/2014/main" id="{6712E8AC-14E0-42CC-8037-7C1D0E044B61}"/>
              </a:ext>
            </a:extLst>
          </p:cNvPr>
          <p:cNvSpPr>
            <a:spLocks noGrp="1"/>
          </p:cNvSpPr>
          <p:nvPr>
            <p:ph type="body" sz="quarter" idx="53" hasCustomPrompt="1"/>
          </p:nvPr>
        </p:nvSpPr>
        <p:spPr>
          <a:xfrm>
            <a:off x="7259482" y="4416565"/>
            <a:ext cx="1877575" cy="506399"/>
          </a:xfrm>
          <a:prstGeom prst="rect">
            <a:avLst/>
          </a:prstGeom>
        </p:spPr>
        <p:txBody>
          <a:bodyPr>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8" name="Content placeholder 47">
            <a:extLst>
              <a:ext uri="{FF2B5EF4-FFF2-40B4-BE49-F238E27FC236}">
                <a16:creationId xmlns:a16="http://schemas.microsoft.com/office/drawing/2014/main" id="{C68DF822-6F14-4839-BD33-6874C8136EE0}"/>
              </a:ext>
            </a:extLst>
          </p:cNvPr>
          <p:cNvSpPr>
            <a:spLocks noGrp="1"/>
          </p:cNvSpPr>
          <p:nvPr>
            <p:ph type="body" sz="quarter" idx="54" hasCustomPrompt="1"/>
          </p:nvPr>
        </p:nvSpPr>
        <p:spPr>
          <a:xfrm>
            <a:off x="7350339"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9" name="Content placeholder 47" descr="Click icon to add picture">
            <a:extLst>
              <a:ext uri="{FF2B5EF4-FFF2-40B4-BE49-F238E27FC236}">
                <a16:creationId xmlns:a16="http://schemas.microsoft.com/office/drawing/2014/main" id="{2D1F75C7-DA21-4400-B066-F38190B4F520}"/>
              </a:ext>
            </a:extLst>
          </p:cNvPr>
          <p:cNvSpPr>
            <a:spLocks noGrp="1"/>
          </p:cNvSpPr>
          <p:nvPr>
            <p:ph type="body" sz="quarter" idx="55" hasCustomPrompt="1"/>
          </p:nvPr>
        </p:nvSpPr>
        <p:spPr>
          <a:xfrm>
            <a:off x="9445066" y="4416565"/>
            <a:ext cx="1877575" cy="506399"/>
          </a:xfrm>
          <a:prstGeom prst="rect">
            <a:avLst/>
          </a:prstGeom>
        </p:spPr>
        <p:txBody>
          <a:bodyPr>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0" name="Content placeholder 47">
            <a:extLst>
              <a:ext uri="{FF2B5EF4-FFF2-40B4-BE49-F238E27FC236}">
                <a16:creationId xmlns:a16="http://schemas.microsoft.com/office/drawing/2014/main" id="{F7CF6BF0-A40D-4F18-B9DF-D9C4106065D2}"/>
              </a:ext>
            </a:extLst>
          </p:cNvPr>
          <p:cNvSpPr>
            <a:spLocks noGrp="1"/>
          </p:cNvSpPr>
          <p:nvPr>
            <p:ph type="body" sz="quarter" idx="56" hasCustomPrompt="1"/>
          </p:nvPr>
        </p:nvSpPr>
        <p:spPr>
          <a:xfrm>
            <a:off x="9535923"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41" name="Content placeholder 47">
            <a:extLst>
              <a:ext uri="{FF2B5EF4-FFF2-40B4-BE49-F238E27FC236}">
                <a16:creationId xmlns:a16="http://schemas.microsoft.com/office/drawing/2014/main" id="{95C6B2A2-937E-4C7D-92E3-8A105DD43A98}"/>
              </a:ext>
            </a:extLst>
          </p:cNvPr>
          <p:cNvSpPr>
            <a:spLocks noGrp="1"/>
          </p:cNvSpPr>
          <p:nvPr>
            <p:ph type="pic" sz="quarter" idx="57"/>
          </p:nvPr>
        </p:nvSpPr>
        <p:spPr>
          <a:xfrm>
            <a:off x="983282"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2" name="Content placeholder 47">
            <a:extLst>
              <a:ext uri="{FF2B5EF4-FFF2-40B4-BE49-F238E27FC236}">
                <a16:creationId xmlns:a16="http://schemas.microsoft.com/office/drawing/2014/main" id="{A9ECEF10-95EB-4F03-B3B1-8FC0E421618E}"/>
              </a:ext>
            </a:extLst>
          </p:cNvPr>
          <p:cNvSpPr>
            <a:spLocks noGrp="1"/>
          </p:cNvSpPr>
          <p:nvPr>
            <p:ph type="pic" sz="quarter" idx="58"/>
          </p:nvPr>
        </p:nvSpPr>
        <p:spPr>
          <a:xfrm>
            <a:off x="3109346"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3" name="Content placeholder 47">
            <a:extLst>
              <a:ext uri="{FF2B5EF4-FFF2-40B4-BE49-F238E27FC236}">
                <a16:creationId xmlns:a16="http://schemas.microsoft.com/office/drawing/2014/main" id="{12D92FE1-9874-49B8-8FDC-F903A4843015}"/>
              </a:ext>
            </a:extLst>
          </p:cNvPr>
          <p:cNvSpPr>
            <a:spLocks noGrp="1"/>
          </p:cNvSpPr>
          <p:nvPr>
            <p:ph type="pic" sz="quarter" idx="59"/>
          </p:nvPr>
        </p:nvSpPr>
        <p:spPr>
          <a:xfrm>
            <a:off x="5235410"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4" name="Content placeholder 47">
            <a:extLst>
              <a:ext uri="{FF2B5EF4-FFF2-40B4-BE49-F238E27FC236}">
                <a16:creationId xmlns:a16="http://schemas.microsoft.com/office/drawing/2014/main" id="{12070F52-AB91-476E-9FE0-5403568A11DD}"/>
              </a:ext>
            </a:extLst>
          </p:cNvPr>
          <p:cNvSpPr>
            <a:spLocks noGrp="1"/>
          </p:cNvSpPr>
          <p:nvPr>
            <p:ph type="pic" sz="quarter" idx="60"/>
          </p:nvPr>
        </p:nvSpPr>
        <p:spPr>
          <a:xfrm>
            <a:off x="7361474"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5" name="Content placeholder 47">
            <a:extLst>
              <a:ext uri="{FF2B5EF4-FFF2-40B4-BE49-F238E27FC236}">
                <a16:creationId xmlns:a16="http://schemas.microsoft.com/office/drawing/2014/main" id="{13AE459B-26D7-43FC-BE0B-EF7B119D7D40}"/>
              </a:ext>
            </a:extLst>
          </p:cNvPr>
          <p:cNvSpPr>
            <a:spLocks noGrp="1"/>
          </p:cNvSpPr>
          <p:nvPr>
            <p:ph type="pic" sz="quarter" idx="61"/>
          </p:nvPr>
        </p:nvSpPr>
        <p:spPr>
          <a:xfrm>
            <a:off x="9487536"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25" name="Title Placeholder 4">
            <a:extLst>
              <a:ext uri="{FF2B5EF4-FFF2-40B4-BE49-F238E27FC236}">
                <a16:creationId xmlns:a16="http://schemas.microsoft.com/office/drawing/2014/main" id="{C8ECEE37-7B17-4FD7-2612-FBD357E104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solidFill>
                  <a:schemeClr val="accent6"/>
                </a:solidFill>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F7F2CD23-FF0B-8184-9F40-957043412F1C}"/>
              </a:ext>
            </a:extLst>
          </p:cNvPr>
          <p:cNvSpPr>
            <a:spLocks noGrp="1"/>
          </p:cNvSpPr>
          <p:nvPr>
            <p:ph type="ftr" sz="quarter" idx="62"/>
          </p:nvPr>
        </p:nvSpPr>
        <p:spPr/>
        <p:txBody>
          <a:bodyPr>
            <a:noAutofit/>
          </a:bodyPr>
          <a:lstStyle>
            <a:lvl1pPr>
              <a:defRPr>
                <a:solidFill>
                  <a:schemeClr val="accent6"/>
                </a:solidFill>
              </a:defRPr>
            </a:lvl1pPr>
          </a:lstStyle>
          <a:p>
            <a:r>
              <a:rPr lang="en-US"/>
              <a:t>Presentation title</a:t>
            </a:r>
            <a:endParaRPr lang="en-US" dirty="0"/>
          </a:p>
        </p:txBody>
      </p:sp>
      <p:sp>
        <p:nvSpPr>
          <p:cNvPr id="3" name="Slide Number Placeholder 2">
            <a:extLst>
              <a:ext uri="{FF2B5EF4-FFF2-40B4-BE49-F238E27FC236}">
                <a16:creationId xmlns:a16="http://schemas.microsoft.com/office/drawing/2014/main" id="{7876D293-58F2-B8E9-6576-2676F210D7CF}"/>
              </a:ext>
            </a:extLst>
          </p:cNvPr>
          <p:cNvSpPr>
            <a:spLocks noGrp="1"/>
          </p:cNvSpPr>
          <p:nvPr>
            <p:ph type="sldNum" sz="quarter" idx="63"/>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693317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32" name="Content placeholder 47">
            <a:extLst>
              <a:ext uri="{FF2B5EF4-FFF2-40B4-BE49-F238E27FC236}">
                <a16:creationId xmlns:a16="http://schemas.microsoft.com/office/drawing/2014/main" id="{67FF6BA4-2B1B-4B51-9FE3-A67E3DCC3184}"/>
              </a:ext>
            </a:extLst>
          </p:cNvPr>
          <p:cNvSpPr>
            <a:spLocks noGrp="1"/>
          </p:cNvSpPr>
          <p:nvPr>
            <p:ph type="body" sz="quarter" idx="32" hasCustomPrompt="1"/>
          </p:nvPr>
        </p:nvSpPr>
        <p:spPr>
          <a:xfrm>
            <a:off x="838200" y="2929823"/>
            <a:ext cx="1865376" cy="2464293"/>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0" name="Content placeholder 47">
            <a:extLst>
              <a:ext uri="{FF2B5EF4-FFF2-40B4-BE49-F238E27FC236}">
                <a16:creationId xmlns:a16="http://schemas.microsoft.com/office/drawing/2014/main" id="{88E2377A-ED6B-4D69-A9DC-647CB22A5204}"/>
              </a:ext>
            </a:extLst>
          </p:cNvPr>
          <p:cNvSpPr>
            <a:spLocks noGrp="1"/>
          </p:cNvSpPr>
          <p:nvPr>
            <p:ph type="body" sz="quarter" idx="50" hasCustomPrompt="1"/>
          </p:nvPr>
        </p:nvSpPr>
        <p:spPr>
          <a:xfrm>
            <a:off x="3000303" y="2929823"/>
            <a:ext cx="1867186" cy="2471878"/>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1" name="Content placeholder 47">
            <a:extLst>
              <a:ext uri="{FF2B5EF4-FFF2-40B4-BE49-F238E27FC236}">
                <a16:creationId xmlns:a16="http://schemas.microsoft.com/office/drawing/2014/main" id="{ECC27D7D-FA65-E93F-3C7E-AADBF7E0CC2C}"/>
              </a:ext>
            </a:extLst>
          </p:cNvPr>
          <p:cNvSpPr>
            <a:spLocks noGrp="1"/>
          </p:cNvSpPr>
          <p:nvPr>
            <p:ph type="body" sz="quarter" idx="51" hasCustomPrompt="1"/>
          </p:nvPr>
        </p:nvSpPr>
        <p:spPr>
          <a:xfrm>
            <a:off x="5164216" y="2929823"/>
            <a:ext cx="1865376" cy="2464293"/>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3" name="Content placeholder 47">
            <a:extLst>
              <a:ext uri="{FF2B5EF4-FFF2-40B4-BE49-F238E27FC236}">
                <a16:creationId xmlns:a16="http://schemas.microsoft.com/office/drawing/2014/main" id="{DF5280E4-E86B-9E17-04A1-072A8148C3BD}"/>
              </a:ext>
            </a:extLst>
          </p:cNvPr>
          <p:cNvSpPr>
            <a:spLocks noGrp="1"/>
          </p:cNvSpPr>
          <p:nvPr>
            <p:ph type="body" sz="quarter" idx="52" hasCustomPrompt="1"/>
          </p:nvPr>
        </p:nvSpPr>
        <p:spPr>
          <a:xfrm>
            <a:off x="7326319" y="2929823"/>
            <a:ext cx="1865376" cy="2464293"/>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7" name="Content placeholder 47">
            <a:extLst>
              <a:ext uri="{FF2B5EF4-FFF2-40B4-BE49-F238E27FC236}">
                <a16:creationId xmlns:a16="http://schemas.microsoft.com/office/drawing/2014/main" id="{42F4F0D3-AF64-7F92-FF1C-F5D1DC62A388}"/>
              </a:ext>
            </a:extLst>
          </p:cNvPr>
          <p:cNvSpPr>
            <a:spLocks noGrp="1"/>
          </p:cNvSpPr>
          <p:nvPr>
            <p:ph type="body" sz="quarter" idx="53" hasCustomPrompt="1"/>
          </p:nvPr>
        </p:nvSpPr>
        <p:spPr>
          <a:xfrm>
            <a:off x="9488424" y="2929823"/>
            <a:ext cx="1865376" cy="2464293"/>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7" name="Content placeholder 47">
            <a:extLst>
              <a:ext uri="{FF2B5EF4-FFF2-40B4-BE49-F238E27FC236}">
                <a16:creationId xmlns:a16="http://schemas.microsoft.com/office/drawing/2014/main" id="{43D089D6-48B5-43AB-A887-EEF910BA9161}"/>
              </a:ext>
            </a:extLst>
          </p:cNvPr>
          <p:cNvSpPr>
            <a:spLocks noGrp="1"/>
          </p:cNvSpPr>
          <p:nvPr>
            <p:ph type="body" sz="quarter" idx="27" hasCustomPrompt="1"/>
          </p:nvPr>
        </p:nvSpPr>
        <p:spPr>
          <a:xfrm>
            <a:off x="838200"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dirty="0"/>
              <a:t>Click to edit Master title style</a:t>
            </a:r>
            <a:endParaRPr lang="zh-CN" altLang="en-US" dirty="0"/>
          </a:p>
        </p:txBody>
      </p:sp>
      <p:sp>
        <p:nvSpPr>
          <p:cNvPr id="24" name="Title Placeholder 4">
            <a:extLst>
              <a:ext uri="{FF2B5EF4-FFF2-40B4-BE49-F238E27FC236}">
                <a16:creationId xmlns:a16="http://schemas.microsoft.com/office/drawing/2014/main" id="{69ABDED2-7EB3-3ABE-90D0-E6C00F806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solidFill>
                  <a:schemeClr val="accent6"/>
                </a:solidFill>
              </a:defRPr>
            </a:lvl1pPr>
          </a:lstStyle>
          <a:p>
            <a:r>
              <a:rPr lang="en-US"/>
              <a:t>Click to edit Master title style</a:t>
            </a:r>
            <a:endParaRPr lang="en-US" dirty="0"/>
          </a:p>
        </p:txBody>
      </p:sp>
      <p:sp>
        <p:nvSpPr>
          <p:cNvPr id="25" name="Content placeholder 47">
            <a:extLst>
              <a:ext uri="{FF2B5EF4-FFF2-40B4-BE49-F238E27FC236}">
                <a16:creationId xmlns:a16="http://schemas.microsoft.com/office/drawing/2014/main" id="{476A31DC-7395-007C-8BA1-C38E5B289CF5}"/>
              </a:ext>
            </a:extLst>
          </p:cNvPr>
          <p:cNvSpPr>
            <a:spLocks noGrp="1"/>
          </p:cNvSpPr>
          <p:nvPr>
            <p:ph type="body" sz="quarter" idx="46" hasCustomPrompt="1"/>
          </p:nvPr>
        </p:nvSpPr>
        <p:spPr>
          <a:xfrm>
            <a:off x="3000756"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dirty="0"/>
              <a:t>Click to edit Master title style</a:t>
            </a:r>
            <a:endParaRPr lang="zh-CN" altLang="en-US" dirty="0"/>
          </a:p>
        </p:txBody>
      </p:sp>
      <p:sp>
        <p:nvSpPr>
          <p:cNvPr id="26" name="Content placeholder 47">
            <a:extLst>
              <a:ext uri="{FF2B5EF4-FFF2-40B4-BE49-F238E27FC236}">
                <a16:creationId xmlns:a16="http://schemas.microsoft.com/office/drawing/2014/main" id="{35CE0786-D87B-DD89-C418-C53C1B7E610B}"/>
              </a:ext>
            </a:extLst>
          </p:cNvPr>
          <p:cNvSpPr>
            <a:spLocks noGrp="1"/>
          </p:cNvSpPr>
          <p:nvPr>
            <p:ph type="body" sz="quarter" idx="47" hasCustomPrompt="1"/>
          </p:nvPr>
        </p:nvSpPr>
        <p:spPr>
          <a:xfrm>
            <a:off x="5163312"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dirty="0"/>
              <a:t>Click to edit Master title style</a:t>
            </a:r>
            <a:endParaRPr lang="zh-CN" altLang="en-US" dirty="0"/>
          </a:p>
        </p:txBody>
      </p:sp>
      <p:sp>
        <p:nvSpPr>
          <p:cNvPr id="28" name="Content placeholder 47">
            <a:extLst>
              <a:ext uri="{FF2B5EF4-FFF2-40B4-BE49-F238E27FC236}">
                <a16:creationId xmlns:a16="http://schemas.microsoft.com/office/drawing/2014/main" id="{7C7F2E6C-1DCD-3C6A-4830-5BF230A3AAB2}"/>
              </a:ext>
            </a:extLst>
          </p:cNvPr>
          <p:cNvSpPr>
            <a:spLocks noGrp="1"/>
          </p:cNvSpPr>
          <p:nvPr>
            <p:ph type="body" sz="quarter" idx="48" hasCustomPrompt="1"/>
          </p:nvPr>
        </p:nvSpPr>
        <p:spPr>
          <a:xfrm>
            <a:off x="7325868"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dirty="0"/>
              <a:t>Click to edit Master title style</a:t>
            </a:r>
            <a:endParaRPr lang="zh-CN" altLang="en-US" dirty="0"/>
          </a:p>
        </p:txBody>
      </p:sp>
      <p:sp>
        <p:nvSpPr>
          <p:cNvPr id="29" name="Content placeholder 47">
            <a:extLst>
              <a:ext uri="{FF2B5EF4-FFF2-40B4-BE49-F238E27FC236}">
                <a16:creationId xmlns:a16="http://schemas.microsoft.com/office/drawing/2014/main" id="{56A87F6E-D6C5-8903-BC20-313810046034}"/>
              </a:ext>
            </a:extLst>
          </p:cNvPr>
          <p:cNvSpPr>
            <a:spLocks noGrp="1"/>
          </p:cNvSpPr>
          <p:nvPr>
            <p:ph type="body" sz="quarter" idx="49" hasCustomPrompt="1"/>
          </p:nvPr>
        </p:nvSpPr>
        <p:spPr>
          <a:xfrm>
            <a:off x="9488424"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dirty="0"/>
              <a:t>Click to edit Master title style</a:t>
            </a:r>
            <a:endParaRPr lang="zh-CN" altLang="en-US" dirty="0"/>
          </a:p>
        </p:txBody>
      </p:sp>
      <p:sp>
        <p:nvSpPr>
          <p:cNvPr id="11" name="Footer Placeholder 10">
            <a:extLst>
              <a:ext uri="{FF2B5EF4-FFF2-40B4-BE49-F238E27FC236}">
                <a16:creationId xmlns:a16="http://schemas.microsoft.com/office/drawing/2014/main" id="{7218367E-FDD8-A1F8-8E0F-A365771B85F7}"/>
              </a:ext>
            </a:extLst>
          </p:cNvPr>
          <p:cNvSpPr>
            <a:spLocks noGrp="1"/>
          </p:cNvSpPr>
          <p:nvPr>
            <p:ph type="ftr" sz="quarter" idx="54"/>
          </p:nvPr>
        </p:nvSpPr>
        <p:spPr/>
        <p:txBody>
          <a:bodyPr>
            <a:noAutofit/>
          </a:bodyPr>
          <a:lstStyle/>
          <a:p>
            <a:r>
              <a:rPr lang="en-US" noProof="0"/>
              <a:t>Presentation title</a:t>
            </a:r>
            <a:endParaRPr lang="en-US" noProof="0" dirty="0"/>
          </a:p>
        </p:txBody>
      </p:sp>
      <p:sp>
        <p:nvSpPr>
          <p:cNvPr id="12" name="Slide Number Placeholder 11">
            <a:extLst>
              <a:ext uri="{FF2B5EF4-FFF2-40B4-BE49-F238E27FC236}">
                <a16:creationId xmlns:a16="http://schemas.microsoft.com/office/drawing/2014/main" id="{77ECE300-0AB8-85A0-D4D3-B948DDA7B00F}"/>
              </a:ext>
            </a:extLst>
          </p:cNvPr>
          <p:cNvSpPr>
            <a:spLocks noGrp="1"/>
          </p:cNvSpPr>
          <p:nvPr>
            <p:ph type="sldNum" sz="quarter" idx="55"/>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2649859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6" name="Freeform: Shape 25">
            <a:extLst>
              <a:ext uri="{FF2B5EF4-FFF2-40B4-BE49-F238E27FC236}">
                <a16:creationId xmlns:a16="http://schemas.microsoft.com/office/drawing/2014/main" id="{D61EE2E4-C5DD-4944-B70C-8F0A3F741A59}"/>
              </a:ext>
            </a:extLst>
          </p:cNvPr>
          <p:cNvSpPr/>
          <p:nvPr userDrawn="1"/>
        </p:nvSpPr>
        <p:spPr>
          <a:xfrm>
            <a:off x="1295508" y="3039919"/>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67" name="Freeform: Shape 26">
            <a:extLst>
              <a:ext uri="{FF2B5EF4-FFF2-40B4-BE49-F238E27FC236}">
                <a16:creationId xmlns:a16="http://schemas.microsoft.com/office/drawing/2014/main" id="{91FA36A8-94E8-4069-B957-F7145D77BD5F}"/>
              </a:ext>
            </a:extLst>
          </p:cNvPr>
          <p:cNvSpPr/>
          <p:nvPr userDrawn="1"/>
        </p:nvSpPr>
        <p:spPr>
          <a:xfrm>
            <a:off x="3670763" y="1677046"/>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68" name="Freeform: Shape 27">
            <a:extLst>
              <a:ext uri="{FF2B5EF4-FFF2-40B4-BE49-F238E27FC236}">
                <a16:creationId xmlns:a16="http://schemas.microsoft.com/office/drawing/2014/main" id="{7D38D67C-B6B8-4EB2-BC07-4A8128F44D16}"/>
              </a:ext>
            </a:extLst>
          </p:cNvPr>
          <p:cNvSpPr/>
          <p:nvPr userDrawn="1"/>
        </p:nvSpPr>
        <p:spPr>
          <a:xfrm>
            <a:off x="4865676" y="3722308"/>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69" name="Freeform: Shape 28">
            <a:extLst>
              <a:ext uri="{FF2B5EF4-FFF2-40B4-BE49-F238E27FC236}">
                <a16:creationId xmlns:a16="http://schemas.microsoft.com/office/drawing/2014/main" id="{6B2E4C8C-D96E-4A66-A3D2-3580DACCF801}"/>
              </a:ext>
            </a:extLst>
          </p:cNvPr>
          <p:cNvSpPr/>
          <p:nvPr userDrawn="1"/>
        </p:nvSpPr>
        <p:spPr>
          <a:xfrm>
            <a:off x="7245668" y="3725411"/>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0" name="Freeform: Shape 29">
            <a:extLst>
              <a:ext uri="{FF2B5EF4-FFF2-40B4-BE49-F238E27FC236}">
                <a16:creationId xmlns:a16="http://schemas.microsoft.com/office/drawing/2014/main" id="{74E0B8B0-45C7-4733-BBDC-B82F9307E431}"/>
              </a:ext>
            </a:extLst>
          </p:cNvPr>
          <p:cNvSpPr/>
          <p:nvPr userDrawn="1"/>
        </p:nvSpPr>
        <p:spPr>
          <a:xfrm>
            <a:off x="8440729" y="1677046"/>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1" name="Freeform: Shape 30">
            <a:extLst>
              <a:ext uri="{FF2B5EF4-FFF2-40B4-BE49-F238E27FC236}">
                <a16:creationId xmlns:a16="http://schemas.microsoft.com/office/drawing/2014/main" id="{F0BBECC2-631C-4C53-A9E8-6C87D48A3B01}"/>
              </a:ext>
            </a:extLst>
          </p:cNvPr>
          <p:cNvSpPr/>
          <p:nvPr userDrawn="1"/>
        </p:nvSpPr>
        <p:spPr>
          <a:xfrm>
            <a:off x="1274779" y="1667026"/>
            <a:ext cx="7152768" cy="2736950"/>
          </a:xfrm>
          <a:custGeom>
            <a:avLst/>
            <a:gdLst>
              <a:gd name="connsiteX0" fmla="*/ 0 w 5958191"/>
              <a:gd name="connsiteY0" fmla="*/ 2052536 h 2733472"/>
              <a:gd name="connsiteX1" fmla="*/ 1186774 w 5958191"/>
              <a:gd name="connsiteY1" fmla="*/ 1361872 h 2733472"/>
              <a:gd name="connsiteX2" fmla="*/ 2368685 w 5958191"/>
              <a:gd name="connsiteY2" fmla="*/ 2057400 h 2733472"/>
              <a:gd name="connsiteX3" fmla="*/ 2378413 w 5958191"/>
              <a:gd name="connsiteY3" fmla="*/ 690664 h 2733472"/>
              <a:gd name="connsiteX4" fmla="*/ 3570051 w 5958191"/>
              <a:gd name="connsiteY4" fmla="*/ 0 h 2733472"/>
              <a:gd name="connsiteX5" fmla="*/ 4761689 w 5958191"/>
              <a:gd name="connsiteY5" fmla="*/ 680936 h 2733472"/>
              <a:gd name="connsiteX6" fmla="*/ 4756825 w 5958191"/>
              <a:gd name="connsiteY6" fmla="*/ 2052536 h 2733472"/>
              <a:gd name="connsiteX7" fmla="*/ 5958191 w 5958191"/>
              <a:gd name="connsiteY7" fmla="*/ 2733472 h 2733472"/>
              <a:gd name="connsiteX8" fmla="*/ 5958191 w 5958191"/>
              <a:gd name="connsiteY8" fmla="*/ 2733472 h 2733472"/>
              <a:gd name="connsiteX0" fmla="*/ 0 w 7159557"/>
              <a:gd name="connsiteY0" fmla="*/ 2052536 h 2733472"/>
              <a:gd name="connsiteX1" fmla="*/ 1186774 w 7159557"/>
              <a:gd name="connsiteY1" fmla="*/ 1361872 h 2733472"/>
              <a:gd name="connsiteX2" fmla="*/ 2368685 w 7159557"/>
              <a:gd name="connsiteY2" fmla="*/ 2057400 h 2733472"/>
              <a:gd name="connsiteX3" fmla="*/ 2378413 w 7159557"/>
              <a:gd name="connsiteY3" fmla="*/ 690664 h 2733472"/>
              <a:gd name="connsiteX4" fmla="*/ 3570051 w 7159557"/>
              <a:gd name="connsiteY4" fmla="*/ 0 h 2733472"/>
              <a:gd name="connsiteX5" fmla="*/ 4761689 w 7159557"/>
              <a:gd name="connsiteY5" fmla="*/ 680936 h 2733472"/>
              <a:gd name="connsiteX6" fmla="*/ 4756825 w 7159557"/>
              <a:gd name="connsiteY6" fmla="*/ 2052536 h 2733472"/>
              <a:gd name="connsiteX7" fmla="*/ 5958191 w 7159557"/>
              <a:gd name="connsiteY7" fmla="*/ 2733472 h 2733472"/>
              <a:gd name="connsiteX8" fmla="*/ 7159557 w 7159557"/>
              <a:gd name="connsiteY8" fmla="*/ 2067128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62264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57400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52536 h 2733472"/>
              <a:gd name="connsiteX0" fmla="*/ 0 w 7159556"/>
              <a:gd name="connsiteY0" fmla="*/ 2052536 h 2733472"/>
              <a:gd name="connsiteX1" fmla="*/ 1186774 w 7159556"/>
              <a:gd name="connsiteY1" fmla="*/ 1361872 h 2733472"/>
              <a:gd name="connsiteX2" fmla="*/ 2368685 w 7159556"/>
              <a:gd name="connsiteY2" fmla="*/ 2057400 h 2733472"/>
              <a:gd name="connsiteX3" fmla="*/ 2378413 w 7159556"/>
              <a:gd name="connsiteY3" fmla="*/ 690664 h 2733472"/>
              <a:gd name="connsiteX4" fmla="*/ 3570051 w 7159556"/>
              <a:gd name="connsiteY4" fmla="*/ 0 h 2733472"/>
              <a:gd name="connsiteX5" fmla="*/ 4761689 w 7159556"/>
              <a:gd name="connsiteY5" fmla="*/ 680936 h 2733472"/>
              <a:gd name="connsiteX6" fmla="*/ 4756825 w 7159556"/>
              <a:gd name="connsiteY6" fmla="*/ 2052536 h 2733472"/>
              <a:gd name="connsiteX7" fmla="*/ 5958191 w 7159556"/>
              <a:gd name="connsiteY7" fmla="*/ 2733472 h 2733472"/>
              <a:gd name="connsiteX8" fmla="*/ 7159556 w 7159556"/>
              <a:gd name="connsiteY8" fmla="*/ 2052536 h 2733472"/>
              <a:gd name="connsiteX0" fmla="*/ 0 w 7145649"/>
              <a:gd name="connsiteY0" fmla="*/ 2049060 h 2733472"/>
              <a:gd name="connsiteX1" fmla="*/ 1172867 w 7145649"/>
              <a:gd name="connsiteY1" fmla="*/ 1361872 h 2733472"/>
              <a:gd name="connsiteX2" fmla="*/ 2354778 w 7145649"/>
              <a:gd name="connsiteY2" fmla="*/ 2057400 h 2733472"/>
              <a:gd name="connsiteX3" fmla="*/ 2364506 w 7145649"/>
              <a:gd name="connsiteY3" fmla="*/ 690664 h 2733472"/>
              <a:gd name="connsiteX4" fmla="*/ 3556144 w 7145649"/>
              <a:gd name="connsiteY4" fmla="*/ 0 h 2733472"/>
              <a:gd name="connsiteX5" fmla="*/ 4747782 w 7145649"/>
              <a:gd name="connsiteY5" fmla="*/ 680936 h 2733472"/>
              <a:gd name="connsiteX6" fmla="*/ 4742918 w 7145649"/>
              <a:gd name="connsiteY6" fmla="*/ 2052536 h 2733472"/>
              <a:gd name="connsiteX7" fmla="*/ 5944284 w 7145649"/>
              <a:gd name="connsiteY7" fmla="*/ 2733472 h 2733472"/>
              <a:gd name="connsiteX8" fmla="*/ 7145649 w 7145649"/>
              <a:gd name="connsiteY8" fmla="*/ 2052536 h 2733472"/>
              <a:gd name="connsiteX0" fmla="*/ 0 w 7156079"/>
              <a:gd name="connsiteY0" fmla="*/ 2035152 h 2733472"/>
              <a:gd name="connsiteX1" fmla="*/ 1183297 w 7156079"/>
              <a:gd name="connsiteY1" fmla="*/ 1361872 h 2733472"/>
              <a:gd name="connsiteX2" fmla="*/ 2365208 w 7156079"/>
              <a:gd name="connsiteY2" fmla="*/ 205740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65208 w 7156079"/>
              <a:gd name="connsiteY2" fmla="*/ 205740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61731 w 7156079"/>
              <a:gd name="connsiteY2" fmla="*/ 2029586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82592 w 7156079"/>
              <a:gd name="connsiteY2" fmla="*/ 2033063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72162 w 7156079"/>
              <a:gd name="connsiteY2" fmla="*/ 202611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62966 h 2761286"/>
              <a:gd name="connsiteX1" fmla="*/ 1183297 w 7156079"/>
              <a:gd name="connsiteY1" fmla="*/ 1372302 h 2761286"/>
              <a:gd name="connsiteX2" fmla="*/ 2372162 w 7156079"/>
              <a:gd name="connsiteY2" fmla="*/ 2053924 h 2761286"/>
              <a:gd name="connsiteX3" fmla="*/ 2374936 w 7156079"/>
              <a:gd name="connsiteY3" fmla="*/ 718478 h 2761286"/>
              <a:gd name="connsiteX4" fmla="*/ 3577004 w 7156079"/>
              <a:gd name="connsiteY4" fmla="*/ 0 h 2761286"/>
              <a:gd name="connsiteX5" fmla="*/ 4758212 w 7156079"/>
              <a:gd name="connsiteY5" fmla="*/ 708750 h 2761286"/>
              <a:gd name="connsiteX6" fmla="*/ 4753348 w 7156079"/>
              <a:gd name="connsiteY6" fmla="*/ 2080350 h 2761286"/>
              <a:gd name="connsiteX7" fmla="*/ 5954714 w 7156079"/>
              <a:gd name="connsiteY7" fmla="*/ 2761286 h 2761286"/>
              <a:gd name="connsiteX8" fmla="*/ 7156079 w 7156079"/>
              <a:gd name="connsiteY8" fmla="*/ 2080350 h 2761286"/>
              <a:gd name="connsiteX0" fmla="*/ 0 w 7156079"/>
              <a:gd name="connsiteY0" fmla="*/ 2062966 h 2761286"/>
              <a:gd name="connsiteX1" fmla="*/ 1183297 w 7156079"/>
              <a:gd name="connsiteY1" fmla="*/ 1372302 h 2761286"/>
              <a:gd name="connsiteX2" fmla="*/ 2372162 w 7156079"/>
              <a:gd name="connsiteY2" fmla="*/ 2053924 h 2761286"/>
              <a:gd name="connsiteX3" fmla="*/ 2371460 w 7156079"/>
              <a:gd name="connsiteY3" fmla="*/ 708048 h 2761286"/>
              <a:gd name="connsiteX4" fmla="*/ 3577004 w 7156079"/>
              <a:gd name="connsiteY4" fmla="*/ 0 h 2761286"/>
              <a:gd name="connsiteX5" fmla="*/ 4758212 w 7156079"/>
              <a:gd name="connsiteY5" fmla="*/ 708750 h 2761286"/>
              <a:gd name="connsiteX6" fmla="*/ 4753348 w 7156079"/>
              <a:gd name="connsiteY6" fmla="*/ 2080350 h 2761286"/>
              <a:gd name="connsiteX7" fmla="*/ 5954714 w 7156079"/>
              <a:gd name="connsiteY7" fmla="*/ 2761286 h 2761286"/>
              <a:gd name="connsiteX8" fmla="*/ 7156079 w 7156079"/>
              <a:gd name="connsiteY8" fmla="*/ 2080350 h 2761286"/>
              <a:gd name="connsiteX0" fmla="*/ 0 w 7156079"/>
              <a:gd name="connsiteY0" fmla="*/ 2035152 h 2733472"/>
              <a:gd name="connsiteX1" fmla="*/ 1183297 w 7156079"/>
              <a:gd name="connsiteY1" fmla="*/ 1344488 h 2733472"/>
              <a:gd name="connsiteX2" fmla="*/ 2372162 w 7156079"/>
              <a:gd name="connsiteY2" fmla="*/ 2026110 h 2733472"/>
              <a:gd name="connsiteX3" fmla="*/ 2371460 w 7156079"/>
              <a:gd name="connsiteY3" fmla="*/ 680234 h 2733472"/>
              <a:gd name="connsiteX4" fmla="*/ 3573527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62967 h 2761287"/>
              <a:gd name="connsiteX1" fmla="*/ 1183297 w 7156079"/>
              <a:gd name="connsiteY1" fmla="*/ 1372303 h 2761287"/>
              <a:gd name="connsiteX2" fmla="*/ 2372162 w 7156079"/>
              <a:gd name="connsiteY2" fmla="*/ 2053925 h 2761287"/>
              <a:gd name="connsiteX3" fmla="*/ 2371460 w 7156079"/>
              <a:gd name="connsiteY3" fmla="*/ 708049 h 2761287"/>
              <a:gd name="connsiteX4" fmla="*/ 3563096 w 7156079"/>
              <a:gd name="connsiteY4" fmla="*/ 0 h 2761287"/>
              <a:gd name="connsiteX5" fmla="*/ 4758212 w 7156079"/>
              <a:gd name="connsiteY5" fmla="*/ 708751 h 2761287"/>
              <a:gd name="connsiteX6" fmla="*/ 4753348 w 7156079"/>
              <a:gd name="connsiteY6" fmla="*/ 2080351 h 2761287"/>
              <a:gd name="connsiteX7" fmla="*/ 5954714 w 7156079"/>
              <a:gd name="connsiteY7" fmla="*/ 2761287 h 2761287"/>
              <a:gd name="connsiteX8" fmla="*/ 7156079 w 7156079"/>
              <a:gd name="connsiteY8" fmla="*/ 2080351 h 2761287"/>
              <a:gd name="connsiteX0" fmla="*/ 0 w 7156079"/>
              <a:gd name="connsiteY0" fmla="*/ 2045583 h 2743903"/>
              <a:gd name="connsiteX1" fmla="*/ 1183297 w 7156079"/>
              <a:gd name="connsiteY1" fmla="*/ 1354919 h 2743903"/>
              <a:gd name="connsiteX2" fmla="*/ 2372162 w 7156079"/>
              <a:gd name="connsiteY2" fmla="*/ 2036541 h 2743903"/>
              <a:gd name="connsiteX3" fmla="*/ 2371460 w 7156079"/>
              <a:gd name="connsiteY3" fmla="*/ 690665 h 2743903"/>
              <a:gd name="connsiteX4" fmla="*/ 3563096 w 7156079"/>
              <a:gd name="connsiteY4" fmla="*/ 0 h 2743903"/>
              <a:gd name="connsiteX5" fmla="*/ 4758212 w 7156079"/>
              <a:gd name="connsiteY5" fmla="*/ 691367 h 2743903"/>
              <a:gd name="connsiteX6" fmla="*/ 4753348 w 7156079"/>
              <a:gd name="connsiteY6" fmla="*/ 2062967 h 2743903"/>
              <a:gd name="connsiteX7" fmla="*/ 5954714 w 7156079"/>
              <a:gd name="connsiteY7" fmla="*/ 2743903 h 2743903"/>
              <a:gd name="connsiteX8" fmla="*/ 7156079 w 7156079"/>
              <a:gd name="connsiteY8" fmla="*/ 2062967 h 2743903"/>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8212 w 7156079"/>
              <a:gd name="connsiteY5" fmla="*/ 698321 h 2750857"/>
              <a:gd name="connsiteX6" fmla="*/ 4753348 w 7156079"/>
              <a:gd name="connsiteY6" fmla="*/ 2069921 h 2750857"/>
              <a:gd name="connsiteX7" fmla="*/ 5954714 w 7156079"/>
              <a:gd name="connsiteY7" fmla="*/ 2750857 h 2750857"/>
              <a:gd name="connsiteX8" fmla="*/ 7156079 w 7156079"/>
              <a:gd name="connsiteY8" fmla="*/ 2069921 h 2750857"/>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1259 w 7156079"/>
              <a:gd name="connsiteY5" fmla="*/ 698321 h 2750857"/>
              <a:gd name="connsiteX6" fmla="*/ 4753348 w 7156079"/>
              <a:gd name="connsiteY6" fmla="*/ 2069921 h 2750857"/>
              <a:gd name="connsiteX7" fmla="*/ 5954714 w 7156079"/>
              <a:gd name="connsiteY7" fmla="*/ 2750857 h 2750857"/>
              <a:gd name="connsiteX8" fmla="*/ 7156079 w 7156079"/>
              <a:gd name="connsiteY8" fmla="*/ 2069921 h 2750857"/>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1259 w 7156079"/>
              <a:gd name="connsiteY5" fmla="*/ 698321 h 2750857"/>
              <a:gd name="connsiteX6" fmla="*/ 4742917 w 7156079"/>
              <a:gd name="connsiteY6" fmla="*/ 2062967 h 2750857"/>
              <a:gd name="connsiteX7" fmla="*/ 5954714 w 7156079"/>
              <a:gd name="connsiteY7" fmla="*/ 2750857 h 2750857"/>
              <a:gd name="connsiteX8" fmla="*/ 7156079 w 7156079"/>
              <a:gd name="connsiteY8" fmla="*/ 2069921 h 2750857"/>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42917 w 7156079"/>
              <a:gd name="connsiteY6" fmla="*/ 2062967 h 2736950"/>
              <a:gd name="connsiteX7" fmla="*/ 5954714 w 7156079"/>
              <a:gd name="connsiteY7" fmla="*/ 2736950 h 2736950"/>
              <a:gd name="connsiteX8" fmla="*/ 7156079 w 7156079"/>
              <a:gd name="connsiteY8" fmla="*/ 2069921 h 2736950"/>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60301 w 7156079"/>
              <a:gd name="connsiteY6" fmla="*/ 2052536 h 2736950"/>
              <a:gd name="connsiteX7" fmla="*/ 5954714 w 7156079"/>
              <a:gd name="connsiteY7" fmla="*/ 2736950 h 2736950"/>
              <a:gd name="connsiteX8" fmla="*/ 7156079 w 7156079"/>
              <a:gd name="connsiteY8" fmla="*/ 2069921 h 2736950"/>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42917 w 7156079"/>
              <a:gd name="connsiteY6" fmla="*/ 2052536 h 2736950"/>
              <a:gd name="connsiteX7" fmla="*/ 5954714 w 7156079"/>
              <a:gd name="connsiteY7" fmla="*/ 2736950 h 2736950"/>
              <a:gd name="connsiteX8" fmla="*/ 7156079 w 7156079"/>
              <a:gd name="connsiteY8" fmla="*/ 2069921 h 2736950"/>
              <a:gd name="connsiteX0" fmla="*/ 0 w 7135218"/>
              <a:gd name="connsiteY0" fmla="*/ 2052537 h 2736950"/>
              <a:gd name="connsiteX1" fmla="*/ 1183297 w 7135218"/>
              <a:gd name="connsiteY1" fmla="*/ 1361873 h 2736950"/>
              <a:gd name="connsiteX2" fmla="*/ 2372162 w 7135218"/>
              <a:gd name="connsiteY2" fmla="*/ 2043495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6014 h 2736950"/>
              <a:gd name="connsiteX0" fmla="*/ 0 w 7124788"/>
              <a:gd name="connsiteY0" fmla="*/ 2052537 h 2736950"/>
              <a:gd name="connsiteX1" fmla="*/ 1183297 w 7124788"/>
              <a:gd name="connsiteY1" fmla="*/ 1361873 h 2736950"/>
              <a:gd name="connsiteX2" fmla="*/ 2372162 w 7124788"/>
              <a:gd name="connsiteY2" fmla="*/ 2043495 h 2736950"/>
              <a:gd name="connsiteX3" fmla="*/ 2371460 w 7124788"/>
              <a:gd name="connsiteY3" fmla="*/ 697619 h 2736950"/>
              <a:gd name="connsiteX4" fmla="*/ 3559620 w 7124788"/>
              <a:gd name="connsiteY4" fmla="*/ 0 h 2736950"/>
              <a:gd name="connsiteX5" fmla="*/ 4751259 w 7124788"/>
              <a:gd name="connsiteY5" fmla="*/ 698321 h 2736950"/>
              <a:gd name="connsiteX6" fmla="*/ 4742917 w 7124788"/>
              <a:gd name="connsiteY6" fmla="*/ 2052536 h 2736950"/>
              <a:gd name="connsiteX7" fmla="*/ 5954714 w 7124788"/>
              <a:gd name="connsiteY7" fmla="*/ 2736950 h 2736950"/>
              <a:gd name="connsiteX8" fmla="*/ 7124788 w 7124788"/>
              <a:gd name="connsiteY8" fmla="*/ 2045583 h 2736950"/>
              <a:gd name="connsiteX0" fmla="*/ 0 w 7135218"/>
              <a:gd name="connsiteY0" fmla="*/ 2052537 h 2736950"/>
              <a:gd name="connsiteX1" fmla="*/ 1183297 w 7135218"/>
              <a:gd name="connsiteY1" fmla="*/ 1361873 h 2736950"/>
              <a:gd name="connsiteX2" fmla="*/ 2372162 w 7135218"/>
              <a:gd name="connsiteY2" fmla="*/ 2043495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35218"/>
              <a:gd name="connsiteY0" fmla="*/ 2052537 h 2736950"/>
              <a:gd name="connsiteX1" fmla="*/ 1183297 w 7135218"/>
              <a:gd name="connsiteY1" fmla="*/ 1361873 h 2736950"/>
              <a:gd name="connsiteX2" fmla="*/ 2376070 w 7135218"/>
              <a:gd name="connsiteY2" fmla="*/ 2055218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35218"/>
              <a:gd name="connsiteY0" fmla="*/ 2067128 h 2736950"/>
              <a:gd name="connsiteX1" fmla="*/ 1183297 w 7135218"/>
              <a:gd name="connsiteY1" fmla="*/ 1361873 h 2736950"/>
              <a:gd name="connsiteX2" fmla="*/ 2376070 w 7135218"/>
              <a:gd name="connsiteY2" fmla="*/ 2055218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59537"/>
              <a:gd name="connsiteY0" fmla="*/ 2062264 h 2736950"/>
              <a:gd name="connsiteX1" fmla="*/ 1207616 w 7159537"/>
              <a:gd name="connsiteY1" fmla="*/ 1361873 h 2736950"/>
              <a:gd name="connsiteX2" fmla="*/ 2400389 w 7159537"/>
              <a:gd name="connsiteY2" fmla="*/ 2055218 h 2736950"/>
              <a:gd name="connsiteX3" fmla="*/ 2395779 w 7159537"/>
              <a:gd name="connsiteY3" fmla="*/ 697619 h 2736950"/>
              <a:gd name="connsiteX4" fmla="*/ 3583939 w 7159537"/>
              <a:gd name="connsiteY4" fmla="*/ 0 h 2736950"/>
              <a:gd name="connsiteX5" fmla="*/ 4775578 w 7159537"/>
              <a:gd name="connsiteY5" fmla="*/ 698321 h 2736950"/>
              <a:gd name="connsiteX6" fmla="*/ 4767236 w 7159537"/>
              <a:gd name="connsiteY6" fmla="*/ 2052536 h 2736950"/>
              <a:gd name="connsiteX7" fmla="*/ 5979033 w 7159537"/>
              <a:gd name="connsiteY7" fmla="*/ 2736950 h 2736950"/>
              <a:gd name="connsiteX8" fmla="*/ 7159537 w 7159537"/>
              <a:gd name="connsiteY8" fmla="*/ 2052536 h 2736950"/>
              <a:gd name="connsiteX0" fmla="*/ 0 w 7149809"/>
              <a:gd name="connsiteY0" fmla="*/ 2071991 h 2736950"/>
              <a:gd name="connsiteX1" fmla="*/ 1197888 w 7149809"/>
              <a:gd name="connsiteY1" fmla="*/ 1361873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22208 w 7149809"/>
              <a:gd name="connsiteY1" fmla="*/ 1357009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7344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7344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2480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2480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5823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7093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70930 w 7149809"/>
              <a:gd name="connsiteY5" fmla="*/ 698321 h 2736950"/>
              <a:gd name="connsiteX6" fmla="*/ 4757508 w 7149809"/>
              <a:gd name="connsiteY6" fmla="*/ 2047456 h 2736950"/>
              <a:gd name="connsiteX7" fmla="*/ 5969305 w 7149809"/>
              <a:gd name="connsiteY7" fmla="*/ 2736950 h 2736950"/>
              <a:gd name="connsiteX8" fmla="*/ 7149809 w 7149809"/>
              <a:gd name="connsiteY8" fmla="*/ 2052536 h 2736950"/>
              <a:gd name="connsiteX0" fmla="*/ 0 w 7152768"/>
              <a:gd name="connsiteY0" fmla="*/ 2063113 h 2736950"/>
              <a:gd name="connsiteX1" fmla="*/ 1197659 w 7152768"/>
              <a:gd name="connsiteY1" fmla="*/ 1371385 h 2736950"/>
              <a:gd name="connsiteX2" fmla="*/ 2393620 w 7152768"/>
              <a:gd name="connsiteY2" fmla="*/ 2055218 h 2736950"/>
              <a:gd name="connsiteX3" fmla="*/ 2389010 w 7152768"/>
              <a:gd name="connsiteY3" fmla="*/ 697619 h 2736950"/>
              <a:gd name="connsiteX4" fmla="*/ 3577170 w 7152768"/>
              <a:gd name="connsiteY4" fmla="*/ 0 h 2736950"/>
              <a:gd name="connsiteX5" fmla="*/ 4773889 w 7152768"/>
              <a:gd name="connsiteY5" fmla="*/ 698321 h 2736950"/>
              <a:gd name="connsiteX6" fmla="*/ 4760467 w 7152768"/>
              <a:gd name="connsiteY6" fmla="*/ 2047456 h 2736950"/>
              <a:gd name="connsiteX7" fmla="*/ 5972264 w 7152768"/>
              <a:gd name="connsiteY7" fmla="*/ 2736950 h 2736950"/>
              <a:gd name="connsiteX8" fmla="*/ 7152768 w 7152768"/>
              <a:gd name="connsiteY8" fmla="*/ 2052536 h 273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2768" h="2736950">
                <a:moveTo>
                  <a:pt x="0" y="2063113"/>
                </a:moveTo>
                <a:cubicBezTo>
                  <a:pt x="405781" y="1831271"/>
                  <a:pt x="752967" y="1616359"/>
                  <a:pt x="1197659" y="1371385"/>
                </a:cubicBezTo>
                <a:lnTo>
                  <a:pt x="2393620" y="2055218"/>
                </a:lnTo>
                <a:cubicBezTo>
                  <a:pt x="2396863" y="1599639"/>
                  <a:pt x="2385767" y="1153198"/>
                  <a:pt x="2389010" y="697619"/>
                </a:cubicBezTo>
                <a:lnTo>
                  <a:pt x="3577170" y="0"/>
                </a:lnTo>
                <a:lnTo>
                  <a:pt x="4773889" y="698321"/>
                </a:lnTo>
                <a:cubicBezTo>
                  <a:pt x="4772268" y="1155521"/>
                  <a:pt x="4762088" y="1590256"/>
                  <a:pt x="4760467" y="2047456"/>
                </a:cubicBezTo>
                <a:lnTo>
                  <a:pt x="5972264" y="2736950"/>
                </a:lnTo>
                <a:lnTo>
                  <a:pt x="7152768" y="2052536"/>
                </a:lnTo>
              </a:path>
            </a:pathLst>
          </a:custGeom>
          <a:noFill/>
          <a:ln w="38100" cap="flat" cmpd="sng" algn="ctr">
            <a:solidFill>
              <a:schemeClr val="accent6">
                <a:lumMod val="10000"/>
                <a:lumOff val="90000"/>
              </a:schemeClr>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2" name="Freeform: Shape 31">
            <a:extLst>
              <a:ext uri="{FF2B5EF4-FFF2-40B4-BE49-F238E27FC236}">
                <a16:creationId xmlns:a16="http://schemas.microsoft.com/office/drawing/2014/main" id="{274DD645-8640-45D5-9B60-F31EC01D3CC0}"/>
              </a:ext>
            </a:extLst>
          </p:cNvPr>
          <p:cNvSpPr/>
          <p:nvPr userDrawn="1"/>
        </p:nvSpPr>
        <p:spPr>
          <a:xfrm>
            <a:off x="8440979" y="1677475"/>
            <a:ext cx="2373549" cy="2062264"/>
          </a:xfrm>
          <a:custGeom>
            <a:avLst/>
            <a:gdLst>
              <a:gd name="connsiteX0" fmla="*/ 2373549 w 2373549"/>
              <a:gd name="connsiteY0" fmla="*/ 680936 h 2062264"/>
              <a:gd name="connsiteX1" fmla="*/ 1186774 w 2373549"/>
              <a:gd name="connsiteY1" fmla="*/ 0 h 2062264"/>
              <a:gd name="connsiteX2" fmla="*/ 0 w 2373549"/>
              <a:gd name="connsiteY2" fmla="*/ 690664 h 2062264"/>
              <a:gd name="connsiteX3" fmla="*/ 0 w 2373549"/>
              <a:gd name="connsiteY3" fmla="*/ 2062264 h 2062264"/>
            </a:gdLst>
            <a:ahLst/>
            <a:cxnLst>
              <a:cxn ang="0">
                <a:pos x="connsiteX0" y="connsiteY0"/>
              </a:cxn>
              <a:cxn ang="0">
                <a:pos x="connsiteX1" y="connsiteY1"/>
              </a:cxn>
              <a:cxn ang="0">
                <a:pos x="connsiteX2" y="connsiteY2"/>
              </a:cxn>
              <a:cxn ang="0">
                <a:pos x="connsiteX3" y="connsiteY3"/>
              </a:cxn>
            </a:cxnLst>
            <a:rect l="l" t="t" r="r" b="b"/>
            <a:pathLst>
              <a:path w="2373549" h="2062264">
                <a:moveTo>
                  <a:pt x="2373549" y="680936"/>
                </a:moveTo>
                <a:lnTo>
                  <a:pt x="1186774" y="0"/>
                </a:lnTo>
                <a:lnTo>
                  <a:pt x="0" y="690664"/>
                </a:lnTo>
                <a:lnTo>
                  <a:pt x="0" y="2062264"/>
                </a:lnTo>
              </a:path>
            </a:pathLst>
          </a:custGeom>
          <a:noFill/>
          <a:ln w="38100" cap="flat" cmpd="sng" algn="ctr">
            <a:solidFill>
              <a:schemeClr val="accent6">
                <a:lumMod val="10000"/>
                <a:lumOff val="90000"/>
              </a:schemeClr>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3" name="Freeform: Shape 34">
            <a:extLst>
              <a:ext uri="{FF2B5EF4-FFF2-40B4-BE49-F238E27FC236}">
                <a16:creationId xmlns:a16="http://schemas.microsoft.com/office/drawing/2014/main" id="{71C09F09-7119-47FD-8E60-E4A92C9A3119}"/>
              </a:ext>
            </a:extLst>
          </p:cNvPr>
          <p:cNvSpPr/>
          <p:nvPr userDrawn="1"/>
        </p:nvSpPr>
        <p:spPr>
          <a:xfrm flipH="1">
            <a:off x="10715501" y="2243467"/>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4" name="Freeform: Shape 45">
            <a:extLst>
              <a:ext uri="{FF2B5EF4-FFF2-40B4-BE49-F238E27FC236}">
                <a16:creationId xmlns:a16="http://schemas.microsoft.com/office/drawing/2014/main" id="{E99BCE04-19B9-4541-925F-AC59CF760E7F}"/>
              </a:ext>
            </a:extLst>
          </p:cNvPr>
          <p:cNvSpPr/>
          <p:nvPr userDrawn="1"/>
        </p:nvSpPr>
        <p:spPr>
          <a:xfrm flipH="1">
            <a:off x="9534557" y="1571099"/>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5" name="Freeform: Shape 46">
            <a:extLst>
              <a:ext uri="{FF2B5EF4-FFF2-40B4-BE49-F238E27FC236}">
                <a16:creationId xmlns:a16="http://schemas.microsoft.com/office/drawing/2014/main" id="{F2B610BB-26F6-44A5-B7DB-CEEDCAE916ED}"/>
              </a:ext>
            </a:extLst>
          </p:cNvPr>
          <p:cNvSpPr/>
          <p:nvPr userDrawn="1"/>
        </p:nvSpPr>
        <p:spPr>
          <a:xfrm flipH="1">
            <a:off x="8328171" y="2258376"/>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6" name="Freeform: Shape 47">
            <a:extLst>
              <a:ext uri="{FF2B5EF4-FFF2-40B4-BE49-F238E27FC236}">
                <a16:creationId xmlns:a16="http://schemas.microsoft.com/office/drawing/2014/main" id="{C979636C-DE09-47B7-8972-BAE28DFA91DF}"/>
              </a:ext>
            </a:extLst>
          </p:cNvPr>
          <p:cNvSpPr/>
          <p:nvPr userDrawn="1"/>
        </p:nvSpPr>
        <p:spPr>
          <a:xfrm flipH="1">
            <a:off x="8333460" y="3610854"/>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7" name="Freeform: Shape 48">
            <a:extLst>
              <a:ext uri="{FF2B5EF4-FFF2-40B4-BE49-F238E27FC236}">
                <a16:creationId xmlns:a16="http://schemas.microsoft.com/office/drawing/2014/main" id="{01B12467-C508-4D89-94B3-6D23C6199703}"/>
              </a:ext>
            </a:extLst>
          </p:cNvPr>
          <p:cNvSpPr/>
          <p:nvPr userDrawn="1"/>
        </p:nvSpPr>
        <p:spPr>
          <a:xfrm flipH="1">
            <a:off x="7146016" y="429086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8" name="Freeform: Shape 49">
            <a:extLst>
              <a:ext uri="{FF2B5EF4-FFF2-40B4-BE49-F238E27FC236}">
                <a16:creationId xmlns:a16="http://schemas.microsoft.com/office/drawing/2014/main" id="{9EA72422-90A8-454F-8133-112CD2B85BEA}"/>
              </a:ext>
            </a:extLst>
          </p:cNvPr>
          <p:cNvSpPr/>
          <p:nvPr userDrawn="1"/>
        </p:nvSpPr>
        <p:spPr>
          <a:xfrm flipH="1">
            <a:off x="5937847" y="361339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9" name="Freeform: Shape 50">
            <a:extLst>
              <a:ext uri="{FF2B5EF4-FFF2-40B4-BE49-F238E27FC236}">
                <a16:creationId xmlns:a16="http://schemas.microsoft.com/office/drawing/2014/main" id="{3C67727D-D0D9-4CA6-99EE-0B89D465A706}"/>
              </a:ext>
            </a:extLst>
          </p:cNvPr>
          <p:cNvSpPr/>
          <p:nvPr userDrawn="1"/>
        </p:nvSpPr>
        <p:spPr>
          <a:xfrm flipH="1">
            <a:off x="5951993" y="225130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80" name="Freeform: Shape 51">
            <a:extLst>
              <a:ext uri="{FF2B5EF4-FFF2-40B4-BE49-F238E27FC236}">
                <a16:creationId xmlns:a16="http://schemas.microsoft.com/office/drawing/2014/main" id="{C88A67D0-B01F-4CC8-B248-2CF85911F456}"/>
              </a:ext>
            </a:extLst>
          </p:cNvPr>
          <p:cNvSpPr/>
          <p:nvPr userDrawn="1"/>
        </p:nvSpPr>
        <p:spPr>
          <a:xfrm flipH="1">
            <a:off x="4778156" y="1565771"/>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81" name="Freeform: Shape 52">
            <a:extLst>
              <a:ext uri="{FF2B5EF4-FFF2-40B4-BE49-F238E27FC236}">
                <a16:creationId xmlns:a16="http://schemas.microsoft.com/office/drawing/2014/main" id="{DBF6CA39-E979-4287-833E-20A9B455F7D6}"/>
              </a:ext>
            </a:extLst>
          </p:cNvPr>
          <p:cNvSpPr/>
          <p:nvPr userDrawn="1"/>
        </p:nvSpPr>
        <p:spPr>
          <a:xfrm flipH="1">
            <a:off x="3565843" y="2247823"/>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82" name="Freeform: Shape 53">
            <a:extLst>
              <a:ext uri="{FF2B5EF4-FFF2-40B4-BE49-F238E27FC236}">
                <a16:creationId xmlns:a16="http://schemas.microsoft.com/office/drawing/2014/main" id="{9EAA4E60-7510-4920-A426-5630491CFAC2}"/>
              </a:ext>
            </a:extLst>
          </p:cNvPr>
          <p:cNvSpPr/>
          <p:nvPr userDrawn="1"/>
        </p:nvSpPr>
        <p:spPr>
          <a:xfrm flipH="1">
            <a:off x="3565952" y="361339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83" name="Freeform: Shape 54">
            <a:extLst>
              <a:ext uri="{FF2B5EF4-FFF2-40B4-BE49-F238E27FC236}">
                <a16:creationId xmlns:a16="http://schemas.microsoft.com/office/drawing/2014/main" id="{322F7ECD-1942-42EE-B5E0-FC1E0206BFFD}"/>
              </a:ext>
            </a:extLst>
          </p:cNvPr>
          <p:cNvSpPr/>
          <p:nvPr userDrawn="1"/>
        </p:nvSpPr>
        <p:spPr>
          <a:xfrm flipH="1">
            <a:off x="2386318" y="2962784"/>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84" name="Freeform: Shape 55">
            <a:extLst>
              <a:ext uri="{FF2B5EF4-FFF2-40B4-BE49-F238E27FC236}">
                <a16:creationId xmlns:a16="http://schemas.microsoft.com/office/drawing/2014/main" id="{2465D6BD-72DA-4C13-97C2-7CF8D7F2F0C4}"/>
              </a:ext>
            </a:extLst>
          </p:cNvPr>
          <p:cNvSpPr/>
          <p:nvPr userDrawn="1"/>
        </p:nvSpPr>
        <p:spPr>
          <a:xfrm flipH="1">
            <a:off x="1190302" y="361221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85" name="Content placeholder 47" descr="Click icon to add picture">
            <a:extLst>
              <a:ext uri="{FF2B5EF4-FFF2-40B4-BE49-F238E27FC236}">
                <a16:creationId xmlns:a16="http://schemas.microsoft.com/office/drawing/2014/main" id="{E7C6BEEA-1766-44A1-A28D-2E817DBF2267}"/>
              </a:ext>
            </a:extLst>
          </p:cNvPr>
          <p:cNvSpPr>
            <a:spLocks noGrp="1"/>
          </p:cNvSpPr>
          <p:nvPr>
            <p:ph type="body" sz="quarter" idx="27" hasCustomPrompt="1"/>
          </p:nvPr>
        </p:nvSpPr>
        <p:spPr>
          <a:xfrm>
            <a:off x="1507136" y="3865003"/>
            <a:ext cx="1877575" cy="506399"/>
          </a:xfrm>
          <a:prstGeom prst="rect">
            <a:avLst/>
          </a:prstGeom>
        </p:spPr>
        <p:txBody>
          <a:bodyPr anchor="b">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86" name="Content placeholder 47">
            <a:extLst>
              <a:ext uri="{FF2B5EF4-FFF2-40B4-BE49-F238E27FC236}">
                <a16:creationId xmlns:a16="http://schemas.microsoft.com/office/drawing/2014/main" id="{597D4D7A-8D7E-492C-8795-D491CF53B5FA}"/>
              </a:ext>
            </a:extLst>
          </p:cNvPr>
          <p:cNvSpPr>
            <a:spLocks noGrp="1"/>
          </p:cNvSpPr>
          <p:nvPr>
            <p:ph type="body" sz="quarter" idx="28" hasCustomPrompt="1"/>
          </p:nvPr>
        </p:nvSpPr>
        <p:spPr>
          <a:xfrm>
            <a:off x="1507136" y="4447079"/>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accent6"/>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87" name="Content placeholder 47" descr="Click icon to add picture">
            <a:extLst>
              <a:ext uri="{FF2B5EF4-FFF2-40B4-BE49-F238E27FC236}">
                <a16:creationId xmlns:a16="http://schemas.microsoft.com/office/drawing/2014/main" id="{A7396594-2DE7-4DB9-B6B4-92F63F06EFCF}"/>
              </a:ext>
            </a:extLst>
          </p:cNvPr>
          <p:cNvSpPr>
            <a:spLocks noGrp="1"/>
          </p:cNvSpPr>
          <p:nvPr>
            <p:ph type="body" sz="quarter" idx="38" hasCustomPrompt="1"/>
          </p:nvPr>
        </p:nvSpPr>
        <p:spPr>
          <a:xfrm>
            <a:off x="3889942" y="2355643"/>
            <a:ext cx="1877575" cy="506399"/>
          </a:xfrm>
          <a:prstGeom prst="rect">
            <a:avLst/>
          </a:prstGeom>
        </p:spPr>
        <p:txBody>
          <a:bodyPr anchor="b">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88" name="Content placeholder 47">
            <a:extLst>
              <a:ext uri="{FF2B5EF4-FFF2-40B4-BE49-F238E27FC236}">
                <a16:creationId xmlns:a16="http://schemas.microsoft.com/office/drawing/2014/main" id="{CC680CF7-ED60-4FFF-B04E-B24ECDDD3512}"/>
              </a:ext>
            </a:extLst>
          </p:cNvPr>
          <p:cNvSpPr>
            <a:spLocks noGrp="1"/>
          </p:cNvSpPr>
          <p:nvPr>
            <p:ph type="body" sz="quarter" idx="39" hasCustomPrompt="1"/>
          </p:nvPr>
        </p:nvSpPr>
        <p:spPr>
          <a:xfrm>
            <a:off x="3889942" y="2937719"/>
            <a:ext cx="1877575" cy="506399"/>
          </a:xfrm>
          <a:prstGeom prst="rect">
            <a:avLst/>
          </a:prstGeom>
        </p:spPr>
        <p:txBody>
          <a:bodyPr>
            <a:noAutofit/>
          </a:bodyPr>
          <a:lstStyle>
            <a:lvl1pPr marL="0" indent="0" algn="ctr">
              <a:lnSpc>
                <a:spcPct val="90000"/>
              </a:lnSpc>
              <a:buNone/>
              <a:defRPr lang="en-US" altLang="zh-CN" sz="1400" b="0" kern="1200" dirty="0">
                <a:solidFill>
                  <a:schemeClr val="accent6"/>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89" name="Content placeholder 47" descr="Click icon to add picture">
            <a:extLst>
              <a:ext uri="{FF2B5EF4-FFF2-40B4-BE49-F238E27FC236}">
                <a16:creationId xmlns:a16="http://schemas.microsoft.com/office/drawing/2014/main" id="{042E6E66-3835-45DF-80D9-C4AFDF3401FF}"/>
              </a:ext>
            </a:extLst>
          </p:cNvPr>
          <p:cNvSpPr>
            <a:spLocks noGrp="1"/>
          </p:cNvSpPr>
          <p:nvPr>
            <p:ph type="body" sz="quarter" idx="40" hasCustomPrompt="1"/>
          </p:nvPr>
        </p:nvSpPr>
        <p:spPr>
          <a:xfrm>
            <a:off x="5107230" y="4469081"/>
            <a:ext cx="1877575" cy="506399"/>
          </a:xfrm>
          <a:prstGeom prst="rect">
            <a:avLst/>
          </a:prstGeom>
        </p:spPr>
        <p:txBody>
          <a:bodyPr anchor="b">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90" name="Content placeholder 47">
            <a:extLst>
              <a:ext uri="{FF2B5EF4-FFF2-40B4-BE49-F238E27FC236}">
                <a16:creationId xmlns:a16="http://schemas.microsoft.com/office/drawing/2014/main" id="{A6E85C70-1784-4A0C-8897-EDE98D39BC01}"/>
              </a:ext>
            </a:extLst>
          </p:cNvPr>
          <p:cNvSpPr>
            <a:spLocks noGrp="1"/>
          </p:cNvSpPr>
          <p:nvPr>
            <p:ph type="body" sz="quarter" idx="41" hasCustomPrompt="1"/>
          </p:nvPr>
        </p:nvSpPr>
        <p:spPr>
          <a:xfrm>
            <a:off x="5107230" y="5051157"/>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accent6"/>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91" name="Content placeholder 47" descr="Click icon to add picture">
            <a:extLst>
              <a:ext uri="{FF2B5EF4-FFF2-40B4-BE49-F238E27FC236}">
                <a16:creationId xmlns:a16="http://schemas.microsoft.com/office/drawing/2014/main" id="{4CD55BC2-05D0-49CB-B0A5-C96ACB411B57}"/>
              </a:ext>
            </a:extLst>
          </p:cNvPr>
          <p:cNvSpPr>
            <a:spLocks noGrp="1"/>
          </p:cNvSpPr>
          <p:nvPr>
            <p:ph type="body" sz="quarter" idx="42" hasCustomPrompt="1"/>
          </p:nvPr>
        </p:nvSpPr>
        <p:spPr>
          <a:xfrm>
            <a:off x="7501941" y="4469081"/>
            <a:ext cx="1877575" cy="506399"/>
          </a:xfrm>
          <a:prstGeom prst="rect">
            <a:avLst/>
          </a:prstGeom>
        </p:spPr>
        <p:txBody>
          <a:bodyPr anchor="b">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92" name="Content placeholder 47">
            <a:extLst>
              <a:ext uri="{FF2B5EF4-FFF2-40B4-BE49-F238E27FC236}">
                <a16:creationId xmlns:a16="http://schemas.microsoft.com/office/drawing/2014/main" id="{49DB7120-2F2C-4F89-AA8C-ABC4F3FF25F3}"/>
              </a:ext>
            </a:extLst>
          </p:cNvPr>
          <p:cNvSpPr>
            <a:spLocks noGrp="1"/>
          </p:cNvSpPr>
          <p:nvPr>
            <p:ph type="body" sz="quarter" idx="43" hasCustomPrompt="1"/>
          </p:nvPr>
        </p:nvSpPr>
        <p:spPr>
          <a:xfrm>
            <a:off x="7501941" y="5051157"/>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accent6"/>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93" name="Content placeholder 47" descr="Click icon to add picture">
            <a:extLst>
              <a:ext uri="{FF2B5EF4-FFF2-40B4-BE49-F238E27FC236}">
                <a16:creationId xmlns:a16="http://schemas.microsoft.com/office/drawing/2014/main" id="{AEB1F7BA-7D83-4C23-A72B-82DF9377E9C3}"/>
              </a:ext>
            </a:extLst>
          </p:cNvPr>
          <p:cNvSpPr>
            <a:spLocks noGrp="1"/>
          </p:cNvSpPr>
          <p:nvPr>
            <p:ph type="body" sz="quarter" idx="44" hasCustomPrompt="1"/>
          </p:nvPr>
        </p:nvSpPr>
        <p:spPr>
          <a:xfrm>
            <a:off x="8734718" y="2355643"/>
            <a:ext cx="1877575" cy="506399"/>
          </a:xfrm>
          <a:prstGeom prst="rect">
            <a:avLst/>
          </a:prstGeom>
        </p:spPr>
        <p:txBody>
          <a:bodyPr anchor="b">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94" name="Content placeholder 47">
            <a:extLst>
              <a:ext uri="{FF2B5EF4-FFF2-40B4-BE49-F238E27FC236}">
                <a16:creationId xmlns:a16="http://schemas.microsoft.com/office/drawing/2014/main" id="{7C32F3EB-1AC3-40E9-B66D-ADB19CC74F0F}"/>
              </a:ext>
            </a:extLst>
          </p:cNvPr>
          <p:cNvSpPr>
            <a:spLocks noGrp="1"/>
          </p:cNvSpPr>
          <p:nvPr>
            <p:ph type="body" sz="quarter" idx="45" hasCustomPrompt="1"/>
          </p:nvPr>
        </p:nvSpPr>
        <p:spPr>
          <a:xfrm>
            <a:off x="8734718" y="2937719"/>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accent6"/>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2" name="Title 1">
            <a:extLst>
              <a:ext uri="{FF2B5EF4-FFF2-40B4-BE49-F238E27FC236}">
                <a16:creationId xmlns:a16="http://schemas.microsoft.com/office/drawing/2014/main" id="{667E7569-B8BF-39D0-D742-EF98B83E4E1D}"/>
              </a:ext>
            </a:extLst>
          </p:cNvPr>
          <p:cNvSpPr>
            <a:spLocks noGrp="1"/>
          </p:cNvSpPr>
          <p:nvPr>
            <p:ph type="title"/>
          </p:nvPr>
        </p:nvSpPr>
        <p:spPr>
          <a:xfrm>
            <a:off x="578914" y="726705"/>
            <a:ext cx="10515600" cy="1205058"/>
          </a:xfrm>
        </p:spPr>
        <p:txBody>
          <a:bodyPr anchor="t">
            <a:noAutofit/>
          </a:bodyPr>
          <a:lstStyle>
            <a:lvl1pPr algn="l">
              <a:defRPr>
                <a:solidFill>
                  <a:schemeClr val="accent6"/>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9FC159C7-D006-5B5F-1FEA-689C432B8C8C}"/>
              </a:ext>
            </a:extLst>
          </p:cNvPr>
          <p:cNvSpPr>
            <a:spLocks noGrp="1"/>
          </p:cNvSpPr>
          <p:nvPr>
            <p:ph type="ftr" sz="quarter" idx="46"/>
          </p:nvPr>
        </p:nvSpPr>
        <p:spPr/>
        <p:txBody>
          <a:bodyPr>
            <a:noAutofit/>
          </a:bodyPr>
          <a:lstStyle>
            <a:lvl1pPr>
              <a:defRPr>
                <a:solidFill>
                  <a:schemeClr val="accent6"/>
                </a:solidFill>
              </a:defRPr>
            </a:lvl1pPr>
          </a:lstStyle>
          <a:p>
            <a:r>
              <a:rPr lang="en-US"/>
              <a:t>Presentation title</a:t>
            </a:r>
            <a:endParaRPr lang="en-US" dirty="0"/>
          </a:p>
        </p:txBody>
      </p:sp>
      <p:sp>
        <p:nvSpPr>
          <p:cNvPr id="4" name="Slide Number Placeholder 3">
            <a:extLst>
              <a:ext uri="{FF2B5EF4-FFF2-40B4-BE49-F238E27FC236}">
                <a16:creationId xmlns:a16="http://schemas.microsoft.com/office/drawing/2014/main" id="{4F0EBABD-E264-2C96-1139-289A712F35B7}"/>
              </a:ext>
            </a:extLst>
          </p:cNvPr>
          <p:cNvSpPr>
            <a:spLocks noGrp="1"/>
          </p:cNvSpPr>
          <p:nvPr>
            <p:ph type="sldNum" sz="quarter" idx="47"/>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3590880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Freeform: Shape 19">
            <a:extLst>
              <a:ext uri="{FF2B5EF4-FFF2-40B4-BE49-F238E27FC236}">
                <a16:creationId xmlns:a16="http://schemas.microsoft.com/office/drawing/2014/main" id="{F38B75F8-75D4-4B41-B7C7-433032DD0A6F}"/>
              </a:ext>
            </a:extLst>
          </p:cNvPr>
          <p:cNvSpPr/>
          <p:nvPr userDrawn="1"/>
        </p:nvSpPr>
        <p:spPr>
          <a:xfrm flipH="1">
            <a:off x="769290" y="491100"/>
            <a:ext cx="1886361"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8" name="Freeform: Shape 24">
            <a:extLst>
              <a:ext uri="{FF2B5EF4-FFF2-40B4-BE49-F238E27FC236}">
                <a16:creationId xmlns:a16="http://schemas.microsoft.com/office/drawing/2014/main" id="{671D1224-EDDC-4900-92DC-13608D44C524}"/>
              </a:ext>
            </a:extLst>
          </p:cNvPr>
          <p:cNvSpPr/>
          <p:nvPr userDrawn="1"/>
        </p:nvSpPr>
        <p:spPr>
          <a:xfrm flipH="1">
            <a:off x="783145" y="4057904"/>
            <a:ext cx="1886359"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5" name="Freeform 14">
            <a:extLst>
              <a:ext uri="{FF2B5EF4-FFF2-40B4-BE49-F238E27FC236}">
                <a16:creationId xmlns:a16="http://schemas.microsoft.com/office/drawing/2014/main" id="{635A9E44-4E60-1AD1-0B85-72422683B48A}"/>
              </a:ext>
            </a:extLst>
          </p:cNvPr>
          <p:cNvSpPr/>
          <p:nvPr userDrawn="1"/>
        </p:nvSpPr>
        <p:spPr>
          <a:xfrm flipH="1">
            <a:off x="0" y="3709992"/>
            <a:ext cx="1157948" cy="1502830"/>
          </a:xfrm>
          <a:custGeom>
            <a:avLst/>
            <a:gdLst>
              <a:gd name="connsiteX0" fmla="*/ 638572 w 1157948"/>
              <a:gd name="connsiteY0" fmla="*/ 0 h 1502830"/>
              <a:gd name="connsiteX1" fmla="*/ 0 w 1157948"/>
              <a:gd name="connsiteY1" fmla="*/ 378385 h 1502830"/>
              <a:gd name="connsiteX2" fmla="*/ 0 w 1157948"/>
              <a:gd name="connsiteY2" fmla="*/ 1129800 h 1502830"/>
              <a:gd name="connsiteX3" fmla="*/ 640317 w 1157948"/>
              <a:gd name="connsiteY3" fmla="*/ 1502830 h 1502830"/>
              <a:gd name="connsiteX4" fmla="*/ 1157948 w 1157948"/>
              <a:gd name="connsiteY4" fmla="*/ 1200968 h 1502830"/>
              <a:gd name="connsiteX5" fmla="*/ 1157948 w 1157948"/>
              <a:gd name="connsiteY5" fmla="*/ 304639 h 150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948" h="1502830">
                <a:moveTo>
                  <a:pt x="638572" y="0"/>
                </a:moveTo>
                <a:lnTo>
                  <a:pt x="0" y="378385"/>
                </a:lnTo>
                <a:lnTo>
                  <a:pt x="0" y="1129800"/>
                </a:lnTo>
                <a:lnTo>
                  <a:pt x="640317" y="1502830"/>
                </a:lnTo>
                <a:lnTo>
                  <a:pt x="1157948" y="1200968"/>
                </a:lnTo>
                <a:lnTo>
                  <a:pt x="1157948" y="304639"/>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21" name="Subtitle 47" descr="Click icon to add picture">
            <a:extLst>
              <a:ext uri="{FF2B5EF4-FFF2-40B4-BE49-F238E27FC236}">
                <a16:creationId xmlns:a16="http://schemas.microsoft.com/office/drawing/2014/main" id="{0C7786BA-5E56-47AA-AE47-4EC07A0D4FA1}"/>
              </a:ext>
            </a:extLst>
          </p:cNvPr>
          <p:cNvSpPr>
            <a:spLocks noGrp="1"/>
          </p:cNvSpPr>
          <p:nvPr>
            <p:ph type="body" sz="quarter" idx="27" hasCustomPrompt="1"/>
          </p:nvPr>
        </p:nvSpPr>
        <p:spPr>
          <a:xfrm>
            <a:off x="4550705" y="3625598"/>
            <a:ext cx="2653545" cy="587964"/>
          </a:xfrm>
          <a:prstGeom prst="rect">
            <a:avLst/>
          </a:prstGeom>
        </p:spPr>
        <p:txBody>
          <a:bodyPr anchor="b">
            <a:noAutofit/>
          </a:bodyPr>
          <a:lstStyle>
            <a:lvl1pPr marL="0" indent="0" algn="l">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3" name="Content placeholder 47">
            <a:extLst>
              <a:ext uri="{FF2B5EF4-FFF2-40B4-BE49-F238E27FC236}">
                <a16:creationId xmlns:a16="http://schemas.microsoft.com/office/drawing/2014/main" id="{880214CF-87DD-476A-9B2E-A58DB313A61A}"/>
              </a:ext>
            </a:extLst>
          </p:cNvPr>
          <p:cNvSpPr>
            <a:spLocks noGrp="1"/>
          </p:cNvSpPr>
          <p:nvPr>
            <p:ph type="body" sz="quarter" idx="28" hasCustomPrompt="1"/>
          </p:nvPr>
        </p:nvSpPr>
        <p:spPr>
          <a:xfrm>
            <a:off x="4550705" y="4246516"/>
            <a:ext cx="2653545" cy="1727103"/>
          </a:xfrm>
          <a:prstGeom prst="rect">
            <a:avLst/>
          </a:prstGeom>
        </p:spPr>
        <p:txBody>
          <a:bodyPr>
            <a:noAutofit/>
          </a:bodyPr>
          <a:lstStyle>
            <a:lvl1pPr marL="0" indent="0" algn="l">
              <a:lnSpc>
                <a:spcPct val="100000"/>
              </a:lnSpc>
              <a:spcBef>
                <a:spcPts val="0"/>
              </a:spcBef>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7" name="Picture placeholder">
            <a:extLst>
              <a:ext uri="{FF2B5EF4-FFF2-40B4-BE49-F238E27FC236}">
                <a16:creationId xmlns:a16="http://schemas.microsoft.com/office/drawing/2014/main" id="{264CF63C-079E-41AA-AA9A-762A765E699F}"/>
              </a:ext>
            </a:extLst>
          </p:cNvPr>
          <p:cNvSpPr>
            <a:spLocks noGrp="1"/>
          </p:cNvSpPr>
          <p:nvPr>
            <p:ph type="pic" sz="quarter" idx="51"/>
          </p:nvPr>
        </p:nvSpPr>
        <p:spPr>
          <a:xfrm>
            <a:off x="1788170" y="2296125"/>
            <a:ext cx="1886360" cy="2144668"/>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17" name="Title 1">
            <a:extLst>
              <a:ext uri="{FF2B5EF4-FFF2-40B4-BE49-F238E27FC236}">
                <a16:creationId xmlns:a16="http://schemas.microsoft.com/office/drawing/2014/main" id="{D041C638-CBB8-1159-9AF8-B5D14CC7BE0F}"/>
              </a:ext>
            </a:extLst>
          </p:cNvPr>
          <p:cNvSpPr>
            <a:spLocks noGrp="1"/>
          </p:cNvSpPr>
          <p:nvPr>
            <p:ph type="title"/>
          </p:nvPr>
        </p:nvSpPr>
        <p:spPr>
          <a:xfrm>
            <a:off x="4550704" y="1690878"/>
            <a:ext cx="6599429" cy="1325563"/>
          </a:xfrm>
        </p:spPr>
        <p:txBody>
          <a:bodyPr anchor="b">
            <a:noAutofit/>
          </a:bodyPr>
          <a:lstStyle>
            <a:lvl1pPr>
              <a:defRPr>
                <a:solidFill>
                  <a:schemeClr val="accent6"/>
                </a:solidFill>
              </a:defRPr>
            </a:lvl1pPr>
          </a:lstStyle>
          <a:p>
            <a:r>
              <a:rPr lang="en-US"/>
              <a:t>Click to edit Master title style</a:t>
            </a:r>
            <a:endParaRPr lang="en-US" dirty="0"/>
          </a:p>
        </p:txBody>
      </p:sp>
      <p:sp>
        <p:nvSpPr>
          <p:cNvPr id="18" name="Subtitle 47" descr="Click icon to add picture">
            <a:extLst>
              <a:ext uri="{FF2B5EF4-FFF2-40B4-BE49-F238E27FC236}">
                <a16:creationId xmlns:a16="http://schemas.microsoft.com/office/drawing/2014/main" id="{3C2C4001-E56F-4174-01AA-4630360BFF48}"/>
              </a:ext>
            </a:extLst>
          </p:cNvPr>
          <p:cNvSpPr>
            <a:spLocks noGrp="1"/>
          </p:cNvSpPr>
          <p:nvPr>
            <p:ph type="body" sz="quarter" idx="52" hasCustomPrompt="1"/>
          </p:nvPr>
        </p:nvSpPr>
        <p:spPr>
          <a:xfrm>
            <a:off x="7811506" y="3625598"/>
            <a:ext cx="2653545" cy="587964"/>
          </a:xfrm>
          <a:prstGeom prst="rect">
            <a:avLst/>
          </a:prstGeom>
        </p:spPr>
        <p:txBody>
          <a:bodyPr anchor="b">
            <a:noAutofit/>
          </a:bodyPr>
          <a:lstStyle>
            <a:lvl1pPr marL="0" indent="0" algn="l">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0" name="Content placeholder 47">
            <a:extLst>
              <a:ext uri="{FF2B5EF4-FFF2-40B4-BE49-F238E27FC236}">
                <a16:creationId xmlns:a16="http://schemas.microsoft.com/office/drawing/2014/main" id="{02DFC856-C546-62E9-220F-7A668D349056}"/>
              </a:ext>
            </a:extLst>
          </p:cNvPr>
          <p:cNvSpPr>
            <a:spLocks noGrp="1"/>
          </p:cNvSpPr>
          <p:nvPr>
            <p:ph type="body" sz="quarter" idx="53" hasCustomPrompt="1"/>
          </p:nvPr>
        </p:nvSpPr>
        <p:spPr>
          <a:xfrm>
            <a:off x="7811506" y="4246516"/>
            <a:ext cx="2653545" cy="1727103"/>
          </a:xfrm>
          <a:prstGeom prst="rect">
            <a:avLst/>
          </a:prstGeom>
        </p:spPr>
        <p:txBody>
          <a:bodyPr>
            <a:noAutofit/>
          </a:bodyPr>
          <a:lstStyle>
            <a:lvl1pPr marL="0" indent="0" algn="l">
              <a:lnSpc>
                <a:spcPct val="100000"/>
              </a:lnSpc>
              <a:spcBef>
                <a:spcPts val="0"/>
              </a:spcBef>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 name="Slide Number Placeholder 5">
            <a:extLst>
              <a:ext uri="{FF2B5EF4-FFF2-40B4-BE49-F238E27FC236}">
                <a16:creationId xmlns:a16="http://schemas.microsoft.com/office/drawing/2014/main" id="{F507335A-F59E-2A6C-D2D6-F10391DA8D69}"/>
              </a:ext>
            </a:extLst>
          </p:cNvPr>
          <p:cNvSpPr>
            <a:spLocks noGrp="1"/>
          </p:cNvSpPr>
          <p:nvPr>
            <p:ph type="sldNum" sz="quarter" idx="55"/>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3613646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F946AB17-3782-8412-C51A-DE10A0637453}"/>
              </a:ext>
            </a:extLst>
          </p:cNvPr>
          <p:cNvSpPr/>
          <p:nvPr userDrawn="1"/>
        </p:nvSpPr>
        <p:spPr>
          <a:xfrm>
            <a:off x="0" y="2860787"/>
            <a:ext cx="2361029" cy="3676532"/>
          </a:xfrm>
          <a:custGeom>
            <a:avLst/>
            <a:gdLst>
              <a:gd name="connsiteX0" fmla="*/ 773997 w 2361029"/>
              <a:gd name="connsiteY0" fmla="*/ 0 h 3676532"/>
              <a:gd name="connsiteX1" fmla="*/ 2361029 w 2361029"/>
              <a:gd name="connsiteY1" fmla="*/ 925683 h 3676532"/>
              <a:gd name="connsiteX2" fmla="*/ 2361029 w 2361029"/>
              <a:gd name="connsiteY2" fmla="*/ 2763949 h 3676532"/>
              <a:gd name="connsiteX3" fmla="*/ 769661 w 2361029"/>
              <a:gd name="connsiteY3" fmla="*/ 3676532 h 3676532"/>
              <a:gd name="connsiteX4" fmla="*/ 0 w 2361029"/>
              <a:gd name="connsiteY4" fmla="*/ 3234717 h 3676532"/>
              <a:gd name="connsiteX5" fmla="*/ 0 w 2361029"/>
              <a:gd name="connsiteY5" fmla="*/ 446885 h 367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1029" h="3676532">
                <a:moveTo>
                  <a:pt x="773997" y="0"/>
                </a:moveTo>
                <a:lnTo>
                  <a:pt x="2361029" y="925683"/>
                </a:lnTo>
                <a:lnTo>
                  <a:pt x="2361029" y="2763949"/>
                </a:lnTo>
                <a:lnTo>
                  <a:pt x="769661" y="3676532"/>
                </a:lnTo>
                <a:lnTo>
                  <a:pt x="0" y="3234717"/>
                </a:lnTo>
                <a:lnTo>
                  <a:pt x="0" y="446885"/>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16" name="Freeform 15">
            <a:extLst>
              <a:ext uri="{FF2B5EF4-FFF2-40B4-BE49-F238E27FC236}">
                <a16:creationId xmlns:a16="http://schemas.microsoft.com/office/drawing/2014/main" id="{2BA5A58B-9440-7DAB-E7D7-3143B049FBAC}"/>
              </a:ext>
            </a:extLst>
          </p:cNvPr>
          <p:cNvSpPr/>
          <p:nvPr userDrawn="1"/>
        </p:nvSpPr>
        <p:spPr>
          <a:xfrm flipH="1">
            <a:off x="1014233" y="5253270"/>
            <a:ext cx="1710765" cy="1593273"/>
          </a:xfrm>
          <a:custGeom>
            <a:avLst/>
            <a:gdLst>
              <a:gd name="connsiteX0" fmla="*/ 852873 w 1710765"/>
              <a:gd name="connsiteY0" fmla="*/ 0 h 1593273"/>
              <a:gd name="connsiteX1" fmla="*/ 0 w 1710765"/>
              <a:gd name="connsiteY1" fmla="*/ 494134 h 1593273"/>
              <a:gd name="connsiteX2" fmla="*/ 0 w 1710765"/>
              <a:gd name="connsiteY2" fmla="*/ 1475410 h 1593273"/>
              <a:gd name="connsiteX3" fmla="*/ 206916 w 1710765"/>
              <a:gd name="connsiteY3" fmla="*/ 1593273 h 1593273"/>
              <a:gd name="connsiteX4" fmla="*/ 1502835 w 1710765"/>
              <a:gd name="connsiteY4" fmla="*/ 1593273 h 1593273"/>
              <a:gd name="connsiteX5" fmla="*/ 1709418 w 1710765"/>
              <a:gd name="connsiteY5" fmla="*/ 1475480 h 1593273"/>
              <a:gd name="connsiteX6" fmla="*/ 1710407 w 1710765"/>
              <a:gd name="connsiteY6" fmla="*/ 491803 h 159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765" h="1593273">
                <a:moveTo>
                  <a:pt x="852873" y="0"/>
                </a:moveTo>
                <a:lnTo>
                  <a:pt x="0" y="494134"/>
                </a:lnTo>
                <a:lnTo>
                  <a:pt x="0" y="1475410"/>
                </a:lnTo>
                <a:lnTo>
                  <a:pt x="206916" y="1593273"/>
                </a:lnTo>
                <a:lnTo>
                  <a:pt x="1502835" y="1593273"/>
                </a:lnTo>
                <a:lnTo>
                  <a:pt x="1709418" y="1475480"/>
                </a:lnTo>
                <a:cubicBezTo>
                  <a:pt x="1707864" y="1146834"/>
                  <a:pt x="1711961" y="820449"/>
                  <a:pt x="1710407" y="491803"/>
                </a:cubicBez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22" name="Content Placeholder 47" descr="Click icon to add picture">
            <a:extLst>
              <a:ext uri="{FF2B5EF4-FFF2-40B4-BE49-F238E27FC236}">
                <a16:creationId xmlns:a16="http://schemas.microsoft.com/office/drawing/2014/main" id="{95ADF367-2619-4E00-AB82-8FFF41D0E5C2}"/>
              </a:ext>
            </a:extLst>
          </p:cNvPr>
          <p:cNvSpPr>
            <a:spLocks noGrp="1"/>
          </p:cNvSpPr>
          <p:nvPr>
            <p:ph type="body" sz="quarter" idx="27" hasCustomPrompt="1"/>
          </p:nvPr>
        </p:nvSpPr>
        <p:spPr>
          <a:xfrm>
            <a:off x="5271609" y="1025236"/>
            <a:ext cx="5162709" cy="420683"/>
          </a:xfrm>
          <a:prstGeom prst="rect">
            <a:avLst/>
          </a:prstGeom>
        </p:spPr>
        <p:txBody>
          <a:bodyPr anchor="b">
            <a:noAutofit/>
          </a:bodyPr>
          <a:lstStyle>
            <a:lvl1pPr marL="0" indent="0" algn="l">
              <a:lnSpc>
                <a:spcPct val="100000"/>
              </a:lnSpc>
              <a:buNone/>
              <a:defRPr sz="1800" b="1" i="0">
                <a:solidFill>
                  <a:schemeClr val="accent6"/>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3" name="Content Placeholder 47">
            <a:extLst>
              <a:ext uri="{FF2B5EF4-FFF2-40B4-BE49-F238E27FC236}">
                <a16:creationId xmlns:a16="http://schemas.microsoft.com/office/drawing/2014/main" id="{8CEB04CE-793E-47B4-8D80-9B82864F2CDF}"/>
              </a:ext>
            </a:extLst>
          </p:cNvPr>
          <p:cNvSpPr>
            <a:spLocks noGrp="1"/>
          </p:cNvSpPr>
          <p:nvPr>
            <p:ph type="body" sz="quarter" idx="28" hasCustomPrompt="1"/>
          </p:nvPr>
        </p:nvSpPr>
        <p:spPr>
          <a:xfrm>
            <a:off x="5271608" y="1469069"/>
            <a:ext cx="5162709" cy="1506166"/>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4" name="Content Placeholder 47" descr="Click icon to add picture">
            <a:extLst>
              <a:ext uri="{FF2B5EF4-FFF2-40B4-BE49-F238E27FC236}">
                <a16:creationId xmlns:a16="http://schemas.microsoft.com/office/drawing/2014/main" id="{067BF8FD-2643-4122-BE3E-63F413244ECB}"/>
              </a:ext>
            </a:extLst>
          </p:cNvPr>
          <p:cNvSpPr>
            <a:spLocks noGrp="1"/>
          </p:cNvSpPr>
          <p:nvPr>
            <p:ph type="body" sz="quarter" idx="29" hasCustomPrompt="1"/>
          </p:nvPr>
        </p:nvSpPr>
        <p:spPr>
          <a:xfrm>
            <a:off x="5271609" y="2984685"/>
            <a:ext cx="5162709" cy="420683"/>
          </a:xfrm>
          <a:prstGeom prst="rect">
            <a:avLst/>
          </a:prstGeom>
        </p:spPr>
        <p:txBody>
          <a:bodyPr anchor="b">
            <a:noAutofit/>
          </a:bodyPr>
          <a:lstStyle>
            <a:lvl1pPr marL="0" indent="0" algn="l">
              <a:lnSpc>
                <a:spcPct val="100000"/>
              </a:lnSpc>
              <a:buNone/>
              <a:defRPr sz="1800" b="1" i="0">
                <a:solidFill>
                  <a:schemeClr val="accent6"/>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6" name="Content Placeholder 47" descr="Click icon to add picture">
            <a:extLst>
              <a:ext uri="{FF2B5EF4-FFF2-40B4-BE49-F238E27FC236}">
                <a16:creationId xmlns:a16="http://schemas.microsoft.com/office/drawing/2014/main" id="{02260D10-FEA1-48A7-B544-FAEEAECF5DE2}"/>
              </a:ext>
            </a:extLst>
          </p:cNvPr>
          <p:cNvSpPr>
            <a:spLocks noGrp="1"/>
          </p:cNvSpPr>
          <p:nvPr>
            <p:ph type="body" sz="quarter" idx="31" hasCustomPrompt="1"/>
          </p:nvPr>
        </p:nvSpPr>
        <p:spPr>
          <a:xfrm>
            <a:off x="5271607" y="4597473"/>
            <a:ext cx="5162709" cy="421399"/>
          </a:xfrm>
          <a:prstGeom prst="rect">
            <a:avLst/>
          </a:prstGeom>
        </p:spPr>
        <p:txBody>
          <a:bodyPr anchor="b">
            <a:noAutofit/>
          </a:bodyPr>
          <a:lstStyle>
            <a:lvl1pPr marL="0" indent="0" algn="l">
              <a:lnSpc>
                <a:spcPct val="100000"/>
              </a:lnSpc>
              <a:buNone/>
              <a:defRPr sz="1800" b="1" i="0">
                <a:solidFill>
                  <a:schemeClr val="accent6"/>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0" name="Content Placeholder 47">
            <a:extLst>
              <a:ext uri="{FF2B5EF4-FFF2-40B4-BE49-F238E27FC236}">
                <a16:creationId xmlns:a16="http://schemas.microsoft.com/office/drawing/2014/main" id="{64584B30-8BCF-4D75-8A6C-FD82347CC7B6}"/>
              </a:ext>
            </a:extLst>
          </p:cNvPr>
          <p:cNvSpPr>
            <a:spLocks noGrp="1"/>
          </p:cNvSpPr>
          <p:nvPr>
            <p:ph type="body" sz="quarter" idx="34" hasCustomPrompt="1"/>
          </p:nvPr>
        </p:nvSpPr>
        <p:spPr>
          <a:xfrm>
            <a:off x="5271608" y="3419684"/>
            <a:ext cx="5162709" cy="1177789"/>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8" name="Content Placeholder 47">
            <a:extLst>
              <a:ext uri="{FF2B5EF4-FFF2-40B4-BE49-F238E27FC236}">
                <a16:creationId xmlns:a16="http://schemas.microsoft.com/office/drawing/2014/main" id="{A4A25056-27FA-4039-ACFA-6624F778712A}"/>
              </a:ext>
            </a:extLst>
          </p:cNvPr>
          <p:cNvSpPr>
            <a:spLocks noGrp="1"/>
          </p:cNvSpPr>
          <p:nvPr>
            <p:ph type="body" sz="quarter" idx="35" hasCustomPrompt="1"/>
          </p:nvPr>
        </p:nvSpPr>
        <p:spPr>
          <a:xfrm>
            <a:off x="5271608" y="5041922"/>
            <a:ext cx="5162709" cy="1635938"/>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7" name="Freeform: Shape 24">
            <a:extLst>
              <a:ext uri="{FF2B5EF4-FFF2-40B4-BE49-F238E27FC236}">
                <a16:creationId xmlns:a16="http://schemas.microsoft.com/office/drawing/2014/main" id="{A23F9759-CF52-CE45-5E22-9678534685A7}"/>
              </a:ext>
            </a:extLst>
          </p:cNvPr>
          <p:cNvSpPr/>
          <p:nvPr userDrawn="1"/>
        </p:nvSpPr>
        <p:spPr>
          <a:xfrm flipH="1">
            <a:off x="2631891" y="4699053"/>
            <a:ext cx="668814" cy="784693"/>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6" name="Title 5">
            <a:extLst>
              <a:ext uri="{FF2B5EF4-FFF2-40B4-BE49-F238E27FC236}">
                <a16:creationId xmlns:a16="http://schemas.microsoft.com/office/drawing/2014/main" id="{5D84FCC1-368D-680C-31AA-597C3AAF4232}"/>
              </a:ext>
            </a:extLst>
          </p:cNvPr>
          <p:cNvSpPr>
            <a:spLocks noGrp="1"/>
          </p:cNvSpPr>
          <p:nvPr>
            <p:ph type="title"/>
          </p:nvPr>
        </p:nvSpPr>
        <p:spPr>
          <a:xfrm>
            <a:off x="502665" y="707105"/>
            <a:ext cx="3994173" cy="2277580"/>
          </a:xfrm>
        </p:spPr>
        <p:txBody>
          <a:bodyPr anchor="t">
            <a:noAutofit/>
          </a:bodyPr>
          <a:lstStyle>
            <a:lvl1pPr>
              <a:defRPr>
                <a:solidFill>
                  <a:schemeClr val="accent6"/>
                </a:solidFill>
              </a:defRPr>
            </a:lvl1pPr>
          </a:lstStyle>
          <a:p>
            <a:r>
              <a:rPr lang="en-US"/>
              <a:t>Click to edit Master title style</a:t>
            </a:r>
            <a:endParaRPr lang="en-US" dirty="0"/>
          </a:p>
        </p:txBody>
      </p:sp>
      <p:sp>
        <p:nvSpPr>
          <p:cNvPr id="18" name="Picture Placeholder 2">
            <a:extLst>
              <a:ext uri="{FF2B5EF4-FFF2-40B4-BE49-F238E27FC236}">
                <a16:creationId xmlns:a16="http://schemas.microsoft.com/office/drawing/2014/main" id="{E53E8C9F-CD73-30CD-1F24-20F2E6149D58}"/>
              </a:ext>
            </a:extLst>
          </p:cNvPr>
          <p:cNvSpPr>
            <a:spLocks noGrp="1"/>
          </p:cNvSpPr>
          <p:nvPr>
            <p:ph type="pic" sz="quarter" idx="36"/>
          </p:nvPr>
        </p:nvSpPr>
        <p:spPr>
          <a:xfrm>
            <a:off x="4734172" y="1141669"/>
            <a:ext cx="507778"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solidFill>
                  <a:schemeClr val="accent6"/>
                </a:solidFill>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19" name="Picture Placeholder 2">
            <a:extLst>
              <a:ext uri="{FF2B5EF4-FFF2-40B4-BE49-F238E27FC236}">
                <a16:creationId xmlns:a16="http://schemas.microsoft.com/office/drawing/2014/main" id="{CE61E189-349E-0076-EA43-7BCB6E24CE86}"/>
              </a:ext>
            </a:extLst>
          </p:cNvPr>
          <p:cNvSpPr>
            <a:spLocks noGrp="1"/>
          </p:cNvSpPr>
          <p:nvPr>
            <p:ph type="pic" sz="quarter" idx="37"/>
          </p:nvPr>
        </p:nvSpPr>
        <p:spPr>
          <a:xfrm>
            <a:off x="4724705" y="3105650"/>
            <a:ext cx="536270"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solidFill>
                  <a:schemeClr val="accent6"/>
                </a:solidFill>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21" name="Picture Placeholder 2">
            <a:extLst>
              <a:ext uri="{FF2B5EF4-FFF2-40B4-BE49-F238E27FC236}">
                <a16:creationId xmlns:a16="http://schemas.microsoft.com/office/drawing/2014/main" id="{68B04572-5D47-C3DF-CDEA-15EC646EA8FE}"/>
              </a:ext>
            </a:extLst>
          </p:cNvPr>
          <p:cNvSpPr>
            <a:spLocks noGrp="1"/>
          </p:cNvSpPr>
          <p:nvPr>
            <p:ph type="pic" sz="quarter" idx="38"/>
          </p:nvPr>
        </p:nvSpPr>
        <p:spPr>
          <a:xfrm>
            <a:off x="4714069" y="4716041"/>
            <a:ext cx="536270"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solidFill>
                  <a:schemeClr val="accent6"/>
                </a:solidFill>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5" name="Slide Number Placeholder 4">
            <a:extLst>
              <a:ext uri="{FF2B5EF4-FFF2-40B4-BE49-F238E27FC236}">
                <a16:creationId xmlns:a16="http://schemas.microsoft.com/office/drawing/2014/main" id="{2446A453-65E1-B688-A3F9-EA0AA347DDEA}"/>
              </a:ext>
            </a:extLst>
          </p:cNvPr>
          <p:cNvSpPr>
            <a:spLocks noGrp="1"/>
          </p:cNvSpPr>
          <p:nvPr>
            <p:ph type="sldNum" sz="quarter" idx="40"/>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2662113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8" name="Content Placeholder 47">
            <a:extLst>
              <a:ext uri="{FF2B5EF4-FFF2-40B4-BE49-F238E27FC236}">
                <a16:creationId xmlns:a16="http://schemas.microsoft.com/office/drawing/2014/main" id="{3EDD8D3E-653B-4A9E-9868-3B013A65FE9F}"/>
              </a:ext>
            </a:extLst>
          </p:cNvPr>
          <p:cNvSpPr>
            <a:spLocks noGrp="1"/>
          </p:cNvSpPr>
          <p:nvPr>
            <p:ph type="pic" sz="quarter" idx="48"/>
          </p:nvPr>
        </p:nvSpPr>
        <p:spPr>
          <a:xfrm>
            <a:off x="7493157" y="529148"/>
            <a:ext cx="4248873" cy="473113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ln w="19050">
            <a:noFill/>
          </a:ln>
        </p:spPr>
        <p:txBody>
          <a:bodyPr anchor="ctr">
            <a:noAutofit/>
          </a:bodyPr>
          <a:lstStyle>
            <a:lvl1pPr marL="0" indent="0" algn="ctr">
              <a:buNone/>
              <a:defRPr>
                <a:solidFill>
                  <a:schemeClr val="accent6"/>
                </a:solidFill>
              </a:defRPr>
            </a:lvl1pPr>
          </a:lstStyle>
          <a:p>
            <a:r>
              <a:rPr lang="en-US" altLang="zh-CN"/>
              <a:t>Click icon to add picture</a:t>
            </a:r>
            <a:endParaRPr lang="zh-CN" altLang="en-US"/>
          </a:p>
        </p:txBody>
      </p:sp>
      <p:sp>
        <p:nvSpPr>
          <p:cNvPr id="18" name="Content Placeholder 47">
            <a:extLst>
              <a:ext uri="{FF2B5EF4-FFF2-40B4-BE49-F238E27FC236}">
                <a16:creationId xmlns:a16="http://schemas.microsoft.com/office/drawing/2014/main" id="{DD4E6A9F-7400-917B-6A6B-6BAB445E85FA}"/>
              </a:ext>
            </a:extLst>
          </p:cNvPr>
          <p:cNvSpPr>
            <a:spLocks noGrp="1"/>
          </p:cNvSpPr>
          <p:nvPr>
            <p:ph type="body" sz="quarter" idx="28" hasCustomPrompt="1"/>
          </p:nvPr>
        </p:nvSpPr>
        <p:spPr>
          <a:xfrm>
            <a:off x="517427" y="3253120"/>
            <a:ext cx="4959822" cy="2007158"/>
          </a:xfrm>
          <a:prstGeom prst="rect">
            <a:avLst/>
          </a:prstGeom>
        </p:spPr>
        <p:txBody>
          <a:bodyPr>
            <a:noAutofit/>
          </a:bodyPr>
          <a:lstStyle>
            <a:lvl1pPr marL="0" indent="0">
              <a:lnSpc>
                <a:spcPct val="100000"/>
              </a:lnSpc>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19" name="Freeform: Shape 25">
            <a:extLst>
              <a:ext uri="{FF2B5EF4-FFF2-40B4-BE49-F238E27FC236}">
                <a16:creationId xmlns:a16="http://schemas.microsoft.com/office/drawing/2014/main" id="{D7BBD3E8-D5DD-C21F-3792-4880373CCDCC}"/>
              </a:ext>
            </a:extLst>
          </p:cNvPr>
          <p:cNvSpPr/>
          <p:nvPr userDrawn="1"/>
        </p:nvSpPr>
        <p:spPr>
          <a:xfrm flipH="1">
            <a:off x="7400972" y="4508725"/>
            <a:ext cx="1347680" cy="158117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20" name="Freeform: Shape 11">
            <a:extLst>
              <a:ext uri="{FF2B5EF4-FFF2-40B4-BE49-F238E27FC236}">
                <a16:creationId xmlns:a16="http://schemas.microsoft.com/office/drawing/2014/main" id="{FC461D80-0CAC-62E5-726A-63B48BEF3F25}"/>
              </a:ext>
            </a:extLst>
          </p:cNvPr>
          <p:cNvSpPr/>
          <p:nvPr userDrawn="1"/>
        </p:nvSpPr>
        <p:spPr>
          <a:xfrm>
            <a:off x="6521016" y="4772906"/>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3" name="Title 2">
            <a:extLst>
              <a:ext uri="{FF2B5EF4-FFF2-40B4-BE49-F238E27FC236}">
                <a16:creationId xmlns:a16="http://schemas.microsoft.com/office/drawing/2014/main" id="{D4944167-AFE9-AE61-AF44-B9AEE24D17D8}"/>
              </a:ext>
            </a:extLst>
          </p:cNvPr>
          <p:cNvSpPr>
            <a:spLocks noGrp="1"/>
          </p:cNvSpPr>
          <p:nvPr>
            <p:ph type="title"/>
          </p:nvPr>
        </p:nvSpPr>
        <p:spPr>
          <a:xfrm>
            <a:off x="517427" y="2497488"/>
            <a:ext cx="9823998" cy="1325563"/>
          </a:xfrm>
        </p:spPr>
        <p:txBody>
          <a:bodyPr anchor="t">
            <a:noAutofit/>
          </a:bodyPr>
          <a:lstStyle>
            <a:lvl1pPr>
              <a:defRPr>
                <a:solidFill>
                  <a:schemeClr val="accent6"/>
                </a:solidFill>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47268D53-92DA-7335-4DAB-83485CAF3FE9}"/>
              </a:ext>
            </a:extLst>
          </p:cNvPr>
          <p:cNvSpPr>
            <a:spLocks noGrp="1"/>
          </p:cNvSpPr>
          <p:nvPr>
            <p:ph type="ftr" sz="quarter" idx="49"/>
          </p:nvPr>
        </p:nvSpPr>
        <p:spPr/>
        <p:txBody>
          <a:bodyPr>
            <a:noAutofit/>
          </a:bodyPr>
          <a:lstStyle>
            <a:lvl1pPr>
              <a:defRPr>
                <a:solidFill>
                  <a:schemeClr val="accent6"/>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9F9FCB16-3643-AB04-D20E-A14FFE07F67C}"/>
              </a:ext>
            </a:extLst>
          </p:cNvPr>
          <p:cNvSpPr>
            <a:spLocks noGrp="1"/>
          </p:cNvSpPr>
          <p:nvPr>
            <p:ph type="sldNum" sz="quarter" idx="50"/>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3213276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39B50CEE-D9F9-B5CD-C274-BEAA5EAB37E3}"/>
              </a:ext>
            </a:extLst>
          </p:cNvPr>
          <p:cNvSpPr/>
          <p:nvPr userDrawn="1"/>
        </p:nvSpPr>
        <p:spPr>
          <a:xfrm>
            <a:off x="410352" y="12435"/>
            <a:ext cx="1455521" cy="1019127"/>
          </a:xfrm>
          <a:custGeom>
            <a:avLst/>
            <a:gdLst>
              <a:gd name="connsiteX0" fmla="*/ 219223 w 1455521"/>
              <a:gd name="connsiteY0" fmla="*/ 0 h 1019127"/>
              <a:gd name="connsiteX1" fmla="*/ 1236298 w 1455521"/>
              <a:gd name="connsiteY1" fmla="*/ 0 h 1019127"/>
              <a:gd name="connsiteX2" fmla="*/ 1455521 w 1455521"/>
              <a:gd name="connsiteY2" fmla="*/ 385779 h 1019127"/>
              <a:gd name="connsiteX3" fmla="*/ 1095615 w 1455521"/>
              <a:gd name="connsiteY3" fmla="*/ 1019127 h 1019127"/>
              <a:gd name="connsiteX4" fmla="*/ 359906 w 1455521"/>
              <a:gd name="connsiteY4" fmla="*/ 1019127 h 1019127"/>
              <a:gd name="connsiteX5" fmla="*/ 0 w 1455521"/>
              <a:gd name="connsiteY5" fmla="*/ 385779 h 101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1019127">
                <a:moveTo>
                  <a:pt x="219223" y="0"/>
                </a:moveTo>
                <a:lnTo>
                  <a:pt x="1236298" y="0"/>
                </a:lnTo>
                <a:lnTo>
                  <a:pt x="1455521" y="385779"/>
                </a:lnTo>
                <a:lnTo>
                  <a:pt x="1095615" y="1019127"/>
                </a:lnTo>
                <a:lnTo>
                  <a:pt x="359906" y="1019127"/>
                </a:lnTo>
                <a:lnTo>
                  <a:pt x="0" y="385779"/>
                </a:lnTo>
                <a:close/>
              </a:path>
            </a:pathLst>
          </a:cu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9" name="Hexagon 15">
            <a:extLst>
              <a:ext uri="{FF2B5EF4-FFF2-40B4-BE49-F238E27FC236}">
                <a16:creationId xmlns:a16="http://schemas.microsoft.com/office/drawing/2014/main" id="{93831F6E-A0DA-46E5-AF13-ED5D9ABF108D}"/>
              </a:ext>
            </a:extLst>
          </p:cNvPr>
          <p:cNvSpPr/>
          <p:nvPr userDrawn="1"/>
        </p:nvSpPr>
        <p:spPr>
          <a:xfrm>
            <a:off x="1579486" y="450004"/>
            <a:ext cx="1455521" cy="1266696"/>
          </a:xfrm>
          <a:prstGeom prst="hexagon">
            <a:avLst>
              <a:gd name="adj" fmla="val 28413"/>
              <a:gd name="vf" fmla="val 11547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0" name="Hexagon 17">
            <a:extLst>
              <a:ext uri="{FF2B5EF4-FFF2-40B4-BE49-F238E27FC236}">
                <a16:creationId xmlns:a16="http://schemas.microsoft.com/office/drawing/2014/main" id="{18B06ECC-5FA7-4ACA-86BF-694240D0C05B}"/>
              </a:ext>
            </a:extLst>
          </p:cNvPr>
          <p:cNvSpPr/>
          <p:nvPr userDrawn="1"/>
        </p:nvSpPr>
        <p:spPr>
          <a:xfrm>
            <a:off x="412218" y="1136470"/>
            <a:ext cx="1455521" cy="1266696"/>
          </a:xfrm>
          <a:prstGeom prst="hexagon">
            <a:avLst>
              <a:gd name="adj" fmla="val 28413"/>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1" name="Hexagon 19">
            <a:extLst>
              <a:ext uri="{FF2B5EF4-FFF2-40B4-BE49-F238E27FC236}">
                <a16:creationId xmlns:a16="http://schemas.microsoft.com/office/drawing/2014/main" id="{089AA305-8FFC-46A5-B806-D5D78320D0CD}"/>
              </a:ext>
            </a:extLst>
          </p:cNvPr>
          <p:cNvSpPr/>
          <p:nvPr userDrawn="1"/>
        </p:nvSpPr>
        <p:spPr>
          <a:xfrm>
            <a:off x="1580070" y="1812437"/>
            <a:ext cx="1455521" cy="1266696"/>
          </a:xfrm>
          <a:prstGeom prst="hexagon">
            <a:avLst>
              <a:gd name="adj" fmla="val 28413"/>
              <a:gd name="vf" fmla="val 1154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2" name="Hexagon 21">
            <a:extLst>
              <a:ext uri="{FF2B5EF4-FFF2-40B4-BE49-F238E27FC236}">
                <a16:creationId xmlns:a16="http://schemas.microsoft.com/office/drawing/2014/main" id="{DB2D65ED-32BC-44B2-92F3-E16717051CA1}"/>
              </a:ext>
            </a:extLst>
          </p:cNvPr>
          <p:cNvSpPr/>
          <p:nvPr userDrawn="1"/>
        </p:nvSpPr>
        <p:spPr>
          <a:xfrm>
            <a:off x="3953772" y="4582171"/>
            <a:ext cx="1455521" cy="1266696"/>
          </a:xfrm>
          <a:prstGeom prst="hexagon">
            <a:avLst>
              <a:gd name="adj" fmla="val 28413"/>
              <a:gd name="vf" fmla="val 11547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44" name="Freeform 43">
            <a:extLst>
              <a:ext uri="{FF2B5EF4-FFF2-40B4-BE49-F238E27FC236}">
                <a16:creationId xmlns:a16="http://schemas.microsoft.com/office/drawing/2014/main" id="{6100186E-95B0-AB29-6F1D-DBFBAA566DB2}"/>
              </a:ext>
            </a:extLst>
          </p:cNvPr>
          <p:cNvSpPr/>
          <p:nvPr userDrawn="1"/>
        </p:nvSpPr>
        <p:spPr>
          <a:xfrm>
            <a:off x="3955762" y="5952136"/>
            <a:ext cx="1455521" cy="932559"/>
          </a:xfrm>
          <a:custGeom>
            <a:avLst/>
            <a:gdLst>
              <a:gd name="connsiteX0" fmla="*/ 359906 w 1455521"/>
              <a:gd name="connsiteY0" fmla="*/ 0 h 932559"/>
              <a:gd name="connsiteX1" fmla="*/ 1095615 w 1455521"/>
              <a:gd name="connsiteY1" fmla="*/ 0 h 932559"/>
              <a:gd name="connsiteX2" fmla="*/ 1455521 w 1455521"/>
              <a:gd name="connsiteY2" fmla="*/ 633348 h 932559"/>
              <a:gd name="connsiteX3" fmla="*/ 1285492 w 1455521"/>
              <a:gd name="connsiteY3" fmla="*/ 932559 h 932559"/>
              <a:gd name="connsiteX4" fmla="*/ 170030 w 1455521"/>
              <a:gd name="connsiteY4" fmla="*/ 932559 h 932559"/>
              <a:gd name="connsiteX5" fmla="*/ 0 w 1455521"/>
              <a:gd name="connsiteY5" fmla="*/ 633348 h 93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32559">
                <a:moveTo>
                  <a:pt x="359906" y="0"/>
                </a:moveTo>
                <a:lnTo>
                  <a:pt x="1095615" y="0"/>
                </a:lnTo>
                <a:lnTo>
                  <a:pt x="1455521" y="633348"/>
                </a:lnTo>
                <a:lnTo>
                  <a:pt x="1285492" y="932559"/>
                </a:lnTo>
                <a:lnTo>
                  <a:pt x="170030" y="932559"/>
                </a:lnTo>
                <a:lnTo>
                  <a:pt x="0" y="633348"/>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14" name="Hexagon 27">
            <a:extLst>
              <a:ext uri="{FF2B5EF4-FFF2-40B4-BE49-F238E27FC236}">
                <a16:creationId xmlns:a16="http://schemas.microsoft.com/office/drawing/2014/main" id="{5275D449-7441-440B-8584-96D25256F24D}"/>
              </a:ext>
            </a:extLst>
          </p:cNvPr>
          <p:cNvSpPr/>
          <p:nvPr userDrawn="1"/>
        </p:nvSpPr>
        <p:spPr>
          <a:xfrm>
            <a:off x="2783996" y="5245443"/>
            <a:ext cx="1455521" cy="1266696"/>
          </a:xfrm>
          <a:prstGeom prst="hexagon">
            <a:avLst>
              <a:gd name="adj" fmla="val 28413"/>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5" name="Hexagon 28">
            <a:extLst>
              <a:ext uri="{FF2B5EF4-FFF2-40B4-BE49-F238E27FC236}">
                <a16:creationId xmlns:a16="http://schemas.microsoft.com/office/drawing/2014/main" id="{94CFCD79-F5CD-4175-96DE-1AC2E1999DB6}"/>
              </a:ext>
            </a:extLst>
          </p:cNvPr>
          <p:cNvSpPr/>
          <p:nvPr userDrawn="1"/>
        </p:nvSpPr>
        <p:spPr>
          <a:xfrm>
            <a:off x="2767144" y="3880620"/>
            <a:ext cx="1455521" cy="1266696"/>
          </a:xfrm>
          <a:prstGeom prst="hexagon">
            <a:avLst>
              <a:gd name="adj" fmla="val 28413"/>
              <a:gd name="vf" fmla="val 11547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43" name="Freeform 42">
            <a:extLst>
              <a:ext uri="{FF2B5EF4-FFF2-40B4-BE49-F238E27FC236}">
                <a16:creationId xmlns:a16="http://schemas.microsoft.com/office/drawing/2014/main" id="{C8667104-E096-23C3-4C2C-5277C2AF5C57}"/>
              </a:ext>
            </a:extLst>
          </p:cNvPr>
          <p:cNvSpPr/>
          <p:nvPr userDrawn="1"/>
        </p:nvSpPr>
        <p:spPr>
          <a:xfrm>
            <a:off x="3702" y="448131"/>
            <a:ext cx="678871" cy="1266696"/>
          </a:xfrm>
          <a:custGeom>
            <a:avLst/>
            <a:gdLst>
              <a:gd name="connsiteX0" fmla="*/ 0 w 678871"/>
              <a:gd name="connsiteY0" fmla="*/ 0 h 1266696"/>
              <a:gd name="connsiteX1" fmla="*/ 318965 w 678871"/>
              <a:gd name="connsiteY1" fmla="*/ 0 h 1266696"/>
              <a:gd name="connsiteX2" fmla="*/ 678871 w 678871"/>
              <a:gd name="connsiteY2" fmla="*/ 633348 h 1266696"/>
              <a:gd name="connsiteX3" fmla="*/ 318965 w 678871"/>
              <a:gd name="connsiteY3" fmla="*/ 1266696 h 1266696"/>
              <a:gd name="connsiteX4" fmla="*/ 0 w 678871"/>
              <a:gd name="connsiteY4" fmla="*/ 1266696 h 126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871" h="1266696">
                <a:moveTo>
                  <a:pt x="0" y="0"/>
                </a:moveTo>
                <a:lnTo>
                  <a:pt x="318965" y="0"/>
                </a:lnTo>
                <a:lnTo>
                  <a:pt x="678871" y="633348"/>
                </a:lnTo>
                <a:lnTo>
                  <a:pt x="318965" y="1266696"/>
                </a:lnTo>
                <a:lnTo>
                  <a:pt x="0" y="1266696"/>
                </a:ln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18" name="Hexagon 31">
            <a:extLst>
              <a:ext uri="{FF2B5EF4-FFF2-40B4-BE49-F238E27FC236}">
                <a16:creationId xmlns:a16="http://schemas.microsoft.com/office/drawing/2014/main" id="{61BB4AB0-7C5C-4697-A25B-0AFD8754AB52}"/>
              </a:ext>
            </a:extLst>
          </p:cNvPr>
          <p:cNvSpPr/>
          <p:nvPr userDrawn="1"/>
        </p:nvSpPr>
        <p:spPr>
          <a:xfrm>
            <a:off x="1580353" y="3182793"/>
            <a:ext cx="1455521" cy="1266696"/>
          </a:xfrm>
          <a:prstGeom prst="hexagon">
            <a:avLst>
              <a:gd name="adj" fmla="val 28413"/>
              <a:gd name="vf" fmla="val 115470"/>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46" name="Freeform 45">
            <a:extLst>
              <a:ext uri="{FF2B5EF4-FFF2-40B4-BE49-F238E27FC236}">
                <a16:creationId xmlns:a16="http://schemas.microsoft.com/office/drawing/2014/main" id="{2363FF00-E570-D743-258E-E9FEF4F02A08}"/>
              </a:ext>
            </a:extLst>
          </p:cNvPr>
          <p:cNvSpPr/>
          <p:nvPr userDrawn="1"/>
        </p:nvSpPr>
        <p:spPr>
          <a:xfrm>
            <a:off x="6334981" y="5962237"/>
            <a:ext cx="1455521" cy="901561"/>
          </a:xfrm>
          <a:custGeom>
            <a:avLst/>
            <a:gdLst>
              <a:gd name="connsiteX0" fmla="*/ 359906 w 1455521"/>
              <a:gd name="connsiteY0" fmla="*/ 0 h 901561"/>
              <a:gd name="connsiteX1" fmla="*/ 1095615 w 1455521"/>
              <a:gd name="connsiteY1" fmla="*/ 0 h 901561"/>
              <a:gd name="connsiteX2" fmla="*/ 1455521 w 1455521"/>
              <a:gd name="connsiteY2" fmla="*/ 633348 h 901561"/>
              <a:gd name="connsiteX3" fmla="*/ 1303107 w 1455521"/>
              <a:gd name="connsiteY3" fmla="*/ 901561 h 901561"/>
              <a:gd name="connsiteX4" fmla="*/ 152415 w 1455521"/>
              <a:gd name="connsiteY4" fmla="*/ 901561 h 901561"/>
              <a:gd name="connsiteX5" fmla="*/ 0 w 1455521"/>
              <a:gd name="connsiteY5" fmla="*/ 633348 h 90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01561">
                <a:moveTo>
                  <a:pt x="359906" y="0"/>
                </a:moveTo>
                <a:lnTo>
                  <a:pt x="1095615" y="0"/>
                </a:lnTo>
                <a:lnTo>
                  <a:pt x="1455521" y="633348"/>
                </a:lnTo>
                <a:lnTo>
                  <a:pt x="1303107" y="901561"/>
                </a:lnTo>
                <a:lnTo>
                  <a:pt x="152415" y="901561"/>
                </a:lnTo>
                <a:lnTo>
                  <a:pt x="0" y="633348"/>
                </a:ln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28" name="Content Placeholder 47">
            <a:extLst>
              <a:ext uri="{FF2B5EF4-FFF2-40B4-BE49-F238E27FC236}">
                <a16:creationId xmlns:a16="http://schemas.microsoft.com/office/drawing/2014/main" id="{073CD90F-1E45-47EC-B558-D5F638F5FE6F}"/>
              </a:ext>
            </a:extLst>
          </p:cNvPr>
          <p:cNvSpPr>
            <a:spLocks noGrp="1"/>
          </p:cNvSpPr>
          <p:nvPr>
            <p:ph type="pic" sz="quarter" idx="48"/>
          </p:nvPr>
        </p:nvSpPr>
        <p:spPr>
          <a:xfrm>
            <a:off x="2754948" y="2502098"/>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29" name="Content Placeholder 47">
            <a:extLst>
              <a:ext uri="{FF2B5EF4-FFF2-40B4-BE49-F238E27FC236}">
                <a16:creationId xmlns:a16="http://schemas.microsoft.com/office/drawing/2014/main" id="{9A501203-35D0-41A5-A2A4-9F05FAB495C4}"/>
              </a:ext>
            </a:extLst>
          </p:cNvPr>
          <p:cNvSpPr>
            <a:spLocks noGrp="1"/>
          </p:cNvSpPr>
          <p:nvPr>
            <p:ph type="pic" sz="quarter" idx="49"/>
          </p:nvPr>
        </p:nvSpPr>
        <p:spPr>
          <a:xfrm>
            <a:off x="391110" y="2493385"/>
            <a:ext cx="1465840" cy="1289394"/>
          </a:xfrm>
          <a:prstGeom prst="hexagon">
            <a:avLst>
              <a:gd name="adj" fmla="val 28349"/>
              <a:gd name="vf" fmla="val 115470"/>
            </a:avLst>
          </a:prstGeom>
          <a:ln>
            <a:noFill/>
          </a:ln>
        </p:spPr>
        <p:txBody>
          <a:bodyP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30" name="Content Placeholder 47">
            <a:extLst>
              <a:ext uri="{FF2B5EF4-FFF2-40B4-BE49-F238E27FC236}">
                <a16:creationId xmlns:a16="http://schemas.microsoft.com/office/drawing/2014/main" id="{1FA62038-8BB7-45FD-896E-34738A5578BD}"/>
              </a:ext>
            </a:extLst>
          </p:cNvPr>
          <p:cNvSpPr>
            <a:spLocks noGrp="1"/>
          </p:cNvSpPr>
          <p:nvPr>
            <p:ph type="pic" sz="quarter" idx="50"/>
          </p:nvPr>
        </p:nvSpPr>
        <p:spPr>
          <a:xfrm>
            <a:off x="5151412" y="5238680"/>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31" name="Content Placeholder 47">
            <a:extLst>
              <a:ext uri="{FF2B5EF4-FFF2-40B4-BE49-F238E27FC236}">
                <a16:creationId xmlns:a16="http://schemas.microsoft.com/office/drawing/2014/main" id="{9A7E0EE6-5885-489B-81A9-65DBC0016938}"/>
              </a:ext>
            </a:extLst>
          </p:cNvPr>
          <p:cNvSpPr>
            <a:spLocks noGrp="1"/>
          </p:cNvSpPr>
          <p:nvPr>
            <p:ph type="pic" sz="quarter" idx="51"/>
          </p:nvPr>
        </p:nvSpPr>
        <p:spPr>
          <a:xfrm>
            <a:off x="3948599" y="3194928"/>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21" name="Content Placeholder 47" descr="Click icon to add picture">
            <a:extLst>
              <a:ext uri="{FF2B5EF4-FFF2-40B4-BE49-F238E27FC236}">
                <a16:creationId xmlns:a16="http://schemas.microsoft.com/office/drawing/2014/main" id="{B7E46D91-6194-E279-CAE3-425E21FD4A83}"/>
              </a:ext>
            </a:extLst>
          </p:cNvPr>
          <p:cNvSpPr>
            <a:spLocks noGrp="1"/>
          </p:cNvSpPr>
          <p:nvPr>
            <p:ph type="body" sz="quarter" idx="27" hasCustomPrompt="1"/>
          </p:nvPr>
        </p:nvSpPr>
        <p:spPr>
          <a:xfrm>
            <a:off x="6096000" y="3093990"/>
            <a:ext cx="3034145" cy="1879791"/>
          </a:xfrm>
          <a:prstGeom prst="rect">
            <a:avLst/>
          </a:prstGeom>
        </p:spPr>
        <p:txBody>
          <a:bodyPr anchor="t">
            <a:noAutofit/>
          </a:bodyPr>
          <a:lstStyle>
            <a:lvl1pPr marL="0" indent="0" algn="l">
              <a:lnSpc>
                <a:spcPct val="100000"/>
              </a:lnSpc>
              <a:buNone/>
              <a:defRPr sz="1800" b="0">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2" name="Title 1">
            <a:extLst>
              <a:ext uri="{FF2B5EF4-FFF2-40B4-BE49-F238E27FC236}">
                <a16:creationId xmlns:a16="http://schemas.microsoft.com/office/drawing/2014/main" id="{4722C9EB-D452-B3DF-5219-160F48DE789C}"/>
              </a:ext>
            </a:extLst>
          </p:cNvPr>
          <p:cNvSpPr>
            <a:spLocks noGrp="1"/>
          </p:cNvSpPr>
          <p:nvPr>
            <p:ph type="title"/>
          </p:nvPr>
        </p:nvSpPr>
        <p:spPr>
          <a:xfrm>
            <a:off x="6096000" y="1703538"/>
            <a:ext cx="5055698" cy="1325563"/>
          </a:xfrm>
        </p:spPr>
        <p:txBody>
          <a:bodyPr anchor="b">
            <a:noAutofit/>
          </a:bodyPr>
          <a:lstStyle>
            <a:lvl1pPr>
              <a:defRPr>
                <a:solidFill>
                  <a:schemeClr val="accent6"/>
                </a:solidFill>
              </a:defRPr>
            </a:lvl1pPr>
          </a:lstStyle>
          <a:p>
            <a:r>
              <a:rPr lang="en-US"/>
              <a:t>Click to edit Master title style</a:t>
            </a:r>
            <a:endParaRPr lang="en-US" dirty="0"/>
          </a:p>
        </p:txBody>
      </p:sp>
      <p:sp>
        <p:nvSpPr>
          <p:cNvPr id="40" name="Freeform 39">
            <a:extLst>
              <a:ext uri="{FF2B5EF4-FFF2-40B4-BE49-F238E27FC236}">
                <a16:creationId xmlns:a16="http://schemas.microsoft.com/office/drawing/2014/main" id="{E3C8467A-0A34-2A65-92FE-F12F6A3D84A6}"/>
              </a:ext>
            </a:extLst>
          </p:cNvPr>
          <p:cNvSpPr/>
          <p:nvPr userDrawn="1"/>
        </p:nvSpPr>
        <p:spPr>
          <a:xfrm>
            <a:off x="-6538" y="1815084"/>
            <a:ext cx="697438" cy="1266696"/>
          </a:xfrm>
          <a:custGeom>
            <a:avLst/>
            <a:gdLst>
              <a:gd name="connsiteX0" fmla="*/ 0 w 732607"/>
              <a:gd name="connsiteY0" fmla="*/ 0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0" fmla="*/ 43961 w 732607"/>
              <a:gd name="connsiteY0" fmla="*/ 8793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5" fmla="*/ 43961 w 732607"/>
              <a:gd name="connsiteY5" fmla="*/ 8793 h 1266696"/>
              <a:gd name="connsiteX0" fmla="*/ 8792 w 697438"/>
              <a:gd name="connsiteY0" fmla="*/ 8793 h 1266696"/>
              <a:gd name="connsiteX1" fmla="*/ 337532 w 697438"/>
              <a:gd name="connsiteY1" fmla="*/ 0 h 1266696"/>
              <a:gd name="connsiteX2" fmla="*/ 697438 w 697438"/>
              <a:gd name="connsiteY2" fmla="*/ 633348 h 1266696"/>
              <a:gd name="connsiteX3" fmla="*/ 337532 w 697438"/>
              <a:gd name="connsiteY3" fmla="*/ 1266696 h 1266696"/>
              <a:gd name="connsiteX4" fmla="*/ 0 w 697438"/>
              <a:gd name="connsiteY4" fmla="*/ 1266696 h 1266696"/>
              <a:gd name="connsiteX5" fmla="*/ 8792 w 697438"/>
              <a:gd name="connsiteY5" fmla="*/ 8793 h 12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438" h="1266696">
                <a:moveTo>
                  <a:pt x="8792" y="8793"/>
                </a:moveTo>
                <a:lnTo>
                  <a:pt x="337532" y="0"/>
                </a:lnTo>
                <a:lnTo>
                  <a:pt x="697438" y="633348"/>
                </a:lnTo>
                <a:lnTo>
                  <a:pt x="337532" y="1266696"/>
                </a:lnTo>
                <a:lnTo>
                  <a:pt x="0" y="1266696"/>
                </a:lnTo>
                <a:cubicBezTo>
                  <a:pt x="0" y="844464"/>
                  <a:pt x="8792" y="431025"/>
                  <a:pt x="8792" y="8793"/>
                </a:cubicBezTo>
                <a:close/>
              </a:path>
            </a:pathLst>
          </a:custGeom>
          <a:no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Tree>
    <p:extLst>
      <p:ext uri="{BB962C8B-B14F-4D97-AF65-F5344CB8AC3E}">
        <p14:creationId xmlns:p14="http://schemas.microsoft.com/office/powerpoint/2010/main" val="314733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5518B595-5A04-0768-52B1-73F11E4754EA}"/>
              </a:ext>
            </a:extLst>
          </p:cNvPr>
          <p:cNvSpPr>
            <a:spLocks noGrp="1"/>
          </p:cNvSpPr>
          <p:nvPr>
            <p:ph type="title"/>
          </p:nvPr>
        </p:nvSpPr>
        <p:spPr>
          <a:xfrm>
            <a:off x="512572" y="3435545"/>
            <a:ext cx="4253399" cy="1740114"/>
          </a:xfrm>
        </p:spPr>
        <p:txBody>
          <a:bodyPr>
            <a:noAutofit/>
          </a:bodyPr>
          <a:lstStyle>
            <a:lvl1pPr>
              <a:defRPr>
                <a:solidFill>
                  <a:schemeClr val="accent6"/>
                </a:solidFill>
              </a:defRPr>
            </a:lvl1pPr>
          </a:lstStyle>
          <a:p>
            <a:r>
              <a:rPr lang="en-US"/>
              <a:t>Click to edit Master title style</a:t>
            </a:r>
            <a:endParaRPr lang="en-US" dirty="0"/>
          </a:p>
        </p:txBody>
      </p:sp>
      <p:sp>
        <p:nvSpPr>
          <p:cNvPr id="7" name="Freeform: Shape 4">
            <a:extLst>
              <a:ext uri="{FF2B5EF4-FFF2-40B4-BE49-F238E27FC236}">
                <a16:creationId xmlns:a16="http://schemas.microsoft.com/office/drawing/2014/main" id="{AE722AFD-22D7-4BD8-B055-3867C3800E16}"/>
              </a:ext>
            </a:extLst>
          </p:cNvPr>
          <p:cNvSpPr/>
          <p:nvPr userDrawn="1"/>
        </p:nvSpPr>
        <p:spPr>
          <a:xfrm>
            <a:off x="6282845" y="525294"/>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3" name="Freeform: Shape 12">
            <a:extLst>
              <a:ext uri="{FF2B5EF4-FFF2-40B4-BE49-F238E27FC236}">
                <a16:creationId xmlns:a16="http://schemas.microsoft.com/office/drawing/2014/main" id="{5D0355E4-3980-42A9-9376-74163520D39D}"/>
              </a:ext>
            </a:extLst>
          </p:cNvPr>
          <p:cNvSpPr/>
          <p:nvPr userDrawn="1"/>
        </p:nvSpPr>
        <p:spPr>
          <a:xfrm>
            <a:off x="8375472" y="496110"/>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4" name="Freeform: Shape 13">
            <a:extLst>
              <a:ext uri="{FF2B5EF4-FFF2-40B4-BE49-F238E27FC236}">
                <a16:creationId xmlns:a16="http://schemas.microsoft.com/office/drawing/2014/main" id="{70174533-8C0E-4E82-A582-891A0555FA1F}"/>
              </a:ext>
            </a:extLst>
          </p:cNvPr>
          <p:cNvSpPr/>
          <p:nvPr userDrawn="1"/>
        </p:nvSpPr>
        <p:spPr>
          <a:xfrm>
            <a:off x="7328126" y="2310315"/>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5" name="Freeform: Shape 14">
            <a:extLst>
              <a:ext uri="{FF2B5EF4-FFF2-40B4-BE49-F238E27FC236}">
                <a16:creationId xmlns:a16="http://schemas.microsoft.com/office/drawing/2014/main" id="{071E3938-A754-4D49-B509-249EE9BD83AB}"/>
              </a:ext>
            </a:extLst>
          </p:cNvPr>
          <p:cNvSpPr/>
          <p:nvPr userDrawn="1"/>
        </p:nvSpPr>
        <p:spPr>
          <a:xfrm>
            <a:off x="8375472" y="4095335"/>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6" name="Freeform: Shape 15">
            <a:extLst>
              <a:ext uri="{FF2B5EF4-FFF2-40B4-BE49-F238E27FC236}">
                <a16:creationId xmlns:a16="http://schemas.microsoft.com/office/drawing/2014/main" id="{B9D430ED-A815-4274-966C-8192C4230569}"/>
              </a:ext>
            </a:extLst>
          </p:cNvPr>
          <p:cNvSpPr/>
          <p:nvPr userDrawn="1"/>
        </p:nvSpPr>
        <p:spPr>
          <a:xfrm>
            <a:off x="9403474" y="231031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24" name="Content placeholder 47" descr="Click icon to add picture">
            <a:extLst>
              <a:ext uri="{FF2B5EF4-FFF2-40B4-BE49-F238E27FC236}">
                <a16:creationId xmlns:a16="http://schemas.microsoft.com/office/drawing/2014/main" id="{5414CF94-2913-4AE7-AAC3-3D61FE742888}"/>
              </a:ext>
            </a:extLst>
          </p:cNvPr>
          <p:cNvSpPr>
            <a:spLocks noGrp="1"/>
          </p:cNvSpPr>
          <p:nvPr>
            <p:ph type="body" sz="quarter" idx="28" hasCustomPrompt="1"/>
          </p:nvPr>
        </p:nvSpPr>
        <p:spPr>
          <a:xfrm>
            <a:off x="6274027" y="1076241"/>
            <a:ext cx="1913128" cy="1054727"/>
          </a:xfrm>
          <a:prstGeom prst="rect">
            <a:avLst/>
          </a:prstGeom>
        </p:spPr>
        <p:txBody>
          <a:bodyPr anchor="ctr">
            <a:noAutofit/>
          </a:bodyPr>
          <a:lstStyle>
            <a:lvl1pPr marL="0" indent="0" algn="ctr">
              <a:lnSpc>
                <a:spcPct val="100000"/>
              </a:lnSpc>
              <a:buNone/>
              <a:defRPr sz="1800" b="0" i="0">
                <a:solidFill>
                  <a:schemeClr val="accent6"/>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a:t>
            </a:r>
            <a:r>
              <a:rPr lang="zh-CN" altLang="en-US" dirty="0"/>
              <a:t> </a:t>
            </a:r>
            <a:r>
              <a:rPr lang="en-US" altLang="zh-CN" dirty="0"/>
              <a:t>Master title style </a:t>
            </a:r>
          </a:p>
        </p:txBody>
      </p:sp>
      <p:sp>
        <p:nvSpPr>
          <p:cNvPr id="26" name="Content placeholder 47" descr="Click icon to add picture">
            <a:extLst>
              <a:ext uri="{FF2B5EF4-FFF2-40B4-BE49-F238E27FC236}">
                <a16:creationId xmlns:a16="http://schemas.microsoft.com/office/drawing/2014/main" id="{3CE3485A-395E-4C5F-A00F-D230FF7CFB93}"/>
              </a:ext>
            </a:extLst>
          </p:cNvPr>
          <p:cNvSpPr>
            <a:spLocks noGrp="1"/>
          </p:cNvSpPr>
          <p:nvPr>
            <p:ph type="body" sz="quarter" idx="29" hasCustomPrompt="1"/>
          </p:nvPr>
        </p:nvSpPr>
        <p:spPr>
          <a:xfrm>
            <a:off x="8375472" y="1076241"/>
            <a:ext cx="1904890" cy="1054728"/>
          </a:xfrm>
          <a:prstGeom prst="rect">
            <a:avLst/>
          </a:prstGeom>
        </p:spPr>
        <p:txBody>
          <a:bodyPr anchor="ctr">
            <a:noAutofit/>
          </a:bodyPr>
          <a:lstStyle>
            <a:lvl1pPr marL="0" indent="0" algn="ctr">
              <a:lnSpc>
                <a:spcPct val="113000"/>
              </a:lnSpc>
              <a:buNone/>
              <a:defRPr sz="1800" b="0" i="0">
                <a:solidFill>
                  <a:schemeClr val="accent6"/>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a:t>
            </a:r>
            <a:r>
              <a:rPr lang="zh-CN" altLang="en-US" dirty="0"/>
              <a:t> </a:t>
            </a:r>
            <a:r>
              <a:rPr lang="en-US" altLang="zh-CN" dirty="0"/>
              <a:t>Master title style </a:t>
            </a:r>
          </a:p>
        </p:txBody>
      </p:sp>
      <p:sp>
        <p:nvSpPr>
          <p:cNvPr id="33" name="Content placeholder 47" descr="Click icon to add picture">
            <a:extLst>
              <a:ext uri="{FF2B5EF4-FFF2-40B4-BE49-F238E27FC236}">
                <a16:creationId xmlns:a16="http://schemas.microsoft.com/office/drawing/2014/main" id="{6A8DFBFF-5B07-49C6-ADB8-341FCD1E7531}"/>
              </a:ext>
            </a:extLst>
          </p:cNvPr>
          <p:cNvSpPr>
            <a:spLocks noGrp="1"/>
          </p:cNvSpPr>
          <p:nvPr>
            <p:ph type="body" sz="quarter" idx="30" hasCustomPrompt="1"/>
          </p:nvPr>
        </p:nvSpPr>
        <p:spPr>
          <a:xfrm>
            <a:off x="7321949" y="2844725"/>
            <a:ext cx="1914694" cy="1089194"/>
          </a:xfrm>
          <a:prstGeom prst="rect">
            <a:avLst/>
          </a:prstGeom>
        </p:spPr>
        <p:txBody>
          <a:bodyPr anchor="ctr">
            <a:noAutofit/>
          </a:bodyPr>
          <a:lstStyle>
            <a:lvl1pPr marL="0" indent="0" algn="ctr">
              <a:lnSpc>
                <a:spcPct val="113000"/>
              </a:lnSpc>
              <a:buNone/>
              <a:defRPr sz="1800" b="0" i="0">
                <a:solidFill>
                  <a:schemeClr val="accent6"/>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4" name="Content placeholder 47" descr="Click icon to add picture">
            <a:extLst>
              <a:ext uri="{FF2B5EF4-FFF2-40B4-BE49-F238E27FC236}">
                <a16:creationId xmlns:a16="http://schemas.microsoft.com/office/drawing/2014/main" id="{1AC7F192-CFC3-470A-9467-330212C6F52D}"/>
              </a:ext>
            </a:extLst>
          </p:cNvPr>
          <p:cNvSpPr>
            <a:spLocks noGrp="1"/>
          </p:cNvSpPr>
          <p:nvPr>
            <p:ph type="body" sz="quarter" idx="31" hasCustomPrompt="1"/>
          </p:nvPr>
        </p:nvSpPr>
        <p:spPr>
          <a:xfrm>
            <a:off x="9409651" y="2826795"/>
            <a:ext cx="1913128" cy="1107124"/>
          </a:xfrm>
          <a:prstGeom prst="rect">
            <a:avLst/>
          </a:prstGeom>
        </p:spPr>
        <p:txBody>
          <a:bodyPr anchor="ctr">
            <a:noAutofit/>
          </a:bodyPr>
          <a:lstStyle>
            <a:lvl1pPr marL="0" indent="0" algn="ctr">
              <a:lnSpc>
                <a:spcPct val="113000"/>
              </a:lnSpc>
              <a:buNone/>
              <a:defRPr sz="1800" b="0" i="0">
                <a:solidFill>
                  <a:schemeClr val="accent6"/>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5" name="Content placeholder 47" descr="Click icon to add picture">
            <a:extLst>
              <a:ext uri="{FF2B5EF4-FFF2-40B4-BE49-F238E27FC236}">
                <a16:creationId xmlns:a16="http://schemas.microsoft.com/office/drawing/2014/main" id="{A5D53FF3-B0CD-4D31-9128-2D2E0E89F09C}"/>
              </a:ext>
            </a:extLst>
          </p:cNvPr>
          <p:cNvSpPr>
            <a:spLocks noGrp="1"/>
          </p:cNvSpPr>
          <p:nvPr>
            <p:ph type="body" sz="quarter" idx="32" hasCustomPrompt="1"/>
          </p:nvPr>
        </p:nvSpPr>
        <p:spPr>
          <a:xfrm>
            <a:off x="8367234" y="4631270"/>
            <a:ext cx="1913128" cy="1075689"/>
          </a:xfrm>
          <a:prstGeom prst="rect">
            <a:avLst/>
          </a:prstGeom>
        </p:spPr>
        <p:txBody>
          <a:bodyPr anchor="ctr">
            <a:noAutofit/>
          </a:bodyPr>
          <a:lstStyle>
            <a:lvl1pPr marL="0" indent="0" algn="ctr">
              <a:lnSpc>
                <a:spcPct val="113000"/>
              </a:lnSpc>
              <a:buNone/>
              <a:defRPr sz="1800" b="0" i="0">
                <a:solidFill>
                  <a:schemeClr val="accent6"/>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6" name="Freeform: Shape 6">
            <a:extLst>
              <a:ext uri="{FF2B5EF4-FFF2-40B4-BE49-F238E27FC236}">
                <a16:creationId xmlns:a16="http://schemas.microsoft.com/office/drawing/2014/main" id="{4D27EAE5-5D14-4E2B-9A4E-E1CE7C26F40F}"/>
              </a:ext>
            </a:extLst>
          </p:cNvPr>
          <p:cNvSpPr/>
          <p:nvPr userDrawn="1"/>
        </p:nvSpPr>
        <p:spPr>
          <a:xfrm>
            <a:off x="630971" y="606175"/>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9" name="Freeform 28">
            <a:extLst>
              <a:ext uri="{FF2B5EF4-FFF2-40B4-BE49-F238E27FC236}">
                <a16:creationId xmlns:a16="http://schemas.microsoft.com/office/drawing/2014/main" id="{0B88ADED-0863-78D3-7710-E131932E965F}"/>
              </a:ext>
            </a:extLst>
          </p:cNvPr>
          <p:cNvSpPr/>
          <p:nvPr userDrawn="1"/>
        </p:nvSpPr>
        <p:spPr>
          <a:xfrm>
            <a:off x="10460480" y="505838"/>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8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8"/>
                </a:lnTo>
                <a:lnTo>
                  <a:pt x="956364" y="2159541"/>
                </a:lnTo>
                <a:lnTo>
                  <a:pt x="0" y="1623503"/>
                </a:lnTo>
                <a:lnTo>
                  <a:pt x="0" y="543733"/>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32435EB1-8BEE-9EEE-D9E4-E53D56B7E09C}"/>
              </a:ext>
            </a:extLst>
          </p:cNvPr>
          <p:cNvSpPr/>
          <p:nvPr userDrawn="1"/>
        </p:nvSpPr>
        <p:spPr>
          <a:xfrm>
            <a:off x="11498097" y="2436654"/>
            <a:ext cx="698022" cy="1868948"/>
          </a:xfrm>
          <a:custGeom>
            <a:avLst/>
            <a:gdLst>
              <a:gd name="connsiteX0" fmla="*/ 698022 w 698022"/>
              <a:gd name="connsiteY0" fmla="*/ 0 h 1868948"/>
              <a:gd name="connsiteX1" fmla="*/ 698022 w 698022"/>
              <a:gd name="connsiteY1" fmla="*/ 1868948 h 1868948"/>
              <a:gd name="connsiteX2" fmla="*/ 0 w 698022"/>
              <a:gd name="connsiteY2" fmla="*/ 1477709 h 1868948"/>
              <a:gd name="connsiteX3" fmla="*/ 0 w 698022"/>
              <a:gd name="connsiteY3" fmla="*/ 397939 h 1868948"/>
            </a:gdLst>
            <a:ahLst/>
            <a:cxnLst>
              <a:cxn ang="0">
                <a:pos x="connsiteX0" y="connsiteY0"/>
              </a:cxn>
              <a:cxn ang="0">
                <a:pos x="connsiteX1" y="connsiteY1"/>
              </a:cxn>
              <a:cxn ang="0">
                <a:pos x="connsiteX2" y="connsiteY2"/>
              </a:cxn>
              <a:cxn ang="0">
                <a:pos x="connsiteX3" y="connsiteY3"/>
              </a:cxn>
            </a:cxnLst>
            <a:rect l="l" t="t" r="r" b="b"/>
            <a:pathLst>
              <a:path w="698022" h="1868948">
                <a:moveTo>
                  <a:pt x="698022" y="0"/>
                </a:moveTo>
                <a:lnTo>
                  <a:pt x="698022" y="1868948"/>
                </a:lnTo>
                <a:lnTo>
                  <a:pt x="0" y="1477709"/>
                </a:lnTo>
                <a:lnTo>
                  <a:pt x="0" y="397939"/>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2692688E-3654-181E-6244-F2CED7612746}"/>
              </a:ext>
            </a:extLst>
          </p:cNvPr>
          <p:cNvSpPr/>
          <p:nvPr userDrawn="1"/>
        </p:nvSpPr>
        <p:spPr>
          <a:xfrm>
            <a:off x="10460480" y="4114794"/>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9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9"/>
                </a:lnTo>
                <a:lnTo>
                  <a:pt x="956364" y="2159541"/>
                </a:lnTo>
                <a:lnTo>
                  <a:pt x="0" y="1623503"/>
                </a:lnTo>
                <a:lnTo>
                  <a:pt x="0" y="543733"/>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01796F5D-2CC8-44C2-B5B5-E61BEFFF5A72}"/>
              </a:ext>
            </a:extLst>
          </p:cNvPr>
          <p:cNvSpPr/>
          <p:nvPr userDrawn="1"/>
        </p:nvSpPr>
        <p:spPr>
          <a:xfrm>
            <a:off x="5252937" y="2290859"/>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Freeform: Shape 11">
            <a:extLst>
              <a:ext uri="{FF2B5EF4-FFF2-40B4-BE49-F238E27FC236}">
                <a16:creationId xmlns:a16="http://schemas.microsoft.com/office/drawing/2014/main" id="{73093633-6A91-42B5-961C-4B3A5DDF2146}"/>
              </a:ext>
            </a:extLst>
          </p:cNvPr>
          <p:cNvSpPr/>
          <p:nvPr userDrawn="1"/>
        </p:nvSpPr>
        <p:spPr>
          <a:xfrm>
            <a:off x="6310033" y="405642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Footer Placeholder 1">
            <a:extLst>
              <a:ext uri="{FF2B5EF4-FFF2-40B4-BE49-F238E27FC236}">
                <a16:creationId xmlns:a16="http://schemas.microsoft.com/office/drawing/2014/main" id="{D6B1A7E0-D0BF-7FCA-D296-94BFC0D611C5}"/>
              </a:ext>
            </a:extLst>
          </p:cNvPr>
          <p:cNvSpPr>
            <a:spLocks noGrp="1"/>
          </p:cNvSpPr>
          <p:nvPr>
            <p:ph type="ftr" sz="quarter" idx="33"/>
          </p:nvPr>
        </p:nvSpPr>
        <p:spPr/>
        <p:txBody>
          <a:bodyPr/>
          <a:lstStyle>
            <a:lvl1pPr>
              <a:defRPr>
                <a:solidFill>
                  <a:schemeClr val="accent6"/>
                </a:solidFill>
              </a:defRPr>
            </a:lvl1pPr>
          </a:lstStyle>
          <a:p>
            <a:r>
              <a:rPr lang="en-US"/>
              <a:t>Presentation title</a:t>
            </a:r>
            <a:endParaRPr lang="en-US" dirty="0"/>
          </a:p>
        </p:txBody>
      </p:sp>
      <p:sp>
        <p:nvSpPr>
          <p:cNvPr id="3" name="Slide Number Placeholder 2">
            <a:extLst>
              <a:ext uri="{FF2B5EF4-FFF2-40B4-BE49-F238E27FC236}">
                <a16:creationId xmlns:a16="http://schemas.microsoft.com/office/drawing/2014/main" id="{FCAC10D1-DF42-8734-0793-84312B963E62}"/>
              </a:ext>
            </a:extLst>
          </p:cNvPr>
          <p:cNvSpPr>
            <a:spLocks noGrp="1"/>
          </p:cNvSpPr>
          <p:nvPr>
            <p:ph type="sldNum" sz="quarter" idx="34"/>
          </p:nvPr>
        </p:nvSpPr>
        <p:spPr/>
        <p:txBody>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862097048"/>
      </p:ext>
    </p:extLst>
  </p:cSld>
  <p:clrMapOvr>
    <a:masterClrMapping/>
  </p:clrMapOvr>
  <p:extLst>
    <p:ext uri="{DCECCB84-F9BA-43D5-87BE-67443E8EF086}">
      <p15:sldGuideLst xmlns:p15="http://schemas.microsoft.com/office/powerpoint/2012/main">
        <p15:guide id="1" orient="horz" pos="528">
          <p15:clr>
            <a:srgbClr val="FBAE40"/>
          </p15:clr>
        </p15:guide>
        <p15:guide id="2" pos="50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C1D3CF-F6AF-93EB-C40E-C278E58442C0}"/>
              </a:ext>
            </a:extLst>
          </p:cNvPr>
          <p:cNvSpPr>
            <a:spLocks noGrp="1"/>
          </p:cNvSpPr>
          <p:nvPr>
            <p:ph type="title"/>
          </p:nvPr>
        </p:nvSpPr>
        <p:spPr>
          <a:xfrm>
            <a:off x="509574" y="2096892"/>
            <a:ext cx="5117162" cy="1325563"/>
          </a:xfrm>
        </p:spPr>
        <p:txBody>
          <a:bodyPr>
            <a:noAutofit/>
          </a:bodyPr>
          <a:lstStyle>
            <a:lvl1pPr>
              <a:defRPr>
                <a:solidFill>
                  <a:schemeClr val="accent6"/>
                </a:solidFill>
              </a:defRPr>
            </a:lvl1pPr>
          </a:lstStyle>
          <a:p>
            <a:r>
              <a:rPr lang="en-US"/>
              <a:t>Click to edit Master title style</a:t>
            </a:r>
            <a:endParaRPr lang="en-US" dirty="0"/>
          </a:p>
        </p:txBody>
      </p:sp>
      <p:sp>
        <p:nvSpPr>
          <p:cNvPr id="14" name="Content placeholder 47">
            <a:extLst>
              <a:ext uri="{FF2B5EF4-FFF2-40B4-BE49-F238E27FC236}">
                <a16:creationId xmlns:a16="http://schemas.microsoft.com/office/drawing/2014/main" id="{E61594E5-F661-407F-9B5E-62267D2E6AAD}"/>
              </a:ext>
            </a:extLst>
          </p:cNvPr>
          <p:cNvSpPr>
            <a:spLocks noGrp="1"/>
          </p:cNvSpPr>
          <p:nvPr>
            <p:ph type="body" sz="quarter" idx="28" hasCustomPrompt="1"/>
          </p:nvPr>
        </p:nvSpPr>
        <p:spPr>
          <a:xfrm>
            <a:off x="509574" y="3435546"/>
            <a:ext cx="4260180" cy="1294530"/>
          </a:xfrm>
          <a:prstGeom prst="rect">
            <a:avLst/>
          </a:prstGeom>
        </p:spPr>
        <p:txBody>
          <a:bodyPr>
            <a:noAutofit/>
          </a:bodyPr>
          <a:lstStyle>
            <a:lvl1pPr marL="0" indent="0">
              <a:lnSpc>
                <a:spcPct val="100000"/>
              </a:lnSpc>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1" name="Picture Placeholder 20">
            <a:extLst>
              <a:ext uri="{FF2B5EF4-FFF2-40B4-BE49-F238E27FC236}">
                <a16:creationId xmlns:a16="http://schemas.microsoft.com/office/drawing/2014/main" id="{988BDF24-3B67-5B77-0D48-319FA7FD0F65}"/>
              </a:ext>
            </a:extLst>
          </p:cNvPr>
          <p:cNvSpPr>
            <a:spLocks noGrp="1"/>
          </p:cNvSpPr>
          <p:nvPr>
            <p:ph type="pic" sz="quarter" idx="51"/>
          </p:nvPr>
        </p:nvSpPr>
        <p:spPr>
          <a:xfrm>
            <a:off x="5745001" y="0"/>
            <a:ext cx="6446999" cy="6858000"/>
          </a:xfrm>
          <a:custGeom>
            <a:avLst/>
            <a:gdLst>
              <a:gd name="connsiteX0" fmla="*/ 2550369 w 6483642"/>
              <a:gd name="connsiteY0" fmla="*/ 0 h 6858000"/>
              <a:gd name="connsiteX1" fmla="*/ 4338592 w 6483642"/>
              <a:gd name="connsiteY1" fmla="*/ 0 h 6858000"/>
              <a:gd name="connsiteX2" fmla="*/ 6483642 w 6483642"/>
              <a:gd name="connsiteY2" fmla="*/ 1338386 h 6858000"/>
              <a:gd name="connsiteX3" fmla="*/ 6483642 w 6483642"/>
              <a:gd name="connsiteY3" fmla="*/ 5624376 h 6858000"/>
              <a:gd name="connsiteX4" fmla="*/ 4378767 w 6483642"/>
              <a:gd name="connsiteY4" fmla="*/ 6858000 h 6858000"/>
              <a:gd name="connsiteX5" fmla="*/ 2590564 w 6483642"/>
              <a:gd name="connsiteY5" fmla="*/ 6858000 h 6858000"/>
              <a:gd name="connsiteX6" fmla="*/ 133 w 6483642"/>
              <a:gd name="connsiteY6" fmla="*/ 5332429 h 6858000"/>
              <a:gd name="connsiteX7" fmla="*/ 20164 w 6483642"/>
              <a:gd name="connsiteY7" fmla="*/ 1404433 h 6858000"/>
              <a:gd name="connsiteX0" fmla="*/ 2530205 w 6463478"/>
              <a:gd name="connsiteY0" fmla="*/ 0 h 6858000"/>
              <a:gd name="connsiteX1" fmla="*/ 4318428 w 6463478"/>
              <a:gd name="connsiteY1" fmla="*/ 0 h 6858000"/>
              <a:gd name="connsiteX2" fmla="*/ 6463478 w 6463478"/>
              <a:gd name="connsiteY2" fmla="*/ 1338386 h 6858000"/>
              <a:gd name="connsiteX3" fmla="*/ 6463478 w 6463478"/>
              <a:gd name="connsiteY3" fmla="*/ 5624376 h 6858000"/>
              <a:gd name="connsiteX4" fmla="*/ 4358603 w 6463478"/>
              <a:gd name="connsiteY4" fmla="*/ 6858000 h 6858000"/>
              <a:gd name="connsiteX5" fmla="*/ 2570400 w 6463478"/>
              <a:gd name="connsiteY5" fmla="*/ 6858000 h 6858000"/>
              <a:gd name="connsiteX6" fmla="*/ 17140 w 6463478"/>
              <a:gd name="connsiteY6" fmla="*/ 5339864 h 6858000"/>
              <a:gd name="connsiteX7" fmla="*/ 0 w 6463478"/>
              <a:gd name="connsiteY7" fmla="*/ 1404433 h 6858000"/>
              <a:gd name="connsiteX8" fmla="*/ 2530205 w 6463478"/>
              <a:gd name="connsiteY8" fmla="*/ 0 h 6858000"/>
              <a:gd name="connsiteX0" fmla="*/ 2513726 w 6446999"/>
              <a:gd name="connsiteY0" fmla="*/ 0 h 6858000"/>
              <a:gd name="connsiteX1" fmla="*/ 4301949 w 6446999"/>
              <a:gd name="connsiteY1" fmla="*/ 0 h 6858000"/>
              <a:gd name="connsiteX2" fmla="*/ 6446999 w 6446999"/>
              <a:gd name="connsiteY2" fmla="*/ 1338386 h 6858000"/>
              <a:gd name="connsiteX3" fmla="*/ 6446999 w 6446999"/>
              <a:gd name="connsiteY3" fmla="*/ 5624376 h 6858000"/>
              <a:gd name="connsiteX4" fmla="*/ 4342124 w 6446999"/>
              <a:gd name="connsiteY4" fmla="*/ 6858000 h 6858000"/>
              <a:gd name="connsiteX5" fmla="*/ 2553921 w 6446999"/>
              <a:gd name="connsiteY5" fmla="*/ 6858000 h 6858000"/>
              <a:gd name="connsiteX6" fmla="*/ 661 w 6446999"/>
              <a:gd name="connsiteY6" fmla="*/ 5339864 h 6858000"/>
              <a:gd name="connsiteX7" fmla="*/ 299 w 6446999"/>
              <a:gd name="connsiteY7" fmla="*/ 1396044 h 6858000"/>
              <a:gd name="connsiteX8" fmla="*/ 2513726 w 6446999"/>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6999" h="6858000">
                <a:moveTo>
                  <a:pt x="2513726" y="0"/>
                </a:moveTo>
                <a:lnTo>
                  <a:pt x="4301949" y="0"/>
                </a:lnTo>
                <a:lnTo>
                  <a:pt x="6446999" y="1338386"/>
                </a:lnTo>
                <a:lnTo>
                  <a:pt x="6446999" y="5624376"/>
                </a:lnTo>
                <a:lnTo>
                  <a:pt x="4342124" y="6858000"/>
                </a:lnTo>
                <a:lnTo>
                  <a:pt x="2553921" y="6858000"/>
                </a:lnTo>
                <a:lnTo>
                  <a:pt x="661" y="5339864"/>
                </a:lnTo>
                <a:cubicBezTo>
                  <a:pt x="-1473" y="4048155"/>
                  <a:pt x="2433" y="2687753"/>
                  <a:pt x="299" y="1396044"/>
                </a:cubicBezTo>
                <a:lnTo>
                  <a:pt x="2513726" y="0"/>
                </a:lnTo>
                <a:close/>
              </a:path>
            </a:pathLst>
          </a:custGeom>
          <a:no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dirty="0">
                <a:solidFill>
                  <a:schemeClr val="accent6"/>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5" name="Footer Placeholder 4">
            <a:extLst>
              <a:ext uri="{FF2B5EF4-FFF2-40B4-BE49-F238E27FC236}">
                <a16:creationId xmlns:a16="http://schemas.microsoft.com/office/drawing/2014/main" id="{41F6C45B-70BB-86F1-1866-F93BEC26ACF8}"/>
              </a:ext>
            </a:extLst>
          </p:cNvPr>
          <p:cNvSpPr>
            <a:spLocks noGrp="1"/>
          </p:cNvSpPr>
          <p:nvPr>
            <p:ph type="ftr" sz="quarter" idx="52"/>
          </p:nvPr>
        </p:nvSpPr>
        <p:spPr/>
        <p:txBody>
          <a:bodyPr>
            <a:noAutofit/>
          </a:bodyPr>
          <a:lstStyle>
            <a:lvl1pPr>
              <a:defRPr>
                <a:solidFill>
                  <a:schemeClr val="accent6"/>
                </a:solidFill>
              </a:defRPr>
            </a:lvl1pPr>
          </a:lstStyle>
          <a:p>
            <a:r>
              <a:rPr lang="en-US"/>
              <a:t>Presentation title</a:t>
            </a:r>
            <a:endParaRPr lang="en-US" dirty="0"/>
          </a:p>
        </p:txBody>
      </p:sp>
      <p:sp>
        <p:nvSpPr>
          <p:cNvPr id="7" name="Slide Number Placeholder 6">
            <a:extLst>
              <a:ext uri="{FF2B5EF4-FFF2-40B4-BE49-F238E27FC236}">
                <a16:creationId xmlns:a16="http://schemas.microsoft.com/office/drawing/2014/main" id="{0870044D-485D-043B-9D5B-C01AA8E06447}"/>
              </a:ext>
            </a:extLst>
          </p:cNvPr>
          <p:cNvSpPr>
            <a:spLocks noGrp="1"/>
          </p:cNvSpPr>
          <p:nvPr>
            <p:ph type="sldNum" sz="quarter" idx="53"/>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416125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Placeholder 4">
            <a:extLst>
              <a:ext uri="{FF2B5EF4-FFF2-40B4-BE49-F238E27FC236}">
                <a16:creationId xmlns:a16="http://schemas.microsoft.com/office/drawing/2014/main" id="{F73BF8E3-2426-5D65-6582-D4B03C765A5D}"/>
              </a:ext>
            </a:extLst>
          </p:cNvPr>
          <p:cNvSpPr>
            <a:spLocks noGrp="1"/>
          </p:cNvSpPr>
          <p:nvPr>
            <p:ph type="title"/>
          </p:nvPr>
        </p:nvSpPr>
        <p:spPr>
          <a:xfrm>
            <a:off x="6710510" y="2016579"/>
            <a:ext cx="4441188" cy="2775857"/>
          </a:xfrm>
          <a:prstGeom prst="rect">
            <a:avLst/>
          </a:prstGeom>
        </p:spPr>
        <p:txBody>
          <a:bodyPr vert="horz" lIns="91440" tIns="45720" rIns="91440" bIns="45720" rtlCol="0" anchor="ctr">
            <a:noAutofit/>
          </a:bodyPr>
          <a:lstStyle>
            <a:lvl1pPr>
              <a:defRPr>
                <a:solidFill>
                  <a:schemeClr val="accent6"/>
                </a:solidFill>
              </a:defRPr>
            </a:lvl1pPr>
          </a:lstStyle>
          <a:p>
            <a:r>
              <a:rPr lang="en-US"/>
              <a:t>Click to edit Master title style</a:t>
            </a:r>
            <a:endParaRPr lang="en-US" dirty="0"/>
          </a:p>
        </p:txBody>
      </p:sp>
      <p:sp>
        <p:nvSpPr>
          <p:cNvPr id="18" name="Hexagon 17">
            <a:extLst>
              <a:ext uri="{FF2B5EF4-FFF2-40B4-BE49-F238E27FC236}">
                <a16:creationId xmlns:a16="http://schemas.microsoft.com/office/drawing/2014/main" id="{ADF8D8A3-175E-9A50-A98B-3766DAAB5EE2}"/>
              </a:ext>
            </a:extLst>
          </p:cNvPr>
          <p:cNvSpPr/>
          <p:nvPr userDrawn="1"/>
        </p:nvSpPr>
        <p:spPr>
          <a:xfrm rot="5400000">
            <a:off x="1308232" y="2004972"/>
            <a:ext cx="3593592" cy="2880360"/>
          </a:xfrm>
          <a:prstGeom prst="hexagon">
            <a:avLst>
              <a:gd name="adj" fmla="val 31211"/>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1" name="Text 47" descr="Click icon to add picture">
            <a:extLst>
              <a:ext uri="{FF2B5EF4-FFF2-40B4-BE49-F238E27FC236}">
                <a16:creationId xmlns:a16="http://schemas.microsoft.com/office/drawing/2014/main" id="{B264F104-ED4D-9A7F-E598-295893E05B7F}"/>
              </a:ext>
            </a:extLst>
          </p:cNvPr>
          <p:cNvSpPr>
            <a:spLocks noGrp="1"/>
          </p:cNvSpPr>
          <p:nvPr>
            <p:ph type="body" sz="quarter" idx="28" hasCustomPrompt="1"/>
          </p:nvPr>
        </p:nvSpPr>
        <p:spPr>
          <a:xfrm>
            <a:off x="2319235" y="2911781"/>
            <a:ext cx="1570612" cy="1070829"/>
          </a:xfrm>
          <a:prstGeom prst="rect">
            <a:avLst/>
          </a:prstGeom>
        </p:spPr>
        <p:txBody>
          <a:bodyPr>
            <a:noAutofit/>
          </a:bodyPr>
          <a:lstStyle>
            <a:lvl1pPr marL="0" indent="0" algn="ctr">
              <a:lnSpc>
                <a:spcPct val="113000"/>
              </a:lnSpc>
              <a:buNone/>
              <a:defRPr sz="1800" b="1" cap="all" baseline="0">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17" name="Picture Placeholder 16">
            <a:extLst>
              <a:ext uri="{FF2B5EF4-FFF2-40B4-BE49-F238E27FC236}">
                <a16:creationId xmlns:a16="http://schemas.microsoft.com/office/drawing/2014/main" id="{7A084A88-6A62-9495-6CFE-1127D5CAAAB2}"/>
              </a:ext>
            </a:extLst>
          </p:cNvPr>
          <p:cNvSpPr>
            <a:spLocks noGrp="1"/>
          </p:cNvSpPr>
          <p:nvPr>
            <p:ph type="pic" sz="quarter" idx="47"/>
          </p:nvPr>
        </p:nvSpPr>
        <p:spPr>
          <a:xfrm>
            <a:off x="581710" y="555648"/>
            <a:ext cx="5045662" cy="5783096"/>
          </a:xfrm>
          <a:custGeom>
            <a:avLst/>
            <a:gdLst>
              <a:gd name="connsiteX0" fmla="*/ 2523318 w 5045662"/>
              <a:gd name="connsiteY0" fmla="*/ 1092708 h 5783096"/>
              <a:gd name="connsiteX1" fmla="*/ 1083139 w 5045662"/>
              <a:gd name="connsiteY1" fmla="*/ 1991697 h 5783096"/>
              <a:gd name="connsiteX2" fmla="*/ 1083139 w 5045662"/>
              <a:gd name="connsiteY2" fmla="*/ 3787311 h 5783096"/>
              <a:gd name="connsiteX3" fmla="*/ 2523318 w 5045662"/>
              <a:gd name="connsiteY3" fmla="*/ 4686300 h 5783096"/>
              <a:gd name="connsiteX4" fmla="*/ 3963497 w 5045662"/>
              <a:gd name="connsiteY4" fmla="*/ 3787311 h 5783096"/>
              <a:gd name="connsiteX5" fmla="*/ 3963497 w 5045662"/>
              <a:gd name="connsiteY5" fmla="*/ 1991697 h 5783096"/>
              <a:gd name="connsiteX6" fmla="*/ 2470122 w 5045662"/>
              <a:gd name="connsiteY6" fmla="*/ 0 h 5783096"/>
              <a:gd name="connsiteX7" fmla="*/ 5037208 w 5045662"/>
              <a:gd name="connsiteY7" fmla="*/ 1458369 h 5783096"/>
              <a:gd name="connsiteX8" fmla="*/ 5045662 w 5045662"/>
              <a:gd name="connsiteY8" fmla="*/ 4339769 h 5783096"/>
              <a:gd name="connsiteX9" fmla="*/ 2561576 w 5045662"/>
              <a:gd name="connsiteY9" fmla="*/ 5783096 h 5783096"/>
              <a:gd name="connsiteX10" fmla="*/ 24164 w 5045662"/>
              <a:gd name="connsiteY10" fmla="*/ 4354881 h 5783096"/>
              <a:gd name="connsiteX11" fmla="*/ 0 w 5045662"/>
              <a:gd name="connsiteY11" fmla="*/ 1453765 h 578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5662" h="5783096">
                <a:moveTo>
                  <a:pt x="2523318" y="1092708"/>
                </a:moveTo>
                <a:lnTo>
                  <a:pt x="1083139" y="1991697"/>
                </a:lnTo>
                <a:lnTo>
                  <a:pt x="1083139" y="3787311"/>
                </a:lnTo>
                <a:lnTo>
                  <a:pt x="2523318" y="4686300"/>
                </a:lnTo>
                <a:lnTo>
                  <a:pt x="3963497" y="3787311"/>
                </a:lnTo>
                <a:lnTo>
                  <a:pt x="3963497" y="1991697"/>
                </a:lnTo>
                <a:close/>
                <a:moveTo>
                  <a:pt x="2470122" y="0"/>
                </a:moveTo>
                <a:lnTo>
                  <a:pt x="5037208" y="1458369"/>
                </a:lnTo>
                <a:cubicBezTo>
                  <a:pt x="5040026" y="2418836"/>
                  <a:pt x="5042844" y="3379302"/>
                  <a:pt x="5045662" y="4339769"/>
                </a:cubicBezTo>
                <a:lnTo>
                  <a:pt x="2561576" y="5783096"/>
                </a:lnTo>
                <a:lnTo>
                  <a:pt x="24164" y="4354881"/>
                </a:lnTo>
                <a:lnTo>
                  <a:pt x="0" y="1453765"/>
                </a:lnTo>
                <a:close/>
              </a:path>
            </a:pathLst>
          </a:custGeom>
        </p:spPr>
        <p:txBody>
          <a:bodyPr wrap="square" tIns="457200">
            <a:noAutofit/>
          </a:bodyPr>
          <a:lstStyle>
            <a:lvl1pPr marL="0" indent="0" algn="ctr">
              <a:buNone/>
              <a:defRPr>
                <a:solidFill>
                  <a:schemeClr val="accent6"/>
                </a:solidFill>
              </a:defRPr>
            </a:lvl1pPr>
          </a:lstStyle>
          <a:p>
            <a:r>
              <a:rPr lang="en-US"/>
              <a:t>Click icon to add picture</a:t>
            </a:r>
            <a:endParaRPr lang="en-US" dirty="0"/>
          </a:p>
        </p:txBody>
      </p:sp>
    </p:spTree>
    <p:extLst>
      <p:ext uri="{BB962C8B-B14F-4D97-AF65-F5344CB8AC3E}">
        <p14:creationId xmlns:p14="http://schemas.microsoft.com/office/powerpoint/2010/main" val="340771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2BC57-1D8D-9F59-24F9-1E8232279959}"/>
              </a:ext>
            </a:extLst>
          </p:cNvPr>
          <p:cNvSpPr>
            <a:spLocks noGrp="1"/>
          </p:cNvSpPr>
          <p:nvPr>
            <p:ph type="title"/>
          </p:nvPr>
        </p:nvSpPr>
        <p:spPr>
          <a:xfrm>
            <a:off x="587829" y="507076"/>
            <a:ext cx="10515600" cy="1115434"/>
          </a:xfrm>
        </p:spPr>
        <p:txBody>
          <a:bodyPr/>
          <a:lstStyle>
            <a:lvl1pPr>
              <a:defRPr>
                <a:solidFill>
                  <a:schemeClr val="accent6"/>
                </a:solidFill>
              </a:defRPr>
            </a:lvl1pPr>
          </a:lstStyle>
          <a:p>
            <a:r>
              <a:rPr lang="en-US"/>
              <a:t>Click to edit Master title style</a:t>
            </a:r>
          </a:p>
        </p:txBody>
      </p:sp>
      <p:sp>
        <p:nvSpPr>
          <p:cNvPr id="11" name="Content placeholder 47">
            <a:extLst>
              <a:ext uri="{FF2B5EF4-FFF2-40B4-BE49-F238E27FC236}">
                <a16:creationId xmlns:a16="http://schemas.microsoft.com/office/drawing/2014/main" id="{561744A6-D3EA-42C3-8E71-3BB8BA1E6149}"/>
              </a:ext>
            </a:extLst>
          </p:cNvPr>
          <p:cNvSpPr>
            <a:spLocks noGrp="1"/>
          </p:cNvSpPr>
          <p:nvPr>
            <p:ph type="chart" sz="quarter" idx="27" hasCustomPrompt="1"/>
          </p:nvPr>
        </p:nvSpPr>
        <p:spPr>
          <a:xfrm>
            <a:off x="587829" y="1622510"/>
            <a:ext cx="10889796" cy="4155757"/>
          </a:xfrm>
          <a:prstGeom prst="rect">
            <a:avLst/>
          </a:prstGeom>
        </p:spPr>
        <p:txBody>
          <a:bodyPr/>
          <a:lstStyle>
            <a:lvl1pPr>
              <a:defRPr>
                <a:solidFill>
                  <a:schemeClr val="accent6"/>
                </a:solidFill>
              </a:defRPr>
            </a:lvl1pPr>
          </a:lstStyle>
          <a:p>
            <a:r>
              <a:rPr lang="en-US" altLang="zh-CN" dirty="0"/>
              <a:t>Click to edit master text style</a:t>
            </a:r>
            <a:endParaRPr lang="zh-CN" altLang="en-US"/>
          </a:p>
        </p:txBody>
      </p:sp>
      <p:sp>
        <p:nvSpPr>
          <p:cNvPr id="3" name="Footer Placeholder 2">
            <a:extLst>
              <a:ext uri="{FF2B5EF4-FFF2-40B4-BE49-F238E27FC236}">
                <a16:creationId xmlns:a16="http://schemas.microsoft.com/office/drawing/2014/main" id="{D1C82179-6F61-D1EC-D800-74B748B37F0E}"/>
              </a:ext>
            </a:extLst>
          </p:cNvPr>
          <p:cNvSpPr>
            <a:spLocks noGrp="1"/>
          </p:cNvSpPr>
          <p:nvPr>
            <p:ph type="ftr" sz="quarter" idx="28"/>
          </p:nvPr>
        </p:nvSpPr>
        <p:spPr/>
        <p:txBody>
          <a:bodyPr/>
          <a:lstStyle>
            <a:lvl1pPr>
              <a:defRPr>
                <a:solidFill>
                  <a:schemeClr val="accent6"/>
                </a:solidFill>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38803A51-0211-9F66-D20B-444BC94AA39E}"/>
              </a:ext>
            </a:extLst>
          </p:cNvPr>
          <p:cNvSpPr>
            <a:spLocks noGrp="1"/>
          </p:cNvSpPr>
          <p:nvPr>
            <p:ph type="sldNum" sz="quarter" idx="29"/>
          </p:nvPr>
        </p:nvSpPr>
        <p:spPr/>
        <p:txBody>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267682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design">
    <p:spTree>
      <p:nvGrpSpPr>
        <p:cNvPr id="1" name=""/>
        <p:cNvGrpSpPr/>
        <p:nvPr/>
      </p:nvGrpSpPr>
      <p:grpSpPr>
        <a:xfrm>
          <a:off x="0" y="0"/>
          <a:ext cx="0" cy="0"/>
          <a:chOff x="0" y="0"/>
          <a:chExt cx="0" cy="0"/>
        </a:xfrm>
      </p:grpSpPr>
      <p:sp>
        <p:nvSpPr>
          <p:cNvPr id="11" name="Title Placeholder 4">
            <a:extLst>
              <a:ext uri="{FF2B5EF4-FFF2-40B4-BE49-F238E27FC236}">
                <a16:creationId xmlns:a16="http://schemas.microsoft.com/office/drawing/2014/main" id="{05751864-B11A-0286-13EA-2AC2A2C8DD5D}"/>
              </a:ext>
            </a:extLst>
          </p:cNvPr>
          <p:cNvSpPr>
            <a:spLocks noGrp="1"/>
          </p:cNvSpPr>
          <p:nvPr>
            <p:ph type="title"/>
          </p:nvPr>
        </p:nvSpPr>
        <p:spPr>
          <a:xfrm>
            <a:off x="581709" y="721538"/>
            <a:ext cx="10889796" cy="1418998"/>
          </a:xfrm>
          <a:prstGeom prst="rect">
            <a:avLst/>
          </a:prstGeom>
        </p:spPr>
        <p:txBody>
          <a:bodyPr vert="horz" lIns="91440" tIns="45720" rIns="91440" bIns="45720" rtlCol="0" anchor="t">
            <a:noAutofit/>
          </a:bodyPr>
          <a:lstStyle>
            <a:lvl1pPr>
              <a:defRPr>
                <a:solidFill>
                  <a:schemeClr val="accent6"/>
                </a:solidFill>
              </a:defRPr>
            </a:lvl1pPr>
          </a:lstStyle>
          <a:p>
            <a:r>
              <a:rPr lang="en-US"/>
              <a:t>Click to edit Master title style</a:t>
            </a:r>
            <a:endParaRPr lang="en-US" dirty="0"/>
          </a:p>
        </p:txBody>
      </p:sp>
      <p:sp>
        <p:nvSpPr>
          <p:cNvPr id="10" name="Table placeholder">
            <a:extLst>
              <a:ext uri="{FF2B5EF4-FFF2-40B4-BE49-F238E27FC236}">
                <a16:creationId xmlns:a16="http://schemas.microsoft.com/office/drawing/2014/main" id="{CFC5FF09-DE50-4155-81A0-5DD9B700F205}"/>
              </a:ext>
            </a:extLst>
          </p:cNvPr>
          <p:cNvSpPr>
            <a:spLocks noGrp="1"/>
          </p:cNvSpPr>
          <p:nvPr>
            <p:ph type="tbl" sz="quarter" idx="27" hasCustomPrompt="1"/>
          </p:nvPr>
        </p:nvSpPr>
        <p:spPr>
          <a:xfrm>
            <a:off x="581709" y="1614198"/>
            <a:ext cx="10889796" cy="4317856"/>
          </a:xfrm>
          <a:prstGeom prst="rect">
            <a:avLst/>
          </a:prstGeom>
        </p:spPr>
        <p:txBody>
          <a:bodyPr>
            <a:noAutofit/>
          </a:bodyPr>
          <a:lstStyle>
            <a:lvl1pPr>
              <a:defRPr>
                <a:solidFill>
                  <a:schemeClr val="accent6"/>
                </a:solidFill>
              </a:defRPr>
            </a:lvl1pPr>
          </a:lstStyle>
          <a:p>
            <a:r>
              <a:rPr lang="en-US" altLang="zh-CN" dirty="0"/>
              <a:t>Click to edit master text style</a:t>
            </a:r>
            <a:endParaRPr lang="zh-CN" altLang="en-US"/>
          </a:p>
        </p:txBody>
      </p:sp>
      <p:sp>
        <p:nvSpPr>
          <p:cNvPr id="9" name="Freeform: Shape 5">
            <a:extLst>
              <a:ext uri="{FF2B5EF4-FFF2-40B4-BE49-F238E27FC236}">
                <a16:creationId xmlns:a16="http://schemas.microsoft.com/office/drawing/2014/main" id="{3F619E6B-153E-B522-47EB-4104C405736C}"/>
              </a:ext>
            </a:extLst>
          </p:cNvPr>
          <p:cNvSpPr/>
          <p:nvPr userDrawn="1"/>
        </p:nvSpPr>
        <p:spPr>
          <a:xfrm>
            <a:off x="10551278" y="4665388"/>
            <a:ext cx="603952" cy="68174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2" name="Freeform 11">
            <a:extLst>
              <a:ext uri="{FF2B5EF4-FFF2-40B4-BE49-F238E27FC236}">
                <a16:creationId xmlns:a16="http://schemas.microsoft.com/office/drawing/2014/main" id="{687A7B3D-E004-6D6A-5979-8F1BADBC9237}"/>
              </a:ext>
            </a:extLst>
          </p:cNvPr>
          <p:cNvSpPr/>
          <p:nvPr userDrawn="1"/>
        </p:nvSpPr>
        <p:spPr>
          <a:xfrm>
            <a:off x="10524774" y="5146146"/>
            <a:ext cx="1667226" cy="1711855"/>
          </a:xfrm>
          <a:custGeom>
            <a:avLst/>
            <a:gdLst>
              <a:gd name="connsiteX0" fmla="*/ 998834 w 1667226"/>
              <a:gd name="connsiteY0" fmla="*/ 0 h 1711855"/>
              <a:gd name="connsiteX1" fmla="*/ 1667226 w 1667226"/>
              <a:gd name="connsiteY1" fmla="*/ 373790 h 1711855"/>
              <a:gd name="connsiteX2" fmla="*/ 1667226 w 1667226"/>
              <a:gd name="connsiteY2" fmla="*/ 1711855 h 1711855"/>
              <a:gd name="connsiteX3" fmla="*/ 48502 w 1667226"/>
              <a:gd name="connsiteY3" fmla="*/ 1711855 h 1711855"/>
              <a:gd name="connsiteX4" fmla="*/ 0 w 1667226"/>
              <a:gd name="connsiteY4" fmla="*/ 1684915 h 1711855"/>
              <a:gd name="connsiteX5" fmla="*/ 0 w 1667226"/>
              <a:gd name="connsiteY5" fmla="*/ 564300 h 17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7226" h="1711855">
                <a:moveTo>
                  <a:pt x="998834" y="0"/>
                </a:moveTo>
                <a:lnTo>
                  <a:pt x="1667226" y="373790"/>
                </a:lnTo>
                <a:lnTo>
                  <a:pt x="1667226" y="1711855"/>
                </a:lnTo>
                <a:lnTo>
                  <a:pt x="48502" y="1711855"/>
                </a:lnTo>
                <a:lnTo>
                  <a:pt x="0" y="1684915"/>
                </a:lnTo>
                <a:lnTo>
                  <a:pt x="0" y="564300"/>
                </a:lnTo>
                <a:close/>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13" name="Freeform: Shape 11">
            <a:extLst>
              <a:ext uri="{FF2B5EF4-FFF2-40B4-BE49-F238E27FC236}">
                <a16:creationId xmlns:a16="http://schemas.microsoft.com/office/drawing/2014/main" id="{A4CA3A93-BDBF-112D-54A0-05BF6B06BCC1}"/>
              </a:ext>
            </a:extLst>
          </p:cNvPr>
          <p:cNvSpPr/>
          <p:nvPr userDrawn="1"/>
        </p:nvSpPr>
        <p:spPr>
          <a:xfrm>
            <a:off x="10177285" y="5347130"/>
            <a:ext cx="748554" cy="85636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4">
              <a:lumMod val="60000"/>
              <a:lumOff val="4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2" name="Footer Placeholder 1">
            <a:extLst>
              <a:ext uri="{FF2B5EF4-FFF2-40B4-BE49-F238E27FC236}">
                <a16:creationId xmlns:a16="http://schemas.microsoft.com/office/drawing/2014/main" id="{5F7A154B-D8F5-C1FB-307D-496380875BD1}"/>
              </a:ext>
            </a:extLst>
          </p:cNvPr>
          <p:cNvSpPr>
            <a:spLocks noGrp="1"/>
          </p:cNvSpPr>
          <p:nvPr>
            <p:ph type="ftr" sz="quarter" idx="28"/>
          </p:nvPr>
        </p:nvSpPr>
        <p:spPr/>
        <p:txBody>
          <a:bodyPr>
            <a:noAutofit/>
          </a:bodyPr>
          <a:lstStyle>
            <a:lvl1pPr>
              <a:defRPr>
                <a:solidFill>
                  <a:schemeClr val="accent6"/>
                </a:solidFill>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D728715E-D2CE-A33E-1A28-4E627F239BBE}"/>
              </a:ext>
            </a:extLst>
          </p:cNvPr>
          <p:cNvSpPr>
            <a:spLocks noGrp="1"/>
          </p:cNvSpPr>
          <p:nvPr>
            <p:ph type="sldNum" sz="quarter" idx="29"/>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212125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F58E95-E9E1-28E6-FB2F-DE808892233F}"/>
              </a:ext>
            </a:extLst>
          </p:cNvPr>
          <p:cNvSpPr>
            <a:spLocks noGrp="1"/>
          </p:cNvSpPr>
          <p:nvPr>
            <p:ph type="title" hasCustomPrompt="1"/>
          </p:nvPr>
        </p:nvSpPr>
        <p:spPr>
          <a:xfrm>
            <a:off x="6099079" y="1856195"/>
            <a:ext cx="4518122" cy="1688906"/>
          </a:xfrm>
        </p:spPr>
        <p:txBody>
          <a:bodyPr anchor="b">
            <a:noAutofit/>
          </a:bodyPr>
          <a:lstStyle>
            <a:lvl1pPr>
              <a:defRPr sz="2700">
                <a:latin typeface="+mn-lt"/>
              </a:defRPr>
            </a:lvl1pPr>
          </a:lstStyle>
          <a:p>
            <a:r>
              <a:rPr lang="en-US" dirty="0"/>
              <a:t>Click to edit </a:t>
            </a:r>
            <a:r>
              <a:rPr lang="en-US" altLang="zh-CN" dirty="0"/>
              <a:t>Text</a:t>
            </a:r>
            <a:r>
              <a:rPr lang="zh-CN" altLang="en-US" dirty="0"/>
              <a:t> </a:t>
            </a:r>
            <a:r>
              <a:rPr lang="en-US" dirty="0"/>
              <a:t>style</a:t>
            </a:r>
          </a:p>
        </p:txBody>
      </p:sp>
      <p:sp>
        <p:nvSpPr>
          <p:cNvPr id="11" name="subtitle 47">
            <a:extLst>
              <a:ext uri="{FF2B5EF4-FFF2-40B4-BE49-F238E27FC236}">
                <a16:creationId xmlns:a16="http://schemas.microsoft.com/office/drawing/2014/main" id="{3B45AD65-2B81-A368-E5F0-5C61D0B1DFEB}"/>
              </a:ext>
            </a:extLst>
          </p:cNvPr>
          <p:cNvSpPr>
            <a:spLocks noGrp="1"/>
          </p:cNvSpPr>
          <p:nvPr>
            <p:ph type="body" sz="quarter" idx="29" hasCustomPrompt="1"/>
          </p:nvPr>
        </p:nvSpPr>
        <p:spPr>
          <a:xfrm>
            <a:off x="6095999" y="3695015"/>
            <a:ext cx="4672693" cy="1688906"/>
          </a:xfrm>
          <a:prstGeom prst="rect">
            <a:avLst/>
          </a:prstGeom>
        </p:spPr>
        <p:txBody>
          <a:bodyPr>
            <a:noAutofit/>
          </a:bodyPr>
          <a:lstStyle>
            <a:lvl1pPr marL="0" indent="0">
              <a:lnSpc>
                <a:spcPct val="100000"/>
              </a:lnSpc>
              <a:buNone/>
              <a:defRPr sz="1500" b="0">
                <a:solidFill>
                  <a:schemeClr val="accent4"/>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4" name="Freeform: Shape 5">
            <a:extLst>
              <a:ext uri="{FF2B5EF4-FFF2-40B4-BE49-F238E27FC236}">
                <a16:creationId xmlns:a16="http://schemas.microsoft.com/office/drawing/2014/main" id="{0CA4AA19-0D07-46AB-AC12-64054BBBB499}"/>
              </a:ext>
            </a:extLst>
          </p:cNvPr>
          <p:cNvSpPr/>
          <p:nvPr userDrawn="1"/>
        </p:nvSpPr>
        <p:spPr>
          <a:xfrm>
            <a:off x="3843559" y="722518"/>
            <a:ext cx="1244907" cy="140525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Freeform: Shape 6">
            <a:extLst>
              <a:ext uri="{FF2B5EF4-FFF2-40B4-BE49-F238E27FC236}">
                <a16:creationId xmlns:a16="http://schemas.microsoft.com/office/drawing/2014/main" id="{DF781D9E-0DF5-4DDA-84E6-35DFB054158C}"/>
              </a:ext>
            </a:extLst>
          </p:cNvPr>
          <p:cNvSpPr/>
          <p:nvPr userDrawn="1"/>
        </p:nvSpPr>
        <p:spPr>
          <a:xfrm>
            <a:off x="1223929" y="1436914"/>
            <a:ext cx="2857005" cy="326977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dirty="0"/>
          </a:p>
        </p:txBody>
      </p:sp>
      <p:sp>
        <p:nvSpPr>
          <p:cNvPr id="6" name="Freeform: Shape 7">
            <a:extLst>
              <a:ext uri="{FF2B5EF4-FFF2-40B4-BE49-F238E27FC236}">
                <a16:creationId xmlns:a16="http://schemas.microsoft.com/office/drawing/2014/main" id="{86BA1075-E23C-4BC9-8F67-B2E408F864D2}"/>
              </a:ext>
            </a:extLst>
          </p:cNvPr>
          <p:cNvSpPr/>
          <p:nvPr userDrawn="1"/>
        </p:nvSpPr>
        <p:spPr>
          <a:xfrm>
            <a:off x="758702" y="3457554"/>
            <a:ext cx="1208037" cy="138175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8" name="Freeform: Shape 11">
            <a:extLst>
              <a:ext uri="{FF2B5EF4-FFF2-40B4-BE49-F238E27FC236}">
                <a16:creationId xmlns:a16="http://schemas.microsoft.com/office/drawing/2014/main" id="{B2A4CA75-D17E-243B-9C56-A63C75AF6D56}"/>
              </a:ext>
            </a:extLst>
          </p:cNvPr>
          <p:cNvSpPr/>
          <p:nvPr userDrawn="1"/>
        </p:nvSpPr>
        <p:spPr>
          <a:xfrm>
            <a:off x="2917915" y="4662164"/>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4">
              <a:lumMod val="20000"/>
              <a:lumOff val="8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3" name="Footer Placeholder 2">
            <a:extLst>
              <a:ext uri="{FF2B5EF4-FFF2-40B4-BE49-F238E27FC236}">
                <a16:creationId xmlns:a16="http://schemas.microsoft.com/office/drawing/2014/main" id="{7964077E-956B-EA3A-700F-A833D82341FE}"/>
              </a:ext>
            </a:extLst>
          </p:cNvPr>
          <p:cNvSpPr>
            <a:spLocks noGrp="1"/>
          </p:cNvSpPr>
          <p:nvPr>
            <p:ph type="ftr" sz="quarter" idx="30"/>
          </p:nvPr>
        </p:nvSpPr>
        <p:spPr/>
        <p:txBody>
          <a:bodyPr>
            <a:noAutofit/>
          </a:bodyPr>
          <a:lstStyle/>
          <a:p>
            <a:r>
              <a:rPr lang="en-US" noProof="0"/>
              <a:t>Presentation title</a:t>
            </a:r>
            <a:endParaRPr lang="en-US" noProof="0" dirty="0"/>
          </a:p>
        </p:txBody>
      </p:sp>
      <p:sp>
        <p:nvSpPr>
          <p:cNvPr id="10" name="Slide Number Placeholder 9">
            <a:extLst>
              <a:ext uri="{FF2B5EF4-FFF2-40B4-BE49-F238E27FC236}">
                <a16:creationId xmlns:a16="http://schemas.microsoft.com/office/drawing/2014/main" id="{8ED455D4-27F3-B6AD-2A20-7475F307E5E4}"/>
              </a:ext>
            </a:extLst>
          </p:cNvPr>
          <p:cNvSpPr>
            <a:spLocks noGrp="1"/>
          </p:cNvSpPr>
          <p:nvPr>
            <p:ph type="sldNum" sz="quarter" idx="31"/>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12564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Team Members">
    <p:spTree>
      <p:nvGrpSpPr>
        <p:cNvPr id="1" name=""/>
        <p:cNvGrpSpPr/>
        <p:nvPr/>
      </p:nvGrpSpPr>
      <p:grpSpPr>
        <a:xfrm>
          <a:off x="0" y="0"/>
          <a:ext cx="0" cy="0"/>
          <a:chOff x="0" y="0"/>
          <a:chExt cx="0" cy="0"/>
        </a:xfrm>
      </p:grpSpPr>
      <p:sp>
        <p:nvSpPr>
          <p:cNvPr id="16" name="Title Placeholder 4">
            <a:extLst>
              <a:ext uri="{FF2B5EF4-FFF2-40B4-BE49-F238E27FC236}">
                <a16:creationId xmlns:a16="http://schemas.microsoft.com/office/drawing/2014/main" id="{DCA6F28B-ACF1-D3CB-8968-4F64BEA02E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solidFill>
                  <a:schemeClr val="accent6"/>
                </a:solidFill>
              </a:defRPr>
            </a:lvl1pPr>
          </a:lstStyle>
          <a:p>
            <a:r>
              <a:rPr lang="en-US"/>
              <a:t>Click to edit Master title style</a:t>
            </a:r>
            <a:endParaRPr lang="en-US" dirty="0"/>
          </a:p>
        </p:txBody>
      </p:sp>
      <p:sp>
        <p:nvSpPr>
          <p:cNvPr id="60" name="Content placeholder 47">
            <a:extLst>
              <a:ext uri="{FF2B5EF4-FFF2-40B4-BE49-F238E27FC236}">
                <a16:creationId xmlns:a16="http://schemas.microsoft.com/office/drawing/2014/main" id="{E2F72F6F-0172-47B0-8D9E-0EED383332E2}"/>
              </a:ext>
            </a:extLst>
          </p:cNvPr>
          <p:cNvSpPr>
            <a:spLocks noGrp="1"/>
          </p:cNvSpPr>
          <p:nvPr>
            <p:ph type="pic" sz="quarter" idx="48"/>
          </p:nvPr>
        </p:nvSpPr>
        <p:spPr>
          <a:xfrm>
            <a:off x="1114798" y="2560353"/>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52" name="Content placeholder 47" descr="Click icon to add picture">
            <a:extLst>
              <a:ext uri="{FF2B5EF4-FFF2-40B4-BE49-F238E27FC236}">
                <a16:creationId xmlns:a16="http://schemas.microsoft.com/office/drawing/2014/main" id="{2369DDD8-CFC2-4980-A0DB-411AA173B475}"/>
              </a:ext>
            </a:extLst>
          </p:cNvPr>
          <p:cNvSpPr>
            <a:spLocks noGrp="1"/>
          </p:cNvSpPr>
          <p:nvPr>
            <p:ph type="body" sz="quarter" idx="27" hasCustomPrompt="1"/>
          </p:nvPr>
        </p:nvSpPr>
        <p:spPr>
          <a:xfrm>
            <a:off x="1214003" y="4764289"/>
            <a:ext cx="2098039" cy="506399"/>
          </a:xfrm>
          <a:prstGeom prst="rect">
            <a:avLst/>
          </a:prstGeom>
        </p:spPr>
        <p:txBody>
          <a:bodyPr anchor="b">
            <a:noAutofit/>
          </a:bodyPr>
          <a:lstStyle>
            <a:lvl1pPr marL="0" indent="0" algn="ctr">
              <a:lnSpc>
                <a:spcPct val="100000"/>
              </a:lnSpc>
              <a:buNone/>
              <a:defRPr sz="1800" b="1" i="0">
                <a:solidFill>
                  <a:schemeClr val="accent6"/>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3" name="Content placeholder 47">
            <a:extLst>
              <a:ext uri="{FF2B5EF4-FFF2-40B4-BE49-F238E27FC236}">
                <a16:creationId xmlns:a16="http://schemas.microsoft.com/office/drawing/2014/main" id="{B66AC261-5929-40D2-A646-8F16675DE383}"/>
              </a:ext>
            </a:extLst>
          </p:cNvPr>
          <p:cNvSpPr>
            <a:spLocks noGrp="1"/>
          </p:cNvSpPr>
          <p:nvPr>
            <p:ph type="body" sz="quarter" idx="28" hasCustomPrompt="1"/>
          </p:nvPr>
        </p:nvSpPr>
        <p:spPr>
          <a:xfrm>
            <a:off x="1214003" y="5295180"/>
            <a:ext cx="2098038" cy="506399"/>
          </a:xfrm>
          <a:prstGeom prst="rect">
            <a:avLst/>
          </a:prstGeom>
        </p:spPr>
        <p:txBody>
          <a:bodyPr>
            <a:noAutofit/>
          </a:bodyPr>
          <a:lstStyle>
            <a:lvl1pPr marL="0" indent="0" algn="ctr">
              <a:lnSpc>
                <a:spcPct val="100000"/>
              </a:lnSpc>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1" name="Content placeholder 47">
            <a:extLst>
              <a:ext uri="{FF2B5EF4-FFF2-40B4-BE49-F238E27FC236}">
                <a16:creationId xmlns:a16="http://schemas.microsoft.com/office/drawing/2014/main" id="{B33A9FB2-1610-4389-B352-D99255F77BEC}"/>
              </a:ext>
            </a:extLst>
          </p:cNvPr>
          <p:cNvSpPr>
            <a:spLocks noGrp="1"/>
          </p:cNvSpPr>
          <p:nvPr>
            <p:ph type="pic" sz="quarter" idx="49"/>
          </p:nvPr>
        </p:nvSpPr>
        <p:spPr>
          <a:xfrm>
            <a:off x="3623536" y="1840730"/>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21" name="Content placeholder 47" descr="Click icon to add picture">
            <a:extLst>
              <a:ext uri="{FF2B5EF4-FFF2-40B4-BE49-F238E27FC236}">
                <a16:creationId xmlns:a16="http://schemas.microsoft.com/office/drawing/2014/main" id="{DEE851A8-3FB7-B319-A053-BE08A45763C5}"/>
              </a:ext>
            </a:extLst>
          </p:cNvPr>
          <p:cNvSpPr>
            <a:spLocks noGrp="1"/>
          </p:cNvSpPr>
          <p:nvPr>
            <p:ph type="body" sz="quarter" idx="54" hasCustomPrompt="1"/>
          </p:nvPr>
        </p:nvSpPr>
        <p:spPr>
          <a:xfrm>
            <a:off x="3720440" y="4045832"/>
            <a:ext cx="2098039" cy="506399"/>
          </a:xfrm>
          <a:prstGeom prst="rect">
            <a:avLst/>
          </a:prstGeom>
        </p:spPr>
        <p:txBody>
          <a:bodyPr anchor="b">
            <a:noAutofit/>
          </a:bodyPr>
          <a:lstStyle>
            <a:lvl1pPr marL="0" indent="0" algn="ctr">
              <a:lnSpc>
                <a:spcPct val="100000"/>
              </a:lnSpc>
              <a:buNone/>
              <a:defRPr sz="1800" b="1" i="0">
                <a:solidFill>
                  <a:schemeClr val="accent6"/>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2" name="Content placeholder 47">
            <a:extLst>
              <a:ext uri="{FF2B5EF4-FFF2-40B4-BE49-F238E27FC236}">
                <a16:creationId xmlns:a16="http://schemas.microsoft.com/office/drawing/2014/main" id="{5743B59B-3EAA-B249-07CE-9C9C5B0B6AB1}"/>
              </a:ext>
            </a:extLst>
          </p:cNvPr>
          <p:cNvSpPr>
            <a:spLocks noGrp="1"/>
          </p:cNvSpPr>
          <p:nvPr>
            <p:ph type="body" sz="quarter" idx="55" hasCustomPrompt="1"/>
          </p:nvPr>
        </p:nvSpPr>
        <p:spPr>
          <a:xfrm>
            <a:off x="3720440" y="4576723"/>
            <a:ext cx="2098038" cy="506399"/>
          </a:xfrm>
          <a:prstGeom prst="rect">
            <a:avLst/>
          </a:prstGeom>
        </p:spPr>
        <p:txBody>
          <a:bodyPr>
            <a:noAutofit/>
          </a:bodyPr>
          <a:lstStyle>
            <a:lvl1pPr marL="0" indent="0" algn="ctr">
              <a:lnSpc>
                <a:spcPct val="100000"/>
              </a:lnSpc>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2" name="Content placeholder 47">
            <a:extLst>
              <a:ext uri="{FF2B5EF4-FFF2-40B4-BE49-F238E27FC236}">
                <a16:creationId xmlns:a16="http://schemas.microsoft.com/office/drawing/2014/main" id="{0AC60B87-71AC-4AA8-9AE7-B3B427BACB12}"/>
              </a:ext>
            </a:extLst>
          </p:cNvPr>
          <p:cNvSpPr>
            <a:spLocks noGrp="1"/>
          </p:cNvSpPr>
          <p:nvPr>
            <p:ph type="pic" sz="quarter" idx="50"/>
          </p:nvPr>
        </p:nvSpPr>
        <p:spPr>
          <a:xfrm>
            <a:off x="6113401" y="2560353"/>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19" name="Content placeholder 47" descr="Click icon to add picture">
            <a:extLst>
              <a:ext uri="{FF2B5EF4-FFF2-40B4-BE49-F238E27FC236}">
                <a16:creationId xmlns:a16="http://schemas.microsoft.com/office/drawing/2014/main" id="{110FBA5D-2CEB-4D44-16CA-0F24099B1401}"/>
              </a:ext>
            </a:extLst>
          </p:cNvPr>
          <p:cNvSpPr>
            <a:spLocks noGrp="1"/>
          </p:cNvSpPr>
          <p:nvPr>
            <p:ph type="body" sz="quarter" idx="52" hasCustomPrompt="1"/>
          </p:nvPr>
        </p:nvSpPr>
        <p:spPr>
          <a:xfrm>
            <a:off x="6218710" y="4764289"/>
            <a:ext cx="2098039" cy="506399"/>
          </a:xfrm>
          <a:prstGeom prst="rect">
            <a:avLst/>
          </a:prstGeom>
        </p:spPr>
        <p:txBody>
          <a:bodyPr anchor="b">
            <a:noAutofit/>
          </a:bodyPr>
          <a:lstStyle>
            <a:lvl1pPr marL="0" indent="0" algn="ctr">
              <a:lnSpc>
                <a:spcPct val="100000"/>
              </a:lnSpc>
              <a:buNone/>
              <a:defRPr sz="1800" b="1" i="0">
                <a:solidFill>
                  <a:schemeClr val="accent6"/>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0" name="Content placeholder 47">
            <a:extLst>
              <a:ext uri="{FF2B5EF4-FFF2-40B4-BE49-F238E27FC236}">
                <a16:creationId xmlns:a16="http://schemas.microsoft.com/office/drawing/2014/main" id="{2108E774-D145-FA07-58F1-7DB37A30A596}"/>
              </a:ext>
            </a:extLst>
          </p:cNvPr>
          <p:cNvSpPr>
            <a:spLocks noGrp="1"/>
          </p:cNvSpPr>
          <p:nvPr>
            <p:ph type="body" sz="quarter" idx="53" hasCustomPrompt="1"/>
          </p:nvPr>
        </p:nvSpPr>
        <p:spPr>
          <a:xfrm>
            <a:off x="6218710" y="5295180"/>
            <a:ext cx="2098038" cy="506399"/>
          </a:xfrm>
          <a:prstGeom prst="rect">
            <a:avLst/>
          </a:prstGeom>
        </p:spPr>
        <p:txBody>
          <a:bodyPr>
            <a:noAutofit/>
          </a:bodyPr>
          <a:lstStyle>
            <a:lvl1pPr marL="0" indent="0" algn="ctr">
              <a:lnSpc>
                <a:spcPct val="100000"/>
              </a:lnSpc>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3" name="Content placeholder 47">
            <a:extLst>
              <a:ext uri="{FF2B5EF4-FFF2-40B4-BE49-F238E27FC236}">
                <a16:creationId xmlns:a16="http://schemas.microsoft.com/office/drawing/2014/main" id="{05B25D7D-82BA-4FF5-9C92-4AD181847515}"/>
              </a:ext>
            </a:extLst>
          </p:cNvPr>
          <p:cNvSpPr>
            <a:spLocks noGrp="1"/>
          </p:cNvSpPr>
          <p:nvPr>
            <p:ph type="pic" sz="quarter" idx="51"/>
          </p:nvPr>
        </p:nvSpPr>
        <p:spPr>
          <a:xfrm>
            <a:off x="8500328" y="1836331"/>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25" name="Content placeholder 47" descr="Click icon to add picture">
            <a:extLst>
              <a:ext uri="{FF2B5EF4-FFF2-40B4-BE49-F238E27FC236}">
                <a16:creationId xmlns:a16="http://schemas.microsoft.com/office/drawing/2014/main" id="{A9C2624B-E6E6-C673-E8FF-F4BF909C3AC2}"/>
              </a:ext>
            </a:extLst>
          </p:cNvPr>
          <p:cNvSpPr>
            <a:spLocks noGrp="1"/>
          </p:cNvSpPr>
          <p:nvPr>
            <p:ph type="body" sz="quarter" idx="56" hasCustomPrompt="1"/>
          </p:nvPr>
        </p:nvSpPr>
        <p:spPr>
          <a:xfrm>
            <a:off x="8635340" y="4045832"/>
            <a:ext cx="2098039" cy="506399"/>
          </a:xfrm>
          <a:prstGeom prst="rect">
            <a:avLst/>
          </a:prstGeom>
        </p:spPr>
        <p:txBody>
          <a:bodyPr anchor="b">
            <a:noAutofit/>
          </a:bodyPr>
          <a:lstStyle>
            <a:lvl1pPr marL="0" indent="0" algn="ctr">
              <a:lnSpc>
                <a:spcPct val="100000"/>
              </a:lnSpc>
              <a:buNone/>
              <a:defRPr sz="1800" b="1" i="0">
                <a:solidFill>
                  <a:schemeClr val="accent6"/>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6" name="Content placeholder 47">
            <a:extLst>
              <a:ext uri="{FF2B5EF4-FFF2-40B4-BE49-F238E27FC236}">
                <a16:creationId xmlns:a16="http://schemas.microsoft.com/office/drawing/2014/main" id="{A003837A-CCD7-3699-D86F-CB884CA4C675}"/>
              </a:ext>
            </a:extLst>
          </p:cNvPr>
          <p:cNvSpPr>
            <a:spLocks noGrp="1"/>
          </p:cNvSpPr>
          <p:nvPr>
            <p:ph type="body" sz="quarter" idx="57" hasCustomPrompt="1"/>
          </p:nvPr>
        </p:nvSpPr>
        <p:spPr>
          <a:xfrm>
            <a:off x="8635340" y="4576723"/>
            <a:ext cx="2098038" cy="506399"/>
          </a:xfrm>
          <a:prstGeom prst="rect">
            <a:avLst/>
          </a:prstGeom>
        </p:spPr>
        <p:txBody>
          <a:bodyPr>
            <a:noAutofit/>
          </a:bodyPr>
          <a:lstStyle>
            <a:lvl1pPr marL="0" indent="0" algn="ctr">
              <a:lnSpc>
                <a:spcPct val="100000"/>
              </a:lnSpc>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 name="Footer Placeholder 1">
            <a:extLst>
              <a:ext uri="{FF2B5EF4-FFF2-40B4-BE49-F238E27FC236}">
                <a16:creationId xmlns:a16="http://schemas.microsoft.com/office/drawing/2014/main" id="{89028585-56FF-7B3D-783D-D06964F7C099}"/>
              </a:ext>
            </a:extLst>
          </p:cNvPr>
          <p:cNvSpPr>
            <a:spLocks noGrp="1"/>
          </p:cNvSpPr>
          <p:nvPr>
            <p:ph type="ftr" sz="quarter" idx="58"/>
          </p:nvPr>
        </p:nvSpPr>
        <p:spPr/>
        <p:txBody>
          <a:bodyPr>
            <a:noAutofit/>
          </a:bodyPr>
          <a:lstStyle>
            <a:lvl1pPr>
              <a:defRPr>
                <a:solidFill>
                  <a:schemeClr val="accent6"/>
                </a:solidFill>
              </a:defRPr>
            </a:lvl1pPr>
          </a:lstStyle>
          <a:p>
            <a:r>
              <a:rPr lang="en-US"/>
              <a:t>Presentation title</a:t>
            </a:r>
            <a:endParaRPr lang="en-US" dirty="0"/>
          </a:p>
        </p:txBody>
      </p:sp>
      <p:sp>
        <p:nvSpPr>
          <p:cNvPr id="3" name="Slide Number Placeholder 2">
            <a:extLst>
              <a:ext uri="{FF2B5EF4-FFF2-40B4-BE49-F238E27FC236}">
                <a16:creationId xmlns:a16="http://schemas.microsoft.com/office/drawing/2014/main" id="{7D090978-DDC9-0FA2-2CFD-733C8B854F3C}"/>
              </a:ext>
            </a:extLst>
          </p:cNvPr>
          <p:cNvSpPr>
            <a:spLocks noGrp="1"/>
          </p:cNvSpPr>
          <p:nvPr>
            <p:ph type="sldNum" sz="quarter" idx="59"/>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22636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Team Memb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92FA2A-46BA-2A19-C3CE-EC6985867B92}"/>
              </a:ext>
            </a:extLst>
          </p:cNvPr>
          <p:cNvSpPr>
            <a:spLocks noGrp="1"/>
          </p:cNvSpPr>
          <p:nvPr>
            <p:ph type="title"/>
          </p:nvPr>
        </p:nvSpPr>
        <p:spPr>
          <a:xfrm>
            <a:off x="509574" y="2367293"/>
            <a:ext cx="3909993" cy="3629708"/>
          </a:xfrm>
        </p:spPr>
        <p:txBody>
          <a:bodyPr anchor="t">
            <a:noAutofit/>
          </a:bodyPr>
          <a:lstStyle>
            <a:lvl1pPr>
              <a:defRPr>
                <a:solidFill>
                  <a:schemeClr val="accent6"/>
                </a:solidFill>
              </a:defRPr>
            </a:lvl1pPr>
          </a:lstStyle>
          <a:p>
            <a:r>
              <a:rPr lang="en-US"/>
              <a:t>Click to edit Master title style</a:t>
            </a:r>
            <a:endParaRPr lang="en-US" dirty="0"/>
          </a:p>
        </p:txBody>
      </p:sp>
      <p:sp>
        <p:nvSpPr>
          <p:cNvPr id="38" name="Content placeholder 47">
            <a:extLst>
              <a:ext uri="{FF2B5EF4-FFF2-40B4-BE49-F238E27FC236}">
                <a16:creationId xmlns:a16="http://schemas.microsoft.com/office/drawing/2014/main" id="{BF9EDF7D-3BB1-43C0-92BB-091CCC520477}"/>
              </a:ext>
            </a:extLst>
          </p:cNvPr>
          <p:cNvSpPr>
            <a:spLocks noGrp="1"/>
          </p:cNvSpPr>
          <p:nvPr>
            <p:ph type="pic" sz="quarter" idx="48"/>
          </p:nvPr>
        </p:nvSpPr>
        <p:spPr>
          <a:xfrm>
            <a:off x="4269796" y="436455"/>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39" name="文本占位符 47" descr="Click icon to add picture">
            <a:extLst>
              <a:ext uri="{FF2B5EF4-FFF2-40B4-BE49-F238E27FC236}">
                <a16:creationId xmlns:a16="http://schemas.microsoft.com/office/drawing/2014/main" id="{15896C2C-7C25-4BC0-AF9B-DF590A2909AA}"/>
              </a:ext>
            </a:extLst>
          </p:cNvPr>
          <p:cNvSpPr>
            <a:spLocks noGrp="1"/>
          </p:cNvSpPr>
          <p:nvPr>
            <p:ph type="body" sz="quarter" idx="27" hasCustomPrompt="1"/>
          </p:nvPr>
        </p:nvSpPr>
        <p:spPr>
          <a:xfrm>
            <a:off x="5520210" y="522515"/>
            <a:ext cx="2289842" cy="626551"/>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0" name="Content placeholder 47">
            <a:extLst>
              <a:ext uri="{FF2B5EF4-FFF2-40B4-BE49-F238E27FC236}">
                <a16:creationId xmlns:a16="http://schemas.microsoft.com/office/drawing/2014/main" id="{CAC554EF-FF8F-4055-A716-E82F461413B7}"/>
              </a:ext>
            </a:extLst>
          </p:cNvPr>
          <p:cNvSpPr>
            <a:spLocks noGrp="1"/>
          </p:cNvSpPr>
          <p:nvPr>
            <p:ph type="body" sz="quarter" idx="28" hasCustomPrompt="1"/>
          </p:nvPr>
        </p:nvSpPr>
        <p:spPr>
          <a:xfrm>
            <a:off x="5520211" y="1165881"/>
            <a:ext cx="2289842" cy="506399"/>
          </a:xfrm>
          <a:prstGeom prst="rect">
            <a:avLst/>
          </a:prstGeom>
        </p:spPr>
        <p:txBody>
          <a:bodyPr>
            <a:noAutofit/>
          </a:bodyPr>
          <a:lstStyle>
            <a:lvl1pPr marL="0" indent="0" algn="l">
              <a:lnSpc>
                <a:spcPct val="90000"/>
              </a:lnSpc>
              <a:spcBef>
                <a:spcPts val="0"/>
              </a:spcBef>
              <a:buNone/>
              <a:defRPr sz="1400" b="0" i="0">
                <a:solidFill>
                  <a:schemeClr val="accent6"/>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56" name="Content placeholder 47">
            <a:extLst>
              <a:ext uri="{FF2B5EF4-FFF2-40B4-BE49-F238E27FC236}">
                <a16:creationId xmlns:a16="http://schemas.microsoft.com/office/drawing/2014/main" id="{4F0742C0-A9F2-4886-B17E-6915399483C3}"/>
              </a:ext>
            </a:extLst>
          </p:cNvPr>
          <p:cNvSpPr>
            <a:spLocks noGrp="1"/>
          </p:cNvSpPr>
          <p:nvPr>
            <p:ph type="pic" sz="quarter" idx="72"/>
          </p:nvPr>
        </p:nvSpPr>
        <p:spPr>
          <a:xfrm>
            <a:off x="8059916" y="436455"/>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1" name="Content placeholder 47" descr="Click icon to add picture">
            <a:extLst>
              <a:ext uri="{FF2B5EF4-FFF2-40B4-BE49-F238E27FC236}">
                <a16:creationId xmlns:a16="http://schemas.microsoft.com/office/drawing/2014/main" id="{CE3DC674-39AB-43B9-AC30-97A68D221596}"/>
              </a:ext>
            </a:extLst>
          </p:cNvPr>
          <p:cNvSpPr>
            <a:spLocks noGrp="1"/>
          </p:cNvSpPr>
          <p:nvPr>
            <p:ph type="body" sz="quarter" idx="55" hasCustomPrompt="1"/>
          </p:nvPr>
        </p:nvSpPr>
        <p:spPr>
          <a:xfrm>
            <a:off x="9309889" y="642667"/>
            <a:ext cx="2098039" cy="506399"/>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2" name="Content placeholder 47">
            <a:extLst>
              <a:ext uri="{FF2B5EF4-FFF2-40B4-BE49-F238E27FC236}">
                <a16:creationId xmlns:a16="http://schemas.microsoft.com/office/drawing/2014/main" id="{F12189CA-0E22-41A5-91FD-03761860993D}"/>
              </a:ext>
            </a:extLst>
          </p:cNvPr>
          <p:cNvSpPr>
            <a:spLocks noGrp="1"/>
          </p:cNvSpPr>
          <p:nvPr>
            <p:ph type="body" sz="quarter" idx="56" hasCustomPrompt="1"/>
          </p:nvPr>
        </p:nvSpPr>
        <p:spPr>
          <a:xfrm>
            <a:off x="9309891" y="1165881"/>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48" name="Content placeholder 47">
            <a:extLst>
              <a:ext uri="{FF2B5EF4-FFF2-40B4-BE49-F238E27FC236}">
                <a16:creationId xmlns:a16="http://schemas.microsoft.com/office/drawing/2014/main" id="{A962C62E-F92F-445A-9243-8B433747A548}"/>
              </a:ext>
            </a:extLst>
          </p:cNvPr>
          <p:cNvSpPr>
            <a:spLocks noGrp="1"/>
          </p:cNvSpPr>
          <p:nvPr>
            <p:ph type="pic" sz="quarter" idx="69"/>
          </p:nvPr>
        </p:nvSpPr>
        <p:spPr>
          <a:xfrm>
            <a:off x="4269796" y="2004222"/>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3" name="Content placeholder 47" descr="Click icon to add picture">
            <a:extLst>
              <a:ext uri="{FF2B5EF4-FFF2-40B4-BE49-F238E27FC236}">
                <a16:creationId xmlns:a16="http://schemas.microsoft.com/office/drawing/2014/main" id="{DE6F9463-BB2D-43FC-BE8F-21D3F9A2539C}"/>
              </a:ext>
            </a:extLst>
          </p:cNvPr>
          <p:cNvSpPr>
            <a:spLocks noGrp="1"/>
          </p:cNvSpPr>
          <p:nvPr>
            <p:ph type="body" sz="quarter" idx="57" hasCustomPrompt="1"/>
          </p:nvPr>
        </p:nvSpPr>
        <p:spPr>
          <a:xfrm>
            <a:off x="5520210" y="2105171"/>
            <a:ext cx="2193021" cy="617418"/>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4" name="Content placeholder 47">
            <a:extLst>
              <a:ext uri="{FF2B5EF4-FFF2-40B4-BE49-F238E27FC236}">
                <a16:creationId xmlns:a16="http://schemas.microsoft.com/office/drawing/2014/main" id="{7DF27694-08A2-4530-B763-5A9B9D4DC6E0}"/>
              </a:ext>
            </a:extLst>
          </p:cNvPr>
          <p:cNvSpPr>
            <a:spLocks noGrp="1"/>
          </p:cNvSpPr>
          <p:nvPr>
            <p:ph type="body" sz="quarter" idx="58" hasCustomPrompt="1"/>
          </p:nvPr>
        </p:nvSpPr>
        <p:spPr>
          <a:xfrm>
            <a:off x="5520212" y="2739721"/>
            <a:ext cx="2193021" cy="506399"/>
          </a:xfrm>
          <a:prstGeom prst="rect">
            <a:avLst/>
          </a:prstGeom>
        </p:spPr>
        <p:txBody>
          <a:bodyPr>
            <a:noAutofit/>
          </a:bodyPr>
          <a:lstStyle>
            <a:lvl1pPr marL="0" indent="0" algn="l">
              <a:lnSpc>
                <a:spcPct val="100000"/>
              </a:lnSpc>
              <a:spcBef>
                <a:spcPts val="0"/>
              </a:spcBef>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1" name="Content placeholder 47">
            <a:extLst>
              <a:ext uri="{FF2B5EF4-FFF2-40B4-BE49-F238E27FC236}">
                <a16:creationId xmlns:a16="http://schemas.microsoft.com/office/drawing/2014/main" id="{2EA753B3-D0BB-4484-85D1-E28345D99F4C}"/>
              </a:ext>
            </a:extLst>
          </p:cNvPr>
          <p:cNvSpPr>
            <a:spLocks noGrp="1"/>
          </p:cNvSpPr>
          <p:nvPr>
            <p:ph type="pic" sz="quarter" idx="73"/>
          </p:nvPr>
        </p:nvSpPr>
        <p:spPr>
          <a:xfrm>
            <a:off x="8059916" y="2004222"/>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dirty="0"/>
          </a:p>
        </p:txBody>
      </p:sp>
      <p:sp>
        <p:nvSpPr>
          <p:cNvPr id="45" name="Content placeholder 47" descr="Click icon to add picture">
            <a:extLst>
              <a:ext uri="{FF2B5EF4-FFF2-40B4-BE49-F238E27FC236}">
                <a16:creationId xmlns:a16="http://schemas.microsoft.com/office/drawing/2014/main" id="{20398AA4-3D68-487D-BE7C-9F1D45E3F5FF}"/>
              </a:ext>
            </a:extLst>
          </p:cNvPr>
          <p:cNvSpPr>
            <a:spLocks noGrp="1"/>
          </p:cNvSpPr>
          <p:nvPr>
            <p:ph type="body" sz="quarter" idx="59" hasCustomPrompt="1"/>
          </p:nvPr>
        </p:nvSpPr>
        <p:spPr>
          <a:xfrm>
            <a:off x="9309890" y="2032203"/>
            <a:ext cx="2098039" cy="701144"/>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6" name="Content placeholder 47">
            <a:extLst>
              <a:ext uri="{FF2B5EF4-FFF2-40B4-BE49-F238E27FC236}">
                <a16:creationId xmlns:a16="http://schemas.microsoft.com/office/drawing/2014/main" id="{6B623D7A-5E96-42AB-9B1F-14E445503187}"/>
              </a:ext>
            </a:extLst>
          </p:cNvPr>
          <p:cNvSpPr>
            <a:spLocks noGrp="1"/>
          </p:cNvSpPr>
          <p:nvPr>
            <p:ph type="body" sz="quarter" idx="60" hasCustomPrompt="1"/>
          </p:nvPr>
        </p:nvSpPr>
        <p:spPr>
          <a:xfrm>
            <a:off x="9309890" y="2746407"/>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49" name="Content placeholder 47">
            <a:extLst>
              <a:ext uri="{FF2B5EF4-FFF2-40B4-BE49-F238E27FC236}">
                <a16:creationId xmlns:a16="http://schemas.microsoft.com/office/drawing/2014/main" id="{EAA5B0EA-1F3B-4D8B-9BB9-F9037A393705}"/>
              </a:ext>
            </a:extLst>
          </p:cNvPr>
          <p:cNvSpPr>
            <a:spLocks noGrp="1"/>
          </p:cNvSpPr>
          <p:nvPr>
            <p:ph type="pic" sz="quarter" idx="70"/>
          </p:nvPr>
        </p:nvSpPr>
        <p:spPr>
          <a:xfrm>
            <a:off x="4269796" y="3571991"/>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7" name="Content placeholder 47" descr="Click icon to add picture">
            <a:extLst>
              <a:ext uri="{FF2B5EF4-FFF2-40B4-BE49-F238E27FC236}">
                <a16:creationId xmlns:a16="http://schemas.microsoft.com/office/drawing/2014/main" id="{2C93687D-1E42-4B01-9F16-9FA098CE1153}"/>
              </a:ext>
            </a:extLst>
          </p:cNvPr>
          <p:cNvSpPr>
            <a:spLocks noGrp="1"/>
          </p:cNvSpPr>
          <p:nvPr>
            <p:ph type="body" sz="quarter" idx="61" hasCustomPrompt="1"/>
          </p:nvPr>
        </p:nvSpPr>
        <p:spPr>
          <a:xfrm>
            <a:off x="5520210" y="3775516"/>
            <a:ext cx="2098039" cy="506399"/>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0" name="Content placeholder 47">
            <a:extLst>
              <a:ext uri="{FF2B5EF4-FFF2-40B4-BE49-F238E27FC236}">
                <a16:creationId xmlns:a16="http://schemas.microsoft.com/office/drawing/2014/main" id="{7AB91474-458B-45F7-9773-FA375C2CF7FD}"/>
              </a:ext>
            </a:extLst>
          </p:cNvPr>
          <p:cNvSpPr>
            <a:spLocks noGrp="1"/>
          </p:cNvSpPr>
          <p:nvPr>
            <p:ph type="body" sz="quarter" idx="62" hasCustomPrompt="1"/>
          </p:nvPr>
        </p:nvSpPr>
        <p:spPr>
          <a:xfrm>
            <a:off x="5520211" y="4312077"/>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2" name="Content placeholder 47">
            <a:extLst>
              <a:ext uri="{FF2B5EF4-FFF2-40B4-BE49-F238E27FC236}">
                <a16:creationId xmlns:a16="http://schemas.microsoft.com/office/drawing/2014/main" id="{52E587E7-A09A-4FB2-8774-8073E737F106}"/>
              </a:ext>
            </a:extLst>
          </p:cNvPr>
          <p:cNvSpPr>
            <a:spLocks noGrp="1"/>
          </p:cNvSpPr>
          <p:nvPr>
            <p:ph type="pic" sz="quarter" idx="74"/>
          </p:nvPr>
        </p:nvSpPr>
        <p:spPr>
          <a:xfrm>
            <a:off x="8059916" y="3571991"/>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51" name="Content placeholder 47" descr="Click icon to add picture">
            <a:extLst>
              <a:ext uri="{FF2B5EF4-FFF2-40B4-BE49-F238E27FC236}">
                <a16:creationId xmlns:a16="http://schemas.microsoft.com/office/drawing/2014/main" id="{FBF01DC7-D684-4484-B2AA-B50F7B1A00DA}"/>
              </a:ext>
            </a:extLst>
          </p:cNvPr>
          <p:cNvSpPr>
            <a:spLocks noGrp="1"/>
          </p:cNvSpPr>
          <p:nvPr>
            <p:ph type="body" sz="quarter" idx="63" hasCustomPrompt="1"/>
          </p:nvPr>
        </p:nvSpPr>
        <p:spPr>
          <a:xfrm>
            <a:off x="9309889" y="3775516"/>
            <a:ext cx="2098039" cy="506399"/>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2" name="Content placeholder 47">
            <a:extLst>
              <a:ext uri="{FF2B5EF4-FFF2-40B4-BE49-F238E27FC236}">
                <a16:creationId xmlns:a16="http://schemas.microsoft.com/office/drawing/2014/main" id="{6046C90F-8A25-4E70-9BC9-4496C6B94EBC}"/>
              </a:ext>
            </a:extLst>
          </p:cNvPr>
          <p:cNvSpPr>
            <a:spLocks noGrp="1"/>
          </p:cNvSpPr>
          <p:nvPr>
            <p:ph type="body" sz="quarter" idx="64" hasCustomPrompt="1"/>
          </p:nvPr>
        </p:nvSpPr>
        <p:spPr>
          <a:xfrm>
            <a:off x="9309891" y="4312077"/>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55" name="Content placeholder 47">
            <a:extLst>
              <a:ext uri="{FF2B5EF4-FFF2-40B4-BE49-F238E27FC236}">
                <a16:creationId xmlns:a16="http://schemas.microsoft.com/office/drawing/2014/main" id="{D05B9A22-6B21-40BB-BBC1-9586C432A97B}"/>
              </a:ext>
            </a:extLst>
          </p:cNvPr>
          <p:cNvSpPr>
            <a:spLocks noGrp="1"/>
          </p:cNvSpPr>
          <p:nvPr>
            <p:ph type="pic" sz="quarter" idx="71"/>
          </p:nvPr>
        </p:nvSpPr>
        <p:spPr>
          <a:xfrm>
            <a:off x="4269796" y="5153614"/>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53" name="Content placeholder 47" descr="Click icon to add picture">
            <a:extLst>
              <a:ext uri="{FF2B5EF4-FFF2-40B4-BE49-F238E27FC236}">
                <a16:creationId xmlns:a16="http://schemas.microsoft.com/office/drawing/2014/main" id="{F5E2B418-8D0E-4995-A3ED-4348C6F4A1AF}"/>
              </a:ext>
            </a:extLst>
          </p:cNvPr>
          <p:cNvSpPr>
            <a:spLocks noGrp="1"/>
          </p:cNvSpPr>
          <p:nvPr>
            <p:ph type="body" sz="quarter" idx="65" hasCustomPrompt="1"/>
          </p:nvPr>
        </p:nvSpPr>
        <p:spPr>
          <a:xfrm>
            <a:off x="5520210" y="5369449"/>
            <a:ext cx="2098039" cy="506399"/>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8" name="Content placeholder 47">
            <a:extLst>
              <a:ext uri="{FF2B5EF4-FFF2-40B4-BE49-F238E27FC236}">
                <a16:creationId xmlns:a16="http://schemas.microsoft.com/office/drawing/2014/main" id="{90A2A6E4-4D11-4F28-9D68-BC28580EBC05}"/>
              </a:ext>
            </a:extLst>
          </p:cNvPr>
          <p:cNvSpPr>
            <a:spLocks noGrp="1"/>
          </p:cNvSpPr>
          <p:nvPr>
            <p:ph type="body" sz="quarter" idx="66" hasCustomPrompt="1"/>
          </p:nvPr>
        </p:nvSpPr>
        <p:spPr>
          <a:xfrm>
            <a:off x="5520211" y="5901594"/>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3" name="Content placeholder 47">
            <a:extLst>
              <a:ext uri="{FF2B5EF4-FFF2-40B4-BE49-F238E27FC236}">
                <a16:creationId xmlns:a16="http://schemas.microsoft.com/office/drawing/2014/main" id="{A74DEBE4-2F74-4EB7-9501-8D37A3151B2A}"/>
              </a:ext>
            </a:extLst>
          </p:cNvPr>
          <p:cNvSpPr>
            <a:spLocks noGrp="1"/>
          </p:cNvSpPr>
          <p:nvPr>
            <p:ph type="pic" sz="quarter" idx="75"/>
          </p:nvPr>
        </p:nvSpPr>
        <p:spPr>
          <a:xfrm>
            <a:off x="8059916" y="5153614"/>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59" name="Content placeholder 47" descr="Click icon to add picture">
            <a:extLst>
              <a:ext uri="{FF2B5EF4-FFF2-40B4-BE49-F238E27FC236}">
                <a16:creationId xmlns:a16="http://schemas.microsoft.com/office/drawing/2014/main" id="{070D69EE-1032-4604-B201-FD13AE846E9E}"/>
              </a:ext>
            </a:extLst>
          </p:cNvPr>
          <p:cNvSpPr>
            <a:spLocks noGrp="1"/>
          </p:cNvSpPr>
          <p:nvPr>
            <p:ph type="body" sz="quarter" idx="67" hasCustomPrompt="1"/>
          </p:nvPr>
        </p:nvSpPr>
        <p:spPr>
          <a:xfrm>
            <a:off x="9313612" y="5369449"/>
            <a:ext cx="2098039" cy="506399"/>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60" name="Content placeholder 47">
            <a:extLst>
              <a:ext uri="{FF2B5EF4-FFF2-40B4-BE49-F238E27FC236}">
                <a16:creationId xmlns:a16="http://schemas.microsoft.com/office/drawing/2014/main" id="{B65187B8-CD7A-46B0-A851-E2456586E758}"/>
              </a:ext>
            </a:extLst>
          </p:cNvPr>
          <p:cNvSpPr>
            <a:spLocks noGrp="1"/>
          </p:cNvSpPr>
          <p:nvPr>
            <p:ph type="body" sz="quarter" idx="68" hasCustomPrompt="1"/>
          </p:nvPr>
        </p:nvSpPr>
        <p:spPr>
          <a:xfrm>
            <a:off x="9309891" y="5901594"/>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5" name="Footer Placeholder 4">
            <a:extLst>
              <a:ext uri="{FF2B5EF4-FFF2-40B4-BE49-F238E27FC236}">
                <a16:creationId xmlns:a16="http://schemas.microsoft.com/office/drawing/2014/main" id="{B2964988-2386-5A15-B085-00BD5D58E53C}"/>
              </a:ext>
            </a:extLst>
          </p:cNvPr>
          <p:cNvSpPr>
            <a:spLocks noGrp="1"/>
          </p:cNvSpPr>
          <p:nvPr>
            <p:ph type="ftr" sz="quarter" idx="76"/>
          </p:nvPr>
        </p:nvSpPr>
        <p:spPr/>
        <p:txBody>
          <a:bodyPr>
            <a:noAutofit/>
          </a:bodyPr>
          <a:lstStyle>
            <a:lvl1pPr>
              <a:defRPr>
                <a:solidFill>
                  <a:schemeClr val="accent6"/>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062CC095-C330-BF75-42CE-50A46EAD82C5}"/>
              </a:ext>
            </a:extLst>
          </p:cNvPr>
          <p:cNvSpPr>
            <a:spLocks noGrp="1"/>
          </p:cNvSpPr>
          <p:nvPr>
            <p:ph type="sldNum" sz="quarter" idx="77"/>
          </p:nvPr>
        </p:nvSpPr>
        <p:spPr/>
        <p:txBody>
          <a:bodyPr>
            <a:noAutofit/>
          </a:bodyPr>
          <a:lstStyle>
            <a:lvl1pPr>
              <a:defRPr b="0">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374311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alpha val="20000"/>
          </a:schemeClr>
        </a:solidFill>
        <a:effectLst/>
      </p:bgPr>
    </p:bg>
    <p:spTree>
      <p:nvGrpSpPr>
        <p:cNvPr id="1" name=""/>
        <p:cNvGrpSpPr/>
        <p:nvPr/>
      </p:nvGrpSpPr>
      <p:grpSpPr>
        <a:xfrm>
          <a:off x="0" y="0"/>
          <a:ext cx="0" cy="0"/>
          <a:chOff x="0" y="0"/>
          <a:chExt cx="0" cy="0"/>
        </a:xfrm>
      </p:grpSpPr>
      <p:sp>
        <p:nvSpPr>
          <p:cNvPr id="4" name="Content placeholder 47">
            <a:extLst>
              <a:ext uri="{FF2B5EF4-FFF2-40B4-BE49-F238E27FC236}">
                <a16:creationId xmlns:a16="http://schemas.microsoft.com/office/drawing/2014/main" id="{28B6388A-37D2-4382-A7FC-9B9A76BDE84D}"/>
              </a:ext>
            </a:extLst>
          </p:cNvPr>
          <p:cNvSpPr>
            <a:spLocks noGrp="1"/>
          </p:cNvSpPr>
          <p:nvPr>
            <p:ph type="sldNum" sz="quarter" idx="4"/>
          </p:nvPr>
        </p:nvSpPr>
        <p:spPr>
          <a:xfrm>
            <a:off x="11194169" y="6217920"/>
            <a:ext cx="458592" cy="365125"/>
          </a:xfrm>
          <a:prstGeom prst="rect">
            <a:avLst/>
          </a:prstGeom>
        </p:spPr>
        <p:txBody>
          <a:bodyPr vert="horz" lIns="91440" tIns="45720" rIns="91440" bIns="45720" rtlCol="0" anchor="ctr">
            <a:noAutofit/>
          </a:bodyPr>
          <a:lstStyle>
            <a:lvl1pPr algn="ctr">
              <a:defRPr sz="1200">
                <a:solidFill>
                  <a:schemeClr val="accent6"/>
                </a:solidFill>
                <a:latin typeface="+mn-lt"/>
              </a:defRPr>
            </a:lvl1pPr>
          </a:lstStyle>
          <a:p>
            <a:fld id="{47FEACEE-25B4-4A2D-B147-27296E36371D}" type="slidenum">
              <a:rPr lang="en-US" altLang="zh-CN" smtClean="0"/>
              <a:pPr/>
              <a:t>‹#›</a:t>
            </a:fld>
            <a:endParaRPr lang="en-US" altLang="zh-CN" dirty="0"/>
          </a:p>
        </p:txBody>
      </p:sp>
      <p:sp>
        <p:nvSpPr>
          <p:cNvPr id="6" name="Text Placeholder 2">
            <a:extLst>
              <a:ext uri="{FF2B5EF4-FFF2-40B4-BE49-F238E27FC236}">
                <a16:creationId xmlns:a16="http://schemas.microsoft.com/office/drawing/2014/main" id="{18CB8A3D-9A54-FD7C-F6A5-B33E6C891A4E}"/>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4">
            <a:extLst>
              <a:ext uri="{FF2B5EF4-FFF2-40B4-BE49-F238E27FC236}">
                <a16:creationId xmlns:a16="http://schemas.microsoft.com/office/drawing/2014/main" id="{F38A7675-78A2-B642-22AF-B98514C68B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noProof="0"/>
              <a:t>Click to edit Master title style</a:t>
            </a:r>
          </a:p>
        </p:txBody>
      </p:sp>
      <p:sp>
        <p:nvSpPr>
          <p:cNvPr id="8" name="Footer Placeholder 7">
            <a:extLst>
              <a:ext uri="{FF2B5EF4-FFF2-40B4-BE49-F238E27FC236}">
                <a16:creationId xmlns:a16="http://schemas.microsoft.com/office/drawing/2014/main" id="{C176125D-E69D-E2ED-1549-3D67DBD487E0}"/>
              </a:ext>
            </a:extLst>
          </p:cNvPr>
          <p:cNvSpPr>
            <a:spLocks noGrp="1"/>
          </p:cNvSpPr>
          <p:nvPr>
            <p:ph type="ftr" sz="quarter" idx="3"/>
          </p:nvPr>
        </p:nvSpPr>
        <p:spPr>
          <a:xfrm>
            <a:off x="484632" y="6089904"/>
            <a:ext cx="4114800" cy="365125"/>
          </a:xfrm>
          <a:prstGeom prst="rect">
            <a:avLst/>
          </a:prstGeom>
        </p:spPr>
        <p:txBody>
          <a:bodyPr vert="horz" lIns="91440" tIns="45720" rIns="91440" bIns="45720" rtlCol="0" anchor="ctr">
            <a:noAutofit/>
          </a:bodyPr>
          <a:lstStyle>
            <a:lvl1pPr algn="l">
              <a:defRPr sz="1200">
                <a:solidFill>
                  <a:schemeClr val="accent6"/>
                </a:solidFill>
                <a:latin typeface="+mn-lt"/>
              </a:defRPr>
            </a:lvl1pPr>
          </a:lstStyle>
          <a:p>
            <a:r>
              <a:rPr lang="en-US"/>
              <a:t>Presentation title</a:t>
            </a:r>
            <a:endParaRPr lang="en-US" dirty="0"/>
          </a:p>
        </p:txBody>
      </p:sp>
    </p:spTree>
    <p:extLst>
      <p:ext uri="{BB962C8B-B14F-4D97-AF65-F5344CB8AC3E}">
        <p14:creationId xmlns:p14="http://schemas.microsoft.com/office/powerpoint/2010/main" val="2020574204"/>
      </p:ext>
    </p:extLst>
  </p:cSld>
  <p:clrMap bg1="lt1" tx1="dk1" bg2="lt2" tx2="dk2" accent1="accent1" accent2="accent2" accent3="accent3" accent4="accent4" accent5="accent5" accent6="accent6" hlink="hlink" folHlink="folHlink"/>
  <p:sldLayoutIdLst>
    <p:sldLayoutId id="2147483667" r:id="rId1"/>
    <p:sldLayoutId id="2147483652"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8" r:id="rId11"/>
    <p:sldLayoutId id="2147483661" r:id="rId12"/>
    <p:sldLayoutId id="2147483662" r:id="rId13"/>
    <p:sldLayoutId id="2147483663" r:id="rId14"/>
    <p:sldLayoutId id="2147483664" r:id="rId15"/>
    <p:sldLayoutId id="2147483665" r:id="rId16"/>
  </p:sldLayoutIdLst>
  <p:hf hdr="0" dt="0"/>
  <p:txStyles>
    <p:titleStyle>
      <a:lvl1pPr algn="l" defTabSz="914400" rtl="0" eaLnBrk="1" latinLnBrk="0" hangingPunct="1">
        <a:lnSpc>
          <a:spcPct val="90000"/>
        </a:lnSpc>
        <a:spcBef>
          <a:spcPct val="0"/>
        </a:spcBef>
        <a:buNone/>
        <a:defRPr sz="4400" b="1"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userDrawn="1">
          <p15:clr>
            <a:srgbClr val="F26B43"/>
          </p15:clr>
        </p15:guide>
        <p15:guide id="2" pos="3840" userDrawn="1">
          <p15:clr>
            <a:srgbClr val="F26B43"/>
          </p15:clr>
        </p15:guide>
        <p15:guide id="3" pos="5640" userDrawn="1">
          <p15:clr>
            <a:srgbClr val="F26B43"/>
          </p15:clr>
        </p15:guide>
        <p15:guide id="4" pos="1656" userDrawn="1">
          <p15:clr>
            <a:srgbClr val="F26B43"/>
          </p15:clr>
        </p15:guide>
        <p15:guide id="5" pos="520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6.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A3B864-5E85-99D2-93E5-5CA1F4F35DC7}"/>
              </a:ext>
            </a:extLst>
          </p:cNvPr>
          <p:cNvSpPr>
            <a:spLocks noGrp="1"/>
          </p:cNvSpPr>
          <p:nvPr>
            <p:ph type="title"/>
          </p:nvPr>
        </p:nvSpPr>
        <p:spPr/>
        <p:txBody>
          <a:bodyPr/>
          <a:lstStyle/>
          <a:p>
            <a:r>
              <a:rPr lang="en-US" altLang="zh-CN" dirty="0"/>
              <a:t>Interplay between FTP, Customs and GST</a:t>
            </a:r>
            <a:endParaRPr lang="en-US" dirty="0"/>
          </a:p>
        </p:txBody>
      </p:sp>
      <p:sp>
        <p:nvSpPr>
          <p:cNvPr id="9" name="Text Placeholder 8">
            <a:extLst>
              <a:ext uri="{FF2B5EF4-FFF2-40B4-BE49-F238E27FC236}">
                <a16:creationId xmlns:a16="http://schemas.microsoft.com/office/drawing/2014/main" id="{485E0237-B9A1-0B58-E0AA-05EF84817EB4}"/>
              </a:ext>
            </a:extLst>
          </p:cNvPr>
          <p:cNvSpPr>
            <a:spLocks noGrp="1"/>
          </p:cNvSpPr>
          <p:nvPr>
            <p:ph type="body" sz="quarter" idx="28"/>
          </p:nvPr>
        </p:nvSpPr>
        <p:spPr>
          <a:xfrm>
            <a:off x="1601366" y="4172084"/>
            <a:ext cx="2910476" cy="760288"/>
          </a:xfrm>
        </p:spPr>
        <p:txBody>
          <a:bodyPr/>
          <a:lstStyle/>
          <a:p>
            <a:r>
              <a:rPr lang="en-US" sz="2800" dirty="0"/>
              <a:t>Manoj Malpani</a:t>
            </a:r>
          </a:p>
          <a:p>
            <a:r>
              <a:rPr lang="en-US" dirty="0"/>
              <a:t>FCA, ACMA</a:t>
            </a:r>
          </a:p>
        </p:txBody>
      </p:sp>
      <p:pic>
        <p:nvPicPr>
          <p:cNvPr id="30" name="Picture placeholder 29" descr="People in an office discussing work over a laptop&#10;">
            <a:extLst>
              <a:ext uri="{FF2B5EF4-FFF2-40B4-BE49-F238E27FC236}">
                <a16:creationId xmlns:a16="http://schemas.microsoft.com/office/drawing/2014/main" id="{18C88B4D-F554-49C2-A23C-DFE94D4C835B}"/>
              </a:ext>
            </a:extLst>
          </p:cNvPr>
          <p:cNvPicPr>
            <a:picLocks noGrp="1" noChangeAspect="1"/>
          </p:cNvPicPr>
          <p:nvPr>
            <p:ph type="pic" sz="quarter" idx="47"/>
          </p:nvPr>
        </p:nvPicPr>
        <p:blipFill>
          <a:blip r:embed="rId2">
            <a:extLst>
              <a:ext uri="{28A0092B-C50C-407E-A947-70E740481C1C}">
                <a14:useLocalDpi xmlns:a14="http://schemas.microsoft.com/office/drawing/2010/main"/>
              </a:ext>
            </a:extLst>
          </a:blip>
          <a:srcRect/>
          <a:stretch>
            <a:fillRect/>
          </a:stretch>
        </p:blipFill>
        <p:spPr/>
      </p:pic>
      <p:sp>
        <p:nvSpPr>
          <p:cNvPr id="10" name="Freeform: Shape 11">
            <a:extLst>
              <a:ext uri="{FF2B5EF4-FFF2-40B4-BE49-F238E27FC236}">
                <a16:creationId xmlns:a16="http://schemas.microsoft.com/office/drawing/2014/main" id="{01A79B69-242C-3AEB-4A42-7A606A54C63A}"/>
              </a:ext>
              <a:ext uri="{C183D7F6-B498-43B3-948B-1728B52AA6E4}">
                <adec:decorative xmlns:adec="http://schemas.microsoft.com/office/drawing/2017/decorative" val="1"/>
              </a:ext>
            </a:extLst>
          </p:cNvPr>
          <p:cNvSpPr/>
          <p:nvPr/>
        </p:nvSpPr>
        <p:spPr>
          <a:xfrm>
            <a:off x="9857505" y="838985"/>
            <a:ext cx="1637958" cy="187385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chemeClr val="tx2">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14" name="Freeform: Shape 11">
            <a:extLst>
              <a:ext uri="{FF2B5EF4-FFF2-40B4-BE49-F238E27FC236}">
                <a16:creationId xmlns:a16="http://schemas.microsoft.com/office/drawing/2014/main" id="{E5D4DE6D-89C8-6FFF-287D-3F3BAD416CA1}"/>
              </a:ext>
              <a:ext uri="{C183D7F6-B498-43B3-948B-1728B52AA6E4}">
                <adec:decorative xmlns:adec="http://schemas.microsoft.com/office/drawing/2017/decorative" val="1"/>
              </a:ext>
            </a:extLst>
          </p:cNvPr>
          <p:cNvSpPr/>
          <p:nvPr/>
        </p:nvSpPr>
        <p:spPr>
          <a:xfrm>
            <a:off x="5974436" y="3694919"/>
            <a:ext cx="1637958" cy="187385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4">
              <a:lumMod val="60000"/>
              <a:lumOff val="40000"/>
              <a:alpha val="50196"/>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Tree>
    <p:extLst>
      <p:ext uri="{BB962C8B-B14F-4D97-AF65-F5344CB8AC3E}">
        <p14:creationId xmlns:p14="http://schemas.microsoft.com/office/powerpoint/2010/main" val="3898447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45FF2-5246-A6B3-7782-7E78979DC20A}"/>
              </a:ext>
            </a:extLst>
          </p:cNvPr>
          <p:cNvSpPr>
            <a:spLocks noGrp="1"/>
          </p:cNvSpPr>
          <p:nvPr>
            <p:ph type="title"/>
          </p:nvPr>
        </p:nvSpPr>
        <p:spPr>
          <a:xfrm>
            <a:off x="541791" y="721538"/>
            <a:ext cx="10889796" cy="787666"/>
          </a:xfrm>
        </p:spPr>
        <p:txBody>
          <a:bodyPr/>
          <a:lstStyle/>
          <a:p>
            <a:pPr>
              <a:lnSpc>
                <a:spcPct val="107000"/>
              </a:lnSpc>
              <a:spcAft>
                <a:spcPts val="800"/>
              </a:spcAft>
            </a:pPr>
            <a:r>
              <a:rPr lang="en-US" sz="3200" kern="100" dirty="0">
                <a:solidFill>
                  <a:srgbClr val="333333"/>
                </a:solidFill>
                <a:latin typeface="Default Font"/>
                <a:ea typeface="Calibri" panose="020F0502020204030204" pitchFamily="34" charset="0"/>
                <a:cs typeface="Times New Roman" panose="02020603050405020304" pitchFamily="18" charset="0"/>
              </a:rPr>
              <a:t>Merchant Trade Transaction</a:t>
            </a:r>
            <a:endParaRPr lang="en-IN"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0C15D161-9C5C-691B-FA5C-ED997066EEFD}"/>
              </a:ext>
            </a:extLst>
          </p:cNvPr>
          <p:cNvSpPr>
            <a:spLocks noGrp="1"/>
          </p:cNvSpPr>
          <p:nvPr>
            <p:ph type="sldNum" sz="quarter" idx="29"/>
          </p:nvPr>
        </p:nvSpPr>
        <p:spPr/>
        <p:txBody>
          <a:bodyPr/>
          <a:lstStyle/>
          <a:p>
            <a:fld id="{47FEACEE-25B4-4A2D-B147-27296E36371D}" type="slidenum">
              <a:rPr lang="en-US" altLang="zh-CN" smtClean="0"/>
              <a:pPr/>
              <a:t>10</a:t>
            </a:fld>
            <a:endParaRPr lang="en-US" altLang="zh-CN" dirty="0"/>
          </a:p>
        </p:txBody>
      </p:sp>
      <p:sp>
        <p:nvSpPr>
          <p:cNvPr id="8" name="Content Placeholder 13">
            <a:extLst>
              <a:ext uri="{FF2B5EF4-FFF2-40B4-BE49-F238E27FC236}">
                <a16:creationId xmlns:a16="http://schemas.microsoft.com/office/drawing/2014/main" id="{8EFE5D7B-59E3-1731-86D8-AD2EF669DF2C}"/>
              </a:ext>
            </a:extLst>
          </p:cNvPr>
          <p:cNvSpPr txBox="1">
            <a:spLocks/>
          </p:cNvSpPr>
          <p:nvPr/>
        </p:nvSpPr>
        <p:spPr>
          <a:xfrm>
            <a:off x="541791" y="1298868"/>
            <a:ext cx="11201399" cy="50930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u="sng" dirty="0"/>
          </a:p>
          <a:p>
            <a:pPr>
              <a:lnSpc>
                <a:spcPct val="150000"/>
              </a:lnSpc>
              <a:buFont typeface="Wingdings" panose="05000000000000000000" pitchFamily="2" charset="2"/>
              <a:buChar char="Ø"/>
            </a:pPr>
            <a:r>
              <a:rPr lang="en-US" dirty="0"/>
              <a:t>Supply of goods from a place in the non-taxable territory to another place in the non-taxable territory without such goods entering into India</a:t>
            </a:r>
          </a:p>
          <a:p>
            <a:pPr>
              <a:lnSpc>
                <a:spcPct val="150000"/>
              </a:lnSpc>
              <a:buFont typeface="Wingdings" panose="05000000000000000000" pitchFamily="2" charset="2"/>
              <a:buChar char="Ø"/>
            </a:pPr>
            <a:endParaRPr lang="en-US" dirty="0"/>
          </a:p>
          <a:p>
            <a:pPr>
              <a:lnSpc>
                <a:spcPct val="150000"/>
              </a:lnSpc>
              <a:buFont typeface="Wingdings" panose="05000000000000000000" pitchFamily="2" charset="2"/>
              <a:buChar char="Ø"/>
            </a:pPr>
            <a:r>
              <a:rPr lang="en-US" dirty="0"/>
              <a:t>Input tax credit </a:t>
            </a:r>
            <a:r>
              <a:rPr lang="en-US" b="1" u="sng" dirty="0">
                <a:solidFill>
                  <a:srgbClr val="FF0000"/>
                </a:solidFill>
              </a:rPr>
              <a:t>not required to be reversed </a:t>
            </a:r>
            <a:r>
              <a:rPr lang="en-US" dirty="0"/>
              <a:t>for as explanation to Section 17 (3) excludes supplies under Schedule III from the definition of exempted supplies.  </a:t>
            </a:r>
          </a:p>
        </p:txBody>
      </p:sp>
    </p:spTree>
    <p:extLst>
      <p:ext uri="{BB962C8B-B14F-4D97-AF65-F5344CB8AC3E}">
        <p14:creationId xmlns:p14="http://schemas.microsoft.com/office/powerpoint/2010/main" val="9642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45FF2-5246-A6B3-7782-7E78979DC20A}"/>
              </a:ext>
            </a:extLst>
          </p:cNvPr>
          <p:cNvSpPr>
            <a:spLocks noGrp="1"/>
          </p:cNvSpPr>
          <p:nvPr>
            <p:ph type="title"/>
          </p:nvPr>
        </p:nvSpPr>
        <p:spPr>
          <a:xfrm>
            <a:off x="541791" y="739294"/>
            <a:ext cx="10889796" cy="787666"/>
          </a:xfrm>
        </p:spPr>
        <p:txBody>
          <a:bodyPr/>
          <a:lstStyle/>
          <a:p>
            <a:pPr>
              <a:lnSpc>
                <a:spcPct val="107000"/>
              </a:lnSpc>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Export Oriented Units</a:t>
            </a:r>
            <a:br>
              <a:rPr lang="en-US" sz="3200" kern="100" dirty="0">
                <a:effectLst/>
                <a:latin typeface="Calibri" panose="020F0502020204030204" pitchFamily="34" charset="0"/>
                <a:ea typeface="Calibri" panose="020F0502020204030204" pitchFamily="34" charset="0"/>
                <a:cs typeface="Times New Roman" panose="02020603050405020304" pitchFamily="18" charset="0"/>
              </a:rPr>
            </a:br>
            <a:endParaRPr lang="en-IN"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0C15D161-9C5C-691B-FA5C-ED997066EEFD}"/>
              </a:ext>
            </a:extLst>
          </p:cNvPr>
          <p:cNvSpPr>
            <a:spLocks noGrp="1"/>
          </p:cNvSpPr>
          <p:nvPr>
            <p:ph type="sldNum" sz="quarter" idx="29"/>
          </p:nvPr>
        </p:nvSpPr>
        <p:spPr/>
        <p:txBody>
          <a:bodyPr/>
          <a:lstStyle/>
          <a:p>
            <a:fld id="{47FEACEE-25B4-4A2D-B147-27296E36371D}" type="slidenum">
              <a:rPr lang="en-US" altLang="zh-CN" smtClean="0"/>
              <a:pPr/>
              <a:t>11</a:t>
            </a:fld>
            <a:endParaRPr lang="en-US" altLang="zh-CN" dirty="0"/>
          </a:p>
        </p:txBody>
      </p:sp>
      <p:sp>
        <p:nvSpPr>
          <p:cNvPr id="8" name="Content Placeholder 13">
            <a:extLst>
              <a:ext uri="{FF2B5EF4-FFF2-40B4-BE49-F238E27FC236}">
                <a16:creationId xmlns:a16="http://schemas.microsoft.com/office/drawing/2014/main" id="{8EFE5D7B-59E3-1731-86D8-AD2EF669DF2C}"/>
              </a:ext>
            </a:extLst>
          </p:cNvPr>
          <p:cNvSpPr txBox="1">
            <a:spLocks/>
          </p:cNvSpPr>
          <p:nvPr/>
        </p:nvSpPr>
        <p:spPr>
          <a:xfrm>
            <a:off x="451362" y="1764946"/>
            <a:ext cx="11201399" cy="50930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Ø"/>
            </a:pPr>
            <a:r>
              <a:rPr lang="en-US" b="1" dirty="0"/>
              <a:t>Export Oriented Units (EOUs)</a:t>
            </a:r>
            <a:r>
              <a:rPr lang="en-US" dirty="0"/>
              <a:t> have been defined under Chapter 6 of Foreign Trade Policy (FTP) as those units undertaking to export their entire production of goods and services. Trading units are not covered under the EOU.</a:t>
            </a:r>
          </a:p>
          <a:p>
            <a:pPr>
              <a:lnSpc>
                <a:spcPct val="150000"/>
              </a:lnSpc>
              <a:buFont typeface="Wingdings" panose="05000000000000000000" pitchFamily="2" charset="2"/>
              <a:buChar char="Ø"/>
            </a:pPr>
            <a:r>
              <a:rPr lang="en-US" b="1" dirty="0"/>
              <a:t>Benefits of Export Oriented Units :</a:t>
            </a:r>
            <a:r>
              <a:rPr lang="en-US" dirty="0"/>
              <a:t> </a:t>
            </a:r>
          </a:p>
          <a:p>
            <a:pPr lvl="1">
              <a:lnSpc>
                <a:spcPct val="100000"/>
              </a:lnSpc>
            </a:pPr>
            <a:r>
              <a:rPr lang="en-US" dirty="0"/>
              <a:t>Procurement of raw material or capital goods either through import or through domestic sources is duty free</a:t>
            </a:r>
          </a:p>
          <a:p>
            <a:pPr lvl="1">
              <a:lnSpc>
                <a:spcPct val="100000"/>
              </a:lnSpc>
            </a:pPr>
            <a:r>
              <a:rPr lang="en-US" dirty="0"/>
              <a:t>EOUs can claim Refund of GST paid.</a:t>
            </a:r>
          </a:p>
          <a:p>
            <a:pPr lvl="1">
              <a:lnSpc>
                <a:spcPct val="100000"/>
              </a:lnSpc>
            </a:pPr>
            <a:r>
              <a:rPr lang="en-US" dirty="0"/>
              <a:t>EOUs are eligible for reimbursement of duty paid on fuels procured from domestic oil companies.</a:t>
            </a:r>
          </a:p>
          <a:p>
            <a:pPr lvl="1">
              <a:lnSpc>
                <a:spcPct val="100000"/>
              </a:lnSpc>
            </a:pPr>
            <a:r>
              <a:rPr lang="en-US" dirty="0"/>
              <a:t>EOUs are eligible for claiming input tax credit on the goods and services. </a:t>
            </a:r>
          </a:p>
          <a:p>
            <a:pPr lvl="1">
              <a:lnSpc>
                <a:spcPct val="100000"/>
              </a:lnSpc>
            </a:pPr>
            <a:r>
              <a:rPr lang="en-US" dirty="0"/>
              <a:t>Fast track clearance facilities.</a:t>
            </a:r>
            <a:endParaRPr lang="en-US" b="1" dirty="0"/>
          </a:p>
        </p:txBody>
      </p:sp>
    </p:spTree>
    <p:extLst>
      <p:ext uri="{BB962C8B-B14F-4D97-AF65-F5344CB8AC3E}">
        <p14:creationId xmlns:p14="http://schemas.microsoft.com/office/powerpoint/2010/main" val="305810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4D761329-3BEF-0173-1328-A4DB26572AFF}"/>
              </a:ext>
            </a:extLst>
          </p:cNvPr>
          <p:cNvSpPr>
            <a:spLocks noGrp="1"/>
          </p:cNvSpPr>
          <p:nvPr>
            <p:ph type="title"/>
          </p:nvPr>
        </p:nvSpPr>
        <p:spPr>
          <a:xfrm>
            <a:off x="6710510" y="2016579"/>
            <a:ext cx="5345132" cy="2775857"/>
          </a:xfrm>
        </p:spPr>
        <p:txBody>
          <a:bodyPr/>
          <a:lstStyle/>
          <a:p>
            <a:pPr algn="ctr"/>
            <a:r>
              <a:rPr lang="en-US" dirty="0"/>
              <a:t>GST IGST Refund restriction under rule 96 (10)</a:t>
            </a:r>
          </a:p>
        </p:txBody>
      </p:sp>
      <p:sp>
        <p:nvSpPr>
          <p:cNvPr id="19" name="Text Placeholder 18">
            <a:extLst>
              <a:ext uri="{FF2B5EF4-FFF2-40B4-BE49-F238E27FC236}">
                <a16:creationId xmlns:a16="http://schemas.microsoft.com/office/drawing/2014/main" id="{FC101F03-8617-09D4-619B-F38E2F0A4F15}"/>
              </a:ext>
            </a:extLst>
          </p:cNvPr>
          <p:cNvSpPr>
            <a:spLocks noGrp="1"/>
          </p:cNvSpPr>
          <p:nvPr>
            <p:ph type="body" sz="quarter" idx="28"/>
          </p:nvPr>
        </p:nvSpPr>
        <p:spPr>
          <a:xfrm>
            <a:off x="2319235" y="2716469"/>
            <a:ext cx="1570612" cy="1070829"/>
          </a:xfrm>
        </p:spPr>
        <p:txBody>
          <a:bodyPr/>
          <a:lstStyle/>
          <a:p>
            <a:r>
              <a:rPr lang="en-US" dirty="0"/>
              <a:t>GST IGST Refund restriction under rule 96(10)</a:t>
            </a:r>
          </a:p>
        </p:txBody>
      </p:sp>
      <p:pic>
        <p:nvPicPr>
          <p:cNvPr id="48" name="Picture placeholder 19" descr="Layout of website design sketches on white paper">
            <a:extLst>
              <a:ext uri="{FF2B5EF4-FFF2-40B4-BE49-F238E27FC236}">
                <a16:creationId xmlns:a16="http://schemas.microsoft.com/office/drawing/2014/main" id="{6D25AB81-B10A-BD11-E8FE-ECF8CB1B12F0}"/>
              </a:ext>
            </a:extLst>
          </p:cNvPr>
          <p:cNvPicPr>
            <a:picLocks noGrp="1" noChangeAspect="1"/>
          </p:cNvPicPr>
          <p:nvPr>
            <p:ph type="pic" sz="quarter" idx="47"/>
          </p:nvPr>
        </p:nvPicPr>
        <p:blipFill>
          <a:blip r:embed="rId2">
            <a:extLst>
              <a:ext uri="{28A0092B-C50C-407E-A947-70E740481C1C}">
                <a14:useLocalDpi xmlns:a14="http://schemas.microsoft.com/office/drawing/2010/main"/>
              </a:ext>
            </a:extLst>
          </a:blip>
          <a:srcRect/>
          <a:stretch/>
        </p:blipFill>
        <p:spPr>
          <a:blipFill>
            <a:blip r:embed="rId3"/>
            <a:stretch>
              <a:fillRect/>
            </a:stretch>
          </a:blipFill>
        </p:spPr>
      </p:pic>
    </p:spTree>
    <p:extLst>
      <p:ext uri="{BB962C8B-B14F-4D97-AF65-F5344CB8AC3E}">
        <p14:creationId xmlns:p14="http://schemas.microsoft.com/office/powerpoint/2010/main" val="1668168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45FF2-5246-A6B3-7782-7E78979DC20A}"/>
              </a:ext>
            </a:extLst>
          </p:cNvPr>
          <p:cNvSpPr>
            <a:spLocks noGrp="1"/>
          </p:cNvSpPr>
          <p:nvPr>
            <p:ph type="title"/>
          </p:nvPr>
        </p:nvSpPr>
        <p:spPr>
          <a:xfrm>
            <a:off x="541791" y="721538"/>
            <a:ext cx="10889796" cy="1418998"/>
          </a:xfrm>
        </p:spPr>
        <p:txBody>
          <a:bodyPr/>
          <a:lstStyle/>
          <a:p>
            <a:pPr>
              <a:lnSpc>
                <a:spcPct val="107000"/>
              </a:lnSpc>
              <a:spcAft>
                <a:spcPts val="800"/>
              </a:spcAft>
            </a:pPr>
            <a:r>
              <a:rPr lang="en-IN" sz="3200" b="1" kern="100" dirty="0">
                <a:solidFill>
                  <a:srgbClr val="333333"/>
                </a:solidFill>
                <a:effectLst/>
                <a:latin typeface="Default Font"/>
                <a:ea typeface="Calibri" panose="020F0502020204030204" pitchFamily="34" charset="0"/>
                <a:cs typeface="Times New Roman" panose="02020603050405020304" pitchFamily="18" charset="0"/>
              </a:rPr>
              <a:t>CGST Rule 96. Refund of integrated tax paid on goods [or services] exported out of India.</a:t>
            </a:r>
            <a:endParaRPr lang="en-IN"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0C15D161-9C5C-691B-FA5C-ED997066EEFD}"/>
              </a:ext>
            </a:extLst>
          </p:cNvPr>
          <p:cNvSpPr>
            <a:spLocks noGrp="1"/>
          </p:cNvSpPr>
          <p:nvPr>
            <p:ph type="sldNum" sz="quarter" idx="29"/>
          </p:nvPr>
        </p:nvSpPr>
        <p:spPr/>
        <p:txBody>
          <a:bodyPr/>
          <a:lstStyle/>
          <a:p>
            <a:fld id="{47FEACEE-25B4-4A2D-B147-27296E36371D}" type="slidenum">
              <a:rPr lang="en-US" altLang="zh-CN" smtClean="0"/>
              <a:pPr/>
              <a:t>13</a:t>
            </a:fld>
            <a:endParaRPr lang="en-US" altLang="zh-CN" dirty="0"/>
          </a:p>
        </p:txBody>
      </p:sp>
      <p:sp>
        <p:nvSpPr>
          <p:cNvPr id="8" name="Content Placeholder 13">
            <a:extLst>
              <a:ext uri="{FF2B5EF4-FFF2-40B4-BE49-F238E27FC236}">
                <a16:creationId xmlns:a16="http://schemas.microsoft.com/office/drawing/2014/main" id="{8EFE5D7B-59E3-1731-86D8-AD2EF669DF2C}"/>
              </a:ext>
            </a:extLst>
          </p:cNvPr>
          <p:cNvSpPr txBox="1">
            <a:spLocks/>
          </p:cNvSpPr>
          <p:nvPr/>
        </p:nvSpPr>
        <p:spPr>
          <a:xfrm>
            <a:off x="539239" y="2238190"/>
            <a:ext cx="11201399" cy="42602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N" dirty="0"/>
              <a:t>The persons claiming refund of integrated tax paid on exports of goods or services should </a:t>
            </a:r>
            <a:r>
              <a:rPr lang="en-IN" b="1" i="1" dirty="0"/>
              <a:t>not</a:t>
            </a:r>
            <a:r>
              <a:rPr lang="en-IN" dirty="0"/>
              <a:t> </a:t>
            </a:r>
            <a:r>
              <a:rPr lang="en-IN" b="1" i="1" dirty="0"/>
              <a:t>have</a:t>
            </a:r>
            <a:r>
              <a:rPr lang="en-IN" dirty="0"/>
              <a:t> received supplies on which the benefit </a:t>
            </a:r>
          </a:p>
          <a:p>
            <a:pPr marL="0" indent="0">
              <a:buNone/>
            </a:pPr>
            <a:endParaRPr lang="en-IN" dirty="0"/>
          </a:p>
          <a:p>
            <a:r>
              <a:rPr lang="en-IN" dirty="0"/>
              <a:t>notification No. </a:t>
            </a:r>
            <a:r>
              <a:rPr lang="en-IN" b="1" dirty="0"/>
              <a:t>48/2017</a:t>
            </a:r>
            <a:r>
              <a:rPr lang="en-IN" dirty="0"/>
              <a:t>-Central Tax, dated the 18th October, 2017 – </a:t>
            </a:r>
            <a:r>
              <a:rPr lang="en-IN" dirty="0">
                <a:solidFill>
                  <a:srgbClr val="FF0000"/>
                </a:solidFill>
              </a:rPr>
              <a:t>Deemed Export </a:t>
            </a:r>
          </a:p>
          <a:p>
            <a:pPr marL="0" indent="0">
              <a:buNone/>
            </a:pPr>
            <a:endParaRPr lang="en-US" sz="3200" dirty="0">
              <a:latin typeface="+mj-lt"/>
            </a:endParaRPr>
          </a:p>
          <a:p>
            <a:r>
              <a:rPr lang="en-US" dirty="0"/>
              <a:t>notification No. </a:t>
            </a:r>
            <a:r>
              <a:rPr lang="en-US" b="1" dirty="0"/>
              <a:t>40/2017</a:t>
            </a:r>
            <a:r>
              <a:rPr lang="en-US" dirty="0"/>
              <a:t>-Central Tax (Rate), dated the 23rd October, 2017 – </a:t>
            </a:r>
            <a:r>
              <a:rPr lang="en-US" dirty="0">
                <a:solidFill>
                  <a:srgbClr val="FF0000"/>
                </a:solidFill>
              </a:rPr>
              <a:t>Merchant</a:t>
            </a:r>
            <a:r>
              <a:rPr lang="en-US" dirty="0"/>
              <a:t> </a:t>
            </a:r>
            <a:r>
              <a:rPr lang="en-US" dirty="0">
                <a:solidFill>
                  <a:srgbClr val="FF0000"/>
                </a:solidFill>
              </a:rPr>
              <a:t>Exporter</a:t>
            </a:r>
            <a:endParaRPr lang="en-US" sz="3200" dirty="0">
              <a:solidFill>
                <a:srgbClr val="FF0000"/>
              </a:solidFill>
              <a:latin typeface="+mj-lt"/>
            </a:endParaRPr>
          </a:p>
        </p:txBody>
      </p:sp>
    </p:spTree>
    <p:extLst>
      <p:ext uri="{BB962C8B-B14F-4D97-AF65-F5344CB8AC3E}">
        <p14:creationId xmlns:p14="http://schemas.microsoft.com/office/powerpoint/2010/main" val="375325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fade">
                                      <p:cBhvr>
                                        <p:cTn id="16" dur="500"/>
                                        <p:tgtEl>
                                          <p:spTgt spid="8">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7C38E-F23E-A609-73B6-9E555902B617}"/>
              </a:ext>
            </a:extLst>
          </p:cNvPr>
          <p:cNvSpPr>
            <a:spLocks noGrp="1"/>
          </p:cNvSpPr>
          <p:nvPr>
            <p:ph type="title"/>
          </p:nvPr>
        </p:nvSpPr>
        <p:spPr/>
        <p:txBody>
          <a:bodyPr/>
          <a:lstStyle/>
          <a:p>
            <a:r>
              <a:rPr lang="en-US" b="1" i="0" dirty="0">
                <a:solidFill>
                  <a:srgbClr val="314259"/>
                </a:solidFill>
                <a:effectLst/>
                <a:latin typeface="Gilroy"/>
              </a:rPr>
              <a:t>Essential conditions to qualify as Deemed Exports</a:t>
            </a:r>
            <a:br>
              <a:rPr lang="en-US" b="1" i="0" dirty="0">
                <a:solidFill>
                  <a:srgbClr val="314259"/>
                </a:solidFill>
                <a:effectLst/>
                <a:latin typeface="Gilroy"/>
              </a:rPr>
            </a:br>
            <a:endParaRPr lang="en-IN" dirty="0"/>
          </a:p>
        </p:txBody>
      </p:sp>
      <p:sp>
        <p:nvSpPr>
          <p:cNvPr id="3" name="Table Placeholder 2">
            <a:extLst>
              <a:ext uri="{FF2B5EF4-FFF2-40B4-BE49-F238E27FC236}">
                <a16:creationId xmlns:a16="http://schemas.microsoft.com/office/drawing/2014/main" id="{DC950B13-2449-8B6E-ED96-2AEC03278402}"/>
              </a:ext>
            </a:extLst>
          </p:cNvPr>
          <p:cNvSpPr>
            <a:spLocks noGrp="1"/>
          </p:cNvSpPr>
          <p:nvPr>
            <p:ph type="tbl" sz="quarter" idx="27"/>
          </p:nvPr>
        </p:nvSpPr>
        <p:spPr>
          <a:xfrm>
            <a:off x="581709" y="2140536"/>
            <a:ext cx="10889796" cy="3410795"/>
          </a:xfrm>
        </p:spPr>
        <p:txBody>
          <a:bodyPr/>
          <a:lstStyle/>
          <a:p>
            <a:pPr>
              <a:lnSpc>
                <a:spcPct val="150000"/>
              </a:lnSpc>
            </a:pPr>
            <a:r>
              <a:rPr lang="en-US" dirty="0"/>
              <a:t>Applicable only for the notified supply of goods (not applicable to services) under Section 147 of CGST Act, 2017.</a:t>
            </a:r>
          </a:p>
          <a:p>
            <a:pPr>
              <a:lnSpc>
                <a:spcPct val="150000"/>
              </a:lnSpc>
            </a:pPr>
            <a:r>
              <a:rPr lang="en-US" dirty="0"/>
              <a:t>Goods are not required to be taken outside India.</a:t>
            </a:r>
          </a:p>
          <a:p>
            <a:pPr>
              <a:lnSpc>
                <a:spcPct val="150000"/>
              </a:lnSpc>
            </a:pPr>
            <a:r>
              <a:rPr lang="en-US" dirty="0"/>
              <a:t>Goods must be manufactured or produced in India.</a:t>
            </a:r>
          </a:p>
          <a:p>
            <a:pPr>
              <a:lnSpc>
                <a:spcPct val="150000"/>
              </a:lnSpc>
            </a:pPr>
            <a:r>
              <a:rPr lang="en-US" dirty="0"/>
              <a:t>Payment can be received in Indian Rupees or in convertible foreign exchange.</a:t>
            </a:r>
          </a:p>
          <a:p>
            <a:pPr>
              <a:lnSpc>
                <a:spcPct val="150000"/>
              </a:lnSpc>
            </a:pPr>
            <a:r>
              <a:rPr lang="en-US" dirty="0"/>
              <a:t>Such supplies cannot be made under Bond / LUT.</a:t>
            </a:r>
          </a:p>
          <a:p>
            <a:pPr>
              <a:lnSpc>
                <a:spcPct val="150000"/>
              </a:lnSpc>
            </a:pPr>
            <a:r>
              <a:rPr lang="en-US" dirty="0"/>
              <a:t>The tax must be paid at the time of supply. </a:t>
            </a:r>
          </a:p>
          <a:p>
            <a:pPr>
              <a:lnSpc>
                <a:spcPct val="150000"/>
              </a:lnSpc>
            </a:pPr>
            <a:r>
              <a:rPr lang="en-US" dirty="0"/>
              <a:t>Refund of tax paid on such supplies can be claimed either by supplier or recipient.</a:t>
            </a:r>
            <a:endParaRPr lang="en-IN" dirty="0"/>
          </a:p>
        </p:txBody>
      </p:sp>
      <p:sp>
        <p:nvSpPr>
          <p:cNvPr id="5" name="Slide Number Placeholder 4">
            <a:extLst>
              <a:ext uri="{FF2B5EF4-FFF2-40B4-BE49-F238E27FC236}">
                <a16:creationId xmlns:a16="http://schemas.microsoft.com/office/drawing/2014/main" id="{31A98C57-1F28-2A19-5C40-D17E3095B6B0}"/>
              </a:ext>
            </a:extLst>
          </p:cNvPr>
          <p:cNvSpPr>
            <a:spLocks noGrp="1"/>
          </p:cNvSpPr>
          <p:nvPr>
            <p:ph type="sldNum" sz="quarter" idx="29"/>
          </p:nvPr>
        </p:nvSpPr>
        <p:spPr/>
        <p:txBody>
          <a:bodyPr/>
          <a:lstStyle/>
          <a:p>
            <a:fld id="{47FEACEE-25B4-4A2D-B147-27296E36371D}" type="slidenum">
              <a:rPr lang="en-US" altLang="zh-CN" smtClean="0"/>
              <a:pPr/>
              <a:t>14</a:t>
            </a:fld>
            <a:endParaRPr lang="en-US" altLang="zh-CN" dirty="0"/>
          </a:p>
        </p:txBody>
      </p:sp>
    </p:spTree>
    <p:extLst>
      <p:ext uri="{BB962C8B-B14F-4D97-AF65-F5344CB8AC3E}">
        <p14:creationId xmlns:p14="http://schemas.microsoft.com/office/powerpoint/2010/main" val="3580567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314BE-30D9-644A-7070-1898036B968E}"/>
              </a:ext>
            </a:extLst>
          </p:cNvPr>
          <p:cNvSpPr>
            <a:spLocks noGrp="1"/>
          </p:cNvSpPr>
          <p:nvPr>
            <p:ph type="title"/>
          </p:nvPr>
        </p:nvSpPr>
        <p:spPr/>
        <p:txBody>
          <a:bodyPr/>
          <a:lstStyle/>
          <a:p>
            <a:r>
              <a:rPr lang="en-US" dirty="0"/>
              <a:t>Deemed Export</a:t>
            </a:r>
            <a:endParaRPr lang="en-IN" dirty="0"/>
          </a:p>
        </p:txBody>
      </p:sp>
      <p:sp>
        <p:nvSpPr>
          <p:cNvPr id="3" name="Table Placeholder 2">
            <a:extLst>
              <a:ext uri="{FF2B5EF4-FFF2-40B4-BE49-F238E27FC236}">
                <a16:creationId xmlns:a16="http://schemas.microsoft.com/office/drawing/2014/main" id="{18A5D09B-079E-A3D7-4A3B-866FEA52E418}"/>
              </a:ext>
            </a:extLst>
          </p:cNvPr>
          <p:cNvSpPr>
            <a:spLocks noGrp="1"/>
          </p:cNvSpPr>
          <p:nvPr>
            <p:ph type="tbl" sz="quarter" idx="27"/>
          </p:nvPr>
        </p:nvSpPr>
        <p:spPr>
          <a:xfrm>
            <a:off x="581709" y="1649710"/>
            <a:ext cx="10889796" cy="4317856"/>
          </a:xfrm>
        </p:spPr>
        <p:txBody>
          <a:bodyPr/>
          <a:lstStyle/>
          <a:p>
            <a:pPr marL="0" indent="0">
              <a:buNone/>
            </a:pPr>
            <a:r>
              <a:rPr lang="en-US" b="1" dirty="0"/>
              <a:t>Categories of supply of goods notified as Deemed Exports </a:t>
            </a:r>
          </a:p>
          <a:p>
            <a:pPr marL="0" indent="0">
              <a:buNone/>
            </a:pPr>
            <a:endParaRPr lang="en-US" b="1" dirty="0"/>
          </a:p>
          <a:p>
            <a:pPr marL="0" indent="0">
              <a:buNone/>
            </a:pPr>
            <a:r>
              <a:rPr lang="en-IN" dirty="0"/>
              <a:t>Description of Supply </a:t>
            </a:r>
            <a:endParaRPr lang="en-US" b="1" dirty="0"/>
          </a:p>
          <a:p>
            <a:pPr marL="457200" indent="-457200">
              <a:buAutoNum type="arabicPeriod"/>
            </a:pPr>
            <a:r>
              <a:rPr lang="en-US" dirty="0"/>
              <a:t>Supply of goods by a registered person against Advance </a:t>
            </a:r>
            <a:r>
              <a:rPr lang="en-US" dirty="0" err="1"/>
              <a:t>Authorisation</a:t>
            </a:r>
            <a:r>
              <a:rPr lang="en-US" dirty="0"/>
              <a:t> </a:t>
            </a:r>
          </a:p>
          <a:p>
            <a:pPr marL="457200" indent="-457200">
              <a:buAutoNum type="arabicPeriod"/>
            </a:pPr>
            <a:r>
              <a:rPr lang="en-US" dirty="0"/>
              <a:t>Supply of capital goods by a registered person against Export Promotion Capital Goods </a:t>
            </a:r>
            <a:r>
              <a:rPr lang="en-US" dirty="0" err="1"/>
              <a:t>Authorisation</a:t>
            </a:r>
            <a:r>
              <a:rPr lang="en-US" dirty="0"/>
              <a:t> </a:t>
            </a:r>
          </a:p>
          <a:p>
            <a:pPr marL="457200" indent="-457200">
              <a:buAutoNum type="arabicPeriod"/>
            </a:pPr>
            <a:r>
              <a:rPr lang="en-US" dirty="0"/>
              <a:t>Supply of goods by a registered person to Export Oriented Unit </a:t>
            </a:r>
          </a:p>
          <a:p>
            <a:pPr marL="457200" indent="-457200">
              <a:buAutoNum type="arabicPeriod"/>
            </a:pPr>
            <a:r>
              <a:rPr lang="en-US" dirty="0"/>
              <a:t>Supply of gold by a bank or Public Sector Undertaking specified in the notification No. 50/2017-Customs, dated the 30th June, 2017 (as amended) against Advance </a:t>
            </a:r>
            <a:r>
              <a:rPr lang="en-US" dirty="0" err="1"/>
              <a:t>Authorisation</a:t>
            </a:r>
            <a:r>
              <a:rPr lang="en-US" dirty="0"/>
              <a:t>.</a:t>
            </a:r>
            <a:endParaRPr lang="en-IN" b="1" dirty="0">
              <a:solidFill>
                <a:srgbClr val="040C28"/>
              </a:solidFill>
              <a:latin typeface="Google Sans"/>
            </a:endParaRPr>
          </a:p>
        </p:txBody>
      </p:sp>
      <p:sp>
        <p:nvSpPr>
          <p:cNvPr id="4" name="Footer Placeholder 3">
            <a:extLst>
              <a:ext uri="{FF2B5EF4-FFF2-40B4-BE49-F238E27FC236}">
                <a16:creationId xmlns:a16="http://schemas.microsoft.com/office/drawing/2014/main" id="{E2E00003-63DF-79AD-E511-DAE50D5475D7}"/>
              </a:ext>
            </a:extLst>
          </p:cNvPr>
          <p:cNvSpPr>
            <a:spLocks noGrp="1"/>
          </p:cNvSpPr>
          <p:nvPr>
            <p:ph type="ftr" sz="quarter" idx="28"/>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59C9B22-B93F-9AA2-249A-756320485BC3}"/>
              </a:ext>
            </a:extLst>
          </p:cNvPr>
          <p:cNvSpPr>
            <a:spLocks noGrp="1"/>
          </p:cNvSpPr>
          <p:nvPr>
            <p:ph type="sldNum" sz="quarter" idx="29"/>
          </p:nvPr>
        </p:nvSpPr>
        <p:spPr/>
        <p:txBody>
          <a:bodyPr/>
          <a:lstStyle/>
          <a:p>
            <a:fld id="{47FEACEE-25B4-4A2D-B147-27296E36371D}" type="slidenum">
              <a:rPr lang="en-US" altLang="zh-CN" smtClean="0"/>
              <a:pPr/>
              <a:t>15</a:t>
            </a:fld>
            <a:endParaRPr lang="en-US" altLang="zh-CN" dirty="0"/>
          </a:p>
        </p:txBody>
      </p:sp>
    </p:spTree>
    <p:extLst>
      <p:ext uri="{BB962C8B-B14F-4D97-AF65-F5344CB8AC3E}">
        <p14:creationId xmlns:p14="http://schemas.microsoft.com/office/powerpoint/2010/main" val="2955158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314BE-30D9-644A-7070-1898036B968E}"/>
              </a:ext>
            </a:extLst>
          </p:cNvPr>
          <p:cNvSpPr>
            <a:spLocks noGrp="1"/>
          </p:cNvSpPr>
          <p:nvPr>
            <p:ph type="title"/>
          </p:nvPr>
        </p:nvSpPr>
        <p:spPr/>
        <p:txBody>
          <a:bodyPr/>
          <a:lstStyle/>
          <a:p>
            <a:r>
              <a:rPr lang="en-US" dirty="0"/>
              <a:t>Merchant Exporter</a:t>
            </a:r>
            <a:endParaRPr lang="en-IN" dirty="0"/>
          </a:p>
        </p:txBody>
      </p:sp>
      <p:sp>
        <p:nvSpPr>
          <p:cNvPr id="3" name="Table Placeholder 2">
            <a:extLst>
              <a:ext uri="{FF2B5EF4-FFF2-40B4-BE49-F238E27FC236}">
                <a16:creationId xmlns:a16="http://schemas.microsoft.com/office/drawing/2014/main" id="{18A5D09B-079E-A3D7-4A3B-866FEA52E418}"/>
              </a:ext>
            </a:extLst>
          </p:cNvPr>
          <p:cNvSpPr>
            <a:spLocks noGrp="1"/>
          </p:cNvSpPr>
          <p:nvPr>
            <p:ph type="tbl" sz="quarter" idx="27"/>
          </p:nvPr>
        </p:nvSpPr>
        <p:spPr>
          <a:xfrm>
            <a:off x="590587" y="1614198"/>
            <a:ext cx="10889796" cy="4317856"/>
          </a:xfrm>
        </p:spPr>
        <p:txBody>
          <a:bodyPr/>
          <a:lstStyle/>
          <a:p>
            <a:pPr>
              <a:lnSpc>
                <a:spcPct val="150000"/>
              </a:lnSpc>
            </a:pPr>
            <a:r>
              <a:rPr lang="en-US" dirty="0"/>
              <a:t>Where a merchant exporter exports goods without payment of tax. </a:t>
            </a:r>
          </a:p>
          <a:p>
            <a:pPr>
              <a:lnSpc>
                <a:spcPct val="150000"/>
              </a:lnSpc>
            </a:pPr>
            <a:r>
              <a:rPr lang="en-US" dirty="0"/>
              <a:t>Procures goods at 0.1% and then claims refund of the same under Rule 89 (4). </a:t>
            </a:r>
          </a:p>
          <a:p>
            <a:pPr>
              <a:lnSpc>
                <a:spcPct val="150000"/>
              </a:lnSpc>
            </a:pPr>
            <a:r>
              <a:rPr lang="en-US" dirty="0"/>
              <a:t>In this case, a supplier supplies goods to the merchant exporter charging GST at 0.1% and the merchant exporter exports the goods without payment of tax.</a:t>
            </a:r>
          </a:p>
          <a:p>
            <a:pPr>
              <a:lnSpc>
                <a:spcPct val="150000"/>
              </a:lnSpc>
            </a:pPr>
            <a:r>
              <a:rPr lang="en-US" dirty="0"/>
              <a:t>Requirement of export of goods within 90 days from the date of supply.</a:t>
            </a:r>
          </a:p>
          <a:p>
            <a:pPr>
              <a:lnSpc>
                <a:spcPct val="150000"/>
              </a:lnSpc>
            </a:pPr>
            <a:r>
              <a:rPr lang="en-US" dirty="0"/>
              <a:t>Declaration of the supplier on the shipping bill by the merchant exporter.</a:t>
            </a:r>
          </a:p>
          <a:p>
            <a:pPr>
              <a:lnSpc>
                <a:spcPct val="150000"/>
              </a:lnSpc>
            </a:pPr>
            <a:r>
              <a:rPr lang="en-IN" dirty="0"/>
              <a:t>In case of non compliances, the liability can be demanded on the “supplier”</a:t>
            </a:r>
          </a:p>
        </p:txBody>
      </p:sp>
      <p:sp>
        <p:nvSpPr>
          <p:cNvPr id="4" name="Footer Placeholder 3">
            <a:extLst>
              <a:ext uri="{FF2B5EF4-FFF2-40B4-BE49-F238E27FC236}">
                <a16:creationId xmlns:a16="http://schemas.microsoft.com/office/drawing/2014/main" id="{E2E00003-63DF-79AD-E511-DAE50D5475D7}"/>
              </a:ext>
            </a:extLst>
          </p:cNvPr>
          <p:cNvSpPr>
            <a:spLocks noGrp="1"/>
          </p:cNvSpPr>
          <p:nvPr>
            <p:ph type="ftr" sz="quarter" idx="28"/>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59C9B22-B93F-9AA2-249A-756320485BC3}"/>
              </a:ext>
            </a:extLst>
          </p:cNvPr>
          <p:cNvSpPr>
            <a:spLocks noGrp="1"/>
          </p:cNvSpPr>
          <p:nvPr>
            <p:ph type="sldNum" sz="quarter" idx="29"/>
          </p:nvPr>
        </p:nvSpPr>
        <p:spPr/>
        <p:txBody>
          <a:bodyPr/>
          <a:lstStyle/>
          <a:p>
            <a:fld id="{47FEACEE-25B4-4A2D-B147-27296E36371D}" type="slidenum">
              <a:rPr lang="en-US" altLang="zh-CN" smtClean="0"/>
              <a:pPr/>
              <a:t>16</a:t>
            </a:fld>
            <a:endParaRPr lang="en-US" altLang="zh-CN" dirty="0"/>
          </a:p>
        </p:txBody>
      </p:sp>
    </p:spTree>
    <p:extLst>
      <p:ext uri="{BB962C8B-B14F-4D97-AF65-F5344CB8AC3E}">
        <p14:creationId xmlns:p14="http://schemas.microsoft.com/office/powerpoint/2010/main" val="2825790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45FF2-5246-A6B3-7782-7E78979DC20A}"/>
              </a:ext>
            </a:extLst>
          </p:cNvPr>
          <p:cNvSpPr>
            <a:spLocks noGrp="1"/>
          </p:cNvSpPr>
          <p:nvPr>
            <p:ph type="title"/>
          </p:nvPr>
        </p:nvSpPr>
        <p:spPr>
          <a:xfrm>
            <a:off x="541791" y="721538"/>
            <a:ext cx="10889796" cy="1418998"/>
          </a:xfrm>
        </p:spPr>
        <p:txBody>
          <a:bodyPr/>
          <a:lstStyle/>
          <a:p>
            <a:pPr>
              <a:lnSpc>
                <a:spcPct val="107000"/>
              </a:lnSpc>
              <a:spcAft>
                <a:spcPts val="800"/>
              </a:spcAft>
            </a:pPr>
            <a:r>
              <a:rPr lang="en-IN" sz="3200" b="1" kern="100" dirty="0">
                <a:solidFill>
                  <a:srgbClr val="333333"/>
                </a:solidFill>
                <a:effectLst/>
                <a:latin typeface="Default Font"/>
                <a:ea typeface="Calibri" panose="020F0502020204030204" pitchFamily="34" charset="0"/>
                <a:cs typeface="Times New Roman" panose="02020603050405020304" pitchFamily="18" charset="0"/>
              </a:rPr>
              <a:t>CGST Rule 96. Refund of integrated tax paid on goods [or services] exported out of India.</a:t>
            </a:r>
            <a:endParaRPr lang="en-IN"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0C15D161-9C5C-691B-FA5C-ED997066EEFD}"/>
              </a:ext>
            </a:extLst>
          </p:cNvPr>
          <p:cNvSpPr>
            <a:spLocks noGrp="1"/>
          </p:cNvSpPr>
          <p:nvPr>
            <p:ph type="sldNum" sz="quarter" idx="29"/>
          </p:nvPr>
        </p:nvSpPr>
        <p:spPr/>
        <p:txBody>
          <a:bodyPr/>
          <a:lstStyle/>
          <a:p>
            <a:fld id="{47FEACEE-25B4-4A2D-B147-27296E36371D}" type="slidenum">
              <a:rPr lang="en-US" altLang="zh-CN" smtClean="0"/>
              <a:pPr/>
              <a:t>17</a:t>
            </a:fld>
            <a:endParaRPr lang="en-US" altLang="zh-CN" dirty="0"/>
          </a:p>
        </p:txBody>
      </p:sp>
      <p:sp>
        <p:nvSpPr>
          <p:cNvPr id="8" name="Content Placeholder 13">
            <a:extLst>
              <a:ext uri="{FF2B5EF4-FFF2-40B4-BE49-F238E27FC236}">
                <a16:creationId xmlns:a16="http://schemas.microsoft.com/office/drawing/2014/main" id="{8EFE5D7B-59E3-1731-86D8-AD2EF669DF2C}"/>
              </a:ext>
            </a:extLst>
          </p:cNvPr>
          <p:cNvSpPr txBox="1">
            <a:spLocks/>
          </p:cNvSpPr>
          <p:nvPr/>
        </p:nvSpPr>
        <p:spPr>
          <a:xfrm>
            <a:off x="530361" y="2229312"/>
            <a:ext cx="11201399" cy="42602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N" dirty="0"/>
              <a:t>The persons claiming refund of integrated tax paid on exports of goods or services should </a:t>
            </a:r>
            <a:r>
              <a:rPr lang="en-IN" b="1" i="1" dirty="0"/>
              <a:t>not</a:t>
            </a:r>
            <a:r>
              <a:rPr lang="en-IN" dirty="0"/>
              <a:t> </a:t>
            </a:r>
            <a:r>
              <a:rPr lang="en-IN" b="1" i="1" dirty="0"/>
              <a:t>have</a:t>
            </a:r>
            <a:r>
              <a:rPr lang="en-IN" dirty="0"/>
              <a:t> received supplies on which the benefit </a:t>
            </a:r>
          </a:p>
          <a:p>
            <a:pPr marL="0" indent="0">
              <a:buNone/>
            </a:pPr>
            <a:endParaRPr lang="en-IN" dirty="0"/>
          </a:p>
          <a:p>
            <a:r>
              <a:rPr lang="en-IN" dirty="0"/>
              <a:t>notification No. </a:t>
            </a:r>
            <a:r>
              <a:rPr lang="en-IN" b="1" dirty="0"/>
              <a:t>78/2017</a:t>
            </a:r>
            <a:r>
              <a:rPr lang="en-IN" dirty="0"/>
              <a:t>-Customs, dated the 13th October, 2017 – </a:t>
            </a:r>
            <a:r>
              <a:rPr lang="en-IN" dirty="0">
                <a:solidFill>
                  <a:srgbClr val="FF0000"/>
                </a:solidFill>
              </a:rPr>
              <a:t>Export Oriented Units</a:t>
            </a:r>
          </a:p>
          <a:p>
            <a:pPr marL="0" indent="0">
              <a:buNone/>
            </a:pPr>
            <a:endParaRPr lang="en-US" sz="3200" dirty="0">
              <a:latin typeface="+mj-lt"/>
            </a:endParaRPr>
          </a:p>
          <a:p>
            <a:r>
              <a:rPr lang="en-US" dirty="0"/>
              <a:t>notification No. </a:t>
            </a:r>
            <a:r>
              <a:rPr lang="en-US" b="1" dirty="0"/>
              <a:t>79/2017</a:t>
            </a:r>
            <a:r>
              <a:rPr lang="en-US" dirty="0"/>
              <a:t>-Customs, dated the 13rd October, 2017 – </a:t>
            </a:r>
            <a:r>
              <a:rPr lang="en-US" dirty="0">
                <a:solidFill>
                  <a:srgbClr val="FF0000"/>
                </a:solidFill>
              </a:rPr>
              <a:t>Advance </a:t>
            </a:r>
            <a:r>
              <a:rPr lang="en-US" dirty="0" err="1">
                <a:solidFill>
                  <a:srgbClr val="FF0000"/>
                </a:solidFill>
              </a:rPr>
              <a:t>Authorisation</a:t>
            </a:r>
            <a:r>
              <a:rPr lang="en-US" dirty="0">
                <a:solidFill>
                  <a:srgbClr val="FF0000"/>
                </a:solidFill>
              </a:rPr>
              <a:t> / Export Promotion Capital Goods</a:t>
            </a:r>
            <a:endParaRPr lang="en-US" sz="3200" dirty="0">
              <a:solidFill>
                <a:srgbClr val="FF0000"/>
              </a:solidFill>
              <a:latin typeface="+mj-lt"/>
            </a:endParaRPr>
          </a:p>
        </p:txBody>
      </p:sp>
    </p:spTree>
    <p:extLst>
      <p:ext uri="{BB962C8B-B14F-4D97-AF65-F5344CB8AC3E}">
        <p14:creationId xmlns:p14="http://schemas.microsoft.com/office/powerpoint/2010/main" val="167765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fade">
                                      <p:cBhvr>
                                        <p:cTn id="16" dur="500"/>
                                        <p:tgtEl>
                                          <p:spTgt spid="8">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314BE-30D9-644A-7070-1898036B968E}"/>
              </a:ext>
            </a:extLst>
          </p:cNvPr>
          <p:cNvSpPr>
            <a:spLocks noGrp="1"/>
          </p:cNvSpPr>
          <p:nvPr>
            <p:ph type="title"/>
          </p:nvPr>
        </p:nvSpPr>
        <p:spPr/>
        <p:txBody>
          <a:bodyPr/>
          <a:lstStyle/>
          <a:p>
            <a:r>
              <a:rPr lang="en-US" dirty="0"/>
              <a:t>Export Oriented Unit</a:t>
            </a:r>
            <a:endParaRPr lang="en-IN" dirty="0"/>
          </a:p>
        </p:txBody>
      </p:sp>
      <p:sp>
        <p:nvSpPr>
          <p:cNvPr id="3" name="Table Placeholder 2">
            <a:extLst>
              <a:ext uri="{FF2B5EF4-FFF2-40B4-BE49-F238E27FC236}">
                <a16:creationId xmlns:a16="http://schemas.microsoft.com/office/drawing/2014/main" id="{18A5D09B-079E-A3D7-4A3B-866FEA52E418}"/>
              </a:ext>
            </a:extLst>
          </p:cNvPr>
          <p:cNvSpPr>
            <a:spLocks noGrp="1"/>
          </p:cNvSpPr>
          <p:nvPr>
            <p:ph type="tbl" sz="quarter" idx="27"/>
          </p:nvPr>
        </p:nvSpPr>
        <p:spPr>
          <a:xfrm>
            <a:off x="590587" y="1614198"/>
            <a:ext cx="10889796" cy="4317856"/>
          </a:xfrm>
        </p:spPr>
        <p:txBody>
          <a:bodyPr/>
          <a:lstStyle/>
          <a:p>
            <a:pPr>
              <a:lnSpc>
                <a:spcPct val="150000"/>
              </a:lnSpc>
            </a:pPr>
            <a:r>
              <a:rPr lang="en-US" dirty="0"/>
              <a:t>Entitled for full custom duty exemption (including IGST) under notification 52/2003-Cus as amended by Notification 78/2017-Cus.</a:t>
            </a:r>
          </a:p>
          <a:p>
            <a:pPr lvl="1">
              <a:lnSpc>
                <a:spcPct val="150000"/>
              </a:lnSpc>
            </a:pPr>
            <a:r>
              <a:rPr lang="en-US" dirty="0"/>
              <a:t>Capital goods.</a:t>
            </a:r>
          </a:p>
          <a:p>
            <a:pPr lvl="1">
              <a:lnSpc>
                <a:spcPct val="150000"/>
              </a:lnSpc>
            </a:pPr>
            <a:r>
              <a:rPr lang="en-US" dirty="0"/>
              <a:t>Raw Material / consumables </a:t>
            </a:r>
          </a:p>
          <a:p>
            <a:pPr>
              <a:lnSpc>
                <a:spcPct val="150000"/>
              </a:lnSpc>
            </a:pPr>
            <a:r>
              <a:rPr lang="en-US" dirty="0"/>
              <a:t>Option for payment of IGST on imports</a:t>
            </a:r>
          </a:p>
          <a:p>
            <a:pPr>
              <a:lnSpc>
                <a:spcPct val="150000"/>
              </a:lnSpc>
            </a:pPr>
            <a:r>
              <a:rPr lang="en-US" dirty="0"/>
              <a:t>Local Procurement of goods – Deemed Exports / Input Tax credit</a:t>
            </a:r>
          </a:p>
          <a:p>
            <a:pPr>
              <a:lnSpc>
                <a:spcPct val="150000"/>
              </a:lnSpc>
            </a:pPr>
            <a:r>
              <a:rPr lang="en-US" dirty="0"/>
              <a:t>Services – Input tax credit</a:t>
            </a:r>
            <a:endParaRPr lang="en-IN" dirty="0"/>
          </a:p>
        </p:txBody>
      </p:sp>
      <p:sp>
        <p:nvSpPr>
          <p:cNvPr id="4" name="Footer Placeholder 3">
            <a:extLst>
              <a:ext uri="{FF2B5EF4-FFF2-40B4-BE49-F238E27FC236}">
                <a16:creationId xmlns:a16="http://schemas.microsoft.com/office/drawing/2014/main" id="{E2E00003-63DF-79AD-E511-DAE50D5475D7}"/>
              </a:ext>
            </a:extLst>
          </p:cNvPr>
          <p:cNvSpPr>
            <a:spLocks noGrp="1"/>
          </p:cNvSpPr>
          <p:nvPr>
            <p:ph type="ftr" sz="quarter" idx="28"/>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59C9B22-B93F-9AA2-249A-756320485BC3}"/>
              </a:ext>
            </a:extLst>
          </p:cNvPr>
          <p:cNvSpPr>
            <a:spLocks noGrp="1"/>
          </p:cNvSpPr>
          <p:nvPr>
            <p:ph type="sldNum" sz="quarter" idx="29"/>
          </p:nvPr>
        </p:nvSpPr>
        <p:spPr/>
        <p:txBody>
          <a:bodyPr/>
          <a:lstStyle/>
          <a:p>
            <a:fld id="{47FEACEE-25B4-4A2D-B147-27296E36371D}" type="slidenum">
              <a:rPr lang="en-US" altLang="zh-CN" smtClean="0"/>
              <a:pPr/>
              <a:t>18</a:t>
            </a:fld>
            <a:endParaRPr lang="en-US" altLang="zh-CN" dirty="0"/>
          </a:p>
        </p:txBody>
      </p:sp>
    </p:spTree>
    <p:extLst>
      <p:ext uri="{BB962C8B-B14F-4D97-AF65-F5344CB8AC3E}">
        <p14:creationId xmlns:p14="http://schemas.microsoft.com/office/powerpoint/2010/main" val="130974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314BE-30D9-644A-7070-1898036B968E}"/>
              </a:ext>
            </a:extLst>
          </p:cNvPr>
          <p:cNvSpPr>
            <a:spLocks noGrp="1"/>
          </p:cNvSpPr>
          <p:nvPr>
            <p:ph type="title"/>
          </p:nvPr>
        </p:nvSpPr>
        <p:spPr/>
        <p:txBody>
          <a:bodyPr/>
          <a:lstStyle/>
          <a:p>
            <a:r>
              <a:rPr lang="en-US" dirty="0"/>
              <a:t>Export Oriented Unit</a:t>
            </a:r>
            <a:endParaRPr lang="en-IN" dirty="0"/>
          </a:p>
        </p:txBody>
      </p:sp>
      <p:sp>
        <p:nvSpPr>
          <p:cNvPr id="3" name="Table Placeholder 2">
            <a:extLst>
              <a:ext uri="{FF2B5EF4-FFF2-40B4-BE49-F238E27FC236}">
                <a16:creationId xmlns:a16="http://schemas.microsoft.com/office/drawing/2014/main" id="{18A5D09B-079E-A3D7-4A3B-866FEA52E418}"/>
              </a:ext>
            </a:extLst>
          </p:cNvPr>
          <p:cNvSpPr>
            <a:spLocks noGrp="1"/>
          </p:cNvSpPr>
          <p:nvPr>
            <p:ph type="tbl" sz="quarter" idx="27"/>
          </p:nvPr>
        </p:nvSpPr>
        <p:spPr>
          <a:xfrm>
            <a:off x="590587" y="1614198"/>
            <a:ext cx="10889796" cy="4317856"/>
          </a:xfrm>
        </p:spPr>
        <p:txBody>
          <a:bodyPr/>
          <a:lstStyle/>
          <a:p>
            <a:pPr>
              <a:lnSpc>
                <a:spcPct val="150000"/>
              </a:lnSpc>
            </a:pPr>
            <a:r>
              <a:rPr lang="en-US" dirty="0"/>
              <a:t>Refund</a:t>
            </a:r>
          </a:p>
          <a:p>
            <a:pPr lvl="1">
              <a:lnSpc>
                <a:spcPct val="150000"/>
              </a:lnSpc>
            </a:pPr>
            <a:r>
              <a:rPr lang="en-US" dirty="0"/>
              <a:t>Local Procurement of CG / Inputs – Deemed Exports</a:t>
            </a:r>
          </a:p>
          <a:p>
            <a:pPr lvl="1">
              <a:lnSpc>
                <a:spcPct val="150000"/>
              </a:lnSpc>
            </a:pPr>
            <a:r>
              <a:rPr lang="en-US" dirty="0"/>
              <a:t>Services – Refund under Rule 89 (4B)</a:t>
            </a:r>
          </a:p>
          <a:p>
            <a:pPr lvl="1">
              <a:lnSpc>
                <a:spcPct val="150000"/>
              </a:lnSpc>
            </a:pPr>
            <a:r>
              <a:rPr lang="en-US" dirty="0"/>
              <a:t>Input &amp; Input services – Refund under Rule 89 (4B)</a:t>
            </a:r>
          </a:p>
          <a:p>
            <a:pPr>
              <a:lnSpc>
                <a:spcPct val="150000"/>
              </a:lnSpc>
            </a:pPr>
            <a:r>
              <a:rPr lang="en-US" dirty="0"/>
              <a:t>Restriction for refund by payment of tax on export – Restriction under Rule 96 (10).</a:t>
            </a:r>
          </a:p>
          <a:p>
            <a:pPr>
              <a:lnSpc>
                <a:spcPct val="150000"/>
              </a:lnSpc>
            </a:pPr>
            <a:r>
              <a:rPr lang="en-US" dirty="0"/>
              <a:t>Option to opt for above subject to payment of IGST on imports.</a:t>
            </a:r>
          </a:p>
        </p:txBody>
      </p:sp>
      <p:sp>
        <p:nvSpPr>
          <p:cNvPr id="4" name="Footer Placeholder 3">
            <a:extLst>
              <a:ext uri="{FF2B5EF4-FFF2-40B4-BE49-F238E27FC236}">
                <a16:creationId xmlns:a16="http://schemas.microsoft.com/office/drawing/2014/main" id="{E2E00003-63DF-79AD-E511-DAE50D5475D7}"/>
              </a:ext>
            </a:extLst>
          </p:cNvPr>
          <p:cNvSpPr>
            <a:spLocks noGrp="1"/>
          </p:cNvSpPr>
          <p:nvPr>
            <p:ph type="ftr" sz="quarter" idx="28"/>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59C9B22-B93F-9AA2-249A-756320485BC3}"/>
              </a:ext>
            </a:extLst>
          </p:cNvPr>
          <p:cNvSpPr>
            <a:spLocks noGrp="1"/>
          </p:cNvSpPr>
          <p:nvPr>
            <p:ph type="sldNum" sz="quarter" idx="29"/>
          </p:nvPr>
        </p:nvSpPr>
        <p:spPr/>
        <p:txBody>
          <a:bodyPr/>
          <a:lstStyle/>
          <a:p>
            <a:fld id="{47FEACEE-25B4-4A2D-B147-27296E36371D}" type="slidenum">
              <a:rPr lang="en-US" altLang="zh-CN" smtClean="0"/>
              <a:pPr/>
              <a:t>19</a:t>
            </a:fld>
            <a:endParaRPr lang="en-US" altLang="zh-CN" dirty="0"/>
          </a:p>
        </p:txBody>
      </p:sp>
    </p:spTree>
    <p:extLst>
      <p:ext uri="{BB962C8B-B14F-4D97-AF65-F5344CB8AC3E}">
        <p14:creationId xmlns:p14="http://schemas.microsoft.com/office/powerpoint/2010/main" val="3262633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D18537-D028-9E9C-FB87-93F24955DFC7}"/>
              </a:ext>
            </a:extLst>
          </p:cNvPr>
          <p:cNvSpPr>
            <a:spLocks noGrp="1"/>
          </p:cNvSpPr>
          <p:nvPr>
            <p:ph type="title"/>
          </p:nvPr>
        </p:nvSpPr>
        <p:spPr>
          <a:xfrm>
            <a:off x="484632" y="772344"/>
            <a:ext cx="5117162" cy="1325563"/>
          </a:xfrm>
        </p:spPr>
        <p:txBody>
          <a:bodyPr/>
          <a:lstStyle/>
          <a:p>
            <a:r>
              <a:rPr lang="en-US" altLang="zh-CN" dirty="0"/>
              <a:t>Introduction</a:t>
            </a:r>
            <a:endParaRPr lang="en-US" dirty="0"/>
          </a:p>
        </p:txBody>
      </p:sp>
      <p:sp>
        <p:nvSpPr>
          <p:cNvPr id="20" name="Text Placeholder 19">
            <a:extLst>
              <a:ext uri="{FF2B5EF4-FFF2-40B4-BE49-F238E27FC236}">
                <a16:creationId xmlns:a16="http://schemas.microsoft.com/office/drawing/2014/main" id="{CC0093B1-77CC-1E61-FB22-E136F94EABD2}"/>
              </a:ext>
            </a:extLst>
          </p:cNvPr>
          <p:cNvSpPr>
            <a:spLocks noGrp="1"/>
          </p:cNvSpPr>
          <p:nvPr>
            <p:ph type="body" sz="quarter" idx="28"/>
          </p:nvPr>
        </p:nvSpPr>
        <p:spPr>
          <a:xfrm>
            <a:off x="201383" y="2110997"/>
            <a:ext cx="5117163" cy="4435421"/>
          </a:xfrm>
        </p:spPr>
        <p:txBody>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GST, Customs and FTP.</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2000" b="1" dirty="0">
                <a:effectLst/>
                <a:latin typeface="Calibri" panose="020F0502020204030204" pitchFamily="34" charset="0"/>
                <a:ea typeface="Calibri" panose="020F0502020204030204" pitchFamily="34" charset="0"/>
                <a:cs typeface="Times New Roman" panose="02020603050405020304" pitchFamily="18" charset="0"/>
              </a:rPr>
              <a:t>Classification Framework</a:t>
            </a:r>
            <a:r>
              <a:rPr lang="en-US" sz="2000" dirty="0">
                <a:effectLst/>
                <a:latin typeface="Calibri" panose="020F0502020204030204" pitchFamily="34" charset="0"/>
                <a:ea typeface="Calibri" panose="020F0502020204030204" pitchFamily="34" charset="0"/>
                <a:cs typeface="Times New Roman" panose="02020603050405020304" pitchFamily="18" charset="0"/>
              </a:rPr>
              <a: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2000" b="1" dirty="0">
                <a:effectLst/>
                <a:latin typeface="Calibri" panose="020F0502020204030204" pitchFamily="34" charset="0"/>
                <a:ea typeface="Calibri" panose="020F0502020204030204" pitchFamily="34" charset="0"/>
                <a:cs typeface="Times New Roman" panose="02020603050405020304" pitchFamily="18" charset="0"/>
              </a:rPr>
              <a:t>Place of Supply</a:t>
            </a:r>
            <a:r>
              <a:rPr lang="en-US" sz="2000" dirty="0">
                <a:effectLst/>
                <a:latin typeface="Calibri" panose="020F0502020204030204" pitchFamily="34" charset="0"/>
                <a:ea typeface="Calibri" panose="020F0502020204030204" pitchFamily="34" charset="0"/>
                <a:cs typeface="Times New Roman" panose="02020603050405020304" pitchFamily="18" charset="0"/>
              </a:rPr>
              <a: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2000" b="1" dirty="0">
                <a:effectLst/>
                <a:latin typeface="Calibri" panose="020F0502020204030204" pitchFamily="34" charset="0"/>
                <a:ea typeface="Calibri" panose="020F0502020204030204" pitchFamily="34" charset="0"/>
                <a:cs typeface="Times New Roman" panose="02020603050405020304" pitchFamily="18" charset="0"/>
              </a:rPr>
              <a:t>Exemptions </a:t>
            </a:r>
          </a:p>
          <a:p>
            <a:pPr marL="342900" lvl="0" indent="-342900">
              <a:buFont typeface="Symbol" panose="05050102010706020507" pitchFamily="18" charset="2"/>
              <a:buChar char=""/>
            </a:pPr>
            <a:r>
              <a:rPr lang="en-US" sz="2000" b="1" dirty="0">
                <a:latin typeface="Calibri" panose="020F0502020204030204" pitchFamily="34" charset="0"/>
                <a:ea typeface="Calibri" panose="020F0502020204030204" pitchFamily="34" charset="0"/>
                <a:cs typeface="Times New Roman" panose="02020603050405020304" pitchFamily="18" charset="0"/>
              </a:rPr>
              <a:t>Refunds and restrictions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2000" b="1" dirty="0">
                <a:effectLst/>
                <a:latin typeface="Calibri" panose="020F0502020204030204" pitchFamily="34" charset="0"/>
                <a:ea typeface="Calibri" panose="020F0502020204030204" pitchFamily="34" charset="0"/>
                <a:cs typeface="Times New Roman" panose="02020603050405020304" pitchFamily="18" charset="0"/>
              </a:rPr>
              <a:t>MOOWR Scheme</a:t>
            </a:r>
          </a:p>
          <a:p>
            <a:pPr marL="342900" lvl="0" indent="-342900">
              <a:buFont typeface="Symbol" panose="05050102010706020507" pitchFamily="18" charset="2"/>
              <a:buChar char=""/>
            </a:pPr>
            <a:r>
              <a:rPr lang="en-US" sz="2000" b="1" dirty="0">
                <a:latin typeface="Calibri" panose="020F0502020204030204" pitchFamily="34" charset="0"/>
                <a:ea typeface="Calibri" panose="020F0502020204030204" pitchFamily="34" charset="0"/>
                <a:cs typeface="Times New Roman" panose="02020603050405020304" pitchFamily="18" charset="0"/>
              </a:rPr>
              <a:t>SEZ Scheme</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pic>
        <p:nvPicPr>
          <p:cNvPr id="12" name="Picture Placeholder 11" descr="People around a table on their laptops">
            <a:extLst>
              <a:ext uri="{FF2B5EF4-FFF2-40B4-BE49-F238E27FC236}">
                <a16:creationId xmlns:a16="http://schemas.microsoft.com/office/drawing/2014/main" id="{8C4B5C6A-45B4-1976-622A-4CEB4E3211BC}"/>
              </a:ext>
            </a:extLst>
          </p:cNvPr>
          <p:cNvPicPr>
            <a:picLocks noGrp="1" noChangeAspect="1"/>
          </p:cNvPicPr>
          <p:nvPr>
            <p:ph type="pic" sz="quarter" idx="51"/>
          </p:nvPr>
        </p:nvPicPr>
        <p:blipFill rotWithShape="1">
          <a:blip r:embed="rId2" cstate="print">
            <a:extLst>
              <a:ext uri="{28A0092B-C50C-407E-A947-70E740481C1C}">
                <a14:useLocalDpi xmlns:a14="http://schemas.microsoft.com/office/drawing/2010/main"/>
              </a:ext>
            </a:extLst>
          </a:blip>
          <a:srcRect/>
          <a:stretch/>
        </p:blipFill>
        <p:spPr/>
      </p:pic>
      <p:sp>
        <p:nvSpPr>
          <p:cNvPr id="6" name="Freeform: Shape 5">
            <a:extLst>
              <a:ext uri="{FF2B5EF4-FFF2-40B4-BE49-F238E27FC236}">
                <a16:creationId xmlns:a16="http://schemas.microsoft.com/office/drawing/2014/main" id="{D91FB993-29E1-3DBD-8335-7970016F8DE7}"/>
              </a:ext>
              <a:ext uri="{C183D7F6-B498-43B3-948B-1728B52AA6E4}">
                <adec:decorative xmlns:adec="http://schemas.microsoft.com/office/drawing/2017/decorative" val="1"/>
              </a:ext>
            </a:extLst>
          </p:cNvPr>
          <p:cNvSpPr/>
          <p:nvPr/>
        </p:nvSpPr>
        <p:spPr>
          <a:xfrm>
            <a:off x="4584821" y="311581"/>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7" name="Slide Number Placeholder 6">
            <a:extLst>
              <a:ext uri="{FF2B5EF4-FFF2-40B4-BE49-F238E27FC236}">
                <a16:creationId xmlns:a16="http://schemas.microsoft.com/office/drawing/2014/main" id="{7D6767F8-4670-E83D-85F4-1446B8B9D466}"/>
              </a:ext>
            </a:extLst>
          </p:cNvPr>
          <p:cNvSpPr>
            <a:spLocks noGrp="1"/>
          </p:cNvSpPr>
          <p:nvPr>
            <p:ph type="sldNum" sz="quarter" idx="53"/>
          </p:nvPr>
        </p:nvSpPr>
        <p:spPr/>
        <p:txBody>
          <a:bodyPr/>
          <a:lstStyle/>
          <a:p>
            <a:fld id="{47FEACEE-25B4-4A2D-B147-27296E36371D}" type="slidenum">
              <a:rPr lang="en-US" altLang="zh-CN" smtClean="0"/>
              <a:pPr/>
              <a:t>2</a:t>
            </a:fld>
            <a:endParaRPr lang="en-US" altLang="zh-CN" dirty="0"/>
          </a:p>
        </p:txBody>
      </p:sp>
    </p:spTree>
    <p:extLst>
      <p:ext uri="{BB962C8B-B14F-4D97-AF65-F5344CB8AC3E}">
        <p14:creationId xmlns:p14="http://schemas.microsoft.com/office/powerpoint/2010/main" val="77554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314BE-30D9-644A-7070-1898036B968E}"/>
              </a:ext>
            </a:extLst>
          </p:cNvPr>
          <p:cNvSpPr>
            <a:spLocks noGrp="1"/>
          </p:cNvSpPr>
          <p:nvPr>
            <p:ph type="title"/>
          </p:nvPr>
        </p:nvSpPr>
        <p:spPr/>
        <p:txBody>
          <a:bodyPr/>
          <a:lstStyle/>
          <a:p>
            <a:r>
              <a:rPr lang="en-US" dirty="0"/>
              <a:t>Advance </a:t>
            </a:r>
            <a:r>
              <a:rPr lang="en-US" dirty="0" err="1"/>
              <a:t>Authorisation</a:t>
            </a:r>
            <a:endParaRPr lang="en-IN" dirty="0"/>
          </a:p>
        </p:txBody>
      </p:sp>
      <p:sp>
        <p:nvSpPr>
          <p:cNvPr id="3" name="Table Placeholder 2">
            <a:extLst>
              <a:ext uri="{FF2B5EF4-FFF2-40B4-BE49-F238E27FC236}">
                <a16:creationId xmlns:a16="http://schemas.microsoft.com/office/drawing/2014/main" id="{18A5D09B-079E-A3D7-4A3B-866FEA52E418}"/>
              </a:ext>
            </a:extLst>
          </p:cNvPr>
          <p:cNvSpPr>
            <a:spLocks noGrp="1"/>
          </p:cNvSpPr>
          <p:nvPr>
            <p:ph type="tbl" sz="quarter" idx="27"/>
          </p:nvPr>
        </p:nvSpPr>
        <p:spPr>
          <a:xfrm>
            <a:off x="590587" y="1614198"/>
            <a:ext cx="10889796" cy="4317856"/>
          </a:xfrm>
        </p:spPr>
        <p:txBody>
          <a:bodyPr/>
          <a:lstStyle/>
          <a:p>
            <a:pPr>
              <a:lnSpc>
                <a:spcPct val="150000"/>
              </a:lnSpc>
            </a:pPr>
            <a:r>
              <a:rPr lang="en-US" dirty="0"/>
              <a:t>Entitled for full custom duty exemption (including IGST) under respective notification of Advance authorization. </a:t>
            </a:r>
          </a:p>
          <a:p>
            <a:pPr lvl="1">
              <a:lnSpc>
                <a:spcPct val="150000"/>
              </a:lnSpc>
            </a:pPr>
            <a:r>
              <a:rPr lang="en-US" dirty="0"/>
              <a:t>Raw Material / consumables </a:t>
            </a:r>
          </a:p>
          <a:p>
            <a:pPr>
              <a:lnSpc>
                <a:spcPct val="150000"/>
              </a:lnSpc>
            </a:pPr>
            <a:r>
              <a:rPr lang="en-US" dirty="0"/>
              <a:t>Option for payment of IGST on imports</a:t>
            </a:r>
          </a:p>
          <a:p>
            <a:pPr>
              <a:lnSpc>
                <a:spcPct val="150000"/>
              </a:lnSpc>
            </a:pPr>
            <a:r>
              <a:rPr lang="en-US" dirty="0"/>
              <a:t>Restriction for refund by payment of tax on export – Restriction under Rule 96 (10).</a:t>
            </a:r>
          </a:p>
          <a:p>
            <a:pPr>
              <a:lnSpc>
                <a:spcPct val="150000"/>
              </a:lnSpc>
            </a:pPr>
            <a:r>
              <a:rPr lang="en-US" dirty="0"/>
              <a:t>Option to opt for above subject to payment of IGST on imports.</a:t>
            </a:r>
          </a:p>
          <a:p>
            <a:pPr>
              <a:lnSpc>
                <a:spcPct val="150000"/>
              </a:lnSpc>
            </a:pPr>
            <a:endParaRPr lang="en-US" dirty="0"/>
          </a:p>
        </p:txBody>
      </p:sp>
      <p:sp>
        <p:nvSpPr>
          <p:cNvPr id="4" name="Footer Placeholder 3">
            <a:extLst>
              <a:ext uri="{FF2B5EF4-FFF2-40B4-BE49-F238E27FC236}">
                <a16:creationId xmlns:a16="http://schemas.microsoft.com/office/drawing/2014/main" id="{E2E00003-63DF-79AD-E511-DAE50D5475D7}"/>
              </a:ext>
            </a:extLst>
          </p:cNvPr>
          <p:cNvSpPr>
            <a:spLocks noGrp="1"/>
          </p:cNvSpPr>
          <p:nvPr>
            <p:ph type="ftr" sz="quarter" idx="28"/>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59C9B22-B93F-9AA2-249A-756320485BC3}"/>
              </a:ext>
            </a:extLst>
          </p:cNvPr>
          <p:cNvSpPr>
            <a:spLocks noGrp="1"/>
          </p:cNvSpPr>
          <p:nvPr>
            <p:ph type="sldNum" sz="quarter" idx="29"/>
          </p:nvPr>
        </p:nvSpPr>
        <p:spPr/>
        <p:txBody>
          <a:bodyPr/>
          <a:lstStyle/>
          <a:p>
            <a:fld id="{47FEACEE-25B4-4A2D-B147-27296E36371D}" type="slidenum">
              <a:rPr lang="en-US" altLang="zh-CN" smtClean="0"/>
              <a:pPr/>
              <a:t>20</a:t>
            </a:fld>
            <a:endParaRPr lang="en-US" altLang="zh-CN" dirty="0"/>
          </a:p>
        </p:txBody>
      </p:sp>
    </p:spTree>
    <p:extLst>
      <p:ext uri="{BB962C8B-B14F-4D97-AF65-F5344CB8AC3E}">
        <p14:creationId xmlns:p14="http://schemas.microsoft.com/office/powerpoint/2010/main" val="4063502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4D761329-3BEF-0173-1328-A4DB26572AFF}"/>
              </a:ext>
            </a:extLst>
          </p:cNvPr>
          <p:cNvSpPr>
            <a:spLocks noGrp="1"/>
          </p:cNvSpPr>
          <p:nvPr>
            <p:ph type="title"/>
          </p:nvPr>
        </p:nvSpPr>
        <p:spPr>
          <a:xfrm>
            <a:off x="6710510" y="2016579"/>
            <a:ext cx="5345132" cy="2775857"/>
          </a:xfrm>
        </p:spPr>
        <p:txBody>
          <a:bodyPr/>
          <a:lstStyle/>
          <a:p>
            <a:pPr algn="ctr"/>
            <a:r>
              <a:rPr lang="en-US" dirty="0"/>
              <a:t>MOOWR Units</a:t>
            </a:r>
          </a:p>
        </p:txBody>
      </p:sp>
      <p:sp>
        <p:nvSpPr>
          <p:cNvPr id="19" name="Text Placeholder 18">
            <a:extLst>
              <a:ext uri="{FF2B5EF4-FFF2-40B4-BE49-F238E27FC236}">
                <a16:creationId xmlns:a16="http://schemas.microsoft.com/office/drawing/2014/main" id="{FC101F03-8617-09D4-619B-F38E2F0A4F15}"/>
              </a:ext>
            </a:extLst>
          </p:cNvPr>
          <p:cNvSpPr>
            <a:spLocks noGrp="1"/>
          </p:cNvSpPr>
          <p:nvPr>
            <p:ph type="body" sz="quarter" idx="28"/>
          </p:nvPr>
        </p:nvSpPr>
        <p:spPr>
          <a:xfrm>
            <a:off x="2319235" y="2716469"/>
            <a:ext cx="1570612" cy="1070829"/>
          </a:xfrm>
        </p:spPr>
        <p:txBody>
          <a:bodyPr/>
          <a:lstStyle/>
          <a:p>
            <a:r>
              <a:rPr lang="en-US" dirty="0"/>
              <a:t>GST &amp; MOOWR</a:t>
            </a:r>
          </a:p>
        </p:txBody>
      </p:sp>
      <p:pic>
        <p:nvPicPr>
          <p:cNvPr id="48" name="Picture placeholder 19" descr="Layout of website design sketches on white paper">
            <a:extLst>
              <a:ext uri="{FF2B5EF4-FFF2-40B4-BE49-F238E27FC236}">
                <a16:creationId xmlns:a16="http://schemas.microsoft.com/office/drawing/2014/main" id="{6D25AB81-B10A-BD11-E8FE-ECF8CB1B12F0}"/>
              </a:ext>
            </a:extLst>
          </p:cNvPr>
          <p:cNvPicPr>
            <a:picLocks noGrp="1" noChangeAspect="1"/>
          </p:cNvPicPr>
          <p:nvPr>
            <p:ph type="pic" sz="quarter" idx="47"/>
          </p:nvPr>
        </p:nvPicPr>
        <p:blipFill>
          <a:blip r:embed="rId2">
            <a:extLst>
              <a:ext uri="{28A0092B-C50C-407E-A947-70E740481C1C}">
                <a14:useLocalDpi xmlns:a14="http://schemas.microsoft.com/office/drawing/2010/main"/>
              </a:ext>
            </a:extLst>
          </a:blip>
          <a:srcRect/>
          <a:stretch/>
        </p:blipFill>
        <p:spPr>
          <a:blipFill>
            <a:blip r:embed="rId3"/>
            <a:stretch>
              <a:fillRect/>
            </a:stretch>
          </a:blipFill>
        </p:spPr>
      </p:pic>
    </p:spTree>
    <p:extLst>
      <p:ext uri="{BB962C8B-B14F-4D97-AF65-F5344CB8AC3E}">
        <p14:creationId xmlns:p14="http://schemas.microsoft.com/office/powerpoint/2010/main" val="1860676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314BE-30D9-644A-7070-1898036B968E}"/>
              </a:ext>
            </a:extLst>
          </p:cNvPr>
          <p:cNvSpPr>
            <a:spLocks noGrp="1"/>
          </p:cNvSpPr>
          <p:nvPr>
            <p:ph type="title"/>
          </p:nvPr>
        </p:nvSpPr>
        <p:spPr/>
        <p:txBody>
          <a:bodyPr/>
          <a:lstStyle/>
          <a:p>
            <a:r>
              <a:rPr lang="en-US" dirty="0"/>
              <a:t>MOOWR Scheme</a:t>
            </a:r>
            <a:endParaRPr lang="en-IN" dirty="0"/>
          </a:p>
        </p:txBody>
      </p:sp>
      <p:sp>
        <p:nvSpPr>
          <p:cNvPr id="3" name="Table Placeholder 2">
            <a:extLst>
              <a:ext uri="{FF2B5EF4-FFF2-40B4-BE49-F238E27FC236}">
                <a16:creationId xmlns:a16="http://schemas.microsoft.com/office/drawing/2014/main" id="{18A5D09B-079E-A3D7-4A3B-866FEA52E418}"/>
              </a:ext>
            </a:extLst>
          </p:cNvPr>
          <p:cNvSpPr>
            <a:spLocks noGrp="1"/>
          </p:cNvSpPr>
          <p:nvPr>
            <p:ph type="tbl" sz="quarter" idx="27"/>
          </p:nvPr>
        </p:nvSpPr>
        <p:spPr>
          <a:xfrm>
            <a:off x="590587" y="1614198"/>
            <a:ext cx="10889796" cy="4317856"/>
          </a:xfrm>
        </p:spPr>
        <p:txBody>
          <a:bodyPr/>
          <a:lstStyle/>
          <a:p>
            <a:pPr>
              <a:lnSpc>
                <a:spcPct val="150000"/>
              </a:lnSpc>
            </a:pPr>
            <a:r>
              <a:rPr lang="en-US" dirty="0"/>
              <a:t>Entitled for full custom duty exemption (including IGST) under MOOWR</a:t>
            </a:r>
          </a:p>
          <a:p>
            <a:pPr>
              <a:lnSpc>
                <a:spcPct val="150000"/>
              </a:lnSpc>
            </a:pPr>
            <a:r>
              <a:rPr lang="en-US" dirty="0"/>
              <a:t>Local Procurement of goods (including Capital goods) – Input Tax credit</a:t>
            </a:r>
          </a:p>
          <a:p>
            <a:pPr>
              <a:lnSpc>
                <a:spcPct val="150000"/>
              </a:lnSpc>
            </a:pPr>
            <a:r>
              <a:rPr lang="en-US" dirty="0"/>
              <a:t>Services – Input Tax credit</a:t>
            </a:r>
          </a:p>
          <a:p>
            <a:pPr>
              <a:lnSpc>
                <a:spcPct val="150000"/>
              </a:lnSpc>
            </a:pPr>
            <a:r>
              <a:rPr lang="en-US" dirty="0"/>
              <a:t>Refund</a:t>
            </a:r>
          </a:p>
          <a:p>
            <a:pPr lvl="1">
              <a:lnSpc>
                <a:spcPct val="150000"/>
              </a:lnSpc>
            </a:pPr>
            <a:r>
              <a:rPr lang="en-US" dirty="0"/>
              <a:t>Local Procurement of CG  – No provision for direct refund</a:t>
            </a:r>
          </a:p>
          <a:p>
            <a:pPr lvl="1">
              <a:lnSpc>
                <a:spcPct val="150000"/>
              </a:lnSpc>
            </a:pPr>
            <a:r>
              <a:rPr lang="en-US" dirty="0"/>
              <a:t>Input &amp; Input services – Refund under Rule 89 (4B)</a:t>
            </a:r>
          </a:p>
          <a:p>
            <a:pPr lvl="1">
              <a:lnSpc>
                <a:spcPct val="150000"/>
              </a:lnSpc>
            </a:pPr>
            <a:r>
              <a:rPr lang="en-US" dirty="0"/>
              <a:t>Refund by way of exports with payment of tax.</a:t>
            </a:r>
          </a:p>
          <a:p>
            <a:pPr>
              <a:lnSpc>
                <a:spcPct val="150000"/>
              </a:lnSpc>
            </a:pPr>
            <a:endParaRPr lang="en-US" dirty="0"/>
          </a:p>
        </p:txBody>
      </p:sp>
      <p:sp>
        <p:nvSpPr>
          <p:cNvPr id="4" name="Footer Placeholder 3">
            <a:extLst>
              <a:ext uri="{FF2B5EF4-FFF2-40B4-BE49-F238E27FC236}">
                <a16:creationId xmlns:a16="http://schemas.microsoft.com/office/drawing/2014/main" id="{E2E00003-63DF-79AD-E511-DAE50D5475D7}"/>
              </a:ext>
            </a:extLst>
          </p:cNvPr>
          <p:cNvSpPr>
            <a:spLocks noGrp="1"/>
          </p:cNvSpPr>
          <p:nvPr>
            <p:ph type="ftr" sz="quarter" idx="28"/>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59C9B22-B93F-9AA2-249A-756320485BC3}"/>
              </a:ext>
            </a:extLst>
          </p:cNvPr>
          <p:cNvSpPr>
            <a:spLocks noGrp="1"/>
          </p:cNvSpPr>
          <p:nvPr>
            <p:ph type="sldNum" sz="quarter" idx="29"/>
          </p:nvPr>
        </p:nvSpPr>
        <p:spPr/>
        <p:txBody>
          <a:bodyPr/>
          <a:lstStyle/>
          <a:p>
            <a:fld id="{47FEACEE-25B4-4A2D-B147-27296E36371D}" type="slidenum">
              <a:rPr lang="en-US" altLang="zh-CN" smtClean="0"/>
              <a:pPr/>
              <a:t>22</a:t>
            </a:fld>
            <a:endParaRPr lang="en-US" altLang="zh-CN" dirty="0"/>
          </a:p>
        </p:txBody>
      </p:sp>
    </p:spTree>
    <p:extLst>
      <p:ext uri="{BB962C8B-B14F-4D97-AF65-F5344CB8AC3E}">
        <p14:creationId xmlns:p14="http://schemas.microsoft.com/office/powerpoint/2010/main" val="512694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C3F17-BF74-0E98-03F7-F587D4553D39}"/>
              </a:ext>
            </a:extLst>
          </p:cNvPr>
          <p:cNvSpPr>
            <a:spLocks noGrp="1"/>
          </p:cNvSpPr>
          <p:nvPr>
            <p:ph type="title"/>
          </p:nvPr>
        </p:nvSpPr>
        <p:spPr/>
        <p:txBody>
          <a:bodyPr/>
          <a:lstStyle/>
          <a:p>
            <a:r>
              <a:rPr lang="en-US" dirty="0"/>
              <a:t>IGST &amp; Compensation </a:t>
            </a:r>
            <a:r>
              <a:rPr lang="en-US" dirty="0" err="1"/>
              <a:t>Cess</a:t>
            </a:r>
            <a:r>
              <a:rPr lang="en-US" dirty="0"/>
              <a:t> benefit withdrawn: MOOWR SCHEME</a:t>
            </a:r>
            <a:br>
              <a:rPr lang="en-US" dirty="0"/>
            </a:br>
            <a:endParaRPr lang="en-IN" dirty="0"/>
          </a:p>
        </p:txBody>
      </p:sp>
      <p:sp>
        <p:nvSpPr>
          <p:cNvPr id="3" name="Table Placeholder 2">
            <a:extLst>
              <a:ext uri="{FF2B5EF4-FFF2-40B4-BE49-F238E27FC236}">
                <a16:creationId xmlns:a16="http://schemas.microsoft.com/office/drawing/2014/main" id="{B8D9F015-91D3-EA35-1DF7-6FA9A9D63FAA}"/>
              </a:ext>
            </a:extLst>
          </p:cNvPr>
          <p:cNvSpPr>
            <a:spLocks noGrp="1"/>
          </p:cNvSpPr>
          <p:nvPr>
            <p:ph type="tbl" sz="quarter" idx="27"/>
          </p:nvPr>
        </p:nvSpPr>
        <p:spPr>
          <a:xfrm>
            <a:off x="590587" y="2220479"/>
            <a:ext cx="10889796" cy="3791518"/>
          </a:xfrm>
        </p:spPr>
        <p:txBody>
          <a:bodyPr/>
          <a:lstStyle/>
          <a:p>
            <a:r>
              <a:rPr lang="en-US" dirty="0"/>
              <a:t>New provision, Section 65A, has been inserted in the Customs Act, which will be applicable once the said provision is notified by the Central Government. </a:t>
            </a:r>
          </a:p>
          <a:p>
            <a:r>
              <a:rPr lang="en-US" dirty="0"/>
              <a:t>This provision inter alia seeks to withdraw IGST and GST Compensation </a:t>
            </a:r>
            <a:r>
              <a:rPr lang="en-US" dirty="0" err="1"/>
              <a:t>Cess</a:t>
            </a:r>
            <a:r>
              <a:rPr lang="en-US" dirty="0"/>
              <a:t> exemption currently made available to all imports made in a customs bonded warehouse undertaking manufacturing and other operations therein.</a:t>
            </a:r>
          </a:p>
          <a:p>
            <a:r>
              <a:rPr lang="en-US" dirty="0"/>
              <a:t>Once this provision is notified, all customs bonded warehouses undertaking manufacturing and other operations therein including units registered under the MOOWRs Scheme will not be eligible to avail the exemption from IGST and GST Compensation </a:t>
            </a:r>
            <a:r>
              <a:rPr lang="en-US" dirty="0" err="1"/>
              <a:t>Cess</a:t>
            </a:r>
            <a:r>
              <a:rPr lang="en-US" dirty="0"/>
              <a:t> on its import into India.</a:t>
            </a:r>
          </a:p>
          <a:p>
            <a:r>
              <a:rPr lang="en-US" dirty="0"/>
              <a:t>They will only be eligible to avail the benefit of exemption from payment of other types of customs duty and </a:t>
            </a:r>
            <a:r>
              <a:rPr lang="en-US" dirty="0" err="1"/>
              <a:t>cess</a:t>
            </a:r>
            <a:r>
              <a:rPr lang="en-US" dirty="0"/>
              <a:t>. Of this GST and Compensation payment, these units will, however, be eligible to avail input tax credit (ITC), if otherwise available, under the GST law.</a:t>
            </a:r>
          </a:p>
          <a:p>
            <a:r>
              <a:rPr lang="en-US" dirty="0">
                <a:solidFill>
                  <a:srgbClr val="FF0000"/>
                </a:solidFill>
              </a:rPr>
              <a:t>But not yet Notified !!!</a:t>
            </a:r>
          </a:p>
          <a:p>
            <a:endParaRPr lang="en-IN" dirty="0"/>
          </a:p>
        </p:txBody>
      </p:sp>
      <p:sp>
        <p:nvSpPr>
          <p:cNvPr id="4" name="Footer Placeholder 3">
            <a:extLst>
              <a:ext uri="{FF2B5EF4-FFF2-40B4-BE49-F238E27FC236}">
                <a16:creationId xmlns:a16="http://schemas.microsoft.com/office/drawing/2014/main" id="{449899E9-14B7-D1BA-2CD0-44EF9864F849}"/>
              </a:ext>
            </a:extLst>
          </p:cNvPr>
          <p:cNvSpPr>
            <a:spLocks noGrp="1"/>
          </p:cNvSpPr>
          <p:nvPr>
            <p:ph type="ftr" sz="quarter" idx="28"/>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8CF6B135-FF39-9365-3CFB-58F2710350F5}"/>
              </a:ext>
            </a:extLst>
          </p:cNvPr>
          <p:cNvSpPr>
            <a:spLocks noGrp="1"/>
          </p:cNvSpPr>
          <p:nvPr>
            <p:ph type="sldNum" sz="quarter" idx="29"/>
          </p:nvPr>
        </p:nvSpPr>
        <p:spPr/>
        <p:txBody>
          <a:bodyPr/>
          <a:lstStyle/>
          <a:p>
            <a:fld id="{47FEACEE-25B4-4A2D-B147-27296E36371D}" type="slidenum">
              <a:rPr lang="en-US" altLang="zh-CN" smtClean="0"/>
              <a:pPr/>
              <a:t>23</a:t>
            </a:fld>
            <a:endParaRPr lang="en-US" altLang="zh-CN" dirty="0"/>
          </a:p>
        </p:txBody>
      </p:sp>
    </p:spTree>
    <p:extLst>
      <p:ext uri="{BB962C8B-B14F-4D97-AF65-F5344CB8AC3E}">
        <p14:creationId xmlns:p14="http://schemas.microsoft.com/office/powerpoint/2010/main" val="999862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4D761329-3BEF-0173-1328-A4DB26572AFF}"/>
              </a:ext>
            </a:extLst>
          </p:cNvPr>
          <p:cNvSpPr>
            <a:spLocks noGrp="1"/>
          </p:cNvSpPr>
          <p:nvPr>
            <p:ph type="title"/>
          </p:nvPr>
        </p:nvSpPr>
        <p:spPr>
          <a:xfrm>
            <a:off x="6710510" y="2016579"/>
            <a:ext cx="5345132" cy="2775857"/>
          </a:xfrm>
        </p:spPr>
        <p:txBody>
          <a:bodyPr/>
          <a:lstStyle/>
          <a:p>
            <a:pPr algn="ctr"/>
            <a:r>
              <a:rPr lang="en-US" dirty="0"/>
              <a:t>SEZ and GST</a:t>
            </a:r>
          </a:p>
        </p:txBody>
      </p:sp>
      <p:sp>
        <p:nvSpPr>
          <p:cNvPr id="19" name="Text Placeholder 18">
            <a:extLst>
              <a:ext uri="{FF2B5EF4-FFF2-40B4-BE49-F238E27FC236}">
                <a16:creationId xmlns:a16="http://schemas.microsoft.com/office/drawing/2014/main" id="{FC101F03-8617-09D4-619B-F38E2F0A4F15}"/>
              </a:ext>
            </a:extLst>
          </p:cNvPr>
          <p:cNvSpPr>
            <a:spLocks noGrp="1"/>
          </p:cNvSpPr>
          <p:nvPr>
            <p:ph type="body" sz="quarter" idx="28"/>
          </p:nvPr>
        </p:nvSpPr>
        <p:spPr>
          <a:xfrm>
            <a:off x="2319235" y="2716469"/>
            <a:ext cx="1570612" cy="1070829"/>
          </a:xfrm>
        </p:spPr>
        <p:txBody>
          <a:bodyPr/>
          <a:lstStyle/>
          <a:p>
            <a:r>
              <a:rPr lang="en-US" dirty="0"/>
              <a:t>SEZ &amp; GST</a:t>
            </a:r>
          </a:p>
        </p:txBody>
      </p:sp>
      <p:pic>
        <p:nvPicPr>
          <p:cNvPr id="48" name="Picture placeholder 19" descr="Layout of website design sketches on white paper">
            <a:extLst>
              <a:ext uri="{FF2B5EF4-FFF2-40B4-BE49-F238E27FC236}">
                <a16:creationId xmlns:a16="http://schemas.microsoft.com/office/drawing/2014/main" id="{6D25AB81-B10A-BD11-E8FE-ECF8CB1B12F0}"/>
              </a:ext>
            </a:extLst>
          </p:cNvPr>
          <p:cNvPicPr>
            <a:picLocks noGrp="1" noChangeAspect="1"/>
          </p:cNvPicPr>
          <p:nvPr>
            <p:ph type="pic" sz="quarter" idx="47"/>
          </p:nvPr>
        </p:nvPicPr>
        <p:blipFill>
          <a:blip r:embed="rId2">
            <a:extLst>
              <a:ext uri="{28A0092B-C50C-407E-A947-70E740481C1C}">
                <a14:useLocalDpi xmlns:a14="http://schemas.microsoft.com/office/drawing/2010/main"/>
              </a:ext>
            </a:extLst>
          </a:blip>
          <a:srcRect/>
          <a:stretch/>
        </p:blipFill>
        <p:spPr>
          <a:blipFill>
            <a:blip r:embed="rId3"/>
            <a:stretch>
              <a:fillRect/>
            </a:stretch>
          </a:blipFill>
        </p:spPr>
      </p:pic>
    </p:spTree>
    <p:extLst>
      <p:ext uri="{BB962C8B-B14F-4D97-AF65-F5344CB8AC3E}">
        <p14:creationId xmlns:p14="http://schemas.microsoft.com/office/powerpoint/2010/main" val="1631695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22EA-B344-424B-21F6-B85BEB5EAA97}"/>
              </a:ext>
            </a:extLst>
          </p:cNvPr>
          <p:cNvSpPr>
            <a:spLocks noGrp="1"/>
          </p:cNvSpPr>
          <p:nvPr>
            <p:ph type="title"/>
          </p:nvPr>
        </p:nvSpPr>
        <p:spPr/>
        <p:txBody>
          <a:bodyPr/>
          <a:lstStyle/>
          <a:p>
            <a:r>
              <a:rPr lang="en-US" dirty="0"/>
              <a:t>Special Economic Zone</a:t>
            </a:r>
            <a:endParaRPr lang="en-IN" dirty="0"/>
          </a:p>
        </p:txBody>
      </p:sp>
      <p:sp>
        <p:nvSpPr>
          <p:cNvPr id="3" name="Table Placeholder 2">
            <a:extLst>
              <a:ext uri="{FF2B5EF4-FFF2-40B4-BE49-F238E27FC236}">
                <a16:creationId xmlns:a16="http://schemas.microsoft.com/office/drawing/2014/main" id="{284A36BF-851D-7EAA-3B60-2A53AD3484C5}"/>
              </a:ext>
            </a:extLst>
          </p:cNvPr>
          <p:cNvSpPr>
            <a:spLocks noGrp="1"/>
          </p:cNvSpPr>
          <p:nvPr>
            <p:ph type="tbl" sz="quarter" idx="27"/>
          </p:nvPr>
        </p:nvSpPr>
        <p:spPr/>
        <p:txBody>
          <a:bodyPr/>
          <a:lstStyle/>
          <a:p>
            <a:pPr marL="0" indent="0">
              <a:buNone/>
            </a:pPr>
            <a:r>
              <a:rPr lang="en-US" b="1" u="sng" dirty="0"/>
              <a:t>According to Section 16 of IGST Act 2017.</a:t>
            </a:r>
          </a:p>
          <a:p>
            <a:pPr>
              <a:buFont typeface="Wingdings" panose="05000000000000000000" pitchFamily="2" charset="2"/>
              <a:buChar char="Ø"/>
            </a:pPr>
            <a:r>
              <a:rPr lang="en-US" dirty="0"/>
              <a:t>Zero rated supply inter alia </a:t>
            </a:r>
            <a:r>
              <a:rPr lang="en-US" b="1" dirty="0"/>
              <a:t>Sec 16 (1) b </a:t>
            </a:r>
            <a:r>
              <a:rPr lang="en-US" dirty="0"/>
              <a:t>- supply of goods or services or both [</a:t>
            </a:r>
            <a:r>
              <a:rPr lang="en-US" b="1" dirty="0"/>
              <a:t>for </a:t>
            </a:r>
            <a:r>
              <a:rPr lang="en-US" b="1" dirty="0" err="1"/>
              <a:t>authorised</a:t>
            </a:r>
            <a:r>
              <a:rPr lang="en-US" b="1" dirty="0"/>
              <a:t> operations</a:t>
            </a:r>
            <a:r>
              <a:rPr lang="en-US" dirty="0"/>
              <a:t>] to a Special Economic Zone developer or a Special Economic Zone unit. </a:t>
            </a:r>
          </a:p>
          <a:p>
            <a:pPr>
              <a:buFont typeface="Wingdings" panose="05000000000000000000" pitchFamily="2" charset="2"/>
              <a:buChar char="Ø"/>
            </a:pPr>
            <a:endParaRPr lang="en-US" dirty="0"/>
          </a:p>
          <a:p>
            <a:pPr>
              <a:buFont typeface="Wingdings" panose="05000000000000000000" pitchFamily="2" charset="2"/>
              <a:buChar char="Ø"/>
            </a:pPr>
            <a:r>
              <a:rPr lang="en-US" dirty="0"/>
              <a:t>Government of India has Accordingly SEZ unit or developer can undertake only those ‘</a:t>
            </a:r>
            <a:r>
              <a:rPr lang="en-US" b="1" dirty="0"/>
              <a:t>Authorized operations</a:t>
            </a:r>
            <a:r>
              <a:rPr lang="en-US" dirty="0"/>
              <a:t>’ which are specified in the </a:t>
            </a:r>
            <a:r>
              <a:rPr lang="en-US" b="1" dirty="0"/>
              <a:t>Letter of Approval </a:t>
            </a:r>
            <a:r>
              <a:rPr lang="en-US" dirty="0"/>
              <a:t>(LOA).</a:t>
            </a:r>
          </a:p>
          <a:p>
            <a:pPr>
              <a:buFont typeface="Wingdings" panose="05000000000000000000" pitchFamily="2" charset="2"/>
              <a:buChar char="Ø"/>
            </a:pPr>
            <a:endParaRPr lang="en-US" dirty="0"/>
          </a:p>
          <a:p>
            <a:pPr>
              <a:buFont typeface="Wingdings" panose="05000000000000000000" pitchFamily="2" charset="2"/>
              <a:buChar char="Ø"/>
            </a:pPr>
            <a:r>
              <a:rPr lang="en-US" dirty="0"/>
              <a:t>Earlier all supplies to SEZ were covered under the definition of Zero rated supplies.</a:t>
            </a:r>
          </a:p>
          <a:p>
            <a:pPr marL="0" indent="0">
              <a:buNone/>
            </a:pPr>
            <a:endParaRPr lang="en-US" dirty="0"/>
          </a:p>
          <a:p>
            <a:pPr>
              <a:buFont typeface="Wingdings" panose="05000000000000000000" pitchFamily="2" charset="2"/>
              <a:buChar char="Ø"/>
            </a:pPr>
            <a:r>
              <a:rPr lang="en-US" dirty="0"/>
              <a:t>What is authorized operations for SEZ?</a:t>
            </a:r>
          </a:p>
          <a:p>
            <a:pPr lvl="1">
              <a:buFont typeface="Wingdings" panose="05000000000000000000" pitchFamily="2" charset="2"/>
              <a:buChar char="q"/>
            </a:pPr>
            <a:r>
              <a:rPr lang="en-US" dirty="0"/>
              <a:t>List of goods and services mentioned in the letter of approval to the SEZ Unit.</a:t>
            </a:r>
          </a:p>
          <a:p>
            <a:pPr lvl="1">
              <a:buFont typeface="Wingdings" panose="05000000000000000000" pitchFamily="2" charset="2"/>
              <a:buChar char="q"/>
            </a:pPr>
            <a:r>
              <a:rPr lang="en-US" dirty="0"/>
              <a:t>Development of SEZ in case of SEZ Developer as per the application made by them </a:t>
            </a:r>
          </a:p>
        </p:txBody>
      </p:sp>
      <p:sp>
        <p:nvSpPr>
          <p:cNvPr id="4" name="Footer Placeholder 3">
            <a:extLst>
              <a:ext uri="{FF2B5EF4-FFF2-40B4-BE49-F238E27FC236}">
                <a16:creationId xmlns:a16="http://schemas.microsoft.com/office/drawing/2014/main" id="{5D6B4E7C-596E-99E6-0E23-FA1BB5B83C3F}"/>
              </a:ext>
            </a:extLst>
          </p:cNvPr>
          <p:cNvSpPr>
            <a:spLocks noGrp="1"/>
          </p:cNvSpPr>
          <p:nvPr>
            <p:ph type="ftr" sz="quarter" idx="28"/>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3DE018F0-D317-9BD6-3B7F-3AA3156A5AA8}"/>
              </a:ext>
            </a:extLst>
          </p:cNvPr>
          <p:cNvSpPr>
            <a:spLocks noGrp="1"/>
          </p:cNvSpPr>
          <p:nvPr>
            <p:ph type="sldNum" sz="quarter" idx="29"/>
          </p:nvPr>
        </p:nvSpPr>
        <p:spPr/>
        <p:txBody>
          <a:bodyPr/>
          <a:lstStyle/>
          <a:p>
            <a:fld id="{47FEACEE-25B4-4A2D-B147-27296E36371D}" type="slidenum">
              <a:rPr lang="en-US" altLang="zh-CN" smtClean="0"/>
              <a:pPr/>
              <a:t>25</a:t>
            </a:fld>
            <a:endParaRPr lang="en-US" altLang="zh-CN" dirty="0"/>
          </a:p>
        </p:txBody>
      </p:sp>
    </p:spTree>
    <p:extLst>
      <p:ext uri="{BB962C8B-B14F-4D97-AF65-F5344CB8AC3E}">
        <p14:creationId xmlns:p14="http://schemas.microsoft.com/office/powerpoint/2010/main" val="3648529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22EA-B344-424B-21F6-B85BEB5EAA97}"/>
              </a:ext>
            </a:extLst>
          </p:cNvPr>
          <p:cNvSpPr>
            <a:spLocks noGrp="1"/>
          </p:cNvSpPr>
          <p:nvPr>
            <p:ph type="title"/>
          </p:nvPr>
        </p:nvSpPr>
        <p:spPr/>
        <p:txBody>
          <a:bodyPr/>
          <a:lstStyle/>
          <a:p>
            <a:r>
              <a:rPr lang="en-US" dirty="0"/>
              <a:t>Special Economic Zone</a:t>
            </a:r>
            <a:endParaRPr lang="en-IN" dirty="0"/>
          </a:p>
        </p:txBody>
      </p:sp>
      <p:sp>
        <p:nvSpPr>
          <p:cNvPr id="3" name="Table Placeholder 2">
            <a:extLst>
              <a:ext uri="{FF2B5EF4-FFF2-40B4-BE49-F238E27FC236}">
                <a16:creationId xmlns:a16="http://schemas.microsoft.com/office/drawing/2014/main" id="{284A36BF-851D-7EAA-3B60-2A53AD3484C5}"/>
              </a:ext>
            </a:extLst>
          </p:cNvPr>
          <p:cNvSpPr>
            <a:spLocks noGrp="1"/>
          </p:cNvSpPr>
          <p:nvPr>
            <p:ph type="tbl" sz="quarter" idx="27"/>
          </p:nvPr>
        </p:nvSpPr>
        <p:spPr/>
        <p:txBody>
          <a:bodyPr/>
          <a:lstStyle/>
          <a:p>
            <a:pPr marL="0" indent="0">
              <a:buNone/>
            </a:pPr>
            <a:endParaRPr lang="en-US" b="1" u="sng" dirty="0"/>
          </a:p>
          <a:p>
            <a:pPr>
              <a:buFont typeface="Wingdings" panose="05000000000000000000" pitchFamily="2" charset="2"/>
              <a:buChar char="Ø"/>
            </a:pPr>
            <a:r>
              <a:rPr lang="en-US" dirty="0"/>
              <a:t>All goods and services required for </a:t>
            </a:r>
            <a:r>
              <a:rPr lang="en-US" dirty="0" err="1"/>
              <a:t>Authorised</a:t>
            </a:r>
            <a:r>
              <a:rPr lang="en-US" dirty="0"/>
              <a:t> operations are entitled for exemption. </a:t>
            </a:r>
          </a:p>
          <a:p>
            <a:pPr>
              <a:buFont typeface="Wingdings" panose="05000000000000000000" pitchFamily="2" charset="2"/>
              <a:buChar char="Ø"/>
            </a:pPr>
            <a:endParaRPr lang="en-US" dirty="0"/>
          </a:p>
          <a:p>
            <a:pPr>
              <a:buFont typeface="Wingdings" panose="05000000000000000000" pitchFamily="2" charset="2"/>
              <a:buChar char="Ø"/>
            </a:pPr>
            <a:r>
              <a:rPr lang="en-US" dirty="0"/>
              <a:t>Exemption allowed for goods and services used for construction of building as well.</a:t>
            </a:r>
          </a:p>
          <a:p>
            <a:pPr>
              <a:buFont typeface="Wingdings" panose="05000000000000000000" pitchFamily="2" charset="2"/>
              <a:buChar char="Ø"/>
            </a:pPr>
            <a:endParaRPr lang="en-US" dirty="0"/>
          </a:p>
          <a:p>
            <a:pPr>
              <a:buFont typeface="Wingdings" panose="05000000000000000000" pitchFamily="2" charset="2"/>
              <a:buChar char="Ø"/>
            </a:pPr>
            <a:r>
              <a:rPr lang="en-US" dirty="0"/>
              <a:t>Services</a:t>
            </a:r>
          </a:p>
          <a:p>
            <a:pPr lvl="1">
              <a:buFont typeface="Wingdings" panose="05000000000000000000" pitchFamily="2" charset="2"/>
              <a:buChar char="q"/>
            </a:pPr>
            <a:r>
              <a:rPr lang="en-US" dirty="0"/>
              <a:t>Default list of services (66 services notified by SEZ Department) are entitled for exemption.</a:t>
            </a:r>
          </a:p>
          <a:p>
            <a:pPr lvl="1">
              <a:buFont typeface="Wingdings" panose="05000000000000000000" pitchFamily="2" charset="2"/>
              <a:buChar char="q"/>
            </a:pPr>
            <a:r>
              <a:rPr lang="en-US" dirty="0"/>
              <a:t>Services other than default services needs prior approval of Unit Approval Committee of SEZ  </a:t>
            </a:r>
          </a:p>
          <a:p>
            <a:pPr marL="228600" lvl="1">
              <a:spcBef>
                <a:spcPts val="1000"/>
              </a:spcBef>
              <a:buFont typeface="Wingdings" panose="05000000000000000000" pitchFamily="2" charset="2"/>
              <a:buChar char="Ø"/>
            </a:pPr>
            <a:r>
              <a:rPr lang="en-US" dirty="0"/>
              <a:t>Entitled for input tax credit </a:t>
            </a:r>
            <a:r>
              <a:rPr lang="en-US" dirty="0" err="1"/>
              <a:t>availment</a:t>
            </a:r>
            <a:r>
              <a:rPr lang="en-US" dirty="0"/>
              <a:t> and refund under Rule 89 (4) in case of export of goods and services.</a:t>
            </a:r>
          </a:p>
          <a:p>
            <a:pPr marL="228600" lvl="1">
              <a:spcBef>
                <a:spcPts val="1000"/>
              </a:spcBef>
              <a:buFont typeface="Wingdings" panose="05000000000000000000" pitchFamily="2" charset="2"/>
              <a:buChar char="Ø"/>
            </a:pPr>
            <a:endParaRPr lang="en-US" dirty="0"/>
          </a:p>
          <a:p>
            <a:pPr marL="228600" lvl="1">
              <a:spcBef>
                <a:spcPts val="1000"/>
              </a:spcBef>
              <a:buFont typeface="Wingdings" panose="05000000000000000000" pitchFamily="2" charset="2"/>
              <a:buChar char="Ø"/>
            </a:pPr>
            <a:r>
              <a:rPr lang="en-US" dirty="0"/>
              <a:t>Domestic Sale of goods – Payment of customs duties (including IGST) by filing Bill of Entry</a:t>
            </a:r>
          </a:p>
          <a:p>
            <a:pPr lvl="1">
              <a:buFont typeface="Wingdings" panose="05000000000000000000" pitchFamily="2" charset="2"/>
              <a:buChar char="q"/>
            </a:pPr>
            <a:endParaRPr lang="en-US" dirty="0"/>
          </a:p>
        </p:txBody>
      </p:sp>
      <p:sp>
        <p:nvSpPr>
          <p:cNvPr id="5" name="Slide Number Placeholder 4">
            <a:extLst>
              <a:ext uri="{FF2B5EF4-FFF2-40B4-BE49-F238E27FC236}">
                <a16:creationId xmlns:a16="http://schemas.microsoft.com/office/drawing/2014/main" id="{3DE018F0-D317-9BD6-3B7F-3AA3156A5AA8}"/>
              </a:ext>
            </a:extLst>
          </p:cNvPr>
          <p:cNvSpPr>
            <a:spLocks noGrp="1"/>
          </p:cNvSpPr>
          <p:nvPr>
            <p:ph type="sldNum" sz="quarter" idx="29"/>
          </p:nvPr>
        </p:nvSpPr>
        <p:spPr/>
        <p:txBody>
          <a:bodyPr/>
          <a:lstStyle/>
          <a:p>
            <a:fld id="{47FEACEE-25B4-4A2D-B147-27296E36371D}" type="slidenum">
              <a:rPr lang="en-US" altLang="zh-CN" smtClean="0"/>
              <a:pPr/>
              <a:t>26</a:t>
            </a:fld>
            <a:endParaRPr lang="en-US" altLang="zh-CN" dirty="0"/>
          </a:p>
        </p:txBody>
      </p:sp>
    </p:spTree>
    <p:extLst>
      <p:ext uri="{BB962C8B-B14F-4D97-AF65-F5344CB8AC3E}">
        <p14:creationId xmlns:p14="http://schemas.microsoft.com/office/powerpoint/2010/main" val="741947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4D761329-3BEF-0173-1328-A4DB26572AFF}"/>
              </a:ext>
            </a:extLst>
          </p:cNvPr>
          <p:cNvSpPr>
            <a:spLocks noGrp="1"/>
          </p:cNvSpPr>
          <p:nvPr>
            <p:ph type="title"/>
          </p:nvPr>
        </p:nvSpPr>
        <p:spPr>
          <a:xfrm>
            <a:off x="6710510" y="2016579"/>
            <a:ext cx="5345132" cy="2775857"/>
          </a:xfrm>
        </p:spPr>
        <p:txBody>
          <a:bodyPr/>
          <a:lstStyle/>
          <a:p>
            <a:pPr algn="ctr"/>
            <a:r>
              <a:rPr lang="en-US" dirty="0"/>
              <a:t>Pre-import Condition for Advance </a:t>
            </a:r>
            <a:r>
              <a:rPr lang="en-US" dirty="0" err="1"/>
              <a:t>authorisation</a:t>
            </a:r>
            <a:endParaRPr lang="en-US" dirty="0"/>
          </a:p>
        </p:txBody>
      </p:sp>
      <p:sp>
        <p:nvSpPr>
          <p:cNvPr id="19" name="Text Placeholder 18">
            <a:extLst>
              <a:ext uri="{FF2B5EF4-FFF2-40B4-BE49-F238E27FC236}">
                <a16:creationId xmlns:a16="http://schemas.microsoft.com/office/drawing/2014/main" id="{FC101F03-8617-09D4-619B-F38E2F0A4F15}"/>
              </a:ext>
            </a:extLst>
          </p:cNvPr>
          <p:cNvSpPr>
            <a:spLocks noGrp="1"/>
          </p:cNvSpPr>
          <p:nvPr>
            <p:ph type="body" sz="quarter" idx="28"/>
          </p:nvPr>
        </p:nvSpPr>
        <p:spPr>
          <a:xfrm>
            <a:off x="2319235" y="2716469"/>
            <a:ext cx="1870928" cy="1070829"/>
          </a:xfrm>
        </p:spPr>
        <p:txBody>
          <a:bodyPr/>
          <a:lstStyle/>
          <a:p>
            <a:r>
              <a:rPr lang="en-US" dirty="0"/>
              <a:t>GST &amp; Advance </a:t>
            </a:r>
            <a:r>
              <a:rPr lang="en-US" dirty="0" err="1"/>
              <a:t>authorisation</a:t>
            </a:r>
            <a:endParaRPr lang="en-US" dirty="0"/>
          </a:p>
        </p:txBody>
      </p:sp>
      <p:pic>
        <p:nvPicPr>
          <p:cNvPr id="48" name="Picture placeholder 19" descr="Layout of website design sketches on white paper">
            <a:extLst>
              <a:ext uri="{FF2B5EF4-FFF2-40B4-BE49-F238E27FC236}">
                <a16:creationId xmlns:a16="http://schemas.microsoft.com/office/drawing/2014/main" id="{6D25AB81-B10A-BD11-E8FE-ECF8CB1B12F0}"/>
              </a:ext>
            </a:extLst>
          </p:cNvPr>
          <p:cNvPicPr>
            <a:picLocks noGrp="1" noChangeAspect="1"/>
          </p:cNvPicPr>
          <p:nvPr>
            <p:ph type="pic" sz="quarter" idx="47"/>
          </p:nvPr>
        </p:nvPicPr>
        <p:blipFill>
          <a:blip r:embed="rId2">
            <a:extLst>
              <a:ext uri="{28A0092B-C50C-407E-A947-70E740481C1C}">
                <a14:useLocalDpi xmlns:a14="http://schemas.microsoft.com/office/drawing/2010/main"/>
              </a:ext>
            </a:extLst>
          </a:blip>
          <a:srcRect/>
          <a:stretch/>
        </p:blipFill>
        <p:spPr>
          <a:blipFill>
            <a:blip r:embed="rId3"/>
            <a:stretch>
              <a:fillRect/>
            </a:stretch>
          </a:blipFill>
        </p:spPr>
      </p:pic>
    </p:spTree>
    <p:extLst>
      <p:ext uri="{BB962C8B-B14F-4D97-AF65-F5344CB8AC3E}">
        <p14:creationId xmlns:p14="http://schemas.microsoft.com/office/powerpoint/2010/main" val="3902308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5B8F-26EE-F292-6805-3E0ACDF4D49A}"/>
              </a:ext>
            </a:extLst>
          </p:cNvPr>
          <p:cNvSpPr>
            <a:spLocks noGrp="1"/>
          </p:cNvSpPr>
          <p:nvPr>
            <p:ph type="title"/>
          </p:nvPr>
        </p:nvSpPr>
        <p:spPr/>
        <p:txBody>
          <a:bodyPr/>
          <a:lstStyle/>
          <a:p>
            <a:r>
              <a:rPr lang="en-US" sz="4000" dirty="0"/>
              <a:t>Pre-import condition under advance </a:t>
            </a:r>
            <a:r>
              <a:rPr lang="en-US" sz="4000" dirty="0" err="1"/>
              <a:t>authorisation</a:t>
            </a:r>
            <a:r>
              <a:rPr lang="en-US" sz="4000" dirty="0"/>
              <a:t> scheme upheld by Supreme Court</a:t>
            </a:r>
            <a:br>
              <a:rPr lang="en-US" sz="4000" dirty="0"/>
            </a:br>
            <a:endParaRPr lang="en-IN" sz="4000" dirty="0"/>
          </a:p>
        </p:txBody>
      </p:sp>
      <p:sp>
        <p:nvSpPr>
          <p:cNvPr id="3" name="Table Placeholder 2">
            <a:extLst>
              <a:ext uri="{FF2B5EF4-FFF2-40B4-BE49-F238E27FC236}">
                <a16:creationId xmlns:a16="http://schemas.microsoft.com/office/drawing/2014/main" id="{87D8C597-4B23-8830-BC85-BDAA4E17E1E1}"/>
              </a:ext>
            </a:extLst>
          </p:cNvPr>
          <p:cNvSpPr>
            <a:spLocks noGrp="1"/>
          </p:cNvSpPr>
          <p:nvPr>
            <p:ph type="tbl" sz="quarter" idx="27"/>
          </p:nvPr>
        </p:nvSpPr>
        <p:spPr>
          <a:xfrm>
            <a:off x="599465" y="2140536"/>
            <a:ext cx="10889796" cy="3791518"/>
          </a:xfrm>
        </p:spPr>
        <p:txBody>
          <a:bodyPr/>
          <a:lstStyle/>
          <a:p>
            <a:r>
              <a:rPr lang="en-US" dirty="0"/>
              <a:t>Notification No. 18/2015-Cus., dated 1 April 2015 governs import of inputs against Advance Authorization for physical exports. This notification granted complete exemption from payment of BCD, CVD and SAD.</a:t>
            </a:r>
          </a:p>
          <a:p>
            <a:r>
              <a:rPr lang="en-US" dirty="0"/>
              <a:t>On introduction of GST, the said Notification was amended to limit the exemption to payment of BCD alone. Vide Notification No. 79/2017-Cus dated 13 October 2017, exemption from payment IGST as well as Compensation </a:t>
            </a:r>
            <a:r>
              <a:rPr lang="en-US" dirty="0" err="1"/>
              <a:t>Cess</a:t>
            </a:r>
            <a:r>
              <a:rPr lang="en-US" dirty="0"/>
              <a:t> was extended, however subject to fulfilment of ‘pre-import condition’ and ‘physical exports’</a:t>
            </a:r>
          </a:p>
          <a:p>
            <a:r>
              <a:rPr lang="en-IN" dirty="0"/>
              <a:t>Hon’ble Gujarat High Cour</a:t>
            </a:r>
            <a:r>
              <a:rPr lang="en-US" dirty="0"/>
              <a:t>t which held that ‘pre-import condition’, as contemplated in Notification No. 79/2017-Cus. for availing IGST exemption under Advance </a:t>
            </a:r>
            <a:r>
              <a:rPr lang="en-US" dirty="0" err="1"/>
              <a:t>Authorisation</a:t>
            </a:r>
            <a:r>
              <a:rPr lang="en-US" dirty="0"/>
              <a:t> Scheme, is ultra vires is also not in consonance with the scheme of Advance Authorization Scheme</a:t>
            </a:r>
          </a:p>
          <a:p>
            <a:r>
              <a:rPr lang="en-US" dirty="0"/>
              <a:t>However, the said view of the Hon’ble Gujarat High Court has now been overturned by the Apex Court [UOI v. Cosmo films Limited - 2023- VIL-47-SC] holding that ‘pre-import condition’ is not ultra vires</a:t>
            </a:r>
            <a:endParaRPr lang="en-IN" dirty="0"/>
          </a:p>
        </p:txBody>
      </p:sp>
      <p:sp>
        <p:nvSpPr>
          <p:cNvPr id="5" name="Slide Number Placeholder 4">
            <a:extLst>
              <a:ext uri="{FF2B5EF4-FFF2-40B4-BE49-F238E27FC236}">
                <a16:creationId xmlns:a16="http://schemas.microsoft.com/office/drawing/2014/main" id="{C5A6AA61-96F1-49C7-E2C9-A989CD5CA87F}"/>
              </a:ext>
            </a:extLst>
          </p:cNvPr>
          <p:cNvSpPr>
            <a:spLocks noGrp="1"/>
          </p:cNvSpPr>
          <p:nvPr>
            <p:ph type="sldNum" sz="quarter" idx="29"/>
          </p:nvPr>
        </p:nvSpPr>
        <p:spPr/>
        <p:txBody>
          <a:bodyPr/>
          <a:lstStyle/>
          <a:p>
            <a:fld id="{47FEACEE-25B4-4A2D-B147-27296E36371D}" type="slidenum">
              <a:rPr lang="en-US" altLang="zh-CN" smtClean="0"/>
              <a:pPr/>
              <a:t>28</a:t>
            </a:fld>
            <a:endParaRPr lang="en-US" altLang="zh-CN" dirty="0"/>
          </a:p>
        </p:txBody>
      </p:sp>
    </p:spTree>
    <p:extLst>
      <p:ext uri="{BB962C8B-B14F-4D97-AF65-F5344CB8AC3E}">
        <p14:creationId xmlns:p14="http://schemas.microsoft.com/office/powerpoint/2010/main" val="2103170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D2C8D04-263D-9589-1CFF-A5968D7C33D7}"/>
              </a:ext>
            </a:extLst>
          </p:cNvPr>
          <p:cNvSpPr>
            <a:spLocks noGrp="1"/>
          </p:cNvSpPr>
          <p:nvPr>
            <p:ph type="title"/>
          </p:nvPr>
        </p:nvSpPr>
        <p:spPr/>
        <p:txBody>
          <a:bodyPr/>
          <a:lstStyle/>
          <a:p>
            <a:r>
              <a:rPr lang="en-US" dirty="0"/>
              <a:t>Thank you</a:t>
            </a:r>
          </a:p>
        </p:txBody>
      </p:sp>
      <p:pic>
        <p:nvPicPr>
          <p:cNvPr id="14" name="图片占位符 13" descr="People working in office">
            <a:extLst>
              <a:ext uri="{FF2B5EF4-FFF2-40B4-BE49-F238E27FC236}">
                <a16:creationId xmlns:a16="http://schemas.microsoft.com/office/drawing/2014/main" id="{496155F4-61B2-441D-9F16-788866450DA2}"/>
              </a:ext>
            </a:extLst>
          </p:cNvPr>
          <p:cNvPicPr>
            <a:picLocks noGrp="1" noChangeAspect="1"/>
          </p:cNvPicPr>
          <p:nvPr>
            <p:ph type="pic" sz="quarter" idx="49"/>
          </p:nvPr>
        </p:nvPicPr>
        <p:blipFill rotWithShape="1">
          <a:blip r:embed="rId2" cstate="print">
            <a:extLst>
              <a:ext uri="{28A0092B-C50C-407E-A947-70E740481C1C}">
                <a14:useLocalDpi xmlns:a14="http://schemas.microsoft.com/office/drawing/2010/main"/>
              </a:ext>
            </a:extLst>
          </a:blip>
          <a:srcRect/>
          <a:stretch/>
        </p:blipFill>
        <p:spPr/>
      </p:pic>
      <p:pic>
        <p:nvPicPr>
          <p:cNvPr id="16" name="图片占位符 15" descr="People in an office discussing work over a laptop&#10;">
            <a:extLst>
              <a:ext uri="{FF2B5EF4-FFF2-40B4-BE49-F238E27FC236}">
                <a16:creationId xmlns:a16="http://schemas.microsoft.com/office/drawing/2014/main" id="{BCD5762E-DD49-42B3-9CA8-46A4AD7193E2}"/>
              </a:ext>
            </a:extLst>
          </p:cNvPr>
          <p:cNvPicPr>
            <a:picLocks noGrp="1" noChangeAspect="1"/>
          </p:cNvPicPr>
          <p:nvPr>
            <p:ph type="pic" sz="quarter" idx="48"/>
          </p:nvPr>
        </p:nvPicPr>
        <p:blipFill rotWithShape="1">
          <a:blip r:embed="rId3" cstate="print">
            <a:extLst>
              <a:ext uri="{28A0092B-C50C-407E-A947-70E740481C1C}">
                <a14:useLocalDpi xmlns:a14="http://schemas.microsoft.com/office/drawing/2010/main"/>
              </a:ext>
            </a:extLst>
          </a:blip>
          <a:srcRect/>
          <a:stretch/>
        </p:blipFill>
        <p:spPr/>
      </p:pic>
      <p:pic>
        <p:nvPicPr>
          <p:cNvPr id="18" name="图片占位符 17" descr="Layout of website design sketches on white paper">
            <a:extLst>
              <a:ext uri="{FF2B5EF4-FFF2-40B4-BE49-F238E27FC236}">
                <a16:creationId xmlns:a16="http://schemas.microsoft.com/office/drawing/2014/main" id="{1051CD21-1408-4D13-BF0B-0D7013AD2D0C}"/>
              </a:ext>
            </a:extLst>
          </p:cNvPr>
          <p:cNvPicPr>
            <a:picLocks noGrp="1" noChangeAspect="1"/>
          </p:cNvPicPr>
          <p:nvPr>
            <p:ph type="pic" sz="quarter" idx="51"/>
          </p:nvPr>
        </p:nvPicPr>
        <p:blipFill rotWithShape="1">
          <a:blip r:embed="rId4" cstate="print">
            <a:extLst>
              <a:ext uri="{28A0092B-C50C-407E-A947-70E740481C1C}">
                <a14:useLocalDpi xmlns:a14="http://schemas.microsoft.com/office/drawing/2010/main"/>
              </a:ext>
            </a:extLst>
          </a:blip>
          <a:srcRect/>
          <a:stretch/>
        </p:blipFill>
        <p:spPr/>
      </p:pic>
      <p:sp>
        <p:nvSpPr>
          <p:cNvPr id="25" name="Text Placeholder 24">
            <a:extLst>
              <a:ext uri="{FF2B5EF4-FFF2-40B4-BE49-F238E27FC236}">
                <a16:creationId xmlns:a16="http://schemas.microsoft.com/office/drawing/2014/main" id="{B993E4D5-4AD0-4740-096D-6822944C8FF6}"/>
              </a:ext>
            </a:extLst>
          </p:cNvPr>
          <p:cNvSpPr>
            <a:spLocks noGrp="1"/>
          </p:cNvSpPr>
          <p:nvPr>
            <p:ph type="body" sz="quarter" idx="27"/>
          </p:nvPr>
        </p:nvSpPr>
        <p:spPr/>
        <p:txBody>
          <a:bodyPr/>
          <a:lstStyle/>
          <a:p>
            <a:r>
              <a:rPr lang="en-US" dirty="0"/>
              <a:t>CA Manoj Malpani</a:t>
            </a:r>
          </a:p>
          <a:p>
            <a:pPr lvl="0"/>
            <a:r>
              <a:rPr lang="en-US" dirty="0"/>
              <a:t>mgmalpani@gmail.com</a:t>
            </a:r>
          </a:p>
          <a:p>
            <a:pPr lvl="0"/>
            <a:r>
              <a:rPr lang="en-US" dirty="0"/>
              <a:t>+ 91 8007 99 4444</a:t>
            </a:r>
          </a:p>
          <a:p>
            <a:endParaRPr lang="en-US" dirty="0"/>
          </a:p>
        </p:txBody>
      </p:sp>
      <p:pic>
        <p:nvPicPr>
          <p:cNvPr id="28" name="Picture Placeholder 27" descr="Businesswoman reviewing sticky notes on a wall">
            <a:extLst>
              <a:ext uri="{FF2B5EF4-FFF2-40B4-BE49-F238E27FC236}">
                <a16:creationId xmlns:a16="http://schemas.microsoft.com/office/drawing/2014/main" id="{B746A775-E65C-70F6-9DB4-E51F7F2DAECE}"/>
              </a:ext>
            </a:extLst>
          </p:cNvPr>
          <p:cNvPicPr>
            <a:picLocks noGrp="1" noChangeAspect="1"/>
          </p:cNvPicPr>
          <p:nvPr>
            <p:ph type="pic" sz="quarter" idx="50"/>
          </p:nvPr>
        </p:nvPicPr>
        <p:blipFill>
          <a:blip r:embed="rId5"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29279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4D761329-3BEF-0173-1328-A4DB26572AFF}"/>
              </a:ext>
            </a:extLst>
          </p:cNvPr>
          <p:cNvSpPr>
            <a:spLocks noGrp="1"/>
          </p:cNvSpPr>
          <p:nvPr>
            <p:ph type="title"/>
          </p:nvPr>
        </p:nvSpPr>
        <p:spPr>
          <a:xfrm>
            <a:off x="6710510" y="2016579"/>
            <a:ext cx="5345132" cy="2775857"/>
          </a:xfrm>
        </p:spPr>
        <p:txBody>
          <a:bodyPr/>
          <a:lstStyle/>
          <a:p>
            <a:pPr algn="ctr"/>
            <a:r>
              <a:rPr lang="en-US" dirty="0"/>
              <a:t>Basic Provisions under GST which are linked to Customs</a:t>
            </a:r>
          </a:p>
        </p:txBody>
      </p:sp>
      <p:pic>
        <p:nvPicPr>
          <p:cNvPr id="48" name="Picture placeholder 19" descr="Layout of website design sketches on white paper">
            <a:extLst>
              <a:ext uri="{FF2B5EF4-FFF2-40B4-BE49-F238E27FC236}">
                <a16:creationId xmlns:a16="http://schemas.microsoft.com/office/drawing/2014/main" id="{6D25AB81-B10A-BD11-E8FE-ECF8CB1B12F0}"/>
              </a:ext>
            </a:extLst>
          </p:cNvPr>
          <p:cNvPicPr>
            <a:picLocks noGrp="1" noChangeAspect="1"/>
          </p:cNvPicPr>
          <p:nvPr>
            <p:ph type="pic" sz="quarter" idx="47"/>
          </p:nvPr>
        </p:nvPicPr>
        <p:blipFill>
          <a:blip r:embed="rId2">
            <a:extLst>
              <a:ext uri="{28A0092B-C50C-407E-A947-70E740481C1C}">
                <a14:useLocalDpi xmlns:a14="http://schemas.microsoft.com/office/drawing/2010/main"/>
              </a:ext>
            </a:extLst>
          </a:blip>
          <a:srcRect/>
          <a:stretch/>
        </p:blipFill>
        <p:spPr>
          <a:blipFill>
            <a:blip r:embed="rId3"/>
            <a:stretch>
              <a:fillRect/>
            </a:stretch>
          </a:blipFill>
        </p:spPr>
      </p:pic>
    </p:spTree>
    <p:extLst>
      <p:ext uri="{BB962C8B-B14F-4D97-AF65-F5344CB8AC3E}">
        <p14:creationId xmlns:p14="http://schemas.microsoft.com/office/powerpoint/2010/main" val="1339264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45FF2-5246-A6B3-7782-7E78979DC20A}"/>
              </a:ext>
            </a:extLst>
          </p:cNvPr>
          <p:cNvSpPr>
            <a:spLocks noGrp="1"/>
          </p:cNvSpPr>
          <p:nvPr>
            <p:ph type="title"/>
          </p:nvPr>
        </p:nvSpPr>
        <p:spPr>
          <a:xfrm>
            <a:off x="541791" y="721538"/>
            <a:ext cx="10889796" cy="787666"/>
          </a:xfrm>
        </p:spPr>
        <p:txBody>
          <a:bodyPr/>
          <a:lstStyle/>
          <a:p>
            <a:pPr>
              <a:lnSpc>
                <a:spcPct val="107000"/>
              </a:lnSpc>
              <a:spcAft>
                <a:spcPts val="800"/>
              </a:spcAft>
            </a:pPr>
            <a:r>
              <a:rPr lang="en-US" sz="3200" kern="100" dirty="0">
                <a:solidFill>
                  <a:srgbClr val="333333"/>
                </a:solidFill>
                <a:latin typeface="Default Font"/>
                <a:ea typeface="Calibri" panose="020F0502020204030204" pitchFamily="34" charset="0"/>
                <a:cs typeface="Times New Roman" panose="02020603050405020304" pitchFamily="18" charset="0"/>
              </a:rPr>
              <a:t>Basic Provisions under GST which are linked to Customs</a:t>
            </a:r>
            <a:r>
              <a:rPr lang="en-IN" sz="3200" b="1" kern="100" dirty="0">
                <a:solidFill>
                  <a:srgbClr val="333333"/>
                </a:solidFill>
                <a:effectLst/>
                <a:latin typeface="Default Font"/>
                <a:ea typeface="Calibri" panose="020F0502020204030204" pitchFamily="34" charset="0"/>
                <a:cs typeface="Times New Roman" panose="02020603050405020304" pitchFamily="18" charset="0"/>
              </a:rPr>
              <a:t>.</a:t>
            </a:r>
            <a:endParaRPr lang="en-IN"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0C15D161-9C5C-691B-FA5C-ED997066EEFD}"/>
              </a:ext>
            </a:extLst>
          </p:cNvPr>
          <p:cNvSpPr>
            <a:spLocks noGrp="1"/>
          </p:cNvSpPr>
          <p:nvPr>
            <p:ph type="sldNum" sz="quarter" idx="29"/>
          </p:nvPr>
        </p:nvSpPr>
        <p:spPr/>
        <p:txBody>
          <a:bodyPr/>
          <a:lstStyle/>
          <a:p>
            <a:fld id="{47FEACEE-25B4-4A2D-B147-27296E36371D}" type="slidenum">
              <a:rPr lang="en-US" altLang="zh-CN" smtClean="0"/>
              <a:pPr/>
              <a:t>4</a:t>
            </a:fld>
            <a:endParaRPr lang="en-US" altLang="zh-CN" dirty="0"/>
          </a:p>
        </p:txBody>
      </p:sp>
      <p:sp>
        <p:nvSpPr>
          <p:cNvPr id="8" name="Content Placeholder 13">
            <a:extLst>
              <a:ext uri="{FF2B5EF4-FFF2-40B4-BE49-F238E27FC236}">
                <a16:creationId xmlns:a16="http://schemas.microsoft.com/office/drawing/2014/main" id="{8EFE5D7B-59E3-1731-86D8-AD2EF669DF2C}"/>
              </a:ext>
            </a:extLst>
          </p:cNvPr>
          <p:cNvSpPr txBox="1">
            <a:spLocks/>
          </p:cNvSpPr>
          <p:nvPr/>
        </p:nvSpPr>
        <p:spPr>
          <a:xfrm>
            <a:off x="541791" y="1598998"/>
            <a:ext cx="11201399" cy="42602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dirty="0"/>
              <a:t>Places of supply of import/export goods</a:t>
            </a:r>
          </a:p>
          <a:p>
            <a:pPr>
              <a:buFont typeface="Wingdings" panose="05000000000000000000" pitchFamily="2" charset="2"/>
              <a:buChar char="Ø"/>
            </a:pPr>
            <a:r>
              <a:rPr lang="en-US" dirty="0"/>
              <a:t>For goods imported into India, the place of supply shall be the location of the importer; </a:t>
            </a:r>
          </a:p>
          <a:p>
            <a:pPr>
              <a:buFont typeface="Wingdings" panose="05000000000000000000" pitchFamily="2" charset="2"/>
              <a:buChar char="Ø"/>
            </a:pPr>
            <a:r>
              <a:rPr lang="en-US" dirty="0"/>
              <a:t>The place of supply for export goods shall be the location outside India.</a:t>
            </a:r>
          </a:p>
          <a:p>
            <a:pPr marL="0" indent="0">
              <a:buNone/>
            </a:pPr>
            <a:endParaRPr lang="en-US" dirty="0"/>
          </a:p>
          <a:p>
            <a:pPr marL="0" indent="0">
              <a:buNone/>
            </a:pPr>
            <a:r>
              <a:rPr lang="en-US" b="1" u="sng" dirty="0"/>
              <a:t>Import/export is Inter-state supply</a:t>
            </a:r>
          </a:p>
          <a:p>
            <a:pPr>
              <a:buFont typeface="Wingdings" panose="05000000000000000000" pitchFamily="2" charset="2"/>
              <a:buChar char="Ø"/>
            </a:pPr>
            <a:r>
              <a:rPr lang="en-US" dirty="0"/>
              <a:t>Supply of goods imported into India, till they cross customs frontier, shall be treated as interstate supply; </a:t>
            </a:r>
          </a:p>
          <a:p>
            <a:pPr>
              <a:buFont typeface="Wingdings" panose="05000000000000000000" pitchFamily="2" charset="2"/>
              <a:buChar char="Ø"/>
            </a:pPr>
            <a:r>
              <a:rPr lang="en-US" dirty="0"/>
              <a:t>Goods being exported outside India would be treated as an inter-state supply, being treated as zero rated supply.</a:t>
            </a:r>
          </a:p>
        </p:txBody>
      </p:sp>
    </p:spTree>
    <p:extLst>
      <p:ext uri="{BB962C8B-B14F-4D97-AF65-F5344CB8AC3E}">
        <p14:creationId xmlns:p14="http://schemas.microsoft.com/office/powerpoint/2010/main" val="298076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childTnLst>
                          </p:cTn>
                        </p:par>
                        <p:par>
                          <p:cTn id="20" fill="hold">
                            <p:stCondLst>
                              <p:cond delay="6000"/>
                            </p:stCondLst>
                            <p:childTnLst>
                              <p:par>
                                <p:cTn id="21" presetID="10" presetClass="entr" presetSubtype="0" fill="hold" grpId="0" nodeType="afterEffect">
                                  <p:stCondLst>
                                    <p:cond delay="100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fade">
                                      <p:cBhvr>
                                        <p:cTn id="23" dur="500"/>
                                        <p:tgtEl>
                                          <p:spTgt spid="8">
                                            <p:txEl>
                                              <p:pRg st="5" end="5"/>
                                            </p:txEl>
                                          </p:spTgt>
                                        </p:tgtEl>
                                      </p:cBhvr>
                                    </p:animEffect>
                                  </p:childTnLst>
                                </p:cTn>
                              </p:par>
                            </p:childTnLst>
                          </p:cTn>
                        </p:par>
                        <p:par>
                          <p:cTn id="24" fill="hold">
                            <p:stCondLst>
                              <p:cond delay="7500"/>
                            </p:stCondLst>
                            <p:childTnLst>
                              <p:par>
                                <p:cTn id="25" presetID="10" presetClass="entr" presetSubtype="0" fill="hold" grpId="0" nodeType="afterEffect">
                                  <p:stCondLst>
                                    <p:cond delay="100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45FF2-5246-A6B3-7782-7E78979DC20A}"/>
              </a:ext>
            </a:extLst>
          </p:cNvPr>
          <p:cNvSpPr>
            <a:spLocks noGrp="1"/>
          </p:cNvSpPr>
          <p:nvPr>
            <p:ph type="title"/>
          </p:nvPr>
        </p:nvSpPr>
        <p:spPr>
          <a:xfrm>
            <a:off x="541791" y="721538"/>
            <a:ext cx="10889796" cy="787666"/>
          </a:xfrm>
        </p:spPr>
        <p:txBody>
          <a:bodyPr/>
          <a:lstStyle/>
          <a:p>
            <a:pPr>
              <a:lnSpc>
                <a:spcPct val="107000"/>
              </a:lnSpc>
              <a:spcAft>
                <a:spcPts val="800"/>
              </a:spcAft>
            </a:pPr>
            <a:r>
              <a:rPr lang="en-US" sz="3200" kern="100" dirty="0">
                <a:solidFill>
                  <a:srgbClr val="333333"/>
                </a:solidFill>
                <a:latin typeface="Default Font"/>
                <a:ea typeface="Calibri" panose="020F0502020204030204" pitchFamily="34" charset="0"/>
                <a:cs typeface="Times New Roman" panose="02020603050405020304" pitchFamily="18" charset="0"/>
              </a:rPr>
              <a:t>Basic Provisions under GST which are linked to Customs</a:t>
            </a:r>
            <a:r>
              <a:rPr lang="en-IN" sz="3200" b="1" kern="100" dirty="0">
                <a:solidFill>
                  <a:srgbClr val="333333"/>
                </a:solidFill>
                <a:effectLst/>
                <a:latin typeface="Default Font"/>
                <a:ea typeface="Calibri" panose="020F0502020204030204" pitchFamily="34" charset="0"/>
                <a:cs typeface="Times New Roman" panose="02020603050405020304" pitchFamily="18" charset="0"/>
              </a:rPr>
              <a:t>.</a:t>
            </a:r>
            <a:endParaRPr lang="en-IN"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0C15D161-9C5C-691B-FA5C-ED997066EEFD}"/>
              </a:ext>
            </a:extLst>
          </p:cNvPr>
          <p:cNvSpPr>
            <a:spLocks noGrp="1"/>
          </p:cNvSpPr>
          <p:nvPr>
            <p:ph type="sldNum" sz="quarter" idx="29"/>
          </p:nvPr>
        </p:nvSpPr>
        <p:spPr/>
        <p:txBody>
          <a:bodyPr/>
          <a:lstStyle/>
          <a:p>
            <a:fld id="{47FEACEE-25B4-4A2D-B147-27296E36371D}" type="slidenum">
              <a:rPr lang="en-US" altLang="zh-CN" smtClean="0"/>
              <a:pPr/>
              <a:t>5</a:t>
            </a:fld>
            <a:endParaRPr lang="en-US" altLang="zh-CN" dirty="0"/>
          </a:p>
        </p:txBody>
      </p:sp>
      <p:sp>
        <p:nvSpPr>
          <p:cNvPr id="8" name="Content Placeholder 13">
            <a:extLst>
              <a:ext uri="{FF2B5EF4-FFF2-40B4-BE49-F238E27FC236}">
                <a16:creationId xmlns:a16="http://schemas.microsoft.com/office/drawing/2014/main" id="{8EFE5D7B-59E3-1731-86D8-AD2EF669DF2C}"/>
              </a:ext>
            </a:extLst>
          </p:cNvPr>
          <p:cNvSpPr txBox="1">
            <a:spLocks/>
          </p:cNvSpPr>
          <p:nvPr/>
        </p:nvSpPr>
        <p:spPr>
          <a:xfrm>
            <a:off x="541791" y="1662855"/>
            <a:ext cx="11201399" cy="50930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dirty="0"/>
              <a:t>IGST will be applicable at the time of import as duty of customs</a:t>
            </a:r>
          </a:p>
          <a:p>
            <a:pPr>
              <a:buFont typeface="Wingdings" panose="05000000000000000000" pitchFamily="2" charset="2"/>
              <a:buChar char="Ø"/>
            </a:pPr>
            <a:r>
              <a:rPr lang="en-US" dirty="0"/>
              <a:t>IGST on imported goods would be levied and collected as per Section 3(7) of Customs Tariff Act, 1975 ('Tariff Act') on value determined under the Tariff Act, 1975 at the point when customs duties are levied under the provisions of customs law</a:t>
            </a:r>
          </a:p>
          <a:p>
            <a:pPr>
              <a:buFont typeface="Wingdings" panose="05000000000000000000" pitchFamily="2" charset="2"/>
              <a:buChar char="Ø"/>
            </a:pPr>
            <a:r>
              <a:rPr lang="en-US" dirty="0"/>
              <a:t>IGST would be payable on transaction value plus basic customs duty (and any other charge payable).</a:t>
            </a:r>
          </a:p>
          <a:p>
            <a:pPr marL="0" indent="0">
              <a:buNone/>
            </a:pPr>
            <a:endParaRPr lang="en-US" dirty="0"/>
          </a:p>
          <a:p>
            <a:pPr marL="0" indent="0">
              <a:buNone/>
            </a:pPr>
            <a:r>
              <a:rPr lang="en-US" b="1" u="sng" dirty="0"/>
              <a:t>GST Compensation </a:t>
            </a:r>
            <a:r>
              <a:rPr lang="en-US" b="1" u="sng" dirty="0" err="1"/>
              <a:t>Cess</a:t>
            </a:r>
            <a:r>
              <a:rPr lang="en-US" b="1" u="sng" dirty="0"/>
              <a:t> applicable on imported goods as duty of customs</a:t>
            </a:r>
          </a:p>
          <a:p>
            <a:pPr>
              <a:buFont typeface="Wingdings" panose="05000000000000000000" pitchFamily="2" charset="2"/>
              <a:buChar char="Ø"/>
            </a:pPr>
            <a:r>
              <a:rPr lang="en-US" dirty="0"/>
              <a:t>GST Compensation </a:t>
            </a:r>
            <a:r>
              <a:rPr lang="en-US" dirty="0" err="1"/>
              <a:t>Cess</a:t>
            </a:r>
            <a:r>
              <a:rPr lang="en-US" dirty="0"/>
              <a:t> ('GST </a:t>
            </a:r>
            <a:r>
              <a:rPr lang="en-US" dirty="0" err="1"/>
              <a:t>Cess</a:t>
            </a:r>
            <a:r>
              <a:rPr lang="en-US" dirty="0"/>
              <a:t>') would be levied and collected under Section 3(9) of the Tariff Act.</a:t>
            </a:r>
          </a:p>
          <a:p>
            <a:pPr>
              <a:buFont typeface="Wingdings" panose="05000000000000000000" pitchFamily="2" charset="2"/>
              <a:buChar char="Ø"/>
            </a:pPr>
            <a:r>
              <a:rPr lang="en-US" dirty="0"/>
              <a:t>GST </a:t>
            </a:r>
            <a:r>
              <a:rPr lang="en-US" dirty="0" err="1"/>
              <a:t>Cess</a:t>
            </a:r>
            <a:r>
              <a:rPr lang="en-US" dirty="0"/>
              <a:t> would be payable on transaction value plus basic customs duty (and any other charge payable); IGST would not be included for computing </a:t>
            </a:r>
            <a:r>
              <a:rPr lang="en-US" dirty="0" err="1"/>
              <a:t>cess</a:t>
            </a:r>
            <a:r>
              <a:rPr lang="en-US" dirty="0"/>
              <a:t> amount.</a:t>
            </a:r>
          </a:p>
        </p:txBody>
      </p:sp>
    </p:spTree>
    <p:extLst>
      <p:ext uri="{BB962C8B-B14F-4D97-AF65-F5344CB8AC3E}">
        <p14:creationId xmlns:p14="http://schemas.microsoft.com/office/powerpoint/2010/main" val="164468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childTnLst>
                          </p:cTn>
                        </p:par>
                        <p:par>
                          <p:cTn id="20" fill="hold">
                            <p:stCondLst>
                              <p:cond delay="6000"/>
                            </p:stCondLst>
                            <p:childTnLst>
                              <p:par>
                                <p:cTn id="21" presetID="10" presetClass="entr" presetSubtype="0" fill="hold" grpId="0" nodeType="afterEffect">
                                  <p:stCondLst>
                                    <p:cond delay="100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fade">
                                      <p:cBhvr>
                                        <p:cTn id="23" dur="500"/>
                                        <p:tgtEl>
                                          <p:spTgt spid="8">
                                            <p:txEl>
                                              <p:pRg st="5" end="5"/>
                                            </p:txEl>
                                          </p:spTgt>
                                        </p:tgtEl>
                                      </p:cBhvr>
                                    </p:animEffect>
                                  </p:childTnLst>
                                </p:cTn>
                              </p:par>
                            </p:childTnLst>
                          </p:cTn>
                        </p:par>
                        <p:par>
                          <p:cTn id="24" fill="hold">
                            <p:stCondLst>
                              <p:cond delay="7500"/>
                            </p:stCondLst>
                            <p:childTnLst>
                              <p:par>
                                <p:cTn id="25" presetID="10" presetClass="entr" presetSubtype="0" fill="hold" grpId="0" nodeType="afterEffect">
                                  <p:stCondLst>
                                    <p:cond delay="100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45FF2-5246-A6B3-7782-7E78979DC20A}"/>
              </a:ext>
            </a:extLst>
          </p:cNvPr>
          <p:cNvSpPr>
            <a:spLocks noGrp="1"/>
          </p:cNvSpPr>
          <p:nvPr>
            <p:ph type="title"/>
          </p:nvPr>
        </p:nvSpPr>
        <p:spPr>
          <a:xfrm>
            <a:off x="541791" y="721538"/>
            <a:ext cx="10889796" cy="787666"/>
          </a:xfrm>
        </p:spPr>
        <p:txBody>
          <a:bodyPr/>
          <a:lstStyle/>
          <a:p>
            <a:pPr>
              <a:lnSpc>
                <a:spcPct val="107000"/>
              </a:lnSpc>
              <a:spcAft>
                <a:spcPts val="800"/>
              </a:spcAft>
            </a:pPr>
            <a:r>
              <a:rPr lang="en-US" sz="3200" kern="100" dirty="0">
                <a:solidFill>
                  <a:srgbClr val="333333"/>
                </a:solidFill>
                <a:latin typeface="Default Font"/>
                <a:ea typeface="Calibri" panose="020F0502020204030204" pitchFamily="34" charset="0"/>
                <a:cs typeface="Times New Roman" panose="02020603050405020304" pitchFamily="18" charset="0"/>
              </a:rPr>
              <a:t>Basic Provisions under GST which are linked to Customs</a:t>
            </a:r>
            <a:r>
              <a:rPr lang="en-IN" sz="3200" b="1" kern="100" dirty="0">
                <a:solidFill>
                  <a:srgbClr val="333333"/>
                </a:solidFill>
                <a:effectLst/>
                <a:latin typeface="Default Font"/>
                <a:ea typeface="Calibri" panose="020F0502020204030204" pitchFamily="34" charset="0"/>
                <a:cs typeface="Times New Roman" panose="02020603050405020304" pitchFamily="18" charset="0"/>
              </a:rPr>
              <a:t>.</a:t>
            </a:r>
            <a:endParaRPr lang="en-IN"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0C15D161-9C5C-691B-FA5C-ED997066EEFD}"/>
              </a:ext>
            </a:extLst>
          </p:cNvPr>
          <p:cNvSpPr>
            <a:spLocks noGrp="1"/>
          </p:cNvSpPr>
          <p:nvPr>
            <p:ph type="sldNum" sz="quarter" idx="29"/>
          </p:nvPr>
        </p:nvSpPr>
        <p:spPr/>
        <p:txBody>
          <a:bodyPr/>
          <a:lstStyle/>
          <a:p>
            <a:fld id="{47FEACEE-25B4-4A2D-B147-27296E36371D}" type="slidenum">
              <a:rPr lang="en-US" altLang="zh-CN" smtClean="0"/>
              <a:pPr/>
              <a:t>6</a:t>
            </a:fld>
            <a:endParaRPr lang="en-US" altLang="zh-CN" dirty="0"/>
          </a:p>
        </p:txBody>
      </p:sp>
      <p:sp>
        <p:nvSpPr>
          <p:cNvPr id="8" name="Content Placeholder 13">
            <a:extLst>
              <a:ext uri="{FF2B5EF4-FFF2-40B4-BE49-F238E27FC236}">
                <a16:creationId xmlns:a16="http://schemas.microsoft.com/office/drawing/2014/main" id="{8EFE5D7B-59E3-1731-86D8-AD2EF669DF2C}"/>
              </a:ext>
            </a:extLst>
          </p:cNvPr>
          <p:cNvSpPr txBox="1">
            <a:spLocks/>
          </p:cNvSpPr>
          <p:nvPr/>
        </p:nvSpPr>
        <p:spPr>
          <a:xfrm>
            <a:off x="541791" y="1298868"/>
            <a:ext cx="11201399" cy="50930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u="sng" dirty="0"/>
          </a:p>
          <a:p>
            <a:pPr marL="0" indent="0">
              <a:buNone/>
            </a:pPr>
            <a:r>
              <a:rPr lang="en-US" b="1" u="sng" dirty="0"/>
              <a:t>Classification of goods as per the Customs Tariff Act, 1975 </a:t>
            </a:r>
          </a:p>
          <a:p>
            <a:pPr marL="0" indent="0">
              <a:buNone/>
            </a:pPr>
            <a:endParaRPr lang="en-US" b="1" u="sng" dirty="0"/>
          </a:p>
          <a:p>
            <a:pPr marL="0" indent="0">
              <a:buNone/>
            </a:pPr>
            <a:r>
              <a:rPr lang="en-US" dirty="0"/>
              <a:t>As per Explanation appended to notification 1/2017 and 2/2017-central tax (rate) dated 28.06.2017</a:t>
            </a:r>
          </a:p>
          <a:p>
            <a:pPr marL="0" indent="0">
              <a:buNone/>
            </a:pPr>
            <a:endParaRPr lang="en-US" dirty="0"/>
          </a:p>
          <a:p>
            <a:pPr marL="0" indent="0">
              <a:buNone/>
            </a:pPr>
            <a:r>
              <a:rPr lang="en-US" dirty="0"/>
              <a:t>“(iii) “Tariff item”, “sub-heading” “heading” and “Chapter” shall mean respectively a tariff item, sub-heading, heading and chapter as specified in the First Schedule to the Customs Tariff Act, 1975 (51 of 1975).</a:t>
            </a:r>
          </a:p>
          <a:p>
            <a:pPr marL="0" indent="0">
              <a:buNone/>
            </a:pPr>
            <a:endParaRPr lang="en-US" dirty="0"/>
          </a:p>
          <a:p>
            <a:pPr marL="0" indent="0">
              <a:buNone/>
            </a:pPr>
            <a:r>
              <a:rPr lang="en-US" dirty="0"/>
              <a:t>(iv) The rules for the interpretation of the First Schedule to the Customs Tariff Act, 1975 (51 of 1975), including the Section and Chapter Notes and the General Explanatory Notes of the First Schedule shall, so far as may be, apply to the interpretation of this notification.”</a:t>
            </a:r>
          </a:p>
          <a:p>
            <a:pPr marL="0" indent="0">
              <a:buNone/>
            </a:pPr>
            <a:endParaRPr lang="en-US" dirty="0"/>
          </a:p>
        </p:txBody>
      </p:sp>
    </p:spTree>
    <p:extLst>
      <p:ext uri="{BB962C8B-B14F-4D97-AF65-F5344CB8AC3E}">
        <p14:creationId xmlns:p14="http://schemas.microsoft.com/office/powerpoint/2010/main" val="298162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8">
                                            <p:txEl>
                                              <p:pRg st="3" end="3"/>
                                            </p:txEl>
                                          </p:spTgt>
                                        </p:tgtEl>
                                        <p:attrNameLst>
                                          <p:attrName>style.visibility</p:attrName>
                                        </p:attrNameLst>
                                      </p:cBhvr>
                                      <p:to>
                                        <p:strVal val="visible"/>
                                      </p:to>
                                    </p:set>
                                    <p:animEffect transition="in" filter="fade">
                                      <p:cBhvr>
                                        <p:cTn id="11" dur="500"/>
                                        <p:tgtEl>
                                          <p:spTgt spid="8">
                                            <p:txEl>
                                              <p:pRg st="3" end="3"/>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8">
                                            <p:txEl>
                                              <p:pRg st="5" end="5"/>
                                            </p:txEl>
                                          </p:spTgt>
                                        </p:tgtEl>
                                        <p:attrNameLst>
                                          <p:attrName>style.visibility</p:attrName>
                                        </p:attrNameLst>
                                      </p:cBhvr>
                                      <p:to>
                                        <p:strVal val="visible"/>
                                      </p:to>
                                    </p:set>
                                    <p:animEffect transition="in" filter="fade">
                                      <p:cBhvr>
                                        <p:cTn id="15" dur="500"/>
                                        <p:tgtEl>
                                          <p:spTgt spid="8">
                                            <p:txEl>
                                              <p:pRg st="5" end="5"/>
                                            </p:txEl>
                                          </p:spTgt>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8">
                                            <p:txEl>
                                              <p:pRg st="7" end="7"/>
                                            </p:txEl>
                                          </p:spTgt>
                                        </p:tgtEl>
                                        <p:attrNameLst>
                                          <p:attrName>style.visibility</p:attrName>
                                        </p:attrNameLst>
                                      </p:cBhvr>
                                      <p:to>
                                        <p:strVal val="visible"/>
                                      </p:to>
                                    </p:set>
                                    <p:animEffect transition="in" filter="fade">
                                      <p:cBhvr>
                                        <p:cTn id="19"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4D761329-3BEF-0173-1328-A4DB26572AFF}"/>
              </a:ext>
            </a:extLst>
          </p:cNvPr>
          <p:cNvSpPr>
            <a:spLocks noGrp="1"/>
          </p:cNvSpPr>
          <p:nvPr>
            <p:ph type="title"/>
          </p:nvPr>
        </p:nvSpPr>
        <p:spPr>
          <a:xfrm>
            <a:off x="5627373" y="2016579"/>
            <a:ext cx="6428270" cy="2775857"/>
          </a:xfrm>
        </p:spPr>
        <p:txBody>
          <a:bodyPr/>
          <a:lstStyle/>
          <a:p>
            <a:pPr algn="ctr"/>
            <a:r>
              <a:rPr lang="en-US" dirty="0"/>
              <a:t>International Transactions, Warehoused goods </a:t>
            </a:r>
            <a:r>
              <a:rPr lang="en-US" dirty="0" err="1"/>
              <a:t>etc</a:t>
            </a:r>
            <a:r>
              <a:rPr lang="en-US" dirty="0"/>
              <a:t> </a:t>
            </a:r>
            <a:br>
              <a:rPr lang="en-US" dirty="0"/>
            </a:br>
            <a:r>
              <a:rPr lang="en-US" dirty="0"/>
              <a:t>are these transactions are supply under GST?? </a:t>
            </a:r>
          </a:p>
        </p:txBody>
      </p:sp>
      <p:sp>
        <p:nvSpPr>
          <p:cNvPr id="19" name="Text Placeholder 18">
            <a:extLst>
              <a:ext uri="{FF2B5EF4-FFF2-40B4-BE49-F238E27FC236}">
                <a16:creationId xmlns:a16="http://schemas.microsoft.com/office/drawing/2014/main" id="{FC101F03-8617-09D4-619B-F38E2F0A4F15}"/>
              </a:ext>
            </a:extLst>
          </p:cNvPr>
          <p:cNvSpPr>
            <a:spLocks noGrp="1"/>
          </p:cNvSpPr>
          <p:nvPr>
            <p:ph type="body" sz="quarter" idx="28"/>
          </p:nvPr>
        </p:nvSpPr>
        <p:spPr>
          <a:xfrm>
            <a:off x="2319235" y="2716469"/>
            <a:ext cx="1570612" cy="1070829"/>
          </a:xfrm>
        </p:spPr>
        <p:txBody>
          <a:bodyPr/>
          <a:lstStyle/>
          <a:p>
            <a:r>
              <a:rPr lang="en-US" dirty="0"/>
              <a:t>Schedule iii of the </a:t>
            </a:r>
            <a:r>
              <a:rPr lang="en-US" dirty="0" err="1"/>
              <a:t>cgst</a:t>
            </a:r>
            <a:r>
              <a:rPr lang="en-US" dirty="0"/>
              <a:t> act, 2017</a:t>
            </a:r>
          </a:p>
        </p:txBody>
      </p:sp>
      <p:pic>
        <p:nvPicPr>
          <p:cNvPr id="48" name="Picture placeholder 19" descr="Layout of website design sketches on white paper">
            <a:extLst>
              <a:ext uri="{FF2B5EF4-FFF2-40B4-BE49-F238E27FC236}">
                <a16:creationId xmlns:a16="http://schemas.microsoft.com/office/drawing/2014/main" id="{6D25AB81-B10A-BD11-E8FE-ECF8CB1B12F0}"/>
              </a:ext>
            </a:extLst>
          </p:cNvPr>
          <p:cNvPicPr>
            <a:picLocks noGrp="1" noChangeAspect="1"/>
          </p:cNvPicPr>
          <p:nvPr>
            <p:ph type="pic" sz="quarter" idx="47"/>
          </p:nvPr>
        </p:nvPicPr>
        <p:blipFill>
          <a:blip r:embed="rId2">
            <a:extLst>
              <a:ext uri="{28A0092B-C50C-407E-A947-70E740481C1C}">
                <a14:useLocalDpi xmlns:a14="http://schemas.microsoft.com/office/drawing/2010/main"/>
              </a:ext>
            </a:extLst>
          </a:blip>
          <a:srcRect/>
          <a:stretch/>
        </p:blipFill>
        <p:spPr>
          <a:blipFill>
            <a:blip r:embed="rId3"/>
            <a:stretch>
              <a:fillRect/>
            </a:stretch>
          </a:blipFill>
        </p:spPr>
      </p:pic>
    </p:spTree>
    <p:extLst>
      <p:ext uri="{BB962C8B-B14F-4D97-AF65-F5344CB8AC3E}">
        <p14:creationId xmlns:p14="http://schemas.microsoft.com/office/powerpoint/2010/main" val="963657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45FF2-5246-A6B3-7782-7E78979DC20A}"/>
              </a:ext>
            </a:extLst>
          </p:cNvPr>
          <p:cNvSpPr>
            <a:spLocks noGrp="1"/>
          </p:cNvSpPr>
          <p:nvPr>
            <p:ph type="title"/>
          </p:nvPr>
        </p:nvSpPr>
        <p:spPr>
          <a:xfrm>
            <a:off x="541791" y="721538"/>
            <a:ext cx="10889796" cy="787666"/>
          </a:xfrm>
        </p:spPr>
        <p:txBody>
          <a:bodyPr/>
          <a:lstStyle/>
          <a:p>
            <a:pPr>
              <a:lnSpc>
                <a:spcPct val="107000"/>
              </a:lnSpc>
              <a:spcAft>
                <a:spcPts val="800"/>
              </a:spcAft>
            </a:pPr>
            <a:r>
              <a:rPr lang="en-US" sz="3200" kern="100" dirty="0">
                <a:solidFill>
                  <a:srgbClr val="333333"/>
                </a:solidFill>
                <a:latin typeface="Default Font"/>
                <a:ea typeface="Calibri" panose="020F0502020204030204" pitchFamily="34" charset="0"/>
                <a:cs typeface="Times New Roman" panose="02020603050405020304" pitchFamily="18" charset="0"/>
              </a:rPr>
              <a:t>Supply from Custom Bonded warehouse</a:t>
            </a:r>
            <a:endParaRPr lang="en-IN"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0C15D161-9C5C-691B-FA5C-ED997066EEFD}"/>
              </a:ext>
            </a:extLst>
          </p:cNvPr>
          <p:cNvSpPr>
            <a:spLocks noGrp="1"/>
          </p:cNvSpPr>
          <p:nvPr>
            <p:ph type="sldNum" sz="quarter" idx="29"/>
          </p:nvPr>
        </p:nvSpPr>
        <p:spPr/>
        <p:txBody>
          <a:bodyPr/>
          <a:lstStyle/>
          <a:p>
            <a:fld id="{47FEACEE-25B4-4A2D-B147-27296E36371D}" type="slidenum">
              <a:rPr lang="en-US" altLang="zh-CN" smtClean="0"/>
              <a:pPr/>
              <a:t>8</a:t>
            </a:fld>
            <a:endParaRPr lang="en-US" altLang="zh-CN" dirty="0"/>
          </a:p>
        </p:txBody>
      </p:sp>
      <p:sp>
        <p:nvSpPr>
          <p:cNvPr id="8" name="Content Placeholder 13">
            <a:extLst>
              <a:ext uri="{FF2B5EF4-FFF2-40B4-BE49-F238E27FC236}">
                <a16:creationId xmlns:a16="http://schemas.microsoft.com/office/drawing/2014/main" id="{8EFE5D7B-59E3-1731-86D8-AD2EF669DF2C}"/>
              </a:ext>
            </a:extLst>
          </p:cNvPr>
          <p:cNvSpPr txBox="1">
            <a:spLocks/>
          </p:cNvSpPr>
          <p:nvPr/>
        </p:nvSpPr>
        <p:spPr>
          <a:xfrm>
            <a:off x="541791" y="1298868"/>
            <a:ext cx="11201399" cy="50930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u="sng" dirty="0"/>
          </a:p>
          <a:p>
            <a:pPr>
              <a:lnSpc>
                <a:spcPct val="150000"/>
              </a:lnSpc>
              <a:buFont typeface="Wingdings" panose="05000000000000000000" pitchFamily="2" charset="2"/>
              <a:buChar char="Ø"/>
            </a:pPr>
            <a:r>
              <a:rPr lang="en-US" dirty="0"/>
              <a:t>Supply of warehoused goods to any person before clearance for home consumption is covered under Schedule III of the CGST Act, 2017. </a:t>
            </a:r>
          </a:p>
          <a:p>
            <a:pPr>
              <a:lnSpc>
                <a:spcPct val="150000"/>
              </a:lnSpc>
              <a:buFont typeface="Wingdings" panose="05000000000000000000" pitchFamily="2" charset="2"/>
              <a:buChar char="Ø"/>
            </a:pPr>
            <a:endParaRPr lang="en-US" dirty="0"/>
          </a:p>
          <a:p>
            <a:pPr>
              <a:lnSpc>
                <a:spcPct val="150000"/>
              </a:lnSpc>
              <a:buFont typeface="Wingdings" panose="05000000000000000000" pitchFamily="2" charset="2"/>
              <a:buChar char="Ø"/>
            </a:pPr>
            <a:r>
              <a:rPr lang="en-US" dirty="0"/>
              <a:t>Input tax credit </a:t>
            </a:r>
            <a:r>
              <a:rPr lang="en-US" b="1" u="sng" dirty="0">
                <a:solidFill>
                  <a:srgbClr val="FF0000"/>
                </a:solidFill>
              </a:rPr>
              <a:t>to be reversed</a:t>
            </a:r>
            <a:r>
              <a:rPr lang="en-US" dirty="0"/>
              <a:t> for common and direct goods and services as per explanation to Section 17 (3) of the CGST Act, 2017 in case of supply of warehoused goods. Inserted w.e.f. 1st October 2023 [No.28/2023–Central Tax dated 31st July 2023 notified Section 139 of Finance Act 2023].</a:t>
            </a:r>
          </a:p>
        </p:txBody>
      </p:sp>
    </p:spTree>
    <p:extLst>
      <p:ext uri="{BB962C8B-B14F-4D97-AF65-F5344CB8AC3E}">
        <p14:creationId xmlns:p14="http://schemas.microsoft.com/office/powerpoint/2010/main" val="2207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45FF2-5246-A6B3-7782-7E78979DC20A}"/>
              </a:ext>
            </a:extLst>
          </p:cNvPr>
          <p:cNvSpPr>
            <a:spLocks noGrp="1"/>
          </p:cNvSpPr>
          <p:nvPr>
            <p:ph type="title"/>
          </p:nvPr>
        </p:nvSpPr>
        <p:spPr>
          <a:xfrm>
            <a:off x="541791" y="721538"/>
            <a:ext cx="10889796" cy="787666"/>
          </a:xfrm>
        </p:spPr>
        <p:txBody>
          <a:bodyPr/>
          <a:lstStyle/>
          <a:p>
            <a:pPr>
              <a:lnSpc>
                <a:spcPct val="107000"/>
              </a:lnSpc>
              <a:spcAft>
                <a:spcPts val="800"/>
              </a:spcAft>
            </a:pPr>
            <a:r>
              <a:rPr lang="en-US" sz="3200" kern="100" dirty="0">
                <a:solidFill>
                  <a:srgbClr val="333333"/>
                </a:solidFill>
                <a:latin typeface="Default Font"/>
                <a:ea typeface="Calibri" panose="020F0502020204030204" pitchFamily="34" charset="0"/>
                <a:cs typeface="Times New Roman" panose="02020603050405020304" pitchFamily="18" charset="0"/>
              </a:rPr>
              <a:t>High Sea Sales</a:t>
            </a:r>
            <a:endParaRPr lang="en-IN"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0C15D161-9C5C-691B-FA5C-ED997066EEFD}"/>
              </a:ext>
            </a:extLst>
          </p:cNvPr>
          <p:cNvSpPr>
            <a:spLocks noGrp="1"/>
          </p:cNvSpPr>
          <p:nvPr>
            <p:ph type="sldNum" sz="quarter" idx="29"/>
          </p:nvPr>
        </p:nvSpPr>
        <p:spPr/>
        <p:txBody>
          <a:bodyPr/>
          <a:lstStyle/>
          <a:p>
            <a:fld id="{47FEACEE-25B4-4A2D-B147-27296E36371D}" type="slidenum">
              <a:rPr lang="en-US" altLang="zh-CN" smtClean="0"/>
              <a:pPr/>
              <a:t>9</a:t>
            </a:fld>
            <a:endParaRPr lang="en-US" altLang="zh-CN" dirty="0"/>
          </a:p>
        </p:txBody>
      </p:sp>
      <p:sp>
        <p:nvSpPr>
          <p:cNvPr id="8" name="Content Placeholder 13">
            <a:extLst>
              <a:ext uri="{FF2B5EF4-FFF2-40B4-BE49-F238E27FC236}">
                <a16:creationId xmlns:a16="http://schemas.microsoft.com/office/drawing/2014/main" id="{8EFE5D7B-59E3-1731-86D8-AD2EF669DF2C}"/>
              </a:ext>
            </a:extLst>
          </p:cNvPr>
          <p:cNvSpPr txBox="1">
            <a:spLocks/>
          </p:cNvSpPr>
          <p:nvPr/>
        </p:nvSpPr>
        <p:spPr>
          <a:xfrm>
            <a:off x="541791" y="1298868"/>
            <a:ext cx="11201399" cy="50930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u="sng" dirty="0"/>
          </a:p>
          <a:p>
            <a:pPr>
              <a:lnSpc>
                <a:spcPct val="150000"/>
              </a:lnSpc>
              <a:buFont typeface="Wingdings" panose="05000000000000000000" pitchFamily="2" charset="2"/>
              <a:buChar char="Ø"/>
            </a:pPr>
            <a:r>
              <a:rPr lang="en-US" dirty="0"/>
              <a:t>Supply of goods by the consignee to any other person, by an endorsement of documents of title to the goods, after the goods have been dispatched from the port of origin located outside India but before clearance for home consumption.</a:t>
            </a:r>
          </a:p>
          <a:p>
            <a:pPr>
              <a:lnSpc>
                <a:spcPct val="150000"/>
              </a:lnSpc>
              <a:buFont typeface="Wingdings" panose="05000000000000000000" pitchFamily="2" charset="2"/>
              <a:buChar char="Ø"/>
            </a:pPr>
            <a:endParaRPr lang="en-US" dirty="0"/>
          </a:p>
          <a:p>
            <a:pPr>
              <a:lnSpc>
                <a:spcPct val="150000"/>
              </a:lnSpc>
              <a:buFont typeface="Wingdings" panose="05000000000000000000" pitchFamily="2" charset="2"/>
              <a:buChar char="Ø"/>
            </a:pPr>
            <a:r>
              <a:rPr lang="en-US" dirty="0"/>
              <a:t>Input tax credit </a:t>
            </a:r>
            <a:r>
              <a:rPr lang="en-US" b="1" u="sng" dirty="0">
                <a:solidFill>
                  <a:srgbClr val="FF0000"/>
                </a:solidFill>
              </a:rPr>
              <a:t>not required to be reversed </a:t>
            </a:r>
            <a:r>
              <a:rPr lang="en-US" dirty="0"/>
              <a:t>for as explanation to Section 17 (3) excludes supplies under Schedule III from the definition of exempted supplies. </a:t>
            </a:r>
          </a:p>
        </p:txBody>
      </p:sp>
    </p:spTree>
    <p:extLst>
      <p:ext uri="{BB962C8B-B14F-4D97-AF65-F5344CB8AC3E}">
        <p14:creationId xmlns:p14="http://schemas.microsoft.com/office/powerpoint/2010/main" val="246120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主题​​">
  <a:themeElements>
    <a:clrScheme name="Custom 9">
      <a:dk1>
        <a:srgbClr val="000000"/>
      </a:dk1>
      <a:lt1>
        <a:srgbClr val="FFFFFF"/>
      </a:lt1>
      <a:dk2>
        <a:srgbClr val="0F253E"/>
      </a:dk2>
      <a:lt2>
        <a:srgbClr val="E7E6E6"/>
      </a:lt2>
      <a:accent1>
        <a:srgbClr val="4472C4"/>
      </a:accent1>
      <a:accent2>
        <a:srgbClr val="B83803"/>
      </a:accent2>
      <a:accent3>
        <a:srgbClr val="DCD3CC"/>
      </a:accent3>
      <a:accent4>
        <a:srgbClr val="F79320"/>
      </a:accent4>
      <a:accent5>
        <a:srgbClr val="44668D"/>
      </a:accent5>
      <a:accent6>
        <a:srgbClr val="0F253E"/>
      </a:accent6>
      <a:hlink>
        <a:srgbClr val="AEC0D9"/>
      </a:hlink>
      <a:folHlink>
        <a:srgbClr val="B83903"/>
      </a:folHlink>
    </a:clrScheme>
    <a:fontScheme name="Custom 10">
      <a:majorFont>
        <a:latin typeface="Posterama Text Black"/>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marL="0" indent="0" algn="ctr">
          <a:lnSpc>
            <a:spcPct val="100000"/>
          </a:lnSpc>
          <a:spcBef>
            <a:spcPts val="0"/>
          </a:spcBef>
          <a:buFontTx/>
          <a:buNone/>
          <a:defRPr sz="1800" smtClean="0">
            <a:solidFill>
              <a:prstClr val="white"/>
            </a:solidFill>
            <a:latin typeface="Posterama" panose="020B0504020200020000" pitchFamily="34" charset="0"/>
            <a:ea typeface="微软雅黑"/>
            <a:cs typeface="Posterama" panose="020B0504020200020000" pitchFamily="34" charset="0"/>
          </a:defRPr>
        </a:defPPr>
      </a:lstStyle>
    </a:txDef>
  </a:objectDefaults>
  <a:extraClrSchemeLst/>
  <a:extLst>
    <a:ext uri="{05A4C25C-085E-4340-85A3-A5531E510DB2}">
      <thm15:themeFamily xmlns:thm15="http://schemas.microsoft.com/office/thememl/2012/main" name="Hexagon presentation light - tm89027928_Win22_jx_v14" id="{EF9E4FDB-9056-4510-9742-8D74422399E2}" vid="{95FFC687-8593-4902-B701-29A343F5A6EB}"/>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88F10903-F3DD-4CAB-A99D-2655524271F3}">
  <ds:schemaRefs>
    <ds:schemaRef ds:uri="http://schemas.microsoft.com/sharepoint/v3/contenttype/forms"/>
  </ds:schemaRefs>
</ds:datastoreItem>
</file>

<file path=customXml/itemProps2.xml><?xml version="1.0" encoding="utf-8"?>
<ds:datastoreItem xmlns:ds="http://schemas.openxmlformats.org/officeDocument/2006/customXml" ds:itemID="{8A67FF17-B501-442F-A48E-5F3818B9F9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DD8E6-72CF-4D87-AE19-3DC2D0F71A30}">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Hexagon presentation light</Template>
  <TotalTime>667</TotalTime>
  <Words>2143</Words>
  <Application>Microsoft Office PowerPoint</Application>
  <PresentationFormat>Widescreen</PresentationFormat>
  <Paragraphs>200</Paragraphs>
  <Slides>29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等线</vt:lpstr>
      <vt:lpstr>Abadi</vt:lpstr>
      <vt:lpstr>Arial</vt:lpstr>
      <vt:lpstr>Calibri</vt:lpstr>
      <vt:lpstr>Default Font</vt:lpstr>
      <vt:lpstr>Gilroy</vt:lpstr>
      <vt:lpstr>Google Sans</vt:lpstr>
      <vt:lpstr>Posterama Text Black</vt:lpstr>
      <vt:lpstr>Posterama Text SemiBold</vt:lpstr>
      <vt:lpstr>Symbol</vt:lpstr>
      <vt:lpstr>Wingdings</vt:lpstr>
      <vt:lpstr>Office 主题​​</vt:lpstr>
      <vt:lpstr>Interplay between FTP, Customs and GST</vt:lpstr>
      <vt:lpstr>Introduction</vt:lpstr>
      <vt:lpstr>Basic Provisions under GST which are linked to Customs</vt:lpstr>
      <vt:lpstr>Basic Provisions under GST which are linked to Customs.</vt:lpstr>
      <vt:lpstr>Basic Provisions under GST which are linked to Customs.</vt:lpstr>
      <vt:lpstr>Basic Provisions under GST which are linked to Customs.</vt:lpstr>
      <vt:lpstr>International Transactions, Warehoused goods etc  are these transactions are supply under GST?? </vt:lpstr>
      <vt:lpstr>Supply from Custom Bonded warehouse</vt:lpstr>
      <vt:lpstr>High Sea Sales</vt:lpstr>
      <vt:lpstr>Merchant Trade Transaction</vt:lpstr>
      <vt:lpstr>Export Oriented Units </vt:lpstr>
      <vt:lpstr>GST IGST Refund restriction under rule 96 (10)</vt:lpstr>
      <vt:lpstr>CGST Rule 96. Refund of integrated tax paid on goods [or services] exported out of India.</vt:lpstr>
      <vt:lpstr>Essential conditions to qualify as Deemed Exports </vt:lpstr>
      <vt:lpstr>Deemed Export</vt:lpstr>
      <vt:lpstr>Merchant Exporter</vt:lpstr>
      <vt:lpstr>CGST Rule 96. Refund of integrated tax paid on goods [or services] exported out of India.</vt:lpstr>
      <vt:lpstr>Export Oriented Unit</vt:lpstr>
      <vt:lpstr>Export Oriented Unit</vt:lpstr>
      <vt:lpstr>Advance Authorisation</vt:lpstr>
      <vt:lpstr>MOOWR Units</vt:lpstr>
      <vt:lpstr>MOOWR Scheme</vt:lpstr>
      <vt:lpstr>IGST &amp; Compensation Cess benefit withdrawn: MOOWR SCHEME </vt:lpstr>
      <vt:lpstr>SEZ and GST</vt:lpstr>
      <vt:lpstr>Special Economic Zone</vt:lpstr>
      <vt:lpstr>Special Economic Zone</vt:lpstr>
      <vt:lpstr>Pre-import Condition for Advance authorisation</vt:lpstr>
      <vt:lpstr>Pre-import condition under advance authorisation scheme upheld by Supreme Court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Foreign Trade Policy 2023</dc:title>
  <dc:creator>Manoj Malpani</dc:creator>
  <cp:lastModifiedBy>manoj malpani</cp:lastModifiedBy>
  <cp:revision>31</cp:revision>
  <dcterms:created xsi:type="dcterms:W3CDTF">2023-06-10T05:49:47Z</dcterms:created>
  <dcterms:modified xsi:type="dcterms:W3CDTF">2023-11-02T12:28:54Z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