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02B02B-7A3D-4F43-A0E6-1F0E9BE0460A}" v="149" dt="2024-01-27T09:11:41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0C6E99-0442-4C8D-8164-5C3DBEE09BA9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FC99929-1FAF-4D5A-A63A-ADF7FF8EAB64}">
      <dgm:prSet/>
      <dgm:spPr/>
      <dgm:t>
        <a:bodyPr/>
        <a:lstStyle/>
        <a:p>
          <a:r>
            <a:rPr lang="en-IN"/>
            <a:t>Why?</a:t>
          </a:r>
          <a:endParaRPr lang="en-US"/>
        </a:p>
      </dgm:t>
    </dgm:pt>
    <dgm:pt modelId="{27868D03-A372-4E46-890F-B8FBC712C54A}" type="parTrans" cxnId="{39C58CF2-2C9D-4073-A127-5D7DE4692111}">
      <dgm:prSet/>
      <dgm:spPr/>
      <dgm:t>
        <a:bodyPr/>
        <a:lstStyle/>
        <a:p>
          <a:endParaRPr lang="en-US"/>
        </a:p>
      </dgm:t>
    </dgm:pt>
    <dgm:pt modelId="{BA63E279-A39E-4F01-88FE-C6434B1D82F2}" type="sibTrans" cxnId="{39C58CF2-2C9D-4073-A127-5D7DE4692111}">
      <dgm:prSet/>
      <dgm:spPr/>
      <dgm:t>
        <a:bodyPr/>
        <a:lstStyle/>
        <a:p>
          <a:endParaRPr lang="en-US"/>
        </a:p>
      </dgm:t>
    </dgm:pt>
    <dgm:pt modelId="{0C9CD536-B5A4-4E25-9F73-BA92288ABA5C}">
      <dgm:prSet/>
      <dgm:spPr/>
      <dgm:t>
        <a:bodyPr/>
        <a:lstStyle/>
        <a:p>
          <a:r>
            <a:rPr lang="en-IN"/>
            <a:t>What?</a:t>
          </a:r>
          <a:endParaRPr lang="en-US"/>
        </a:p>
      </dgm:t>
    </dgm:pt>
    <dgm:pt modelId="{E44875FF-5672-4218-9029-677F20176768}" type="parTrans" cxnId="{1AAB07DD-E5A8-478D-9535-AF81A39FE318}">
      <dgm:prSet/>
      <dgm:spPr/>
      <dgm:t>
        <a:bodyPr/>
        <a:lstStyle/>
        <a:p>
          <a:endParaRPr lang="en-US"/>
        </a:p>
      </dgm:t>
    </dgm:pt>
    <dgm:pt modelId="{F296D9AE-67F5-4DB3-ABD7-61701D491CFB}" type="sibTrans" cxnId="{1AAB07DD-E5A8-478D-9535-AF81A39FE318}">
      <dgm:prSet/>
      <dgm:spPr/>
      <dgm:t>
        <a:bodyPr/>
        <a:lstStyle/>
        <a:p>
          <a:endParaRPr lang="en-US"/>
        </a:p>
      </dgm:t>
    </dgm:pt>
    <dgm:pt modelId="{AC544373-7580-4366-A1F7-27A6D38D4FEA}">
      <dgm:prSet/>
      <dgm:spPr/>
      <dgm:t>
        <a:bodyPr/>
        <a:lstStyle/>
        <a:p>
          <a:r>
            <a:rPr lang="en-IN"/>
            <a:t>How?</a:t>
          </a:r>
          <a:endParaRPr lang="en-US"/>
        </a:p>
      </dgm:t>
    </dgm:pt>
    <dgm:pt modelId="{C7823803-2AA1-4FF8-9673-7744494F3161}" type="parTrans" cxnId="{48F192B3-01C1-471D-A744-2D3B9BE7D5DB}">
      <dgm:prSet/>
      <dgm:spPr/>
      <dgm:t>
        <a:bodyPr/>
        <a:lstStyle/>
        <a:p>
          <a:endParaRPr lang="en-US"/>
        </a:p>
      </dgm:t>
    </dgm:pt>
    <dgm:pt modelId="{3544629D-BE75-41C0-BE3E-04D29682CFFD}" type="sibTrans" cxnId="{48F192B3-01C1-471D-A744-2D3B9BE7D5DB}">
      <dgm:prSet/>
      <dgm:spPr/>
      <dgm:t>
        <a:bodyPr/>
        <a:lstStyle/>
        <a:p>
          <a:endParaRPr lang="en-US"/>
        </a:p>
      </dgm:t>
    </dgm:pt>
    <dgm:pt modelId="{054507B6-B996-486B-9F13-C7C2F4ABA1FB}">
      <dgm:prSet/>
      <dgm:spPr/>
      <dgm:t>
        <a:bodyPr/>
        <a:lstStyle/>
        <a:p>
          <a:r>
            <a:rPr lang="en-IN"/>
            <a:t>Where?</a:t>
          </a:r>
          <a:endParaRPr lang="en-US"/>
        </a:p>
      </dgm:t>
    </dgm:pt>
    <dgm:pt modelId="{8A973A84-C59D-4603-A28F-731F012D6B9B}" type="parTrans" cxnId="{2325F801-3940-449C-9952-136BABAA6E65}">
      <dgm:prSet/>
      <dgm:spPr/>
      <dgm:t>
        <a:bodyPr/>
        <a:lstStyle/>
        <a:p>
          <a:endParaRPr lang="en-US"/>
        </a:p>
      </dgm:t>
    </dgm:pt>
    <dgm:pt modelId="{A5BB23F6-0BDF-49DF-973D-13FF43A7817B}" type="sibTrans" cxnId="{2325F801-3940-449C-9952-136BABAA6E65}">
      <dgm:prSet/>
      <dgm:spPr/>
      <dgm:t>
        <a:bodyPr/>
        <a:lstStyle/>
        <a:p>
          <a:endParaRPr lang="en-US"/>
        </a:p>
      </dgm:t>
    </dgm:pt>
    <dgm:pt modelId="{639E91D8-5C50-4596-8B98-573209E38DEC}" type="pres">
      <dgm:prSet presAssocID="{210C6E99-0442-4C8D-8164-5C3DBEE09BA9}" presName="matrix" presStyleCnt="0">
        <dgm:presLayoutVars>
          <dgm:chMax val="1"/>
          <dgm:dir/>
          <dgm:resizeHandles val="exact"/>
        </dgm:presLayoutVars>
      </dgm:prSet>
      <dgm:spPr/>
    </dgm:pt>
    <dgm:pt modelId="{6FF9BE74-B2F7-4069-B86C-5D7F079935D1}" type="pres">
      <dgm:prSet presAssocID="{210C6E99-0442-4C8D-8164-5C3DBEE09BA9}" presName="diamond" presStyleLbl="bgShp" presStyleIdx="0" presStyleCnt="1"/>
      <dgm:spPr/>
    </dgm:pt>
    <dgm:pt modelId="{B012B89C-53E4-4D4C-9619-9E694B502C23}" type="pres">
      <dgm:prSet presAssocID="{210C6E99-0442-4C8D-8164-5C3DBEE09BA9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1C7709F-6DD5-4AFF-9E3E-605278760E55}" type="pres">
      <dgm:prSet presAssocID="{210C6E99-0442-4C8D-8164-5C3DBEE09BA9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E97716D-AE98-46B5-A298-1BDBA19EAD9A}" type="pres">
      <dgm:prSet presAssocID="{210C6E99-0442-4C8D-8164-5C3DBEE09BA9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3960486-D9BA-4ABA-A5CA-5EBAD6D3ECFF}" type="pres">
      <dgm:prSet presAssocID="{210C6E99-0442-4C8D-8164-5C3DBEE09BA9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325F801-3940-449C-9952-136BABAA6E65}" srcId="{210C6E99-0442-4C8D-8164-5C3DBEE09BA9}" destId="{054507B6-B996-486B-9F13-C7C2F4ABA1FB}" srcOrd="3" destOrd="0" parTransId="{8A973A84-C59D-4603-A28F-731F012D6B9B}" sibTransId="{A5BB23F6-0BDF-49DF-973D-13FF43A7817B}"/>
    <dgm:cxn modelId="{F9F19D0F-4594-40D4-B4A0-E32B81FEDFD1}" type="presOf" srcId="{1FC99929-1FAF-4D5A-A63A-ADF7FF8EAB64}" destId="{B012B89C-53E4-4D4C-9619-9E694B502C23}" srcOrd="0" destOrd="0" presId="urn:microsoft.com/office/officeart/2005/8/layout/matrix3"/>
    <dgm:cxn modelId="{8E2B7F64-DEC3-4DAF-AF19-E50539BBBD48}" type="presOf" srcId="{054507B6-B996-486B-9F13-C7C2F4ABA1FB}" destId="{B3960486-D9BA-4ABA-A5CA-5EBAD6D3ECFF}" srcOrd="0" destOrd="0" presId="urn:microsoft.com/office/officeart/2005/8/layout/matrix3"/>
    <dgm:cxn modelId="{C5661A46-C043-4777-AE9F-C38B92035818}" type="presOf" srcId="{0C9CD536-B5A4-4E25-9F73-BA92288ABA5C}" destId="{81C7709F-6DD5-4AFF-9E3E-605278760E55}" srcOrd="0" destOrd="0" presId="urn:microsoft.com/office/officeart/2005/8/layout/matrix3"/>
    <dgm:cxn modelId="{48F192B3-01C1-471D-A744-2D3B9BE7D5DB}" srcId="{210C6E99-0442-4C8D-8164-5C3DBEE09BA9}" destId="{AC544373-7580-4366-A1F7-27A6D38D4FEA}" srcOrd="2" destOrd="0" parTransId="{C7823803-2AA1-4FF8-9673-7744494F3161}" sibTransId="{3544629D-BE75-41C0-BE3E-04D29682CFFD}"/>
    <dgm:cxn modelId="{538813BD-F0FC-4425-8AFA-308D623D40F0}" type="presOf" srcId="{AC544373-7580-4366-A1F7-27A6D38D4FEA}" destId="{4E97716D-AE98-46B5-A298-1BDBA19EAD9A}" srcOrd="0" destOrd="0" presId="urn:microsoft.com/office/officeart/2005/8/layout/matrix3"/>
    <dgm:cxn modelId="{73DDD0BF-4228-4C33-96E1-86BD208B743E}" type="presOf" srcId="{210C6E99-0442-4C8D-8164-5C3DBEE09BA9}" destId="{639E91D8-5C50-4596-8B98-573209E38DEC}" srcOrd="0" destOrd="0" presId="urn:microsoft.com/office/officeart/2005/8/layout/matrix3"/>
    <dgm:cxn modelId="{1AAB07DD-E5A8-478D-9535-AF81A39FE318}" srcId="{210C6E99-0442-4C8D-8164-5C3DBEE09BA9}" destId="{0C9CD536-B5A4-4E25-9F73-BA92288ABA5C}" srcOrd="1" destOrd="0" parTransId="{E44875FF-5672-4218-9029-677F20176768}" sibTransId="{F296D9AE-67F5-4DB3-ABD7-61701D491CFB}"/>
    <dgm:cxn modelId="{39C58CF2-2C9D-4073-A127-5D7DE4692111}" srcId="{210C6E99-0442-4C8D-8164-5C3DBEE09BA9}" destId="{1FC99929-1FAF-4D5A-A63A-ADF7FF8EAB64}" srcOrd="0" destOrd="0" parTransId="{27868D03-A372-4E46-890F-B8FBC712C54A}" sibTransId="{BA63E279-A39E-4F01-88FE-C6434B1D82F2}"/>
    <dgm:cxn modelId="{3DB62C56-EAFB-4A36-A90D-5A6D9203D6A0}" type="presParOf" srcId="{639E91D8-5C50-4596-8B98-573209E38DEC}" destId="{6FF9BE74-B2F7-4069-B86C-5D7F079935D1}" srcOrd="0" destOrd="0" presId="urn:microsoft.com/office/officeart/2005/8/layout/matrix3"/>
    <dgm:cxn modelId="{E58DA644-FC0C-4110-9699-36303FE89CB9}" type="presParOf" srcId="{639E91D8-5C50-4596-8B98-573209E38DEC}" destId="{B012B89C-53E4-4D4C-9619-9E694B502C23}" srcOrd="1" destOrd="0" presId="urn:microsoft.com/office/officeart/2005/8/layout/matrix3"/>
    <dgm:cxn modelId="{919B767B-95D8-421F-AF56-C353B178FDB0}" type="presParOf" srcId="{639E91D8-5C50-4596-8B98-573209E38DEC}" destId="{81C7709F-6DD5-4AFF-9E3E-605278760E55}" srcOrd="2" destOrd="0" presId="urn:microsoft.com/office/officeart/2005/8/layout/matrix3"/>
    <dgm:cxn modelId="{DE205CE5-A53D-4B67-9D18-EB47A66C0EE0}" type="presParOf" srcId="{639E91D8-5C50-4596-8B98-573209E38DEC}" destId="{4E97716D-AE98-46B5-A298-1BDBA19EAD9A}" srcOrd="3" destOrd="0" presId="urn:microsoft.com/office/officeart/2005/8/layout/matrix3"/>
    <dgm:cxn modelId="{971390B5-33E3-40A7-BFDC-B2FEAFAC2981}" type="presParOf" srcId="{639E91D8-5C50-4596-8B98-573209E38DEC}" destId="{B3960486-D9BA-4ABA-A5CA-5EBAD6D3ECF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9FBE1B-4332-4435-97B9-EE311892F259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2A3E9219-59BC-4AD7-942F-737EBD99C639}">
      <dgm:prSet/>
      <dgm:spPr/>
      <dgm:t>
        <a:bodyPr/>
        <a:lstStyle/>
        <a:p>
          <a:pPr>
            <a:defRPr cap="all"/>
          </a:pPr>
          <a:r>
            <a:rPr lang="en-IN"/>
            <a:t>For Capturing New Avenues</a:t>
          </a:r>
          <a:endParaRPr lang="en-US"/>
        </a:p>
      </dgm:t>
    </dgm:pt>
    <dgm:pt modelId="{4DE83AB0-BD87-43C6-8F0A-2486FD280B8C}" type="parTrans" cxnId="{FA519328-628E-466F-83FA-78AAE6BD4D51}">
      <dgm:prSet/>
      <dgm:spPr/>
      <dgm:t>
        <a:bodyPr/>
        <a:lstStyle/>
        <a:p>
          <a:endParaRPr lang="en-US"/>
        </a:p>
      </dgm:t>
    </dgm:pt>
    <dgm:pt modelId="{6E855692-6EB0-4EB4-874B-15F252968017}" type="sibTrans" cxnId="{FA519328-628E-466F-83FA-78AAE6BD4D51}">
      <dgm:prSet/>
      <dgm:spPr/>
      <dgm:t>
        <a:bodyPr/>
        <a:lstStyle/>
        <a:p>
          <a:endParaRPr lang="en-US"/>
        </a:p>
      </dgm:t>
    </dgm:pt>
    <dgm:pt modelId="{94F73B92-F473-4FC3-ADE6-069DC0833F8F}">
      <dgm:prSet/>
      <dgm:spPr/>
      <dgm:t>
        <a:bodyPr/>
        <a:lstStyle/>
        <a:p>
          <a:pPr>
            <a:defRPr cap="all"/>
          </a:pPr>
          <a:r>
            <a:rPr lang="en-IN"/>
            <a:t>For Creating your own USP</a:t>
          </a:r>
          <a:endParaRPr lang="en-US"/>
        </a:p>
      </dgm:t>
    </dgm:pt>
    <dgm:pt modelId="{E6943C95-3196-42F3-BC54-95BCFBF02816}" type="parTrans" cxnId="{2B92B05D-7D4D-4DE5-843A-6C65B0B26C42}">
      <dgm:prSet/>
      <dgm:spPr/>
      <dgm:t>
        <a:bodyPr/>
        <a:lstStyle/>
        <a:p>
          <a:endParaRPr lang="en-US"/>
        </a:p>
      </dgm:t>
    </dgm:pt>
    <dgm:pt modelId="{75DD2077-C07C-4152-9E78-B2834B71970F}" type="sibTrans" cxnId="{2B92B05D-7D4D-4DE5-843A-6C65B0B26C42}">
      <dgm:prSet/>
      <dgm:spPr/>
      <dgm:t>
        <a:bodyPr/>
        <a:lstStyle/>
        <a:p>
          <a:endParaRPr lang="en-US"/>
        </a:p>
      </dgm:t>
    </dgm:pt>
    <dgm:pt modelId="{0D45DD5E-C1E6-4522-AAB5-037BC7B80B88}">
      <dgm:prSet/>
      <dgm:spPr/>
      <dgm:t>
        <a:bodyPr/>
        <a:lstStyle/>
        <a:p>
          <a:pPr>
            <a:defRPr cap="all"/>
          </a:pPr>
          <a:r>
            <a:rPr lang="en-IN"/>
            <a:t>Longer Run</a:t>
          </a:r>
          <a:endParaRPr lang="en-US"/>
        </a:p>
      </dgm:t>
    </dgm:pt>
    <dgm:pt modelId="{5B360FE9-CB0A-476E-9CE8-ECDD8592D398}" type="parTrans" cxnId="{6CA41CA4-661C-49FE-ADBC-B7AF800ECC8B}">
      <dgm:prSet/>
      <dgm:spPr/>
      <dgm:t>
        <a:bodyPr/>
        <a:lstStyle/>
        <a:p>
          <a:endParaRPr lang="en-US"/>
        </a:p>
      </dgm:t>
    </dgm:pt>
    <dgm:pt modelId="{EDFEE073-58D2-4C3B-BF46-40C20958816E}" type="sibTrans" cxnId="{6CA41CA4-661C-49FE-ADBC-B7AF800ECC8B}">
      <dgm:prSet/>
      <dgm:spPr/>
      <dgm:t>
        <a:bodyPr/>
        <a:lstStyle/>
        <a:p>
          <a:endParaRPr lang="en-US"/>
        </a:p>
      </dgm:t>
    </dgm:pt>
    <dgm:pt modelId="{45162000-7671-416A-9F34-C254141156FC}">
      <dgm:prSet/>
      <dgm:spPr/>
      <dgm:t>
        <a:bodyPr/>
        <a:lstStyle/>
        <a:p>
          <a:pPr>
            <a:defRPr cap="all"/>
          </a:pPr>
          <a:r>
            <a:rPr lang="en-IN"/>
            <a:t>Be in a competition</a:t>
          </a:r>
          <a:endParaRPr lang="en-US"/>
        </a:p>
      </dgm:t>
    </dgm:pt>
    <dgm:pt modelId="{3F50B31E-782B-4F4E-9AE2-7BD02E8C2E12}" type="parTrans" cxnId="{49AD5526-F8D8-4FA1-8ECF-C2A72F51BC00}">
      <dgm:prSet/>
      <dgm:spPr/>
      <dgm:t>
        <a:bodyPr/>
        <a:lstStyle/>
        <a:p>
          <a:endParaRPr lang="en-US"/>
        </a:p>
      </dgm:t>
    </dgm:pt>
    <dgm:pt modelId="{D5204469-E5C4-48CB-9ED9-EBB2E739DED0}" type="sibTrans" cxnId="{49AD5526-F8D8-4FA1-8ECF-C2A72F51BC00}">
      <dgm:prSet/>
      <dgm:spPr/>
      <dgm:t>
        <a:bodyPr/>
        <a:lstStyle/>
        <a:p>
          <a:endParaRPr lang="en-US"/>
        </a:p>
      </dgm:t>
    </dgm:pt>
    <dgm:pt modelId="{39CE00DD-A26B-482C-AE7F-1C2F79BF2455}">
      <dgm:prSet/>
      <dgm:spPr/>
      <dgm:t>
        <a:bodyPr/>
        <a:lstStyle/>
        <a:p>
          <a:pPr>
            <a:defRPr cap="all"/>
          </a:pPr>
          <a:r>
            <a:rPr lang="en-IN"/>
            <a:t>Excel yourself in something</a:t>
          </a:r>
          <a:endParaRPr lang="en-US"/>
        </a:p>
      </dgm:t>
    </dgm:pt>
    <dgm:pt modelId="{44258E4C-BBDB-48AD-B340-21241594A486}" type="parTrans" cxnId="{B6FE7C74-B735-45F2-A06A-585CC6067BCD}">
      <dgm:prSet/>
      <dgm:spPr/>
      <dgm:t>
        <a:bodyPr/>
        <a:lstStyle/>
        <a:p>
          <a:endParaRPr lang="en-US"/>
        </a:p>
      </dgm:t>
    </dgm:pt>
    <dgm:pt modelId="{07DCA367-E27F-4EAC-A506-DD1E9D008F7A}" type="sibTrans" cxnId="{B6FE7C74-B735-45F2-A06A-585CC6067BCD}">
      <dgm:prSet/>
      <dgm:spPr/>
      <dgm:t>
        <a:bodyPr/>
        <a:lstStyle/>
        <a:p>
          <a:endParaRPr lang="en-US"/>
        </a:p>
      </dgm:t>
    </dgm:pt>
    <dgm:pt modelId="{5EFE0066-AEC1-4E1C-95B0-3BB80C269C6E}" type="pres">
      <dgm:prSet presAssocID="{539FBE1B-4332-4435-97B9-EE311892F259}" presName="root" presStyleCnt="0">
        <dgm:presLayoutVars>
          <dgm:dir/>
          <dgm:resizeHandles val="exact"/>
        </dgm:presLayoutVars>
      </dgm:prSet>
      <dgm:spPr/>
    </dgm:pt>
    <dgm:pt modelId="{B5FE27F6-78E0-4274-9F64-959171E35FEE}" type="pres">
      <dgm:prSet presAssocID="{2A3E9219-59BC-4AD7-942F-737EBD99C639}" presName="compNode" presStyleCnt="0"/>
      <dgm:spPr/>
    </dgm:pt>
    <dgm:pt modelId="{F3EF5B27-BED0-457C-BFB8-5718D2DE1648}" type="pres">
      <dgm:prSet presAssocID="{2A3E9219-59BC-4AD7-942F-737EBD99C639}" presName="iconBgRect" presStyleLbl="bgShp" presStyleIdx="0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A49035C7-321C-4973-BDFC-ED937497FD3B}" type="pres">
      <dgm:prSet presAssocID="{2A3E9219-59BC-4AD7-942F-737EBD99C63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art Phone"/>
        </a:ext>
      </dgm:extLst>
    </dgm:pt>
    <dgm:pt modelId="{D7E54E50-F46D-47A1-B73A-999F731B2ADB}" type="pres">
      <dgm:prSet presAssocID="{2A3E9219-59BC-4AD7-942F-737EBD99C639}" presName="spaceRect" presStyleCnt="0"/>
      <dgm:spPr/>
    </dgm:pt>
    <dgm:pt modelId="{4C74D88F-9275-409B-B808-661856A46A7B}" type="pres">
      <dgm:prSet presAssocID="{2A3E9219-59BC-4AD7-942F-737EBD99C639}" presName="textRect" presStyleLbl="revTx" presStyleIdx="0" presStyleCnt="5">
        <dgm:presLayoutVars>
          <dgm:chMax val="1"/>
          <dgm:chPref val="1"/>
        </dgm:presLayoutVars>
      </dgm:prSet>
      <dgm:spPr/>
    </dgm:pt>
    <dgm:pt modelId="{58573916-6A5A-4406-BF00-4B0C3282A582}" type="pres">
      <dgm:prSet presAssocID="{6E855692-6EB0-4EB4-874B-15F252968017}" presName="sibTrans" presStyleCnt="0"/>
      <dgm:spPr/>
    </dgm:pt>
    <dgm:pt modelId="{9B245E5C-365C-49B8-9952-0D988A7831CF}" type="pres">
      <dgm:prSet presAssocID="{94F73B92-F473-4FC3-ADE6-069DC0833F8F}" presName="compNode" presStyleCnt="0"/>
      <dgm:spPr/>
    </dgm:pt>
    <dgm:pt modelId="{6D0C6490-4142-41C3-B6F9-3D8C93761414}" type="pres">
      <dgm:prSet presAssocID="{94F73B92-F473-4FC3-ADE6-069DC0833F8F}" presName="iconBgRect" presStyleLbl="bgShp" presStyleIdx="1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C174D8C7-3404-491C-9D0D-47631B389B2A}" type="pres">
      <dgm:prSet presAssocID="{94F73B92-F473-4FC3-ADE6-069DC0833F8F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2EBAF653-6036-4F9B-9712-59E103609532}" type="pres">
      <dgm:prSet presAssocID="{94F73B92-F473-4FC3-ADE6-069DC0833F8F}" presName="spaceRect" presStyleCnt="0"/>
      <dgm:spPr/>
    </dgm:pt>
    <dgm:pt modelId="{55EBB134-D11C-4910-8D3D-C5BB640D408E}" type="pres">
      <dgm:prSet presAssocID="{94F73B92-F473-4FC3-ADE6-069DC0833F8F}" presName="textRect" presStyleLbl="revTx" presStyleIdx="1" presStyleCnt="5">
        <dgm:presLayoutVars>
          <dgm:chMax val="1"/>
          <dgm:chPref val="1"/>
        </dgm:presLayoutVars>
      </dgm:prSet>
      <dgm:spPr/>
    </dgm:pt>
    <dgm:pt modelId="{1B6C4AB0-34EE-47C0-AE21-390AC717C962}" type="pres">
      <dgm:prSet presAssocID="{75DD2077-C07C-4152-9E78-B2834B71970F}" presName="sibTrans" presStyleCnt="0"/>
      <dgm:spPr/>
    </dgm:pt>
    <dgm:pt modelId="{3B30B667-810F-4097-81F8-AB9C7AAB6943}" type="pres">
      <dgm:prSet presAssocID="{0D45DD5E-C1E6-4522-AAB5-037BC7B80B88}" presName="compNode" presStyleCnt="0"/>
      <dgm:spPr/>
    </dgm:pt>
    <dgm:pt modelId="{CA64A5A0-7401-4407-8066-B32ECD32267B}" type="pres">
      <dgm:prSet presAssocID="{0D45DD5E-C1E6-4522-AAB5-037BC7B80B88}" presName="iconBgRect" presStyleLbl="bgShp" presStyleIdx="2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C9DCEBCF-EFA4-4B9D-B86B-BFD5164F8966}" type="pres">
      <dgm:prSet presAssocID="{0D45DD5E-C1E6-4522-AAB5-037BC7B80B88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un"/>
        </a:ext>
      </dgm:extLst>
    </dgm:pt>
    <dgm:pt modelId="{1AC33CC3-4410-4A8E-91F6-65FF3479F91F}" type="pres">
      <dgm:prSet presAssocID="{0D45DD5E-C1E6-4522-AAB5-037BC7B80B88}" presName="spaceRect" presStyleCnt="0"/>
      <dgm:spPr/>
    </dgm:pt>
    <dgm:pt modelId="{B1F8EA7C-334C-4044-B51C-05169DF83364}" type="pres">
      <dgm:prSet presAssocID="{0D45DD5E-C1E6-4522-AAB5-037BC7B80B88}" presName="textRect" presStyleLbl="revTx" presStyleIdx="2" presStyleCnt="5">
        <dgm:presLayoutVars>
          <dgm:chMax val="1"/>
          <dgm:chPref val="1"/>
        </dgm:presLayoutVars>
      </dgm:prSet>
      <dgm:spPr/>
    </dgm:pt>
    <dgm:pt modelId="{DF9C8DA3-0E6E-46C7-83CF-6DF859492B74}" type="pres">
      <dgm:prSet presAssocID="{EDFEE073-58D2-4C3B-BF46-40C20958816E}" presName="sibTrans" presStyleCnt="0"/>
      <dgm:spPr/>
    </dgm:pt>
    <dgm:pt modelId="{237D3051-3FD9-4B7E-AB17-6AB8CE9706CA}" type="pres">
      <dgm:prSet presAssocID="{45162000-7671-416A-9F34-C254141156FC}" presName="compNode" presStyleCnt="0"/>
      <dgm:spPr/>
    </dgm:pt>
    <dgm:pt modelId="{1046A775-3C88-4E79-B7B6-01DD7EE26921}" type="pres">
      <dgm:prSet presAssocID="{45162000-7671-416A-9F34-C254141156FC}" presName="iconBgRect" presStyleLbl="bgShp" presStyleIdx="3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276E705F-CA48-4F53-BE4D-CCB0B702A90D}" type="pres">
      <dgm:prSet presAssocID="{45162000-7671-416A-9F34-C254141156F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37FADEA-94B0-4A48-A840-BD845F6D4B1A}" type="pres">
      <dgm:prSet presAssocID="{45162000-7671-416A-9F34-C254141156FC}" presName="spaceRect" presStyleCnt="0"/>
      <dgm:spPr/>
    </dgm:pt>
    <dgm:pt modelId="{AB636AE5-24F1-4DAC-86CC-C1FB7456D8BE}" type="pres">
      <dgm:prSet presAssocID="{45162000-7671-416A-9F34-C254141156FC}" presName="textRect" presStyleLbl="revTx" presStyleIdx="3" presStyleCnt="5">
        <dgm:presLayoutVars>
          <dgm:chMax val="1"/>
          <dgm:chPref val="1"/>
        </dgm:presLayoutVars>
      </dgm:prSet>
      <dgm:spPr/>
    </dgm:pt>
    <dgm:pt modelId="{F8CA257E-11E0-4402-90DD-A06A041EEE90}" type="pres">
      <dgm:prSet presAssocID="{D5204469-E5C4-48CB-9ED9-EBB2E739DED0}" presName="sibTrans" presStyleCnt="0"/>
      <dgm:spPr/>
    </dgm:pt>
    <dgm:pt modelId="{49007EB4-CECA-42E7-B9FE-D22CD659D93B}" type="pres">
      <dgm:prSet presAssocID="{39CE00DD-A26B-482C-AE7F-1C2F79BF2455}" presName="compNode" presStyleCnt="0"/>
      <dgm:spPr/>
    </dgm:pt>
    <dgm:pt modelId="{6C16F319-539D-4C0E-9A4B-BB2347E9185D}" type="pres">
      <dgm:prSet presAssocID="{39CE00DD-A26B-482C-AE7F-1C2F79BF2455}" presName="iconBgRect" presStyleLbl="bgShp" presStyleIdx="4" presStyleCnt="5"/>
      <dgm:spPr>
        <a:prstGeom prst="round2DiagRect">
          <a:avLst>
            <a:gd name="adj1" fmla="val 29727"/>
            <a:gd name="adj2" fmla="val 0"/>
          </a:avLst>
        </a:prstGeom>
      </dgm:spPr>
    </dgm:pt>
    <dgm:pt modelId="{C22E92ED-C11C-4E55-A20C-5270E2D50966}" type="pres">
      <dgm:prSet presAssocID="{39CE00DD-A26B-482C-AE7F-1C2F79BF245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"/>
        </a:ext>
      </dgm:extLst>
    </dgm:pt>
    <dgm:pt modelId="{93ADE6FA-BC9F-4303-AF5C-CDDE26761B65}" type="pres">
      <dgm:prSet presAssocID="{39CE00DD-A26B-482C-AE7F-1C2F79BF2455}" presName="spaceRect" presStyleCnt="0"/>
      <dgm:spPr/>
    </dgm:pt>
    <dgm:pt modelId="{04BB767A-94D5-409C-B802-ADA04B432D99}" type="pres">
      <dgm:prSet presAssocID="{39CE00DD-A26B-482C-AE7F-1C2F79BF2455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49AD5526-F8D8-4FA1-8ECF-C2A72F51BC00}" srcId="{539FBE1B-4332-4435-97B9-EE311892F259}" destId="{45162000-7671-416A-9F34-C254141156FC}" srcOrd="3" destOrd="0" parTransId="{3F50B31E-782B-4F4E-9AE2-7BD02E8C2E12}" sibTransId="{D5204469-E5C4-48CB-9ED9-EBB2E739DED0}"/>
    <dgm:cxn modelId="{FA519328-628E-466F-83FA-78AAE6BD4D51}" srcId="{539FBE1B-4332-4435-97B9-EE311892F259}" destId="{2A3E9219-59BC-4AD7-942F-737EBD99C639}" srcOrd="0" destOrd="0" parTransId="{4DE83AB0-BD87-43C6-8F0A-2486FD280B8C}" sibTransId="{6E855692-6EB0-4EB4-874B-15F252968017}"/>
    <dgm:cxn modelId="{2B92B05D-7D4D-4DE5-843A-6C65B0B26C42}" srcId="{539FBE1B-4332-4435-97B9-EE311892F259}" destId="{94F73B92-F473-4FC3-ADE6-069DC0833F8F}" srcOrd="1" destOrd="0" parTransId="{E6943C95-3196-42F3-BC54-95BCFBF02816}" sibTransId="{75DD2077-C07C-4152-9E78-B2834B71970F}"/>
    <dgm:cxn modelId="{5F254749-C0E4-4B1C-8B17-6DF155CB556E}" type="presOf" srcId="{39CE00DD-A26B-482C-AE7F-1C2F79BF2455}" destId="{04BB767A-94D5-409C-B802-ADA04B432D99}" srcOrd="0" destOrd="0" presId="urn:microsoft.com/office/officeart/2018/5/layout/IconLeafLabelList"/>
    <dgm:cxn modelId="{B6FE7C74-B735-45F2-A06A-585CC6067BCD}" srcId="{539FBE1B-4332-4435-97B9-EE311892F259}" destId="{39CE00DD-A26B-482C-AE7F-1C2F79BF2455}" srcOrd="4" destOrd="0" parTransId="{44258E4C-BBDB-48AD-B340-21241594A486}" sibTransId="{07DCA367-E27F-4EAC-A506-DD1E9D008F7A}"/>
    <dgm:cxn modelId="{6CA41CA4-661C-49FE-ADBC-B7AF800ECC8B}" srcId="{539FBE1B-4332-4435-97B9-EE311892F259}" destId="{0D45DD5E-C1E6-4522-AAB5-037BC7B80B88}" srcOrd="2" destOrd="0" parTransId="{5B360FE9-CB0A-476E-9CE8-ECDD8592D398}" sibTransId="{EDFEE073-58D2-4C3B-BF46-40C20958816E}"/>
    <dgm:cxn modelId="{12FDB1D8-730A-4684-9B33-4D4069FC2B1B}" type="presOf" srcId="{539FBE1B-4332-4435-97B9-EE311892F259}" destId="{5EFE0066-AEC1-4E1C-95B0-3BB80C269C6E}" srcOrd="0" destOrd="0" presId="urn:microsoft.com/office/officeart/2018/5/layout/IconLeafLabelList"/>
    <dgm:cxn modelId="{AB7148E1-3AD4-4C41-8317-D4F7C65CA90A}" type="presOf" srcId="{0D45DD5E-C1E6-4522-AAB5-037BC7B80B88}" destId="{B1F8EA7C-334C-4044-B51C-05169DF83364}" srcOrd="0" destOrd="0" presId="urn:microsoft.com/office/officeart/2018/5/layout/IconLeafLabelList"/>
    <dgm:cxn modelId="{31A0BCE1-3B25-4652-B3ED-C62B6039976B}" type="presOf" srcId="{45162000-7671-416A-9F34-C254141156FC}" destId="{AB636AE5-24F1-4DAC-86CC-C1FB7456D8BE}" srcOrd="0" destOrd="0" presId="urn:microsoft.com/office/officeart/2018/5/layout/IconLeafLabelList"/>
    <dgm:cxn modelId="{D68DEEE5-7632-4155-A656-2D758EFA8237}" type="presOf" srcId="{94F73B92-F473-4FC3-ADE6-069DC0833F8F}" destId="{55EBB134-D11C-4910-8D3D-C5BB640D408E}" srcOrd="0" destOrd="0" presId="urn:microsoft.com/office/officeart/2018/5/layout/IconLeafLabelList"/>
    <dgm:cxn modelId="{E03790FE-531E-458B-80A5-FFB35EF19CD6}" type="presOf" srcId="{2A3E9219-59BC-4AD7-942F-737EBD99C639}" destId="{4C74D88F-9275-409B-B808-661856A46A7B}" srcOrd="0" destOrd="0" presId="urn:microsoft.com/office/officeart/2018/5/layout/IconLeafLabelList"/>
    <dgm:cxn modelId="{4C8158FC-2165-4D08-9C3C-CADB8DF922AD}" type="presParOf" srcId="{5EFE0066-AEC1-4E1C-95B0-3BB80C269C6E}" destId="{B5FE27F6-78E0-4274-9F64-959171E35FEE}" srcOrd="0" destOrd="0" presId="urn:microsoft.com/office/officeart/2018/5/layout/IconLeafLabelList"/>
    <dgm:cxn modelId="{72975745-B293-4915-88B2-FF1F1D9C292A}" type="presParOf" srcId="{B5FE27F6-78E0-4274-9F64-959171E35FEE}" destId="{F3EF5B27-BED0-457C-BFB8-5718D2DE1648}" srcOrd="0" destOrd="0" presId="urn:microsoft.com/office/officeart/2018/5/layout/IconLeafLabelList"/>
    <dgm:cxn modelId="{E17192DB-76E0-4B5A-BA3B-F16CA65C3CD5}" type="presParOf" srcId="{B5FE27F6-78E0-4274-9F64-959171E35FEE}" destId="{A49035C7-321C-4973-BDFC-ED937497FD3B}" srcOrd="1" destOrd="0" presId="urn:microsoft.com/office/officeart/2018/5/layout/IconLeafLabelList"/>
    <dgm:cxn modelId="{D40E183D-1B29-4415-8284-EE31332B73EE}" type="presParOf" srcId="{B5FE27F6-78E0-4274-9F64-959171E35FEE}" destId="{D7E54E50-F46D-47A1-B73A-999F731B2ADB}" srcOrd="2" destOrd="0" presId="urn:microsoft.com/office/officeart/2018/5/layout/IconLeafLabelList"/>
    <dgm:cxn modelId="{E932430B-ACF5-4FDD-872F-A062B22C2238}" type="presParOf" srcId="{B5FE27F6-78E0-4274-9F64-959171E35FEE}" destId="{4C74D88F-9275-409B-B808-661856A46A7B}" srcOrd="3" destOrd="0" presId="urn:microsoft.com/office/officeart/2018/5/layout/IconLeafLabelList"/>
    <dgm:cxn modelId="{D2899324-9341-4447-8BDA-3A8C2C13B6B5}" type="presParOf" srcId="{5EFE0066-AEC1-4E1C-95B0-3BB80C269C6E}" destId="{58573916-6A5A-4406-BF00-4B0C3282A582}" srcOrd="1" destOrd="0" presId="urn:microsoft.com/office/officeart/2018/5/layout/IconLeafLabelList"/>
    <dgm:cxn modelId="{1AED238D-70EC-4AE3-9A41-D85E5203532D}" type="presParOf" srcId="{5EFE0066-AEC1-4E1C-95B0-3BB80C269C6E}" destId="{9B245E5C-365C-49B8-9952-0D988A7831CF}" srcOrd="2" destOrd="0" presId="urn:microsoft.com/office/officeart/2018/5/layout/IconLeafLabelList"/>
    <dgm:cxn modelId="{6B8292BD-2371-4037-8200-F846A78C8A7C}" type="presParOf" srcId="{9B245E5C-365C-49B8-9952-0D988A7831CF}" destId="{6D0C6490-4142-41C3-B6F9-3D8C93761414}" srcOrd="0" destOrd="0" presId="urn:microsoft.com/office/officeart/2018/5/layout/IconLeafLabelList"/>
    <dgm:cxn modelId="{596B39F7-BEDC-4B2F-9A71-DB9610E08FB1}" type="presParOf" srcId="{9B245E5C-365C-49B8-9952-0D988A7831CF}" destId="{C174D8C7-3404-491C-9D0D-47631B389B2A}" srcOrd="1" destOrd="0" presId="urn:microsoft.com/office/officeart/2018/5/layout/IconLeafLabelList"/>
    <dgm:cxn modelId="{88CAC139-837D-4A7D-B05E-14F7AD46C1B5}" type="presParOf" srcId="{9B245E5C-365C-49B8-9952-0D988A7831CF}" destId="{2EBAF653-6036-4F9B-9712-59E103609532}" srcOrd="2" destOrd="0" presId="urn:microsoft.com/office/officeart/2018/5/layout/IconLeafLabelList"/>
    <dgm:cxn modelId="{E782BFD1-2C8E-4143-BB90-5021FB1FCA31}" type="presParOf" srcId="{9B245E5C-365C-49B8-9952-0D988A7831CF}" destId="{55EBB134-D11C-4910-8D3D-C5BB640D408E}" srcOrd="3" destOrd="0" presId="urn:microsoft.com/office/officeart/2018/5/layout/IconLeafLabelList"/>
    <dgm:cxn modelId="{4D15BFF4-C613-4C6E-AD6A-7A29F808415C}" type="presParOf" srcId="{5EFE0066-AEC1-4E1C-95B0-3BB80C269C6E}" destId="{1B6C4AB0-34EE-47C0-AE21-390AC717C962}" srcOrd="3" destOrd="0" presId="urn:microsoft.com/office/officeart/2018/5/layout/IconLeafLabelList"/>
    <dgm:cxn modelId="{4C2A0E42-872B-4090-A633-5A7095AB1D57}" type="presParOf" srcId="{5EFE0066-AEC1-4E1C-95B0-3BB80C269C6E}" destId="{3B30B667-810F-4097-81F8-AB9C7AAB6943}" srcOrd="4" destOrd="0" presId="urn:microsoft.com/office/officeart/2018/5/layout/IconLeafLabelList"/>
    <dgm:cxn modelId="{E032A2C9-3636-4253-B049-15AC88DA583D}" type="presParOf" srcId="{3B30B667-810F-4097-81F8-AB9C7AAB6943}" destId="{CA64A5A0-7401-4407-8066-B32ECD32267B}" srcOrd="0" destOrd="0" presId="urn:microsoft.com/office/officeart/2018/5/layout/IconLeafLabelList"/>
    <dgm:cxn modelId="{C42AC541-8467-4115-A757-46886F51F052}" type="presParOf" srcId="{3B30B667-810F-4097-81F8-AB9C7AAB6943}" destId="{C9DCEBCF-EFA4-4B9D-B86B-BFD5164F8966}" srcOrd="1" destOrd="0" presId="urn:microsoft.com/office/officeart/2018/5/layout/IconLeafLabelList"/>
    <dgm:cxn modelId="{E8FF8FF9-570F-4D76-8587-199DBC28F2E8}" type="presParOf" srcId="{3B30B667-810F-4097-81F8-AB9C7AAB6943}" destId="{1AC33CC3-4410-4A8E-91F6-65FF3479F91F}" srcOrd="2" destOrd="0" presId="urn:microsoft.com/office/officeart/2018/5/layout/IconLeafLabelList"/>
    <dgm:cxn modelId="{89C47104-808C-420E-BDC5-D906B83C282F}" type="presParOf" srcId="{3B30B667-810F-4097-81F8-AB9C7AAB6943}" destId="{B1F8EA7C-334C-4044-B51C-05169DF83364}" srcOrd="3" destOrd="0" presId="urn:microsoft.com/office/officeart/2018/5/layout/IconLeafLabelList"/>
    <dgm:cxn modelId="{54F350A0-E956-4C58-A4EE-EE3EFEA43626}" type="presParOf" srcId="{5EFE0066-AEC1-4E1C-95B0-3BB80C269C6E}" destId="{DF9C8DA3-0E6E-46C7-83CF-6DF859492B74}" srcOrd="5" destOrd="0" presId="urn:microsoft.com/office/officeart/2018/5/layout/IconLeafLabelList"/>
    <dgm:cxn modelId="{4FC1907C-30F3-4D12-BAA9-665B8FC6CFD2}" type="presParOf" srcId="{5EFE0066-AEC1-4E1C-95B0-3BB80C269C6E}" destId="{237D3051-3FD9-4B7E-AB17-6AB8CE9706CA}" srcOrd="6" destOrd="0" presId="urn:microsoft.com/office/officeart/2018/5/layout/IconLeafLabelList"/>
    <dgm:cxn modelId="{3BA61244-3BF2-4D03-80A7-CAEAE2EBA802}" type="presParOf" srcId="{237D3051-3FD9-4B7E-AB17-6AB8CE9706CA}" destId="{1046A775-3C88-4E79-B7B6-01DD7EE26921}" srcOrd="0" destOrd="0" presId="urn:microsoft.com/office/officeart/2018/5/layout/IconLeafLabelList"/>
    <dgm:cxn modelId="{EBD01107-48B8-4965-AE07-C5B6CD125760}" type="presParOf" srcId="{237D3051-3FD9-4B7E-AB17-6AB8CE9706CA}" destId="{276E705F-CA48-4F53-BE4D-CCB0B702A90D}" srcOrd="1" destOrd="0" presId="urn:microsoft.com/office/officeart/2018/5/layout/IconLeafLabelList"/>
    <dgm:cxn modelId="{9678EBA7-32D2-48B6-8E0F-84966F4F3438}" type="presParOf" srcId="{237D3051-3FD9-4B7E-AB17-6AB8CE9706CA}" destId="{F37FADEA-94B0-4A48-A840-BD845F6D4B1A}" srcOrd="2" destOrd="0" presId="urn:microsoft.com/office/officeart/2018/5/layout/IconLeafLabelList"/>
    <dgm:cxn modelId="{7768C2AC-ACFE-4968-927F-411FE2C92FD0}" type="presParOf" srcId="{237D3051-3FD9-4B7E-AB17-6AB8CE9706CA}" destId="{AB636AE5-24F1-4DAC-86CC-C1FB7456D8BE}" srcOrd="3" destOrd="0" presId="urn:microsoft.com/office/officeart/2018/5/layout/IconLeafLabelList"/>
    <dgm:cxn modelId="{4246CEDC-0EE8-4880-875E-F1E71FB07B47}" type="presParOf" srcId="{5EFE0066-AEC1-4E1C-95B0-3BB80C269C6E}" destId="{F8CA257E-11E0-4402-90DD-A06A041EEE90}" srcOrd="7" destOrd="0" presId="urn:microsoft.com/office/officeart/2018/5/layout/IconLeafLabelList"/>
    <dgm:cxn modelId="{4720BD86-9BA7-4D7B-8099-1414C2426810}" type="presParOf" srcId="{5EFE0066-AEC1-4E1C-95B0-3BB80C269C6E}" destId="{49007EB4-CECA-42E7-B9FE-D22CD659D93B}" srcOrd="8" destOrd="0" presId="urn:microsoft.com/office/officeart/2018/5/layout/IconLeafLabelList"/>
    <dgm:cxn modelId="{66AEF00F-70CB-47CD-93FB-334D1996C003}" type="presParOf" srcId="{49007EB4-CECA-42E7-B9FE-D22CD659D93B}" destId="{6C16F319-539D-4C0E-9A4B-BB2347E9185D}" srcOrd="0" destOrd="0" presId="urn:microsoft.com/office/officeart/2018/5/layout/IconLeafLabelList"/>
    <dgm:cxn modelId="{5D627A66-90EB-4579-9543-A95FA59FFCFB}" type="presParOf" srcId="{49007EB4-CECA-42E7-B9FE-D22CD659D93B}" destId="{C22E92ED-C11C-4E55-A20C-5270E2D50966}" srcOrd="1" destOrd="0" presId="urn:microsoft.com/office/officeart/2018/5/layout/IconLeafLabelList"/>
    <dgm:cxn modelId="{9C7096F1-989E-4E5D-AECD-F829256FC0EB}" type="presParOf" srcId="{49007EB4-CECA-42E7-B9FE-D22CD659D93B}" destId="{93ADE6FA-BC9F-4303-AF5C-CDDE26761B65}" srcOrd="2" destOrd="0" presId="urn:microsoft.com/office/officeart/2018/5/layout/IconLeafLabelList"/>
    <dgm:cxn modelId="{324CA6C5-7F20-45D4-AF6B-C0433276DC49}" type="presParOf" srcId="{49007EB4-CECA-42E7-B9FE-D22CD659D93B}" destId="{04BB767A-94D5-409C-B802-ADA04B432D99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144F3A8-2980-41EB-8FAE-62C24C11578E}" type="doc">
      <dgm:prSet loTypeId="urn:microsoft.com/office/officeart/2005/8/layout/process4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890DDBA-065A-4DE2-8074-1892D8D9F2CE}">
      <dgm:prSet/>
      <dgm:spPr/>
      <dgm:t>
        <a:bodyPr/>
        <a:lstStyle/>
        <a:p>
          <a:r>
            <a:rPr lang="en-IN"/>
            <a:t>Payroll</a:t>
          </a:r>
          <a:endParaRPr lang="en-US"/>
        </a:p>
      </dgm:t>
    </dgm:pt>
    <dgm:pt modelId="{1342D4BB-EA01-41C3-B03F-75C5BA6A88DD}" type="parTrans" cxnId="{BEE43531-03D1-4B7A-A3A3-27CCE91B6C92}">
      <dgm:prSet/>
      <dgm:spPr/>
      <dgm:t>
        <a:bodyPr/>
        <a:lstStyle/>
        <a:p>
          <a:endParaRPr lang="en-US"/>
        </a:p>
      </dgm:t>
    </dgm:pt>
    <dgm:pt modelId="{09697BEC-A477-4F9F-8F69-BB66F36B4E18}" type="sibTrans" cxnId="{BEE43531-03D1-4B7A-A3A3-27CCE91B6C92}">
      <dgm:prSet/>
      <dgm:spPr/>
      <dgm:t>
        <a:bodyPr/>
        <a:lstStyle/>
        <a:p>
          <a:endParaRPr lang="en-US"/>
        </a:p>
      </dgm:t>
    </dgm:pt>
    <dgm:pt modelId="{5BB32D63-CAD7-444F-ACCE-1DCE185BB6DE}">
      <dgm:prSet/>
      <dgm:spPr/>
      <dgm:t>
        <a:bodyPr/>
        <a:lstStyle/>
        <a:p>
          <a:r>
            <a:rPr lang="en-IN"/>
            <a:t>ITR Filing</a:t>
          </a:r>
          <a:endParaRPr lang="en-US"/>
        </a:p>
      </dgm:t>
    </dgm:pt>
    <dgm:pt modelId="{294F9787-025C-4CA2-8AE2-02199533E707}" type="parTrans" cxnId="{A4C3D8B4-5899-4B9E-A972-A36717F349D0}">
      <dgm:prSet/>
      <dgm:spPr/>
      <dgm:t>
        <a:bodyPr/>
        <a:lstStyle/>
        <a:p>
          <a:endParaRPr lang="en-US"/>
        </a:p>
      </dgm:t>
    </dgm:pt>
    <dgm:pt modelId="{7571E35B-CC24-4517-A5B3-111198F89735}" type="sibTrans" cxnId="{A4C3D8B4-5899-4B9E-A972-A36717F349D0}">
      <dgm:prSet/>
      <dgm:spPr/>
      <dgm:t>
        <a:bodyPr/>
        <a:lstStyle/>
        <a:p>
          <a:endParaRPr lang="en-US"/>
        </a:p>
      </dgm:t>
    </dgm:pt>
    <dgm:pt modelId="{8E196211-86E1-43B7-93AC-8CC2E45FDF1C}">
      <dgm:prSet/>
      <dgm:spPr/>
      <dgm:t>
        <a:bodyPr/>
        <a:lstStyle/>
        <a:p>
          <a:r>
            <a:rPr lang="en-IN"/>
            <a:t>Individuals, HUF &amp; Firms</a:t>
          </a:r>
          <a:endParaRPr lang="en-US"/>
        </a:p>
      </dgm:t>
    </dgm:pt>
    <dgm:pt modelId="{FC7DA8AE-1032-439D-94E3-3EBF2BF37519}" type="parTrans" cxnId="{C2A7F044-E130-495B-9043-DC389842AF40}">
      <dgm:prSet/>
      <dgm:spPr/>
      <dgm:t>
        <a:bodyPr/>
        <a:lstStyle/>
        <a:p>
          <a:endParaRPr lang="en-US"/>
        </a:p>
      </dgm:t>
    </dgm:pt>
    <dgm:pt modelId="{46B389FB-67C1-436D-933A-7EE2EE5CF277}" type="sibTrans" cxnId="{C2A7F044-E130-495B-9043-DC389842AF40}">
      <dgm:prSet/>
      <dgm:spPr/>
      <dgm:t>
        <a:bodyPr/>
        <a:lstStyle/>
        <a:p>
          <a:endParaRPr lang="en-US"/>
        </a:p>
      </dgm:t>
    </dgm:pt>
    <dgm:pt modelId="{E55FBA78-F4C9-4A05-AA84-B92616A595B0}">
      <dgm:prSet/>
      <dgm:spPr/>
      <dgm:t>
        <a:bodyPr/>
        <a:lstStyle/>
        <a:p>
          <a:r>
            <a:rPr lang="en-IN" dirty="0"/>
            <a:t>Companies</a:t>
          </a:r>
          <a:endParaRPr lang="en-US" dirty="0"/>
        </a:p>
      </dgm:t>
    </dgm:pt>
    <dgm:pt modelId="{EB129D60-FFD2-4797-8C02-C14AB1D1C58F}" type="parTrans" cxnId="{D366C484-433D-4F5A-B9EA-5CDE88406753}">
      <dgm:prSet/>
      <dgm:spPr/>
      <dgm:t>
        <a:bodyPr/>
        <a:lstStyle/>
        <a:p>
          <a:endParaRPr lang="en-US"/>
        </a:p>
      </dgm:t>
    </dgm:pt>
    <dgm:pt modelId="{E6E57D79-2716-476B-B04A-0EDB0E008BAD}" type="sibTrans" cxnId="{D366C484-433D-4F5A-B9EA-5CDE88406753}">
      <dgm:prSet/>
      <dgm:spPr/>
      <dgm:t>
        <a:bodyPr/>
        <a:lstStyle/>
        <a:p>
          <a:endParaRPr lang="en-US"/>
        </a:p>
      </dgm:t>
    </dgm:pt>
    <dgm:pt modelId="{EDF58BC2-8C89-4C3D-99E3-432FFD437029}">
      <dgm:prSet/>
      <dgm:spPr/>
      <dgm:t>
        <a:bodyPr/>
        <a:lstStyle/>
        <a:p>
          <a:r>
            <a:rPr lang="en-IN"/>
            <a:t>Trusts, AOP &amp; BOI</a:t>
          </a:r>
          <a:endParaRPr lang="en-US"/>
        </a:p>
      </dgm:t>
    </dgm:pt>
    <dgm:pt modelId="{9E5FFD70-B69B-4BE6-9377-B20ECCD4A2C5}" type="parTrans" cxnId="{398872B4-5C01-4C51-B9F4-7BE3AAAC150B}">
      <dgm:prSet/>
      <dgm:spPr/>
      <dgm:t>
        <a:bodyPr/>
        <a:lstStyle/>
        <a:p>
          <a:endParaRPr lang="en-US"/>
        </a:p>
      </dgm:t>
    </dgm:pt>
    <dgm:pt modelId="{85A4629C-FA2C-448A-993C-402EF702C924}" type="sibTrans" cxnId="{398872B4-5C01-4C51-B9F4-7BE3AAAC150B}">
      <dgm:prSet/>
      <dgm:spPr/>
      <dgm:t>
        <a:bodyPr/>
        <a:lstStyle/>
        <a:p>
          <a:endParaRPr lang="en-US"/>
        </a:p>
      </dgm:t>
    </dgm:pt>
    <dgm:pt modelId="{1233036F-034B-4807-B81A-3D1EC4680AE9}">
      <dgm:prSet/>
      <dgm:spPr/>
      <dgm:t>
        <a:bodyPr/>
        <a:lstStyle/>
        <a:p>
          <a:r>
            <a:rPr lang="en-IN" dirty="0"/>
            <a:t>Restructuring</a:t>
          </a:r>
          <a:endParaRPr lang="en-US" dirty="0"/>
        </a:p>
      </dgm:t>
    </dgm:pt>
    <dgm:pt modelId="{DB756E71-6A30-4A03-A1A2-5CB14D777DD8}" type="parTrans" cxnId="{FD50227D-0F6C-41E5-A8FC-E1DC36FC0D8A}">
      <dgm:prSet/>
      <dgm:spPr/>
      <dgm:t>
        <a:bodyPr/>
        <a:lstStyle/>
        <a:p>
          <a:endParaRPr lang="en-US"/>
        </a:p>
      </dgm:t>
    </dgm:pt>
    <dgm:pt modelId="{F070B45D-69CC-46FD-983D-BCE2B707BE28}" type="sibTrans" cxnId="{FD50227D-0F6C-41E5-A8FC-E1DC36FC0D8A}">
      <dgm:prSet/>
      <dgm:spPr/>
      <dgm:t>
        <a:bodyPr/>
        <a:lstStyle/>
        <a:p>
          <a:endParaRPr lang="en-US"/>
        </a:p>
      </dgm:t>
    </dgm:pt>
    <dgm:pt modelId="{3193C97A-6912-4031-A0EE-541F44F77804}">
      <dgm:prSet/>
      <dgm:spPr/>
      <dgm:t>
        <a:bodyPr/>
        <a:lstStyle/>
        <a:p>
          <a:r>
            <a:rPr lang="en-IN"/>
            <a:t>Litigation</a:t>
          </a:r>
          <a:endParaRPr lang="en-US"/>
        </a:p>
      </dgm:t>
    </dgm:pt>
    <dgm:pt modelId="{D67564F2-7010-4B95-A751-BB63102A8E58}" type="parTrans" cxnId="{638E58EC-B920-4B72-9298-8E5A6598B6F3}">
      <dgm:prSet/>
      <dgm:spPr/>
      <dgm:t>
        <a:bodyPr/>
        <a:lstStyle/>
        <a:p>
          <a:endParaRPr lang="en-US"/>
        </a:p>
      </dgm:t>
    </dgm:pt>
    <dgm:pt modelId="{E3CC50CD-1A92-493D-87C4-C3E9A34C67C0}" type="sibTrans" cxnId="{638E58EC-B920-4B72-9298-8E5A6598B6F3}">
      <dgm:prSet/>
      <dgm:spPr/>
      <dgm:t>
        <a:bodyPr/>
        <a:lstStyle/>
        <a:p>
          <a:endParaRPr lang="en-US"/>
        </a:p>
      </dgm:t>
    </dgm:pt>
    <dgm:pt modelId="{0F54907A-1C1C-4C66-A31E-24692C0434D6}">
      <dgm:prSet/>
      <dgm:spPr/>
      <dgm:t>
        <a:bodyPr/>
        <a:lstStyle/>
        <a:p>
          <a:r>
            <a:rPr lang="en-IN"/>
            <a:t>Faceless Assessments</a:t>
          </a:r>
          <a:endParaRPr lang="en-US"/>
        </a:p>
      </dgm:t>
    </dgm:pt>
    <dgm:pt modelId="{043E67F4-1CDD-4DEC-9FEF-31535F82D8CD}" type="parTrans" cxnId="{806919CB-2599-4BCE-BC5E-97B57F5FD54D}">
      <dgm:prSet/>
      <dgm:spPr/>
      <dgm:t>
        <a:bodyPr/>
        <a:lstStyle/>
        <a:p>
          <a:endParaRPr lang="en-US"/>
        </a:p>
      </dgm:t>
    </dgm:pt>
    <dgm:pt modelId="{0884C660-C054-466E-95F2-434378624D72}" type="sibTrans" cxnId="{806919CB-2599-4BCE-BC5E-97B57F5FD54D}">
      <dgm:prSet/>
      <dgm:spPr/>
      <dgm:t>
        <a:bodyPr/>
        <a:lstStyle/>
        <a:p>
          <a:endParaRPr lang="en-US"/>
        </a:p>
      </dgm:t>
    </dgm:pt>
    <dgm:pt modelId="{1E882356-2262-40E2-9204-777A86902EA9}">
      <dgm:prSet/>
      <dgm:spPr/>
      <dgm:t>
        <a:bodyPr/>
        <a:lstStyle/>
        <a:p>
          <a:r>
            <a:rPr lang="en-IN"/>
            <a:t>Faceless Appeals</a:t>
          </a:r>
          <a:endParaRPr lang="en-US"/>
        </a:p>
      </dgm:t>
    </dgm:pt>
    <dgm:pt modelId="{83DEF585-1B7A-4D69-9E29-C40856BF8F7D}" type="parTrans" cxnId="{3C186FD5-8EEB-47C3-893A-CF6AA32552EE}">
      <dgm:prSet/>
      <dgm:spPr/>
      <dgm:t>
        <a:bodyPr/>
        <a:lstStyle/>
        <a:p>
          <a:endParaRPr lang="en-US"/>
        </a:p>
      </dgm:t>
    </dgm:pt>
    <dgm:pt modelId="{4629E92B-8EB6-4336-AF33-943566054AA4}" type="sibTrans" cxnId="{3C186FD5-8EEB-47C3-893A-CF6AA32552EE}">
      <dgm:prSet/>
      <dgm:spPr/>
      <dgm:t>
        <a:bodyPr/>
        <a:lstStyle/>
        <a:p>
          <a:endParaRPr lang="en-US"/>
        </a:p>
      </dgm:t>
    </dgm:pt>
    <dgm:pt modelId="{D4959918-D95A-4EDD-B23B-F93C973EE1BA}">
      <dgm:prSet/>
      <dgm:spPr/>
      <dgm:t>
        <a:bodyPr/>
        <a:lstStyle/>
        <a:p>
          <a:r>
            <a:rPr lang="en-IN" dirty="0"/>
            <a:t>ITAT</a:t>
          </a:r>
          <a:endParaRPr lang="en-US" dirty="0"/>
        </a:p>
      </dgm:t>
    </dgm:pt>
    <dgm:pt modelId="{11592A31-2A4D-4723-8BBE-AAE561FBB0B8}" type="parTrans" cxnId="{5F3C4FE1-B2E0-469F-B340-C09D7D16F1BF}">
      <dgm:prSet/>
      <dgm:spPr/>
      <dgm:t>
        <a:bodyPr/>
        <a:lstStyle/>
        <a:p>
          <a:endParaRPr lang="en-US"/>
        </a:p>
      </dgm:t>
    </dgm:pt>
    <dgm:pt modelId="{708A8545-8B9C-449D-A8E1-90AB1ABB8F5D}" type="sibTrans" cxnId="{5F3C4FE1-B2E0-469F-B340-C09D7D16F1BF}">
      <dgm:prSet/>
      <dgm:spPr/>
      <dgm:t>
        <a:bodyPr/>
        <a:lstStyle/>
        <a:p>
          <a:endParaRPr lang="en-US"/>
        </a:p>
      </dgm:t>
    </dgm:pt>
    <dgm:pt modelId="{5E52FF0A-97BB-432F-8F1E-5F9A37B3C141}">
      <dgm:prSet/>
      <dgm:spPr/>
      <dgm:t>
        <a:bodyPr/>
        <a:lstStyle/>
        <a:p>
          <a:r>
            <a:rPr lang="en-US" dirty="0"/>
            <a:t>International Tax &amp; Transfer Pricing</a:t>
          </a:r>
        </a:p>
      </dgm:t>
    </dgm:pt>
    <dgm:pt modelId="{7B09B9D0-D7EC-46E7-95CF-2C6F0BB05C68}" type="parTrans" cxnId="{F68D8E6F-9DDF-47F3-B6A1-9D8023115C58}">
      <dgm:prSet/>
      <dgm:spPr/>
      <dgm:t>
        <a:bodyPr/>
        <a:lstStyle/>
        <a:p>
          <a:endParaRPr lang="en-IN"/>
        </a:p>
      </dgm:t>
    </dgm:pt>
    <dgm:pt modelId="{E5836A82-0C02-46B4-A6EA-39EDF79DD4C1}" type="sibTrans" cxnId="{F68D8E6F-9DDF-47F3-B6A1-9D8023115C58}">
      <dgm:prSet/>
      <dgm:spPr/>
      <dgm:t>
        <a:bodyPr/>
        <a:lstStyle/>
        <a:p>
          <a:endParaRPr lang="en-IN"/>
        </a:p>
      </dgm:t>
    </dgm:pt>
    <dgm:pt modelId="{646405DA-4EDC-435F-B2EE-3C04670CC5A2}" type="pres">
      <dgm:prSet presAssocID="{8144F3A8-2980-41EB-8FAE-62C24C11578E}" presName="Name0" presStyleCnt="0">
        <dgm:presLayoutVars>
          <dgm:dir/>
          <dgm:animLvl val="lvl"/>
          <dgm:resizeHandles val="exact"/>
        </dgm:presLayoutVars>
      </dgm:prSet>
      <dgm:spPr/>
    </dgm:pt>
    <dgm:pt modelId="{94F5876B-56E1-4C92-A732-DBDF8B9475CD}" type="pres">
      <dgm:prSet presAssocID="{5E52FF0A-97BB-432F-8F1E-5F9A37B3C141}" presName="boxAndChildren" presStyleCnt="0"/>
      <dgm:spPr/>
    </dgm:pt>
    <dgm:pt modelId="{766F26E0-434E-4378-87BB-1677658F2AF6}" type="pres">
      <dgm:prSet presAssocID="{5E52FF0A-97BB-432F-8F1E-5F9A37B3C141}" presName="parentTextBox" presStyleLbl="node1" presStyleIdx="0" presStyleCnt="5"/>
      <dgm:spPr/>
    </dgm:pt>
    <dgm:pt modelId="{52B5B79D-BE45-4F58-861F-E617E39F8BD4}" type="pres">
      <dgm:prSet presAssocID="{E3CC50CD-1A92-493D-87C4-C3E9A34C67C0}" presName="sp" presStyleCnt="0"/>
      <dgm:spPr/>
    </dgm:pt>
    <dgm:pt modelId="{453A74D1-CCB6-45EE-9F28-600CE3EC25CC}" type="pres">
      <dgm:prSet presAssocID="{3193C97A-6912-4031-A0EE-541F44F77804}" presName="arrowAndChildren" presStyleCnt="0"/>
      <dgm:spPr/>
    </dgm:pt>
    <dgm:pt modelId="{6467EEB8-DB9F-4E90-AEB1-EDD034B86AE3}" type="pres">
      <dgm:prSet presAssocID="{3193C97A-6912-4031-A0EE-541F44F77804}" presName="parentTextArrow" presStyleLbl="node1" presStyleIdx="0" presStyleCnt="5"/>
      <dgm:spPr/>
    </dgm:pt>
    <dgm:pt modelId="{436AE2B7-1875-462D-9C6D-CCDEAAEFB534}" type="pres">
      <dgm:prSet presAssocID="{3193C97A-6912-4031-A0EE-541F44F77804}" presName="arrow" presStyleLbl="node1" presStyleIdx="1" presStyleCnt="5"/>
      <dgm:spPr/>
    </dgm:pt>
    <dgm:pt modelId="{467DF403-C0A9-48C2-A828-C38FB5F16D8C}" type="pres">
      <dgm:prSet presAssocID="{3193C97A-6912-4031-A0EE-541F44F77804}" presName="descendantArrow" presStyleCnt="0"/>
      <dgm:spPr/>
    </dgm:pt>
    <dgm:pt modelId="{188D9BA0-8ECA-4408-9FAC-DCC1761883FA}" type="pres">
      <dgm:prSet presAssocID="{0F54907A-1C1C-4C66-A31E-24692C0434D6}" presName="childTextArrow" presStyleLbl="fgAccFollowNode1" presStyleIdx="0" presStyleCnt="6">
        <dgm:presLayoutVars>
          <dgm:bulletEnabled val="1"/>
        </dgm:presLayoutVars>
      </dgm:prSet>
      <dgm:spPr/>
    </dgm:pt>
    <dgm:pt modelId="{7C12F800-B0CF-47C0-B4B7-A7D561EC1EA0}" type="pres">
      <dgm:prSet presAssocID="{1E882356-2262-40E2-9204-777A86902EA9}" presName="childTextArrow" presStyleLbl="fgAccFollowNode1" presStyleIdx="1" presStyleCnt="6">
        <dgm:presLayoutVars>
          <dgm:bulletEnabled val="1"/>
        </dgm:presLayoutVars>
      </dgm:prSet>
      <dgm:spPr/>
    </dgm:pt>
    <dgm:pt modelId="{0976A52E-C3B0-4ADE-B2F2-4E9DB9DD9E9E}" type="pres">
      <dgm:prSet presAssocID="{D4959918-D95A-4EDD-B23B-F93C973EE1BA}" presName="childTextArrow" presStyleLbl="fgAccFollowNode1" presStyleIdx="2" presStyleCnt="6">
        <dgm:presLayoutVars>
          <dgm:bulletEnabled val="1"/>
        </dgm:presLayoutVars>
      </dgm:prSet>
      <dgm:spPr/>
    </dgm:pt>
    <dgm:pt modelId="{65279547-7B9F-4E57-8B61-18B603BFEDFF}" type="pres">
      <dgm:prSet presAssocID="{F070B45D-69CC-46FD-983D-BCE2B707BE28}" presName="sp" presStyleCnt="0"/>
      <dgm:spPr/>
    </dgm:pt>
    <dgm:pt modelId="{12AC86BD-C176-4379-898F-91668020D085}" type="pres">
      <dgm:prSet presAssocID="{1233036F-034B-4807-B81A-3D1EC4680AE9}" presName="arrowAndChildren" presStyleCnt="0"/>
      <dgm:spPr/>
    </dgm:pt>
    <dgm:pt modelId="{0328CFE2-F61D-42EC-A7D1-A45A3D9FD9D9}" type="pres">
      <dgm:prSet presAssocID="{1233036F-034B-4807-B81A-3D1EC4680AE9}" presName="parentTextArrow" presStyleLbl="node1" presStyleIdx="2" presStyleCnt="5"/>
      <dgm:spPr/>
    </dgm:pt>
    <dgm:pt modelId="{C5D6744C-3006-45F2-9EC0-718BE9AE77A4}" type="pres">
      <dgm:prSet presAssocID="{7571E35B-CC24-4517-A5B3-111198F89735}" presName="sp" presStyleCnt="0"/>
      <dgm:spPr/>
    </dgm:pt>
    <dgm:pt modelId="{E70313A3-F8A7-412C-AF64-5AD72E1A8E53}" type="pres">
      <dgm:prSet presAssocID="{5BB32D63-CAD7-444F-ACCE-1DCE185BB6DE}" presName="arrowAndChildren" presStyleCnt="0"/>
      <dgm:spPr/>
    </dgm:pt>
    <dgm:pt modelId="{0E5C3C69-8ABF-4138-A8CE-291C4076998F}" type="pres">
      <dgm:prSet presAssocID="{5BB32D63-CAD7-444F-ACCE-1DCE185BB6DE}" presName="parentTextArrow" presStyleLbl="node1" presStyleIdx="2" presStyleCnt="5"/>
      <dgm:spPr/>
    </dgm:pt>
    <dgm:pt modelId="{9BAFB76D-147A-4F33-9F3B-5FD272EDCFEF}" type="pres">
      <dgm:prSet presAssocID="{5BB32D63-CAD7-444F-ACCE-1DCE185BB6DE}" presName="arrow" presStyleLbl="node1" presStyleIdx="3" presStyleCnt="5"/>
      <dgm:spPr/>
    </dgm:pt>
    <dgm:pt modelId="{ADC95803-EB60-480E-AC7E-155640A18E41}" type="pres">
      <dgm:prSet presAssocID="{5BB32D63-CAD7-444F-ACCE-1DCE185BB6DE}" presName="descendantArrow" presStyleCnt="0"/>
      <dgm:spPr/>
    </dgm:pt>
    <dgm:pt modelId="{7543ABDB-5DA8-4705-94D1-1E99EA897200}" type="pres">
      <dgm:prSet presAssocID="{8E196211-86E1-43B7-93AC-8CC2E45FDF1C}" presName="childTextArrow" presStyleLbl="fgAccFollowNode1" presStyleIdx="3" presStyleCnt="6">
        <dgm:presLayoutVars>
          <dgm:bulletEnabled val="1"/>
        </dgm:presLayoutVars>
      </dgm:prSet>
      <dgm:spPr/>
    </dgm:pt>
    <dgm:pt modelId="{4BFA0796-F137-4B4A-87AF-0D5737254250}" type="pres">
      <dgm:prSet presAssocID="{E55FBA78-F4C9-4A05-AA84-B92616A595B0}" presName="childTextArrow" presStyleLbl="fgAccFollowNode1" presStyleIdx="4" presStyleCnt="6">
        <dgm:presLayoutVars>
          <dgm:bulletEnabled val="1"/>
        </dgm:presLayoutVars>
      </dgm:prSet>
      <dgm:spPr/>
    </dgm:pt>
    <dgm:pt modelId="{8C7EC493-CFD5-4AFF-84A8-4CE226D9C5A0}" type="pres">
      <dgm:prSet presAssocID="{EDF58BC2-8C89-4C3D-99E3-432FFD437029}" presName="childTextArrow" presStyleLbl="fgAccFollowNode1" presStyleIdx="5" presStyleCnt="6">
        <dgm:presLayoutVars>
          <dgm:bulletEnabled val="1"/>
        </dgm:presLayoutVars>
      </dgm:prSet>
      <dgm:spPr/>
    </dgm:pt>
    <dgm:pt modelId="{A7D12A27-360A-44A4-8CD2-1A1EF16EBB9F}" type="pres">
      <dgm:prSet presAssocID="{09697BEC-A477-4F9F-8F69-BB66F36B4E18}" presName="sp" presStyleCnt="0"/>
      <dgm:spPr/>
    </dgm:pt>
    <dgm:pt modelId="{7F12009B-F4CD-4B83-B891-D56B40F35F49}" type="pres">
      <dgm:prSet presAssocID="{6890DDBA-065A-4DE2-8074-1892D8D9F2CE}" presName="arrowAndChildren" presStyleCnt="0"/>
      <dgm:spPr/>
    </dgm:pt>
    <dgm:pt modelId="{436331C0-6963-4B76-8C8E-475B363F9488}" type="pres">
      <dgm:prSet presAssocID="{6890DDBA-065A-4DE2-8074-1892D8D9F2CE}" presName="parentTextArrow" presStyleLbl="node1" presStyleIdx="4" presStyleCnt="5"/>
      <dgm:spPr/>
    </dgm:pt>
  </dgm:ptLst>
  <dgm:cxnLst>
    <dgm:cxn modelId="{07886A0D-45F1-4C04-9155-6ACC33D82D3D}" type="presOf" srcId="{5BB32D63-CAD7-444F-ACCE-1DCE185BB6DE}" destId="{0E5C3C69-8ABF-4138-A8CE-291C4076998F}" srcOrd="0" destOrd="0" presId="urn:microsoft.com/office/officeart/2005/8/layout/process4"/>
    <dgm:cxn modelId="{39CA2026-F9FD-427E-AB54-F8318CFD1036}" type="presOf" srcId="{E55FBA78-F4C9-4A05-AA84-B92616A595B0}" destId="{4BFA0796-F137-4B4A-87AF-0D5737254250}" srcOrd="0" destOrd="0" presId="urn:microsoft.com/office/officeart/2005/8/layout/process4"/>
    <dgm:cxn modelId="{7D3F6A2D-74D8-44AA-A178-132E9A450E86}" type="presOf" srcId="{3193C97A-6912-4031-A0EE-541F44F77804}" destId="{436AE2B7-1875-462D-9C6D-CCDEAAEFB534}" srcOrd="1" destOrd="0" presId="urn:microsoft.com/office/officeart/2005/8/layout/process4"/>
    <dgm:cxn modelId="{BEE43531-03D1-4B7A-A3A3-27CCE91B6C92}" srcId="{8144F3A8-2980-41EB-8FAE-62C24C11578E}" destId="{6890DDBA-065A-4DE2-8074-1892D8D9F2CE}" srcOrd="0" destOrd="0" parTransId="{1342D4BB-EA01-41C3-B03F-75C5BA6A88DD}" sibTransId="{09697BEC-A477-4F9F-8F69-BB66F36B4E18}"/>
    <dgm:cxn modelId="{C2A7F044-E130-495B-9043-DC389842AF40}" srcId="{5BB32D63-CAD7-444F-ACCE-1DCE185BB6DE}" destId="{8E196211-86E1-43B7-93AC-8CC2E45FDF1C}" srcOrd="0" destOrd="0" parTransId="{FC7DA8AE-1032-439D-94E3-3EBF2BF37519}" sibTransId="{46B389FB-67C1-436D-933A-7EE2EE5CF277}"/>
    <dgm:cxn modelId="{762DB94B-F402-4AE3-8FC1-867D37365393}" type="presOf" srcId="{5E52FF0A-97BB-432F-8F1E-5F9A37B3C141}" destId="{766F26E0-434E-4378-87BB-1677658F2AF6}" srcOrd="0" destOrd="0" presId="urn:microsoft.com/office/officeart/2005/8/layout/process4"/>
    <dgm:cxn modelId="{F68D8E6F-9DDF-47F3-B6A1-9D8023115C58}" srcId="{8144F3A8-2980-41EB-8FAE-62C24C11578E}" destId="{5E52FF0A-97BB-432F-8F1E-5F9A37B3C141}" srcOrd="4" destOrd="0" parTransId="{7B09B9D0-D7EC-46E7-95CF-2C6F0BB05C68}" sibTransId="{E5836A82-0C02-46B4-A6EA-39EDF79DD4C1}"/>
    <dgm:cxn modelId="{689BCC50-2A23-41C2-B9A5-CC8333E83370}" type="presOf" srcId="{5BB32D63-CAD7-444F-ACCE-1DCE185BB6DE}" destId="{9BAFB76D-147A-4F33-9F3B-5FD272EDCFEF}" srcOrd="1" destOrd="0" presId="urn:microsoft.com/office/officeart/2005/8/layout/process4"/>
    <dgm:cxn modelId="{FD50227D-0F6C-41E5-A8FC-E1DC36FC0D8A}" srcId="{8144F3A8-2980-41EB-8FAE-62C24C11578E}" destId="{1233036F-034B-4807-B81A-3D1EC4680AE9}" srcOrd="2" destOrd="0" parTransId="{DB756E71-6A30-4A03-A1A2-5CB14D777DD8}" sibTransId="{F070B45D-69CC-46FD-983D-BCE2B707BE28}"/>
    <dgm:cxn modelId="{D366C484-433D-4F5A-B9EA-5CDE88406753}" srcId="{5BB32D63-CAD7-444F-ACCE-1DCE185BB6DE}" destId="{E55FBA78-F4C9-4A05-AA84-B92616A595B0}" srcOrd="1" destOrd="0" parTransId="{EB129D60-FFD2-4797-8C02-C14AB1D1C58F}" sibTransId="{E6E57D79-2716-476B-B04A-0EDB0E008BAD}"/>
    <dgm:cxn modelId="{B3D6139C-78AF-4146-B601-38DC4888D1D9}" type="presOf" srcId="{D4959918-D95A-4EDD-B23B-F93C973EE1BA}" destId="{0976A52E-C3B0-4ADE-B2F2-4E9DB9DD9E9E}" srcOrd="0" destOrd="0" presId="urn:microsoft.com/office/officeart/2005/8/layout/process4"/>
    <dgm:cxn modelId="{C3AA2CB0-E193-4AAA-B052-E71E05178A2A}" type="presOf" srcId="{8144F3A8-2980-41EB-8FAE-62C24C11578E}" destId="{646405DA-4EDC-435F-B2EE-3C04670CC5A2}" srcOrd="0" destOrd="0" presId="urn:microsoft.com/office/officeart/2005/8/layout/process4"/>
    <dgm:cxn modelId="{398872B4-5C01-4C51-B9F4-7BE3AAAC150B}" srcId="{5BB32D63-CAD7-444F-ACCE-1DCE185BB6DE}" destId="{EDF58BC2-8C89-4C3D-99E3-432FFD437029}" srcOrd="2" destOrd="0" parTransId="{9E5FFD70-B69B-4BE6-9377-B20ECCD4A2C5}" sibTransId="{85A4629C-FA2C-448A-993C-402EF702C924}"/>
    <dgm:cxn modelId="{A4C3D8B4-5899-4B9E-A972-A36717F349D0}" srcId="{8144F3A8-2980-41EB-8FAE-62C24C11578E}" destId="{5BB32D63-CAD7-444F-ACCE-1DCE185BB6DE}" srcOrd="1" destOrd="0" parTransId="{294F9787-025C-4CA2-8AE2-02199533E707}" sibTransId="{7571E35B-CC24-4517-A5B3-111198F89735}"/>
    <dgm:cxn modelId="{D28CB5BA-9FCB-4AF2-956D-9248D8CD6204}" type="presOf" srcId="{1E882356-2262-40E2-9204-777A86902EA9}" destId="{7C12F800-B0CF-47C0-B4B7-A7D561EC1EA0}" srcOrd="0" destOrd="0" presId="urn:microsoft.com/office/officeart/2005/8/layout/process4"/>
    <dgm:cxn modelId="{806919CB-2599-4BCE-BC5E-97B57F5FD54D}" srcId="{3193C97A-6912-4031-A0EE-541F44F77804}" destId="{0F54907A-1C1C-4C66-A31E-24692C0434D6}" srcOrd="0" destOrd="0" parTransId="{043E67F4-1CDD-4DEC-9FEF-31535F82D8CD}" sibTransId="{0884C660-C054-466E-95F2-434378624D72}"/>
    <dgm:cxn modelId="{1F6AC1CE-D35A-411C-A4BD-7EF0F1B7B582}" type="presOf" srcId="{0F54907A-1C1C-4C66-A31E-24692C0434D6}" destId="{188D9BA0-8ECA-4408-9FAC-DCC1761883FA}" srcOrd="0" destOrd="0" presId="urn:microsoft.com/office/officeart/2005/8/layout/process4"/>
    <dgm:cxn modelId="{3C186FD5-8EEB-47C3-893A-CF6AA32552EE}" srcId="{3193C97A-6912-4031-A0EE-541F44F77804}" destId="{1E882356-2262-40E2-9204-777A86902EA9}" srcOrd="1" destOrd="0" parTransId="{83DEF585-1B7A-4D69-9E29-C40856BF8F7D}" sibTransId="{4629E92B-8EB6-4336-AF33-943566054AA4}"/>
    <dgm:cxn modelId="{5F3C4FE1-B2E0-469F-B340-C09D7D16F1BF}" srcId="{3193C97A-6912-4031-A0EE-541F44F77804}" destId="{D4959918-D95A-4EDD-B23B-F93C973EE1BA}" srcOrd="2" destOrd="0" parTransId="{11592A31-2A4D-4723-8BBE-AAE561FBB0B8}" sibTransId="{708A8545-8B9C-449D-A8E1-90AB1ABB8F5D}"/>
    <dgm:cxn modelId="{638E58EC-B920-4B72-9298-8E5A6598B6F3}" srcId="{8144F3A8-2980-41EB-8FAE-62C24C11578E}" destId="{3193C97A-6912-4031-A0EE-541F44F77804}" srcOrd="3" destOrd="0" parTransId="{D67564F2-7010-4B95-A751-BB63102A8E58}" sibTransId="{E3CC50CD-1A92-493D-87C4-C3E9A34C67C0}"/>
    <dgm:cxn modelId="{5B22C8EC-804B-4515-BA5C-AFA113B4F018}" type="presOf" srcId="{1233036F-034B-4807-B81A-3D1EC4680AE9}" destId="{0328CFE2-F61D-42EC-A7D1-A45A3D9FD9D9}" srcOrd="0" destOrd="0" presId="urn:microsoft.com/office/officeart/2005/8/layout/process4"/>
    <dgm:cxn modelId="{1D7EDBEC-7F97-4225-AF9C-063B6B97B385}" type="presOf" srcId="{EDF58BC2-8C89-4C3D-99E3-432FFD437029}" destId="{8C7EC493-CFD5-4AFF-84A8-4CE226D9C5A0}" srcOrd="0" destOrd="0" presId="urn:microsoft.com/office/officeart/2005/8/layout/process4"/>
    <dgm:cxn modelId="{3341DBED-A6C1-4160-BCBB-31A7ACC71BD2}" type="presOf" srcId="{6890DDBA-065A-4DE2-8074-1892D8D9F2CE}" destId="{436331C0-6963-4B76-8C8E-475B363F9488}" srcOrd="0" destOrd="0" presId="urn:microsoft.com/office/officeart/2005/8/layout/process4"/>
    <dgm:cxn modelId="{813D7DEF-71AB-4D3C-BCBA-C89364F15074}" type="presOf" srcId="{3193C97A-6912-4031-A0EE-541F44F77804}" destId="{6467EEB8-DB9F-4E90-AEB1-EDD034B86AE3}" srcOrd="0" destOrd="0" presId="urn:microsoft.com/office/officeart/2005/8/layout/process4"/>
    <dgm:cxn modelId="{7CD5E0F3-0295-4B36-88A8-131F9CFB249C}" type="presOf" srcId="{8E196211-86E1-43B7-93AC-8CC2E45FDF1C}" destId="{7543ABDB-5DA8-4705-94D1-1E99EA897200}" srcOrd="0" destOrd="0" presId="urn:microsoft.com/office/officeart/2005/8/layout/process4"/>
    <dgm:cxn modelId="{7D088A55-4F92-417C-B76C-532AA24CE3FC}" type="presParOf" srcId="{646405DA-4EDC-435F-B2EE-3C04670CC5A2}" destId="{94F5876B-56E1-4C92-A732-DBDF8B9475CD}" srcOrd="0" destOrd="0" presId="urn:microsoft.com/office/officeart/2005/8/layout/process4"/>
    <dgm:cxn modelId="{CC540F9D-790F-4C9F-B8B7-742D3C19C9D7}" type="presParOf" srcId="{94F5876B-56E1-4C92-A732-DBDF8B9475CD}" destId="{766F26E0-434E-4378-87BB-1677658F2AF6}" srcOrd="0" destOrd="0" presId="urn:microsoft.com/office/officeart/2005/8/layout/process4"/>
    <dgm:cxn modelId="{AB56E3FA-9DB7-4278-8FF6-200F2581699D}" type="presParOf" srcId="{646405DA-4EDC-435F-B2EE-3C04670CC5A2}" destId="{52B5B79D-BE45-4F58-861F-E617E39F8BD4}" srcOrd="1" destOrd="0" presId="urn:microsoft.com/office/officeart/2005/8/layout/process4"/>
    <dgm:cxn modelId="{82773FBD-309A-47A8-8AE1-0D2C559E1A13}" type="presParOf" srcId="{646405DA-4EDC-435F-B2EE-3C04670CC5A2}" destId="{453A74D1-CCB6-45EE-9F28-600CE3EC25CC}" srcOrd="2" destOrd="0" presId="urn:microsoft.com/office/officeart/2005/8/layout/process4"/>
    <dgm:cxn modelId="{089A00F8-5D2E-476F-BC68-0D911AE421D6}" type="presParOf" srcId="{453A74D1-CCB6-45EE-9F28-600CE3EC25CC}" destId="{6467EEB8-DB9F-4E90-AEB1-EDD034B86AE3}" srcOrd="0" destOrd="0" presId="urn:microsoft.com/office/officeart/2005/8/layout/process4"/>
    <dgm:cxn modelId="{DEB8EB51-5C6E-4FF9-8CB0-53E5FFE527C9}" type="presParOf" srcId="{453A74D1-CCB6-45EE-9F28-600CE3EC25CC}" destId="{436AE2B7-1875-462D-9C6D-CCDEAAEFB534}" srcOrd="1" destOrd="0" presId="urn:microsoft.com/office/officeart/2005/8/layout/process4"/>
    <dgm:cxn modelId="{321F8FBA-71F9-42EF-BBAA-918777E4FCF4}" type="presParOf" srcId="{453A74D1-CCB6-45EE-9F28-600CE3EC25CC}" destId="{467DF403-C0A9-48C2-A828-C38FB5F16D8C}" srcOrd="2" destOrd="0" presId="urn:microsoft.com/office/officeart/2005/8/layout/process4"/>
    <dgm:cxn modelId="{6356AF5E-CE89-4DBF-85CC-F29092C98EE0}" type="presParOf" srcId="{467DF403-C0A9-48C2-A828-C38FB5F16D8C}" destId="{188D9BA0-8ECA-4408-9FAC-DCC1761883FA}" srcOrd="0" destOrd="0" presId="urn:microsoft.com/office/officeart/2005/8/layout/process4"/>
    <dgm:cxn modelId="{42D9C9F2-CCFA-44A3-9058-F006F0D79681}" type="presParOf" srcId="{467DF403-C0A9-48C2-A828-C38FB5F16D8C}" destId="{7C12F800-B0CF-47C0-B4B7-A7D561EC1EA0}" srcOrd="1" destOrd="0" presId="urn:microsoft.com/office/officeart/2005/8/layout/process4"/>
    <dgm:cxn modelId="{5464459C-89AB-44E9-B024-AE6E7717BE91}" type="presParOf" srcId="{467DF403-C0A9-48C2-A828-C38FB5F16D8C}" destId="{0976A52E-C3B0-4ADE-B2F2-4E9DB9DD9E9E}" srcOrd="2" destOrd="0" presId="urn:microsoft.com/office/officeart/2005/8/layout/process4"/>
    <dgm:cxn modelId="{73E658B4-AE22-40A1-B462-E50C0970F1FD}" type="presParOf" srcId="{646405DA-4EDC-435F-B2EE-3C04670CC5A2}" destId="{65279547-7B9F-4E57-8B61-18B603BFEDFF}" srcOrd="3" destOrd="0" presId="urn:microsoft.com/office/officeart/2005/8/layout/process4"/>
    <dgm:cxn modelId="{C1D2FEBD-D887-4F60-AD10-1E231CCB74D4}" type="presParOf" srcId="{646405DA-4EDC-435F-B2EE-3C04670CC5A2}" destId="{12AC86BD-C176-4379-898F-91668020D085}" srcOrd="4" destOrd="0" presId="urn:microsoft.com/office/officeart/2005/8/layout/process4"/>
    <dgm:cxn modelId="{2DF0F7A7-E421-430D-BB48-F3468117DEAD}" type="presParOf" srcId="{12AC86BD-C176-4379-898F-91668020D085}" destId="{0328CFE2-F61D-42EC-A7D1-A45A3D9FD9D9}" srcOrd="0" destOrd="0" presId="urn:microsoft.com/office/officeart/2005/8/layout/process4"/>
    <dgm:cxn modelId="{6DA186FA-289A-497D-AFCD-2F6954FE354E}" type="presParOf" srcId="{646405DA-4EDC-435F-B2EE-3C04670CC5A2}" destId="{C5D6744C-3006-45F2-9EC0-718BE9AE77A4}" srcOrd="5" destOrd="0" presId="urn:microsoft.com/office/officeart/2005/8/layout/process4"/>
    <dgm:cxn modelId="{D30AC38A-6BA7-4D58-B427-FCC5196DC37D}" type="presParOf" srcId="{646405DA-4EDC-435F-B2EE-3C04670CC5A2}" destId="{E70313A3-F8A7-412C-AF64-5AD72E1A8E53}" srcOrd="6" destOrd="0" presId="urn:microsoft.com/office/officeart/2005/8/layout/process4"/>
    <dgm:cxn modelId="{955B8FA0-6F0E-4AF9-8F0B-0684FDB938F7}" type="presParOf" srcId="{E70313A3-F8A7-412C-AF64-5AD72E1A8E53}" destId="{0E5C3C69-8ABF-4138-A8CE-291C4076998F}" srcOrd="0" destOrd="0" presId="urn:microsoft.com/office/officeart/2005/8/layout/process4"/>
    <dgm:cxn modelId="{53DD82F3-EA60-48AD-81D5-CED28124D74C}" type="presParOf" srcId="{E70313A3-F8A7-412C-AF64-5AD72E1A8E53}" destId="{9BAFB76D-147A-4F33-9F3B-5FD272EDCFEF}" srcOrd="1" destOrd="0" presId="urn:microsoft.com/office/officeart/2005/8/layout/process4"/>
    <dgm:cxn modelId="{936506D2-640A-4960-BAF1-69B54801F91C}" type="presParOf" srcId="{E70313A3-F8A7-412C-AF64-5AD72E1A8E53}" destId="{ADC95803-EB60-480E-AC7E-155640A18E41}" srcOrd="2" destOrd="0" presId="urn:microsoft.com/office/officeart/2005/8/layout/process4"/>
    <dgm:cxn modelId="{D60E7895-FB12-435E-AA9F-2DD08DC3E084}" type="presParOf" srcId="{ADC95803-EB60-480E-AC7E-155640A18E41}" destId="{7543ABDB-5DA8-4705-94D1-1E99EA897200}" srcOrd="0" destOrd="0" presId="urn:microsoft.com/office/officeart/2005/8/layout/process4"/>
    <dgm:cxn modelId="{38EDD66D-46B6-4AFB-89FB-9EB206C03E80}" type="presParOf" srcId="{ADC95803-EB60-480E-AC7E-155640A18E41}" destId="{4BFA0796-F137-4B4A-87AF-0D5737254250}" srcOrd="1" destOrd="0" presId="urn:microsoft.com/office/officeart/2005/8/layout/process4"/>
    <dgm:cxn modelId="{62465B6F-8A70-409E-A8BA-65942903D9E0}" type="presParOf" srcId="{ADC95803-EB60-480E-AC7E-155640A18E41}" destId="{8C7EC493-CFD5-4AFF-84A8-4CE226D9C5A0}" srcOrd="2" destOrd="0" presId="urn:microsoft.com/office/officeart/2005/8/layout/process4"/>
    <dgm:cxn modelId="{67D11BC4-07BD-48AF-8BF4-FFFEE078F082}" type="presParOf" srcId="{646405DA-4EDC-435F-B2EE-3C04670CC5A2}" destId="{A7D12A27-360A-44A4-8CD2-1A1EF16EBB9F}" srcOrd="7" destOrd="0" presId="urn:microsoft.com/office/officeart/2005/8/layout/process4"/>
    <dgm:cxn modelId="{021F3BE3-AF2C-4E56-8572-A3F62CC00AE1}" type="presParOf" srcId="{646405DA-4EDC-435F-B2EE-3C04670CC5A2}" destId="{7F12009B-F4CD-4B83-B891-D56B40F35F49}" srcOrd="8" destOrd="0" presId="urn:microsoft.com/office/officeart/2005/8/layout/process4"/>
    <dgm:cxn modelId="{B7DA312F-B5B1-41E2-BD93-4E7BAA6A68DE}" type="presParOf" srcId="{7F12009B-F4CD-4B83-B891-D56B40F35F49}" destId="{436331C0-6963-4B76-8C8E-475B363F948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C2587F-6F40-430C-876B-7DF6C71DE925}" type="doc">
      <dgm:prSet loTypeId="urn:microsoft.com/office/officeart/2008/layout/AlternatingHexagons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IN"/>
        </a:p>
      </dgm:t>
    </dgm:pt>
    <dgm:pt modelId="{ADAFBB48-2BFB-409C-9C63-0BBF912B11D4}">
      <dgm:prSet phldrT="[Text]"/>
      <dgm:spPr/>
      <dgm:t>
        <a:bodyPr/>
        <a:lstStyle/>
        <a:p>
          <a:r>
            <a:rPr lang="en-US" dirty="0"/>
            <a:t>Post Qualification Courses</a:t>
          </a:r>
          <a:endParaRPr lang="en-IN" dirty="0"/>
        </a:p>
      </dgm:t>
    </dgm:pt>
    <dgm:pt modelId="{018DA1FD-FD8D-4844-97DA-2D082B7A7331}" type="parTrans" cxnId="{74CEA59A-6BF1-4CA7-99D4-571F585B251D}">
      <dgm:prSet/>
      <dgm:spPr/>
      <dgm:t>
        <a:bodyPr/>
        <a:lstStyle/>
        <a:p>
          <a:endParaRPr lang="en-IN"/>
        </a:p>
      </dgm:t>
    </dgm:pt>
    <dgm:pt modelId="{ABD7BDCB-A2D4-4A05-891C-798CC2F2DB71}" type="sibTrans" cxnId="{74CEA59A-6BF1-4CA7-99D4-571F585B251D}">
      <dgm:prSet/>
      <dgm:spPr/>
      <dgm:t>
        <a:bodyPr/>
        <a:lstStyle/>
        <a:p>
          <a:r>
            <a:rPr lang="en-US" dirty="0" err="1"/>
            <a:t>Articleship</a:t>
          </a:r>
          <a:r>
            <a:rPr lang="en-US" dirty="0"/>
            <a:t> Experience</a:t>
          </a:r>
          <a:endParaRPr lang="en-IN" dirty="0"/>
        </a:p>
      </dgm:t>
    </dgm:pt>
    <dgm:pt modelId="{6A0AA700-5EEE-4418-9BC0-2F1B618F26D9}">
      <dgm:prSet phldrT="[Text]" custT="1"/>
      <dgm:spPr/>
      <dgm:t>
        <a:bodyPr/>
        <a:lstStyle/>
        <a:p>
          <a:r>
            <a:rPr lang="en-US" sz="2300" dirty="0"/>
            <a:t>Hard</a:t>
          </a:r>
          <a:r>
            <a:rPr lang="en-US" sz="1800" dirty="0"/>
            <a:t> </a:t>
          </a:r>
          <a:r>
            <a:rPr lang="en-US" sz="2300" dirty="0"/>
            <a:t>work</a:t>
          </a:r>
          <a:endParaRPr lang="en-IN" sz="2300" dirty="0"/>
        </a:p>
      </dgm:t>
    </dgm:pt>
    <dgm:pt modelId="{1F551457-22CE-4860-A02C-87A27DBB14C2}" type="parTrans" cxnId="{43B6AC0F-5295-4A03-A0C8-F9F71906C796}">
      <dgm:prSet/>
      <dgm:spPr/>
      <dgm:t>
        <a:bodyPr/>
        <a:lstStyle/>
        <a:p>
          <a:endParaRPr lang="en-IN"/>
        </a:p>
      </dgm:t>
    </dgm:pt>
    <dgm:pt modelId="{8A0B3091-F44D-42E8-9DF8-5CFE12F183F5}" type="sibTrans" cxnId="{43B6AC0F-5295-4A03-A0C8-F9F71906C796}">
      <dgm:prSet/>
      <dgm:spPr/>
      <dgm:t>
        <a:bodyPr/>
        <a:lstStyle/>
        <a:p>
          <a:r>
            <a:rPr lang="en-US" dirty="0"/>
            <a:t>Patience</a:t>
          </a:r>
          <a:endParaRPr lang="en-IN" dirty="0"/>
        </a:p>
      </dgm:t>
    </dgm:pt>
    <dgm:pt modelId="{7D7364DE-2693-455F-BAEB-D4D3F5535491}">
      <dgm:prSet phldrT="[Text]"/>
      <dgm:spPr/>
      <dgm:t>
        <a:bodyPr/>
        <a:lstStyle/>
        <a:p>
          <a:r>
            <a:rPr lang="en-US" dirty="0"/>
            <a:t>Staying Updated and Love for Reading</a:t>
          </a:r>
          <a:endParaRPr lang="en-IN" dirty="0"/>
        </a:p>
      </dgm:t>
    </dgm:pt>
    <dgm:pt modelId="{EC52DF11-ED6C-4304-B855-769BAEAE75D0}" type="parTrans" cxnId="{82168B29-DA07-4944-B790-1143A4594A08}">
      <dgm:prSet/>
      <dgm:spPr/>
      <dgm:t>
        <a:bodyPr/>
        <a:lstStyle/>
        <a:p>
          <a:endParaRPr lang="en-IN"/>
        </a:p>
      </dgm:t>
    </dgm:pt>
    <dgm:pt modelId="{29F5B467-77C2-486C-92FB-9368FE500115}" type="sibTrans" cxnId="{82168B29-DA07-4944-B790-1143A4594A08}">
      <dgm:prSet/>
      <dgm:spPr/>
      <dgm:t>
        <a:bodyPr/>
        <a:lstStyle/>
        <a:p>
          <a:r>
            <a:rPr lang="en-US" dirty="0"/>
            <a:t>Consistency</a:t>
          </a:r>
          <a:endParaRPr lang="en-IN" dirty="0"/>
        </a:p>
      </dgm:t>
    </dgm:pt>
    <dgm:pt modelId="{B377AD82-085D-4C52-961B-29B505578A44}" type="pres">
      <dgm:prSet presAssocID="{E3C2587F-6F40-430C-876B-7DF6C71DE925}" presName="Name0" presStyleCnt="0">
        <dgm:presLayoutVars>
          <dgm:chMax/>
          <dgm:chPref/>
          <dgm:dir/>
          <dgm:animLvl val="lvl"/>
        </dgm:presLayoutVars>
      </dgm:prSet>
      <dgm:spPr/>
    </dgm:pt>
    <dgm:pt modelId="{AAC4E587-4034-42A6-8AA5-658C1591AC69}" type="pres">
      <dgm:prSet presAssocID="{ADAFBB48-2BFB-409C-9C63-0BBF912B11D4}" presName="composite" presStyleCnt="0"/>
      <dgm:spPr/>
    </dgm:pt>
    <dgm:pt modelId="{AC859C13-D525-49B5-A343-99F138D16CB2}" type="pres">
      <dgm:prSet presAssocID="{ADAFBB48-2BFB-409C-9C63-0BBF912B11D4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FA558F1B-9872-44F4-8FCC-590B0EA983AB}" type="pres">
      <dgm:prSet presAssocID="{ADAFBB48-2BFB-409C-9C63-0BBF912B11D4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D16CDE8D-ED54-4F6E-A3E0-797AF7342AFB}" type="pres">
      <dgm:prSet presAssocID="{ADAFBB48-2BFB-409C-9C63-0BBF912B11D4}" presName="BalanceSpacing" presStyleCnt="0"/>
      <dgm:spPr/>
    </dgm:pt>
    <dgm:pt modelId="{F4893F7E-91A6-4DC6-BF14-78C4F5182698}" type="pres">
      <dgm:prSet presAssocID="{ADAFBB48-2BFB-409C-9C63-0BBF912B11D4}" presName="BalanceSpacing1" presStyleCnt="0"/>
      <dgm:spPr/>
    </dgm:pt>
    <dgm:pt modelId="{46F9F0B7-B9D9-4BEE-ABBC-804612EB6BC5}" type="pres">
      <dgm:prSet presAssocID="{ABD7BDCB-A2D4-4A05-891C-798CC2F2DB71}" presName="Accent1Text" presStyleLbl="node1" presStyleIdx="1" presStyleCnt="6"/>
      <dgm:spPr/>
    </dgm:pt>
    <dgm:pt modelId="{72C35F84-E5F3-42B6-9770-F295F7C9F19B}" type="pres">
      <dgm:prSet presAssocID="{ABD7BDCB-A2D4-4A05-891C-798CC2F2DB71}" presName="spaceBetweenRectangles" presStyleCnt="0"/>
      <dgm:spPr/>
    </dgm:pt>
    <dgm:pt modelId="{680286A2-2C05-4E3F-AAFB-52A47C63AD74}" type="pres">
      <dgm:prSet presAssocID="{6A0AA700-5EEE-4418-9BC0-2F1B618F26D9}" presName="composite" presStyleCnt="0"/>
      <dgm:spPr/>
    </dgm:pt>
    <dgm:pt modelId="{9F54C8FB-9BE0-49D8-B0EB-C02D86F86170}" type="pres">
      <dgm:prSet presAssocID="{6A0AA700-5EEE-4418-9BC0-2F1B618F26D9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B634F347-BD3E-4FE2-A6E2-8F55B0C90A79}" type="pres">
      <dgm:prSet presAssocID="{6A0AA700-5EEE-4418-9BC0-2F1B618F26D9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BCCF189D-DC8D-4548-8C66-6BF4CDD44DEC}" type="pres">
      <dgm:prSet presAssocID="{6A0AA700-5EEE-4418-9BC0-2F1B618F26D9}" presName="BalanceSpacing" presStyleCnt="0"/>
      <dgm:spPr/>
    </dgm:pt>
    <dgm:pt modelId="{642450F4-6195-4ACC-9624-412407DF4CE6}" type="pres">
      <dgm:prSet presAssocID="{6A0AA700-5EEE-4418-9BC0-2F1B618F26D9}" presName="BalanceSpacing1" presStyleCnt="0"/>
      <dgm:spPr/>
    </dgm:pt>
    <dgm:pt modelId="{F714596E-A886-46E4-8B2B-B416C93D413A}" type="pres">
      <dgm:prSet presAssocID="{8A0B3091-F44D-42E8-9DF8-5CFE12F183F5}" presName="Accent1Text" presStyleLbl="node1" presStyleIdx="3" presStyleCnt="6"/>
      <dgm:spPr/>
    </dgm:pt>
    <dgm:pt modelId="{683B2B6E-3EEB-4F53-8726-AD04D5F3B6BD}" type="pres">
      <dgm:prSet presAssocID="{8A0B3091-F44D-42E8-9DF8-5CFE12F183F5}" presName="spaceBetweenRectangles" presStyleCnt="0"/>
      <dgm:spPr/>
    </dgm:pt>
    <dgm:pt modelId="{09F1FBB2-22CA-4D7E-8BC5-EDDD115F9F78}" type="pres">
      <dgm:prSet presAssocID="{7D7364DE-2693-455F-BAEB-D4D3F5535491}" presName="composite" presStyleCnt="0"/>
      <dgm:spPr/>
    </dgm:pt>
    <dgm:pt modelId="{767769CD-8DBB-4CC5-BA6D-DA9DB4E1834E}" type="pres">
      <dgm:prSet presAssocID="{7D7364DE-2693-455F-BAEB-D4D3F5535491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D9909987-1384-4150-AE7B-5DE58BD73245}" type="pres">
      <dgm:prSet presAssocID="{7D7364DE-2693-455F-BAEB-D4D3F5535491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30AC943F-F81B-4EED-90C8-43FC6B9ABDDC}" type="pres">
      <dgm:prSet presAssocID="{7D7364DE-2693-455F-BAEB-D4D3F5535491}" presName="BalanceSpacing" presStyleCnt="0"/>
      <dgm:spPr/>
    </dgm:pt>
    <dgm:pt modelId="{08EDDD86-7D11-4BE3-BCD2-0D802F4D2C6F}" type="pres">
      <dgm:prSet presAssocID="{7D7364DE-2693-455F-BAEB-D4D3F5535491}" presName="BalanceSpacing1" presStyleCnt="0"/>
      <dgm:spPr/>
    </dgm:pt>
    <dgm:pt modelId="{03CBE09A-9287-4210-AF5C-D815742460D2}" type="pres">
      <dgm:prSet presAssocID="{29F5B467-77C2-486C-92FB-9368FE500115}" presName="Accent1Text" presStyleLbl="node1" presStyleIdx="5" presStyleCnt="6"/>
      <dgm:spPr/>
    </dgm:pt>
  </dgm:ptLst>
  <dgm:cxnLst>
    <dgm:cxn modelId="{43B6AC0F-5295-4A03-A0C8-F9F71906C796}" srcId="{E3C2587F-6F40-430C-876B-7DF6C71DE925}" destId="{6A0AA700-5EEE-4418-9BC0-2F1B618F26D9}" srcOrd="1" destOrd="0" parTransId="{1F551457-22CE-4860-A02C-87A27DBB14C2}" sibTransId="{8A0B3091-F44D-42E8-9DF8-5CFE12F183F5}"/>
    <dgm:cxn modelId="{63B3E813-8872-4FED-8AF7-70FF6D6D5844}" type="presOf" srcId="{ADAFBB48-2BFB-409C-9C63-0BBF912B11D4}" destId="{AC859C13-D525-49B5-A343-99F138D16CB2}" srcOrd="0" destOrd="0" presId="urn:microsoft.com/office/officeart/2008/layout/AlternatingHexagons"/>
    <dgm:cxn modelId="{82168B29-DA07-4944-B790-1143A4594A08}" srcId="{E3C2587F-6F40-430C-876B-7DF6C71DE925}" destId="{7D7364DE-2693-455F-BAEB-D4D3F5535491}" srcOrd="2" destOrd="0" parTransId="{EC52DF11-ED6C-4304-B855-769BAEAE75D0}" sibTransId="{29F5B467-77C2-486C-92FB-9368FE500115}"/>
    <dgm:cxn modelId="{85874039-0B2C-4977-B9A2-10F3DCAEA3AB}" type="presOf" srcId="{8A0B3091-F44D-42E8-9DF8-5CFE12F183F5}" destId="{F714596E-A886-46E4-8B2B-B416C93D413A}" srcOrd="0" destOrd="0" presId="urn:microsoft.com/office/officeart/2008/layout/AlternatingHexagons"/>
    <dgm:cxn modelId="{F92B777C-C1C4-4B9A-BF53-EBDE6EA629C6}" type="presOf" srcId="{6A0AA700-5EEE-4418-9BC0-2F1B618F26D9}" destId="{9F54C8FB-9BE0-49D8-B0EB-C02D86F86170}" srcOrd="0" destOrd="0" presId="urn:microsoft.com/office/officeart/2008/layout/AlternatingHexagons"/>
    <dgm:cxn modelId="{24B42E83-2A06-463C-B7AF-EA95D1270144}" type="presOf" srcId="{ABD7BDCB-A2D4-4A05-891C-798CC2F2DB71}" destId="{46F9F0B7-B9D9-4BEE-ABBC-804612EB6BC5}" srcOrd="0" destOrd="0" presId="urn:microsoft.com/office/officeart/2008/layout/AlternatingHexagons"/>
    <dgm:cxn modelId="{09DB608D-3330-4BCF-B425-FDB0748B8207}" type="presOf" srcId="{7D7364DE-2693-455F-BAEB-D4D3F5535491}" destId="{767769CD-8DBB-4CC5-BA6D-DA9DB4E1834E}" srcOrd="0" destOrd="0" presId="urn:microsoft.com/office/officeart/2008/layout/AlternatingHexagons"/>
    <dgm:cxn modelId="{74CEA59A-6BF1-4CA7-99D4-571F585B251D}" srcId="{E3C2587F-6F40-430C-876B-7DF6C71DE925}" destId="{ADAFBB48-2BFB-409C-9C63-0BBF912B11D4}" srcOrd="0" destOrd="0" parTransId="{018DA1FD-FD8D-4844-97DA-2D082B7A7331}" sibTransId="{ABD7BDCB-A2D4-4A05-891C-798CC2F2DB71}"/>
    <dgm:cxn modelId="{015E62AB-63DD-4B20-9A81-837273072C2A}" type="presOf" srcId="{29F5B467-77C2-486C-92FB-9368FE500115}" destId="{03CBE09A-9287-4210-AF5C-D815742460D2}" srcOrd="0" destOrd="0" presId="urn:microsoft.com/office/officeart/2008/layout/AlternatingHexagons"/>
    <dgm:cxn modelId="{D2ECABC8-9A32-43E3-B8D3-C9389243E639}" type="presOf" srcId="{E3C2587F-6F40-430C-876B-7DF6C71DE925}" destId="{B377AD82-085D-4C52-961B-29B505578A44}" srcOrd="0" destOrd="0" presId="urn:microsoft.com/office/officeart/2008/layout/AlternatingHexagons"/>
    <dgm:cxn modelId="{E01FDA08-D6F1-45D2-9275-F654E903DDE9}" type="presParOf" srcId="{B377AD82-085D-4C52-961B-29B505578A44}" destId="{AAC4E587-4034-42A6-8AA5-658C1591AC69}" srcOrd="0" destOrd="0" presId="urn:microsoft.com/office/officeart/2008/layout/AlternatingHexagons"/>
    <dgm:cxn modelId="{1D9DE6D9-06FA-4592-9C60-E9206969997A}" type="presParOf" srcId="{AAC4E587-4034-42A6-8AA5-658C1591AC69}" destId="{AC859C13-D525-49B5-A343-99F138D16CB2}" srcOrd="0" destOrd="0" presId="urn:microsoft.com/office/officeart/2008/layout/AlternatingHexagons"/>
    <dgm:cxn modelId="{E8EF1E34-3199-461B-9B81-A2C79DE68352}" type="presParOf" srcId="{AAC4E587-4034-42A6-8AA5-658C1591AC69}" destId="{FA558F1B-9872-44F4-8FCC-590B0EA983AB}" srcOrd="1" destOrd="0" presId="urn:microsoft.com/office/officeart/2008/layout/AlternatingHexagons"/>
    <dgm:cxn modelId="{2209250D-E5B0-42DA-B42F-653AED1109E3}" type="presParOf" srcId="{AAC4E587-4034-42A6-8AA5-658C1591AC69}" destId="{D16CDE8D-ED54-4F6E-A3E0-797AF7342AFB}" srcOrd="2" destOrd="0" presId="urn:microsoft.com/office/officeart/2008/layout/AlternatingHexagons"/>
    <dgm:cxn modelId="{C316AB49-079E-4229-A18A-834A01D7BF04}" type="presParOf" srcId="{AAC4E587-4034-42A6-8AA5-658C1591AC69}" destId="{F4893F7E-91A6-4DC6-BF14-78C4F5182698}" srcOrd="3" destOrd="0" presId="urn:microsoft.com/office/officeart/2008/layout/AlternatingHexagons"/>
    <dgm:cxn modelId="{64DA9532-2B03-477B-B760-4D39AA553E11}" type="presParOf" srcId="{AAC4E587-4034-42A6-8AA5-658C1591AC69}" destId="{46F9F0B7-B9D9-4BEE-ABBC-804612EB6BC5}" srcOrd="4" destOrd="0" presId="urn:microsoft.com/office/officeart/2008/layout/AlternatingHexagons"/>
    <dgm:cxn modelId="{427780A9-B791-4B54-9719-B66786BEC62E}" type="presParOf" srcId="{B377AD82-085D-4C52-961B-29B505578A44}" destId="{72C35F84-E5F3-42B6-9770-F295F7C9F19B}" srcOrd="1" destOrd="0" presId="urn:microsoft.com/office/officeart/2008/layout/AlternatingHexagons"/>
    <dgm:cxn modelId="{9416F1C2-96B2-42E6-B05B-7D7F594113BD}" type="presParOf" srcId="{B377AD82-085D-4C52-961B-29B505578A44}" destId="{680286A2-2C05-4E3F-AAFB-52A47C63AD74}" srcOrd="2" destOrd="0" presId="urn:microsoft.com/office/officeart/2008/layout/AlternatingHexagons"/>
    <dgm:cxn modelId="{ED7FC698-E09C-4C77-A788-05EB0E248073}" type="presParOf" srcId="{680286A2-2C05-4E3F-AAFB-52A47C63AD74}" destId="{9F54C8FB-9BE0-49D8-B0EB-C02D86F86170}" srcOrd="0" destOrd="0" presId="urn:microsoft.com/office/officeart/2008/layout/AlternatingHexagons"/>
    <dgm:cxn modelId="{1A010F58-993C-463B-8076-77786EEB9711}" type="presParOf" srcId="{680286A2-2C05-4E3F-AAFB-52A47C63AD74}" destId="{B634F347-BD3E-4FE2-A6E2-8F55B0C90A79}" srcOrd="1" destOrd="0" presId="urn:microsoft.com/office/officeart/2008/layout/AlternatingHexagons"/>
    <dgm:cxn modelId="{DF88A936-4343-4A41-823B-60BC9DBF9E7A}" type="presParOf" srcId="{680286A2-2C05-4E3F-AAFB-52A47C63AD74}" destId="{BCCF189D-DC8D-4548-8C66-6BF4CDD44DEC}" srcOrd="2" destOrd="0" presId="urn:microsoft.com/office/officeart/2008/layout/AlternatingHexagons"/>
    <dgm:cxn modelId="{B26D619E-781C-45C9-8A53-AFA5B6781C08}" type="presParOf" srcId="{680286A2-2C05-4E3F-AAFB-52A47C63AD74}" destId="{642450F4-6195-4ACC-9624-412407DF4CE6}" srcOrd="3" destOrd="0" presId="urn:microsoft.com/office/officeart/2008/layout/AlternatingHexagons"/>
    <dgm:cxn modelId="{4467BC62-0D82-4FCC-93FA-F6B318CD3B1A}" type="presParOf" srcId="{680286A2-2C05-4E3F-AAFB-52A47C63AD74}" destId="{F714596E-A886-46E4-8B2B-B416C93D413A}" srcOrd="4" destOrd="0" presId="urn:microsoft.com/office/officeart/2008/layout/AlternatingHexagons"/>
    <dgm:cxn modelId="{E6359761-5857-4581-AA1D-0153D7C9C123}" type="presParOf" srcId="{B377AD82-085D-4C52-961B-29B505578A44}" destId="{683B2B6E-3EEB-4F53-8726-AD04D5F3B6BD}" srcOrd="3" destOrd="0" presId="urn:microsoft.com/office/officeart/2008/layout/AlternatingHexagons"/>
    <dgm:cxn modelId="{6FE203ED-DF07-4F61-8E2F-806E225957B3}" type="presParOf" srcId="{B377AD82-085D-4C52-961B-29B505578A44}" destId="{09F1FBB2-22CA-4D7E-8BC5-EDDD115F9F78}" srcOrd="4" destOrd="0" presId="urn:microsoft.com/office/officeart/2008/layout/AlternatingHexagons"/>
    <dgm:cxn modelId="{F3FF9A1A-09C7-4FC4-97F8-23E692E96DE3}" type="presParOf" srcId="{09F1FBB2-22CA-4D7E-8BC5-EDDD115F9F78}" destId="{767769CD-8DBB-4CC5-BA6D-DA9DB4E1834E}" srcOrd="0" destOrd="0" presId="urn:microsoft.com/office/officeart/2008/layout/AlternatingHexagons"/>
    <dgm:cxn modelId="{E8648091-9A67-4E0F-AA36-2346E7FCE585}" type="presParOf" srcId="{09F1FBB2-22CA-4D7E-8BC5-EDDD115F9F78}" destId="{D9909987-1384-4150-AE7B-5DE58BD73245}" srcOrd="1" destOrd="0" presId="urn:microsoft.com/office/officeart/2008/layout/AlternatingHexagons"/>
    <dgm:cxn modelId="{7CA02801-1510-4B93-A2E3-10530877B02F}" type="presParOf" srcId="{09F1FBB2-22CA-4D7E-8BC5-EDDD115F9F78}" destId="{30AC943F-F81B-4EED-90C8-43FC6B9ABDDC}" srcOrd="2" destOrd="0" presId="urn:microsoft.com/office/officeart/2008/layout/AlternatingHexagons"/>
    <dgm:cxn modelId="{A6CA4BFD-21D2-4379-8BF2-320FC5FFDD90}" type="presParOf" srcId="{09F1FBB2-22CA-4D7E-8BC5-EDDD115F9F78}" destId="{08EDDD86-7D11-4BE3-BCD2-0D802F4D2C6F}" srcOrd="3" destOrd="0" presId="urn:microsoft.com/office/officeart/2008/layout/AlternatingHexagons"/>
    <dgm:cxn modelId="{0178F3FB-6AD5-46C4-9953-ADADCC3BA262}" type="presParOf" srcId="{09F1FBB2-22CA-4D7E-8BC5-EDDD115F9F78}" destId="{03CBE09A-9287-4210-AF5C-D815742460D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F9BE74-B2F7-4069-B86C-5D7F079935D1}">
      <dsp:nvSpPr>
        <dsp:cNvPr id="0" name=""/>
        <dsp:cNvSpPr/>
      </dsp:nvSpPr>
      <dsp:spPr>
        <a:xfrm>
          <a:off x="567703" y="0"/>
          <a:ext cx="4974195" cy="4974195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12B89C-53E4-4D4C-9619-9E694B502C23}">
      <dsp:nvSpPr>
        <dsp:cNvPr id="0" name=""/>
        <dsp:cNvSpPr/>
      </dsp:nvSpPr>
      <dsp:spPr>
        <a:xfrm>
          <a:off x="1040252" y="472548"/>
          <a:ext cx="1939936" cy="1939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/>
            <a:t>Why?</a:t>
          </a:r>
          <a:endParaRPr lang="en-US" sz="3200" kern="1200"/>
        </a:p>
      </dsp:txBody>
      <dsp:txXfrm>
        <a:off x="1134952" y="567248"/>
        <a:ext cx="1750536" cy="1750536"/>
      </dsp:txXfrm>
    </dsp:sp>
    <dsp:sp modelId="{81C7709F-6DD5-4AFF-9E3E-605278760E55}">
      <dsp:nvSpPr>
        <dsp:cNvPr id="0" name=""/>
        <dsp:cNvSpPr/>
      </dsp:nvSpPr>
      <dsp:spPr>
        <a:xfrm>
          <a:off x="3129413" y="472548"/>
          <a:ext cx="1939936" cy="1939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/>
            <a:t>What?</a:t>
          </a:r>
          <a:endParaRPr lang="en-US" sz="3200" kern="1200"/>
        </a:p>
      </dsp:txBody>
      <dsp:txXfrm>
        <a:off x="3224113" y="567248"/>
        <a:ext cx="1750536" cy="1750536"/>
      </dsp:txXfrm>
    </dsp:sp>
    <dsp:sp modelId="{4E97716D-AE98-46B5-A298-1BDBA19EAD9A}">
      <dsp:nvSpPr>
        <dsp:cNvPr id="0" name=""/>
        <dsp:cNvSpPr/>
      </dsp:nvSpPr>
      <dsp:spPr>
        <a:xfrm>
          <a:off x="1040252" y="2561710"/>
          <a:ext cx="1939936" cy="1939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/>
            <a:t>How?</a:t>
          </a:r>
          <a:endParaRPr lang="en-US" sz="3200" kern="1200"/>
        </a:p>
      </dsp:txBody>
      <dsp:txXfrm>
        <a:off x="1134952" y="2656410"/>
        <a:ext cx="1750536" cy="1750536"/>
      </dsp:txXfrm>
    </dsp:sp>
    <dsp:sp modelId="{B3960486-D9BA-4ABA-A5CA-5EBAD6D3ECFF}">
      <dsp:nvSpPr>
        <dsp:cNvPr id="0" name=""/>
        <dsp:cNvSpPr/>
      </dsp:nvSpPr>
      <dsp:spPr>
        <a:xfrm>
          <a:off x="3129413" y="2561710"/>
          <a:ext cx="1939936" cy="193993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kern="1200"/>
            <a:t>Where?</a:t>
          </a:r>
          <a:endParaRPr lang="en-US" sz="3200" kern="1200"/>
        </a:p>
      </dsp:txBody>
      <dsp:txXfrm>
        <a:off x="3224113" y="2656410"/>
        <a:ext cx="1750536" cy="175053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EF5B27-BED0-457C-BFB8-5718D2DE1648}">
      <dsp:nvSpPr>
        <dsp:cNvPr id="0" name=""/>
        <dsp:cNvSpPr/>
      </dsp:nvSpPr>
      <dsp:spPr>
        <a:xfrm>
          <a:off x="338573" y="923847"/>
          <a:ext cx="1054037" cy="10540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9035C7-321C-4973-BDFC-ED937497FD3B}">
      <dsp:nvSpPr>
        <dsp:cNvPr id="0" name=""/>
        <dsp:cNvSpPr/>
      </dsp:nvSpPr>
      <dsp:spPr>
        <a:xfrm>
          <a:off x="563204" y="1148478"/>
          <a:ext cx="604775" cy="6047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74D88F-9275-409B-B808-661856A46A7B}">
      <dsp:nvSpPr>
        <dsp:cNvPr id="0" name=""/>
        <dsp:cNvSpPr/>
      </dsp:nvSpPr>
      <dsp:spPr>
        <a:xfrm>
          <a:off x="1627" y="2306191"/>
          <a:ext cx="1727929" cy="691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N" sz="1600" kern="1200"/>
            <a:t>For Capturing New Avenues</a:t>
          </a:r>
          <a:endParaRPr lang="en-US" sz="1600" kern="1200"/>
        </a:p>
      </dsp:txBody>
      <dsp:txXfrm>
        <a:off x="1627" y="2306191"/>
        <a:ext cx="1727929" cy="691171"/>
      </dsp:txXfrm>
    </dsp:sp>
    <dsp:sp modelId="{6D0C6490-4142-41C3-B6F9-3D8C93761414}">
      <dsp:nvSpPr>
        <dsp:cNvPr id="0" name=""/>
        <dsp:cNvSpPr/>
      </dsp:nvSpPr>
      <dsp:spPr>
        <a:xfrm>
          <a:off x="2368891" y="923847"/>
          <a:ext cx="1054037" cy="10540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74D8C7-3404-491C-9D0D-47631B389B2A}">
      <dsp:nvSpPr>
        <dsp:cNvPr id="0" name=""/>
        <dsp:cNvSpPr/>
      </dsp:nvSpPr>
      <dsp:spPr>
        <a:xfrm>
          <a:off x="2593521" y="1148478"/>
          <a:ext cx="604775" cy="6047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EBB134-D11C-4910-8D3D-C5BB640D408E}">
      <dsp:nvSpPr>
        <dsp:cNvPr id="0" name=""/>
        <dsp:cNvSpPr/>
      </dsp:nvSpPr>
      <dsp:spPr>
        <a:xfrm>
          <a:off x="2031944" y="2306191"/>
          <a:ext cx="1727929" cy="691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N" sz="1600" kern="1200"/>
            <a:t>For Creating your own USP</a:t>
          </a:r>
          <a:endParaRPr lang="en-US" sz="1600" kern="1200"/>
        </a:p>
      </dsp:txBody>
      <dsp:txXfrm>
        <a:off x="2031944" y="2306191"/>
        <a:ext cx="1727929" cy="691171"/>
      </dsp:txXfrm>
    </dsp:sp>
    <dsp:sp modelId="{CA64A5A0-7401-4407-8066-B32ECD32267B}">
      <dsp:nvSpPr>
        <dsp:cNvPr id="0" name=""/>
        <dsp:cNvSpPr/>
      </dsp:nvSpPr>
      <dsp:spPr>
        <a:xfrm>
          <a:off x="4399208" y="923847"/>
          <a:ext cx="1054037" cy="10540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CEBCF-EFA4-4B9D-B86B-BFD5164F8966}">
      <dsp:nvSpPr>
        <dsp:cNvPr id="0" name=""/>
        <dsp:cNvSpPr/>
      </dsp:nvSpPr>
      <dsp:spPr>
        <a:xfrm>
          <a:off x="4623839" y="1148478"/>
          <a:ext cx="604775" cy="6047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F8EA7C-334C-4044-B51C-05169DF83364}">
      <dsp:nvSpPr>
        <dsp:cNvPr id="0" name=""/>
        <dsp:cNvSpPr/>
      </dsp:nvSpPr>
      <dsp:spPr>
        <a:xfrm>
          <a:off x="4062262" y="2306191"/>
          <a:ext cx="1727929" cy="691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N" sz="1600" kern="1200"/>
            <a:t>Longer Run</a:t>
          </a:r>
          <a:endParaRPr lang="en-US" sz="1600" kern="1200"/>
        </a:p>
      </dsp:txBody>
      <dsp:txXfrm>
        <a:off x="4062262" y="2306191"/>
        <a:ext cx="1727929" cy="691171"/>
      </dsp:txXfrm>
    </dsp:sp>
    <dsp:sp modelId="{1046A775-3C88-4E79-B7B6-01DD7EE26921}">
      <dsp:nvSpPr>
        <dsp:cNvPr id="0" name=""/>
        <dsp:cNvSpPr/>
      </dsp:nvSpPr>
      <dsp:spPr>
        <a:xfrm>
          <a:off x="6429525" y="923847"/>
          <a:ext cx="1054037" cy="10540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6E705F-CA48-4F53-BE4D-CCB0B702A90D}">
      <dsp:nvSpPr>
        <dsp:cNvPr id="0" name=""/>
        <dsp:cNvSpPr/>
      </dsp:nvSpPr>
      <dsp:spPr>
        <a:xfrm>
          <a:off x="6654156" y="1148478"/>
          <a:ext cx="604775" cy="60477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636AE5-24F1-4DAC-86CC-C1FB7456D8BE}">
      <dsp:nvSpPr>
        <dsp:cNvPr id="0" name=""/>
        <dsp:cNvSpPr/>
      </dsp:nvSpPr>
      <dsp:spPr>
        <a:xfrm>
          <a:off x="6092579" y="2306191"/>
          <a:ext cx="1727929" cy="691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N" sz="1600" kern="1200"/>
            <a:t>Be in a competition</a:t>
          </a:r>
          <a:endParaRPr lang="en-US" sz="1600" kern="1200"/>
        </a:p>
      </dsp:txBody>
      <dsp:txXfrm>
        <a:off x="6092579" y="2306191"/>
        <a:ext cx="1727929" cy="691171"/>
      </dsp:txXfrm>
    </dsp:sp>
    <dsp:sp modelId="{6C16F319-539D-4C0E-9A4B-BB2347E9185D}">
      <dsp:nvSpPr>
        <dsp:cNvPr id="0" name=""/>
        <dsp:cNvSpPr/>
      </dsp:nvSpPr>
      <dsp:spPr>
        <a:xfrm>
          <a:off x="8459843" y="923847"/>
          <a:ext cx="1054037" cy="1054037"/>
        </a:xfrm>
        <a:prstGeom prst="round2DiagRect">
          <a:avLst>
            <a:gd name="adj1" fmla="val 29727"/>
            <a:gd name="adj2" fmla="val 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2E92ED-C11C-4E55-A20C-5270E2D50966}">
      <dsp:nvSpPr>
        <dsp:cNvPr id="0" name=""/>
        <dsp:cNvSpPr/>
      </dsp:nvSpPr>
      <dsp:spPr>
        <a:xfrm>
          <a:off x="8684474" y="1148478"/>
          <a:ext cx="604775" cy="60477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B767A-94D5-409C-B802-ADA04B432D99}">
      <dsp:nvSpPr>
        <dsp:cNvPr id="0" name=""/>
        <dsp:cNvSpPr/>
      </dsp:nvSpPr>
      <dsp:spPr>
        <a:xfrm>
          <a:off x="8122896" y="2306191"/>
          <a:ext cx="1727929" cy="6911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IN" sz="1600" kern="1200"/>
            <a:t>Excel yourself in something</a:t>
          </a:r>
          <a:endParaRPr lang="en-US" sz="1600" kern="1200"/>
        </a:p>
      </dsp:txBody>
      <dsp:txXfrm>
        <a:off x="8122896" y="2306191"/>
        <a:ext cx="1727929" cy="6911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6F26E0-434E-4378-87BB-1677658F2AF6}">
      <dsp:nvSpPr>
        <dsp:cNvPr id="0" name=""/>
        <dsp:cNvSpPr/>
      </dsp:nvSpPr>
      <dsp:spPr>
        <a:xfrm>
          <a:off x="0" y="4223987"/>
          <a:ext cx="6137189" cy="6929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International Tax &amp; Transfer Pricing</a:t>
          </a:r>
        </a:p>
      </dsp:txBody>
      <dsp:txXfrm>
        <a:off x="0" y="4223987"/>
        <a:ext cx="6137189" cy="692980"/>
      </dsp:txXfrm>
    </dsp:sp>
    <dsp:sp modelId="{436AE2B7-1875-462D-9C6D-CCDEAAEFB534}">
      <dsp:nvSpPr>
        <dsp:cNvPr id="0" name=""/>
        <dsp:cNvSpPr/>
      </dsp:nvSpPr>
      <dsp:spPr>
        <a:xfrm rot="10800000">
          <a:off x="0" y="3168578"/>
          <a:ext cx="6137189" cy="1065803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Litigation</a:t>
          </a:r>
          <a:endParaRPr lang="en-US" sz="1300" kern="1200"/>
        </a:p>
      </dsp:txBody>
      <dsp:txXfrm rot="-10800000">
        <a:off x="0" y="3168578"/>
        <a:ext cx="6137189" cy="374097"/>
      </dsp:txXfrm>
    </dsp:sp>
    <dsp:sp modelId="{188D9BA0-8ECA-4408-9FAC-DCC1761883FA}">
      <dsp:nvSpPr>
        <dsp:cNvPr id="0" name=""/>
        <dsp:cNvSpPr/>
      </dsp:nvSpPr>
      <dsp:spPr>
        <a:xfrm>
          <a:off x="2996" y="3542675"/>
          <a:ext cx="2043731" cy="31867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Faceless Assessments</a:t>
          </a:r>
          <a:endParaRPr lang="en-US" sz="1300" kern="1200"/>
        </a:p>
      </dsp:txBody>
      <dsp:txXfrm>
        <a:off x="2996" y="3542675"/>
        <a:ext cx="2043731" cy="318675"/>
      </dsp:txXfrm>
    </dsp:sp>
    <dsp:sp modelId="{7C12F800-B0CF-47C0-B4B7-A7D561EC1EA0}">
      <dsp:nvSpPr>
        <dsp:cNvPr id="0" name=""/>
        <dsp:cNvSpPr/>
      </dsp:nvSpPr>
      <dsp:spPr>
        <a:xfrm>
          <a:off x="2046728" y="3542675"/>
          <a:ext cx="2043731" cy="31867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Faceless Appeals</a:t>
          </a:r>
          <a:endParaRPr lang="en-US" sz="1300" kern="1200"/>
        </a:p>
      </dsp:txBody>
      <dsp:txXfrm>
        <a:off x="2046728" y="3542675"/>
        <a:ext cx="2043731" cy="318675"/>
      </dsp:txXfrm>
    </dsp:sp>
    <dsp:sp modelId="{0976A52E-C3B0-4ADE-B2F2-4E9DB9DD9E9E}">
      <dsp:nvSpPr>
        <dsp:cNvPr id="0" name=""/>
        <dsp:cNvSpPr/>
      </dsp:nvSpPr>
      <dsp:spPr>
        <a:xfrm>
          <a:off x="4090460" y="3542675"/>
          <a:ext cx="2043731" cy="31867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 dirty="0"/>
            <a:t>ITAT</a:t>
          </a:r>
          <a:endParaRPr lang="en-US" sz="1300" kern="1200" dirty="0"/>
        </a:p>
      </dsp:txBody>
      <dsp:txXfrm>
        <a:off x="4090460" y="3542675"/>
        <a:ext cx="2043731" cy="318675"/>
      </dsp:txXfrm>
    </dsp:sp>
    <dsp:sp modelId="{0328CFE2-F61D-42EC-A7D1-A45A3D9FD9D9}">
      <dsp:nvSpPr>
        <dsp:cNvPr id="0" name=""/>
        <dsp:cNvSpPr/>
      </dsp:nvSpPr>
      <dsp:spPr>
        <a:xfrm rot="10800000">
          <a:off x="0" y="2113169"/>
          <a:ext cx="6137189" cy="1065803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 dirty="0"/>
            <a:t>Restructuring</a:t>
          </a:r>
          <a:endParaRPr lang="en-US" sz="1300" kern="1200" dirty="0"/>
        </a:p>
      </dsp:txBody>
      <dsp:txXfrm rot="10800000">
        <a:off x="0" y="2113169"/>
        <a:ext cx="6137189" cy="692527"/>
      </dsp:txXfrm>
    </dsp:sp>
    <dsp:sp modelId="{9BAFB76D-147A-4F33-9F3B-5FD272EDCFEF}">
      <dsp:nvSpPr>
        <dsp:cNvPr id="0" name=""/>
        <dsp:cNvSpPr/>
      </dsp:nvSpPr>
      <dsp:spPr>
        <a:xfrm rot="10800000">
          <a:off x="0" y="1057760"/>
          <a:ext cx="6137189" cy="1065803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ITR Filing</a:t>
          </a:r>
          <a:endParaRPr lang="en-US" sz="1300" kern="1200"/>
        </a:p>
      </dsp:txBody>
      <dsp:txXfrm rot="-10800000">
        <a:off x="0" y="1057760"/>
        <a:ext cx="6137189" cy="374097"/>
      </dsp:txXfrm>
    </dsp:sp>
    <dsp:sp modelId="{7543ABDB-5DA8-4705-94D1-1E99EA897200}">
      <dsp:nvSpPr>
        <dsp:cNvPr id="0" name=""/>
        <dsp:cNvSpPr/>
      </dsp:nvSpPr>
      <dsp:spPr>
        <a:xfrm>
          <a:off x="2996" y="1431857"/>
          <a:ext cx="2043731" cy="318675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Individuals, HUF &amp; Firms</a:t>
          </a:r>
          <a:endParaRPr lang="en-US" sz="1300" kern="1200"/>
        </a:p>
      </dsp:txBody>
      <dsp:txXfrm>
        <a:off x="2996" y="1431857"/>
        <a:ext cx="2043731" cy="318675"/>
      </dsp:txXfrm>
    </dsp:sp>
    <dsp:sp modelId="{4BFA0796-F137-4B4A-87AF-0D5737254250}">
      <dsp:nvSpPr>
        <dsp:cNvPr id="0" name=""/>
        <dsp:cNvSpPr/>
      </dsp:nvSpPr>
      <dsp:spPr>
        <a:xfrm>
          <a:off x="2046728" y="1431857"/>
          <a:ext cx="2043731" cy="318675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 dirty="0"/>
            <a:t>Companies</a:t>
          </a:r>
          <a:endParaRPr lang="en-US" sz="1300" kern="1200" dirty="0"/>
        </a:p>
      </dsp:txBody>
      <dsp:txXfrm>
        <a:off x="2046728" y="1431857"/>
        <a:ext cx="2043731" cy="318675"/>
      </dsp:txXfrm>
    </dsp:sp>
    <dsp:sp modelId="{8C7EC493-CFD5-4AFF-84A8-4CE226D9C5A0}">
      <dsp:nvSpPr>
        <dsp:cNvPr id="0" name=""/>
        <dsp:cNvSpPr/>
      </dsp:nvSpPr>
      <dsp:spPr>
        <a:xfrm>
          <a:off x="4090460" y="1431857"/>
          <a:ext cx="2043731" cy="31867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Trusts, AOP &amp; BOI</a:t>
          </a:r>
          <a:endParaRPr lang="en-US" sz="1300" kern="1200"/>
        </a:p>
      </dsp:txBody>
      <dsp:txXfrm>
        <a:off x="4090460" y="1431857"/>
        <a:ext cx="2043731" cy="318675"/>
      </dsp:txXfrm>
    </dsp:sp>
    <dsp:sp modelId="{436331C0-6963-4B76-8C8E-475B363F9488}">
      <dsp:nvSpPr>
        <dsp:cNvPr id="0" name=""/>
        <dsp:cNvSpPr/>
      </dsp:nvSpPr>
      <dsp:spPr>
        <a:xfrm rot="10800000">
          <a:off x="0" y="2351"/>
          <a:ext cx="6137189" cy="1065803"/>
        </a:xfrm>
        <a:prstGeom prst="upArrowCallou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300" kern="1200"/>
            <a:t>Payroll</a:t>
          </a:r>
          <a:endParaRPr lang="en-US" sz="1300" kern="1200"/>
        </a:p>
      </dsp:txBody>
      <dsp:txXfrm rot="10800000">
        <a:off x="0" y="2351"/>
        <a:ext cx="6137189" cy="6925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59C13-D525-49B5-A343-99F138D16CB2}">
      <dsp:nvSpPr>
        <dsp:cNvPr id="0" name=""/>
        <dsp:cNvSpPr/>
      </dsp:nvSpPr>
      <dsp:spPr>
        <a:xfrm rot="5400000">
          <a:off x="3506806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Post Qualification Courses</a:t>
          </a:r>
          <a:endParaRPr lang="en-IN" sz="1400" kern="1200" dirty="0"/>
        </a:p>
      </dsp:txBody>
      <dsp:txXfrm rot="-5400000">
        <a:off x="3909687" y="313106"/>
        <a:ext cx="1202866" cy="1382606"/>
      </dsp:txXfrm>
    </dsp:sp>
    <dsp:sp modelId="{FA558F1B-9872-44F4-8FCC-590B0EA983AB}">
      <dsp:nvSpPr>
        <dsp:cNvPr id="0" name=""/>
        <dsp:cNvSpPr/>
      </dsp:nvSpPr>
      <dsp:spPr>
        <a:xfrm>
          <a:off x="5437901" y="401821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F9F0B7-B9D9-4BEE-ABBC-804612EB6BC5}">
      <dsp:nvSpPr>
        <dsp:cNvPr id="0" name=""/>
        <dsp:cNvSpPr/>
      </dsp:nvSpPr>
      <dsp:spPr>
        <a:xfrm rot="5400000">
          <a:off x="1619499" y="130656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Articleship</a:t>
          </a:r>
          <a:r>
            <a:rPr lang="en-US" sz="1700" kern="1200" dirty="0"/>
            <a:t> Experience</a:t>
          </a:r>
          <a:endParaRPr lang="en-IN" sz="1700" kern="1200" dirty="0"/>
        </a:p>
      </dsp:txBody>
      <dsp:txXfrm rot="-5400000">
        <a:off x="2022380" y="313106"/>
        <a:ext cx="1202866" cy="1382606"/>
      </dsp:txXfrm>
    </dsp:sp>
    <dsp:sp modelId="{9F54C8FB-9BE0-49D8-B0EB-C02D86F86170}">
      <dsp:nvSpPr>
        <dsp:cNvPr id="0" name=""/>
        <dsp:cNvSpPr/>
      </dsp:nvSpPr>
      <dsp:spPr>
        <a:xfrm rot="5400000">
          <a:off x="2559537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Hard</a:t>
          </a:r>
          <a:r>
            <a:rPr lang="en-US" sz="1800" kern="1200" dirty="0"/>
            <a:t> </a:t>
          </a:r>
          <a:r>
            <a:rPr lang="en-US" sz="2300" kern="1200" dirty="0"/>
            <a:t>work</a:t>
          </a:r>
          <a:endParaRPr lang="en-IN" sz="2300" kern="1200" dirty="0"/>
        </a:p>
      </dsp:txBody>
      <dsp:txXfrm rot="-5400000">
        <a:off x="2962418" y="2018030"/>
        <a:ext cx="1202866" cy="1382606"/>
      </dsp:txXfrm>
    </dsp:sp>
    <dsp:sp modelId="{B634F347-BD3E-4FE2-A6E2-8F55B0C90A79}">
      <dsp:nvSpPr>
        <dsp:cNvPr id="0" name=""/>
        <dsp:cNvSpPr/>
      </dsp:nvSpPr>
      <dsp:spPr>
        <a:xfrm>
          <a:off x="448468" y="2106744"/>
          <a:ext cx="2169318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14596E-A886-46E4-8B2B-B416C93D413A}">
      <dsp:nvSpPr>
        <dsp:cNvPr id="0" name=""/>
        <dsp:cNvSpPr/>
      </dsp:nvSpPr>
      <dsp:spPr>
        <a:xfrm rot="5400000">
          <a:off x="4446844" y="1835580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Patience</a:t>
          </a:r>
          <a:endParaRPr lang="en-IN" sz="2300" kern="1200" dirty="0"/>
        </a:p>
      </dsp:txBody>
      <dsp:txXfrm rot="-5400000">
        <a:off x="4849725" y="2018030"/>
        <a:ext cx="1202866" cy="1382606"/>
      </dsp:txXfrm>
    </dsp:sp>
    <dsp:sp modelId="{767769CD-8DBB-4CC5-BA6D-DA9DB4E1834E}">
      <dsp:nvSpPr>
        <dsp:cNvPr id="0" name=""/>
        <dsp:cNvSpPr/>
      </dsp:nvSpPr>
      <dsp:spPr>
        <a:xfrm rot="5400000">
          <a:off x="3506806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Staying Updated and Love for Reading</a:t>
          </a:r>
          <a:endParaRPr lang="en-IN" sz="1400" kern="1200" dirty="0"/>
        </a:p>
      </dsp:txBody>
      <dsp:txXfrm rot="-5400000">
        <a:off x="3909687" y="3722953"/>
        <a:ext cx="1202866" cy="1382606"/>
      </dsp:txXfrm>
    </dsp:sp>
    <dsp:sp modelId="{D9909987-1384-4150-AE7B-5DE58BD73245}">
      <dsp:nvSpPr>
        <dsp:cNvPr id="0" name=""/>
        <dsp:cNvSpPr/>
      </dsp:nvSpPr>
      <dsp:spPr>
        <a:xfrm>
          <a:off x="5437901" y="3811668"/>
          <a:ext cx="2241629" cy="12051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CBE09A-9287-4210-AF5C-D815742460D2}">
      <dsp:nvSpPr>
        <dsp:cNvPr id="0" name=""/>
        <dsp:cNvSpPr/>
      </dsp:nvSpPr>
      <dsp:spPr>
        <a:xfrm rot="5400000">
          <a:off x="1619499" y="3540503"/>
          <a:ext cx="2008628" cy="1747506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Consistency</a:t>
          </a:r>
          <a:endParaRPr lang="en-IN" sz="1600" kern="1200" dirty="0"/>
        </a:p>
      </dsp:txBody>
      <dsp:txXfrm rot="-5400000">
        <a:off x="2022380" y="3722953"/>
        <a:ext cx="1202866" cy="13826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8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71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50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65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7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39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08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1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09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564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26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999A8DD2-C443-44AD-85B3-4CE72B962C5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A4FCA09-A334-4A38-8A78-E51DCD588A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3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16" r:id="rId6"/>
    <p:sldLayoutId id="2147483712" r:id="rId7"/>
    <p:sldLayoutId id="2147483713" r:id="rId8"/>
    <p:sldLayoutId id="2147483714" r:id="rId9"/>
    <p:sldLayoutId id="2147483715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A875D55-4A80-43E9-38F6-27E366493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D572980-FB84-8C29-1FAC-FAC5ECE29A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Top view of wood desk with the plant, white keyboard, coffee in a white mug, notebook, and pen">
            <a:extLst>
              <a:ext uri="{FF2B5EF4-FFF2-40B4-BE49-F238E27FC236}">
                <a16:creationId xmlns:a16="http://schemas.microsoft.com/office/drawing/2014/main" id="{DB7BAC02-EEB2-CDD9-E56E-EE914AF455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474" b="15501"/>
          <a:stretch/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F1C906-582A-7005-F0FC-15A76C882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622807"/>
            <a:ext cx="7588155" cy="2236264"/>
          </a:xfrm>
        </p:spPr>
        <p:txBody>
          <a:bodyPr>
            <a:normAutofit/>
          </a:bodyPr>
          <a:lstStyle/>
          <a:p>
            <a:r>
              <a:rPr lang="en-IN" sz="6600" dirty="0">
                <a:solidFill>
                  <a:srgbClr val="FFFFFF"/>
                </a:solidFill>
              </a:rPr>
              <a:t>Opportunities in Income Tax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63B57F-DDA4-5A9B-B4CA-5C46BCFAD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934142"/>
            <a:ext cx="7588155" cy="1414091"/>
          </a:xfrm>
        </p:spPr>
        <p:txBody>
          <a:bodyPr>
            <a:normAutofit/>
          </a:bodyPr>
          <a:lstStyle/>
          <a:p>
            <a:r>
              <a:rPr lang="en-IN" sz="2000" dirty="0">
                <a:solidFill>
                  <a:srgbClr val="FFFFFF"/>
                </a:solidFill>
              </a:rPr>
              <a:t>Saturday, 27</a:t>
            </a:r>
            <a:r>
              <a:rPr lang="en-IN" sz="2000" baseline="30000" dirty="0">
                <a:solidFill>
                  <a:srgbClr val="FFFFFF"/>
                </a:solidFill>
              </a:rPr>
              <a:t>th</a:t>
            </a:r>
            <a:r>
              <a:rPr lang="en-IN" sz="2000" dirty="0">
                <a:solidFill>
                  <a:srgbClr val="FFFFFF"/>
                </a:solidFill>
              </a:rPr>
              <a:t> January, 2024</a:t>
            </a:r>
          </a:p>
          <a:p>
            <a:r>
              <a:rPr lang="en-IN" sz="2000" dirty="0">
                <a:solidFill>
                  <a:srgbClr val="FFFFFF"/>
                </a:solidFill>
              </a:rPr>
              <a:t>Pune Branch of WIRC of ICAI jointly with Pune Branch of WICASA of ICAI</a:t>
            </a:r>
          </a:p>
        </p:txBody>
      </p:sp>
    </p:spTree>
    <p:extLst>
      <p:ext uri="{BB962C8B-B14F-4D97-AF65-F5344CB8AC3E}">
        <p14:creationId xmlns:p14="http://schemas.microsoft.com/office/powerpoint/2010/main" val="1467683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00DC1B0-7E1A-BD02-3F93-19E6B1B75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63137A-FEDF-08CD-49EA-B5388847E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222" y="1639331"/>
            <a:ext cx="3494315" cy="3641124"/>
          </a:xfrm>
        </p:spPr>
        <p:txBody>
          <a:bodyPr anchor="ctr">
            <a:normAutofit/>
          </a:bodyPr>
          <a:lstStyle/>
          <a:p>
            <a:r>
              <a:rPr lang="en-IN" sz="2800"/>
              <a:t>New Opportunities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C4AFF4C7-3197-7833-D4CC-B446A6135F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5637822"/>
              </p:ext>
            </p:extLst>
          </p:nvPr>
        </p:nvGraphicFramePr>
        <p:xfrm>
          <a:off x="5387513" y="994119"/>
          <a:ext cx="6109602" cy="4974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754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15B9334-3E03-4CA7-3616-4D3C9DC2C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55B075-0CA8-966D-9EB9-0C52BB6A4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</p:spPr>
        <p:txBody>
          <a:bodyPr>
            <a:normAutofit/>
          </a:bodyPr>
          <a:lstStyle/>
          <a:p>
            <a:r>
              <a:rPr lang="en-IN"/>
              <a:t>Why new Opportunities?</a:t>
            </a:r>
            <a:endParaRPr lang="en-IN" dirty="0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6943F3F5-45DA-CC2D-9541-450D588845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364318"/>
              </p:ext>
            </p:extLst>
          </p:nvPr>
        </p:nvGraphicFramePr>
        <p:xfrm>
          <a:off x="1169773" y="1894703"/>
          <a:ext cx="9852454" cy="39212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615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466FCC-26A6-AD0C-513D-472AAABEC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AB7911-6E7A-9E15-B24E-B5D1F324D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930" y="1988820"/>
            <a:ext cx="3654551" cy="2880360"/>
          </a:xfrm>
        </p:spPr>
        <p:txBody>
          <a:bodyPr>
            <a:normAutofit/>
          </a:bodyPr>
          <a:lstStyle/>
          <a:p>
            <a:pPr algn="ctr"/>
            <a:br>
              <a:rPr lang="en-IN" sz="2800" dirty="0"/>
            </a:br>
            <a:br>
              <a:rPr lang="en-IN" sz="2800" dirty="0"/>
            </a:br>
            <a:r>
              <a:rPr lang="en-IN" sz="2800" dirty="0"/>
              <a:t>What are the new Opportunities in Income Tax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45CEF1A-FCDC-985C-BC45-0AE2CEC0B6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1494800"/>
              </p:ext>
            </p:extLst>
          </p:nvPr>
        </p:nvGraphicFramePr>
        <p:xfrm>
          <a:off x="5140411" y="988540"/>
          <a:ext cx="6137189" cy="4919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1075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96645-BDBB-410F-DE5F-F665D3715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</p:spPr>
        <p:txBody>
          <a:bodyPr/>
          <a:lstStyle/>
          <a:p>
            <a:r>
              <a:rPr lang="en-IN" dirty="0"/>
              <a:t>How to Capture these New Opportunities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ADE3EAF7-EDFD-858E-E19A-32767C24BF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7535847"/>
              </p:ext>
            </p:extLst>
          </p:nvPr>
        </p:nvGraphicFramePr>
        <p:xfrm>
          <a:off x="2032000" y="115820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2674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3D62C-B702-18B5-C960-0D59FA96C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the New Opportunity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9A569-48DA-BBEF-E9EA-285B5DA68A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Virtually everywhere</a:t>
            </a:r>
          </a:p>
          <a:p>
            <a:r>
              <a:rPr lang="en-US" dirty="0"/>
              <a:t>For International Tax, Transfer Pricing, Mergers &amp; Acquisition, etc. Tier I &amp; II cities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94927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Top view of wood desk with the plant, white keyboard, coffee in a white mug, notebook, and pen">
            <a:extLst>
              <a:ext uri="{FF2B5EF4-FFF2-40B4-BE49-F238E27FC236}">
                <a16:creationId xmlns:a16="http://schemas.microsoft.com/office/drawing/2014/main" id="{DB7BAC02-EEB2-CDD9-E56E-EE914AF455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t="1474" b="15501"/>
          <a:stretch/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F1C906-582A-7005-F0FC-15A76C882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622807"/>
            <a:ext cx="7588155" cy="2236264"/>
          </a:xfrm>
        </p:spPr>
        <p:txBody>
          <a:bodyPr>
            <a:normAutofit/>
          </a:bodyPr>
          <a:lstStyle/>
          <a:p>
            <a:r>
              <a:rPr lang="en-IN" sz="6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Questions 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63B57F-DDA4-5A9B-B4CA-5C46BCFAD3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934142"/>
            <a:ext cx="7588155" cy="1748201"/>
          </a:xfrm>
        </p:spPr>
        <p:txBody>
          <a:bodyPr>
            <a:normAutofit lnSpcReduction="10000"/>
          </a:bodyPr>
          <a:lstStyle/>
          <a:p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CA Dhiraj S Dandgaval</a:t>
            </a:r>
          </a:p>
          <a:p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8B, </a:t>
            </a:r>
            <a:r>
              <a:rPr lang="en-IN" sz="20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Aavishkar</a:t>
            </a: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Heights,</a:t>
            </a:r>
          </a:p>
          <a:p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1413, Sadashiv Peth,</a:t>
            </a:r>
            <a:b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IN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Pune 411030</a:t>
            </a:r>
          </a:p>
          <a:p>
            <a:endParaRPr lang="en-IN" sz="2000" dirty="0">
              <a:solidFill>
                <a:srgbClr val="FFFFFF"/>
              </a:solidFill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5B1D37D-7708-2CB6-8F59-6B1017EA4600}"/>
              </a:ext>
            </a:extLst>
          </p:cNvPr>
          <p:cNvSpPr txBox="1">
            <a:spLocks/>
          </p:cNvSpPr>
          <p:nvPr/>
        </p:nvSpPr>
        <p:spPr>
          <a:xfrm rot="19219272">
            <a:off x="7199965" y="4967191"/>
            <a:ext cx="4316335" cy="965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400" dirty="0"/>
              <a:t>Contact: +91 8055820899</a:t>
            </a:r>
          </a:p>
          <a:p>
            <a:r>
              <a:rPr lang="en-IN" sz="1400" dirty="0"/>
              <a:t>Email: Dhiraj@cadsd.in</a:t>
            </a:r>
          </a:p>
        </p:txBody>
      </p:sp>
    </p:spTree>
    <p:extLst>
      <p:ext uri="{BB962C8B-B14F-4D97-AF65-F5344CB8AC3E}">
        <p14:creationId xmlns:p14="http://schemas.microsoft.com/office/powerpoint/2010/main" val="4202550118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170</Words>
  <Application>Microsoft Office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Neue Haas Grotesk Text Pro</vt:lpstr>
      <vt:lpstr>VanillaVTI</vt:lpstr>
      <vt:lpstr>Opportunities in Income Tax</vt:lpstr>
      <vt:lpstr>New Opportunities</vt:lpstr>
      <vt:lpstr>Why new Opportunities?</vt:lpstr>
      <vt:lpstr>  What are the new Opportunities in Income Tax</vt:lpstr>
      <vt:lpstr>How to Capture these New Opportunities</vt:lpstr>
      <vt:lpstr>Where are the New Opportunity</vt:lpstr>
      <vt:lpstr>Questions 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Opportunities in Income Taxes</dc:title>
  <dc:creator>CA Dhiraj Subhash Dandgaval</dc:creator>
  <cp:lastModifiedBy>CA Dhiraj Subhash Dandgaval</cp:lastModifiedBy>
  <cp:revision>2</cp:revision>
  <dcterms:created xsi:type="dcterms:W3CDTF">2024-01-22T15:24:47Z</dcterms:created>
  <dcterms:modified xsi:type="dcterms:W3CDTF">2024-01-27T09:16:01Z</dcterms:modified>
</cp:coreProperties>
</file>