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1" r:id="rId2"/>
    <p:sldId id="269" r:id="rId3"/>
    <p:sldId id="297" r:id="rId4"/>
    <p:sldId id="256" r:id="rId5"/>
    <p:sldId id="289" r:id="rId6"/>
    <p:sldId id="276" r:id="rId7"/>
    <p:sldId id="273" r:id="rId8"/>
    <p:sldId id="287" r:id="rId9"/>
    <p:sldId id="274" r:id="rId10"/>
    <p:sldId id="283" r:id="rId11"/>
    <p:sldId id="286" r:id="rId12"/>
    <p:sldId id="277" r:id="rId13"/>
    <p:sldId id="278" r:id="rId14"/>
    <p:sldId id="280" r:id="rId15"/>
    <p:sldId id="279" r:id="rId16"/>
    <p:sldId id="285" r:id="rId17"/>
    <p:sldId id="281" r:id="rId18"/>
    <p:sldId id="282" r:id="rId19"/>
    <p:sldId id="284" r:id="rId20"/>
    <p:sldId id="275" r:id="rId21"/>
    <p:sldId id="258" r:id="rId22"/>
    <p:sldId id="257" r:id="rId23"/>
    <p:sldId id="260" r:id="rId24"/>
    <p:sldId id="290" r:id="rId25"/>
    <p:sldId id="270" r:id="rId26"/>
    <p:sldId id="291" r:id="rId27"/>
    <p:sldId id="267" r:id="rId28"/>
    <p:sldId id="293" r:id="rId29"/>
    <p:sldId id="262" r:id="rId30"/>
    <p:sldId id="299" r:id="rId31"/>
    <p:sldId id="264" r:id="rId32"/>
    <p:sldId id="265" r:id="rId33"/>
    <p:sldId id="296" r:id="rId34"/>
    <p:sldId id="298" r:id="rId35"/>
    <p:sldId id="295" r:id="rId36"/>
    <p:sldId id="292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3058E-86DB-40AD-9146-CDE777159462}" type="doc">
      <dgm:prSet loTypeId="urn:microsoft.com/office/officeart/2011/layout/HexagonRadial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5C3634-8626-43AE-A9A6-092DFA4078DC}">
      <dgm:prSet phldrT="[Text]"/>
      <dgm:spPr/>
      <dgm:t>
        <a:bodyPr/>
        <a:lstStyle/>
        <a:p>
          <a:r>
            <a:rPr lang="en-IN" dirty="0" smtClean="0"/>
            <a:t>Entrepreneur</a:t>
          </a:r>
          <a:endParaRPr lang="en-US" dirty="0"/>
        </a:p>
      </dgm:t>
    </dgm:pt>
    <dgm:pt modelId="{D6530803-CD62-4C45-A7D7-B38EBCDC705D}" type="parTrans" cxnId="{4AAD23E4-4F53-47F2-84CF-3CC1908332B7}">
      <dgm:prSet/>
      <dgm:spPr/>
      <dgm:t>
        <a:bodyPr/>
        <a:lstStyle/>
        <a:p>
          <a:endParaRPr lang="en-US"/>
        </a:p>
      </dgm:t>
    </dgm:pt>
    <dgm:pt modelId="{5578B680-813B-4C47-87A3-569CB44C7403}" type="sibTrans" cxnId="{4AAD23E4-4F53-47F2-84CF-3CC1908332B7}">
      <dgm:prSet/>
      <dgm:spPr/>
      <dgm:t>
        <a:bodyPr/>
        <a:lstStyle/>
        <a:p>
          <a:endParaRPr lang="en-US"/>
        </a:p>
      </dgm:t>
    </dgm:pt>
    <dgm:pt modelId="{DCBED00A-D3CE-423C-818F-E55D2E3BD37D}">
      <dgm:prSet phldrT="[Text]" custT="1"/>
      <dgm:spPr/>
      <dgm:t>
        <a:bodyPr/>
        <a:lstStyle/>
        <a:p>
          <a:r>
            <a:rPr lang="en-US" sz="2000" dirty="0" smtClean="0"/>
            <a:t>Decision	</a:t>
          </a:r>
          <a:endParaRPr lang="en-US" sz="2000" dirty="0"/>
        </a:p>
      </dgm:t>
    </dgm:pt>
    <dgm:pt modelId="{1F181C6D-89FF-4216-B0DD-0970CED32E7A}" type="parTrans" cxnId="{20765628-ADFC-4610-BD6A-0AED2D97FD4C}">
      <dgm:prSet/>
      <dgm:spPr/>
      <dgm:t>
        <a:bodyPr/>
        <a:lstStyle/>
        <a:p>
          <a:endParaRPr lang="en-US"/>
        </a:p>
      </dgm:t>
    </dgm:pt>
    <dgm:pt modelId="{360E3F6B-32A1-4359-A3D1-0E8B7731DD18}" type="sibTrans" cxnId="{20765628-ADFC-4610-BD6A-0AED2D97FD4C}">
      <dgm:prSet/>
      <dgm:spPr/>
      <dgm:t>
        <a:bodyPr/>
        <a:lstStyle/>
        <a:p>
          <a:endParaRPr lang="en-US"/>
        </a:p>
      </dgm:t>
    </dgm:pt>
    <dgm:pt modelId="{BA685EA6-1D63-43F4-B925-3A1C870C31F9}">
      <dgm:prSet/>
      <dgm:spPr/>
      <dgm:t>
        <a:bodyPr/>
        <a:lstStyle/>
        <a:p>
          <a:r>
            <a:rPr lang="en-IN" dirty="0" smtClean="0"/>
            <a:t>Team formation</a:t>
          </a:r>
          <a:endParaRPr lang="en-US" dirty="0"/>
        </a:p>
      </dgm:t>
    </dgm:pt>
    <dgm:pt modelId="{63362B19-7486-4FDC-83CE-6CB0CBDFFD7C}" type="parTrans" cxnId="{2AAE8D73-6FEF-44DD-9C51-D643AF0AEC68}">
      <dgm:prSet/>
      <dgm:spPr/>
      <dgm:t>
        <a:bodyPr/>
        <a:lstStyle/>
        <a:p>
          <a:endParaRPr lang="en-US"/>
        </a:p>
      </dgm:t>
    </dgm:pt>
    <dgm:pt modelId="{B5920F79-D092-4DCB-9732-70F56FD5D287}" type="sibTrans" cxnId="{2AAE8D73-6FEF-44DD-9C51-D643AF0AEC68}">
      <dgm:prSet/>
      <dgm:spPr/>
      <dgm:t>
        <a:bodyPr/>
        <a:lstStyle/>
        <a:p>
          <a:endParaRPr lang="en-US"/>
        </a:p>
      </dgm:t>
    </dgm:pt>
    <dgm:pt modelId="{D9EA9C6B-18D3-419D-853D-AD97F54F5E43}">
      <dgm:prSet phldrT="[Text]"/>
      <dgm:spPr/>
      <dgm:t>
        <a:bodyPr/>
        <a:lstStyle/>
        <a:p>
          <a:endParaRPr lang="en-US"/>
        </a:p>
      </dgm:t>
    </dgm:pt>
    <dgm:pt modelId="{DB2F300B-F8E9-44E8-924B-8927E467CACE}" type="parTrans" cxnId="{3B0B0A8A-2416-40D2-A850-48095FE79869}">
      <dgm:prSet/>
      <dgm:spPr/>
      <dgm:t>
        <a:bodyPr/>
        <a:lstStyle/>
        <a:p>
          <a:endParaRPr lang="en-US"/>
        </a:p>
      </dgm:t>
    </dgm:pt>
    <dgm:pt modelId="{DD43B39A-7882-4393-9EA8-9E9D753B1CFF}" type="sibTrans" cxnId="{3B0B0A8A-2416-40D2-A850-48095FE79869}">
      <dgm:prSet/>
      <dgm:spPr/>
      <dgm:t>
        <a:bodyPr/>
        <a:lstStyle/>
        <a:p>
          <a:endParaRPr lang="en-US"/>
        </a:p>
      </dgm:t>
    </dgm:pt>
    <dgm:pt modelId="{3FA45CB8-37D0-49D7-9D2B-2A626358BC60}">
      <dgm:prSet phldrT="[Text]" phldr="1"/>
      <dgm:spPr/>
      <dgm:t>
        <a:bodyPr/>
        <a:lstStyle/>
        <a:p>
          <a:endParaRPr lang="en-US" dirty="0"/>
        </a:p>
      </dgm:t>
    </dgm:pt>
    <dgm:pt modelId="{65D17E70-E871-4978-81DA-782CC5393A99}" type="parTrans" cxnId="{5C82F36C-6593-424C-A6AD-29600DBC49C3}">
      <dgm:prSet/>
      <dgm:spPr/>
      <dgm:t>
        <a:bodyPr/>
        <a:lstStyle/>
        <a:p>
          <a:endParaRPr lang="en-US"/>
        </a:p>
      </dgm:t>
    </dgm:pt>
    <dgm:pt modelId="{A5B6B1FB-72AF-437C-822B-1D1FC5A44411}" type="sibTrans" cxnId="{5C82F36C-6593-424C-A6AD-29600DBC49C3}">
      <dgm:prSet/>
      <dgm:spPr/>
      <dgm:t>
        <a:bodyPr/>
        <a:lstStyle/>
        <a:p>
          <a:endParaRPr lang="en-US"/>
        </a:p>
      </dgm:t>
    </dgm:pt>
    <dgm:pt modelId="{C09151B5-C260-41B1-BA05-4A49B9692A09}">
      <dgm:prSet/>
      <dgm:spPr/>
      <dgm:t>
        <a:bodyPr/>
        <a:lstStyle/>
        <a:p>
          <a:endParaRPr lang="en-US"/>
        </a:p>
      </dgm:t>
    </dgm:pt>
    <dgm:pt modelId="{7025672F-C5C7-41BE-8A31-4A7746A9256D}" type="parTrans" cxnId="{1D1F2EE2-BAFB-4D6A-A381-B2115ADCF93B}">
      <dgm:prSet/>
      <dgm:spPr/>
      <dgm:t>
        <a:bodyPr/>
        <a:lstStyle/>
        <a:p>
          <a:endParaRPr lang="en-US"/>
        </a:p>
      </dgm:t>
    </dgm:pt>
    <dgm:pt modelId="{13584B69-0E16-4F8E-9B94-411220851D55}" type="sibTrans" cxnId="{1D1F2EE2-BAFB-4D6A-A381-B2115ADCF93B}">
      <dgm:prSet/>
      <dgm:spPr/>
      <dgm:t>
        <a:bodyPr/>
        <a:lstStyle/>
        <a:p>
          <a:endParaRPr lang="en-US"/>
        </a:p>
      </dgm:t>
    </dgm:pt>
    <dgm:pt modelId="{50E06142-2FD1-4A07-B9A8-B1773CE3AC13}">
      <dgm:prSet/>
      <dgm:spPr/>
      <dgm:t>
        <a:bodyPr/>
        <a:lstStyle/>
        <a:p>
          <a:endParaRPr lang="en-US"/>
        </a:p>
      </dgm:t>
    </dgm:pt>
    <dgm:pt modelId="{140712E6-FED4-4C76-8D40-55822C28D8AD}" type="parTrans" cxnId="{223F1AD7-AFD8-4E72-B333-6FABEB2F03CB}">
      <dgm:prSet/>
      <dgm:spPr/>
      <dgm:t>
        <a:bodyPr/>
        <a:lstStyle/>
        <a:p>
          <a:endParaRPr lang="en-US"/>
        </a:p>
      </dgm:t>
    </dgm:pt>
    <dgm:pt modelId="{C3259750-9738-4DE6-9350-59F85AECB469}" type="sibTrans" cxnId="{223F1AD7-AFD8-4E72-B333-6FABEB2F03CB}">
      <dgm:prSet/>
      <dgm:spPr/>
      <dgm:t>
        <a:bodyPr/>
        <a:lstStyle/>
        <a:p>
          <a:endParaRPr lang="en-US"/>
        </a:p>
      </dgm:t>
    </dgm:pt>
    <dgm:pt modelId="{F719EA5B-5B44-429B-9C41-993E8B55E2E4}">
      <dgm:prSet/>
      <dgm:spPr/>
      <dgm:t>
        <a:bodyPr/>
        <a:lstStyle/>
        <a:p>
          <a:endParaRPr lang="en-US"/>
        </a:p>
      </dgm:t>
    </dgm:pt>
    <dgm:pt modelId="{56DC8E6A-5D66-42B2-9ACB-FD678F016740}" type="parTrans" cxnId="{CDD7B3C2-8977-4F10-A27F-B19F469FC702}">
      <dgm:prSet/>
      <dgm:spPr/>
      <dgm:t>
        <a:bodyPr/>
        <a:lstStyle/>
        <a:p>
          <a:endParaRPr lang="en-US"/>
        </a:p>
      </dgm:t>
    </dgm:pt>
    <dgm:pt modelId="{33034C3D-AD0E-433E-99E7-ED87B37AD458}" type="sibTrans" cxnId="{CDD7B3C2-8977-4F10-A27F-B19F469FC702}">
      <dgm:prSet/>
      <dgm:spPr/>
      <dgm:t>
        <a:bodyPr/>
        <a:lstStyle/>
        <a:p>
          <a:endParaRPr lang="en-US"/>
        </a:p>
      </dgm:t>
    </dgm:pt>
    <dgm:pt modelId="{E791BD7D-91DE-4A06-957E-95B344C48227}">
      <dgm:prSet/>
      <dgm:spPr/>
      <dgm:t>
        <a:bodyPr/>
        <a:lstStyle/>
        <a:p>
          <a:endParaRPr lang="en-US"/>
        </a:p>
      </dgm:t>
    </dgm:pt>
    <dgm:pt modelId="{4F158F22-25F0-4324-A373-B5EA1D4A0B00}" type="parTrans" cxnId="{7D1A5A61-72C5-4659-8AE1-37B42CA8960E}">
      <dgm:prSet/>
      <dgm:spPr/>
      <dgm:t>
        <a:bodyPr/>
        <a:lstStyle/>
        <a:p>
          <a:endParaRPr lang="en-US"/>
        </a:p>
      </dgm:t>
    </dgm:pt>
    <dgm:pt modelId="{1EC80D31-8AD0-4682-8351-C81B360C8250}" type="sibTrans" cxnId="{7D1A5A61-72C5-4659-8AE1-37B42CA8960E}">
      <dgm:prSet/>
      <dgm:spPr/>
      <dgm:t>
        <a:bodyPr/>
        <a:lstStyle/>
        <a:p>
          <a:endParaRPr lang="en-US"/>
        </a:p>
      </dgm:t>
    </dgm:pt>
    <dgm:pt modelId="{B7FA74F5-7B5E-4C12-A5A2-12718F52CA55}">
      <dgm:prSet/>
      <dgm:spPr/>
      <dgm:t>
        <a:bodyPr/>
        <a:lstStyle/>
        <a:p>
          <a:endParaRPr lang="en-US"/>
        </a:p>
      </dgm:t>
    </dgm:pt>
    <dgm:pt modelId="{4986A97F-AC94-4D47-A20A-C0747CDEC6FA}" type="parTrans" cxnId="{F1B1FC2B-061B-4C9A-BAA2-667E1BF13A16}">
      <dgm:prSet/>
      <dgm:spPr/>
      <dgm:t>
        <a:bodyPr/>
        <a:lstStyle/>
        <a:p>
          <a:endParaRPr lang="en-US"/>
        </a:p>
      </dgm:t>
    </dgm:pt>
    <dgm:pt modelId="{B3730258-FF2B-47A1-8C37-520B2570F658}" type="sibTrans" cxnId="{F1B1FC2B-061B-4C9A-BAA2-667E1BF13A16}">
      <dgm:prSet/>
      <dgm:spPr/>
      <dgm:t>
        <a:bodyPr/>
        <a:lstStyle/>
        <a:p>
          <a:endParaRPr lang="en-US"/>
        </a:p>
      </dgm:t>
    </dgm:pt>
    <dgm:pt modelId="{D6667215-8FDB-413D-802F-E4242629959E}">
      <dgm:prSet custT="1"/>
      <dgm:spPr/>
      <dgm:t>
        <a:bodyPr/>
        <a:lstStyle/>
        <a:p>
          <a:r>
            <a:rPr lang="en-IN" sz="2000" dirty="0" smtClean="0"/>
            <a:t>Goal and Value</a:t>
          </a:r>
        </a:p>
      </dgm:t>
    </dgm:pt>
    <dgm:pt modelId="{E9F9FAF0-B5F9-428F-840B-A6BBFEC88A31}" type="parTrans" cxnId="{16EF752C-FA95-4EC7-B818-E1B2AC79FBFE}">
      <dgm:prSet/>
      <dgm:spPr/>
      <dgm:t>
        <a:bodyPr/>
        <a:lstStyle/>
        <a:p>
          <a:endParaRPr lang="en-US"/>
        </a:p>
      </dgm:t>
    </dgm:pt>
    <dgm:pt modelId="{31F52C18-D103-4D61-8E52-32E01A9329F0}" type="sibTrans" cxnId="{16EF752C-FA95-4EC7-B818-E1B2AC79FBFE}">
      <dgm:prSet/>
      <dgm:spPr/>
      <dgm:t>
        <a:bodyPr/>
        <a:lstStyle/>
        <a:p>
          <a:endParaRPr lang="en-US"/>
        </a:p>
      </dgm:t>
    </dgm:pt>
    <dgm:pt modelId="{0BC1E020-512D-494B-9EB1-2888E2FD54FC}">
      <dgm:prSet custT="1"/>
      <dgm:spPr/>
      <dgm:t>
        <a:bodyPr/>
        <a:lstStyle/>
        <a:p>
          <a:r>
            <a:rPr lang="en-IN" sz="2000" dirty="0" smtClean="0"/>
            <a:t>Business Plan for Investor</a:t>
          </a:r>
        </a:p>
      </dgm:t>
    </dgm:pt>
    <dgm:pt modelId="{465A288E-B529-4822-BBED-84427FBA864C}" type="parTrans" cxnId="{3470367A-5305-47C9-BD4B-3FFF2D0A00B5}">
      <dgm:prSet/>
      <dgm:spPr/>
      <dgm:t>
        <a:bodyPr/>
        <a:lstStyle/>
        <a:p>
          <a:endParaRPr lang="en-US"/>
        </a:p>
      </dgm:t>
    </dgm:pt>
    <dgm:pt modelId="{3886B5AF-2E12-4201-A007-8AF911F7F708}" type="sibTrans" cxnId="{3470367A-5305-47C9-BD4B-3FFF2D0A00B5}">
      <dgm:prSet/>
      <dgm:spPr/>
      <dgm:t>
        <a:bodyPr/>
        <a:lstStyle/>
        <a:p>
          <a:endParaRPr lang="en-US"/>
        </a:p>
      </dgm:t>
    </dgm:pt>
    <dgm:pt modelId="{038150CC-DBFE-4E53-BDAE-3B9ABEE9B48C}">
      <dgm:prSet phldrT="[Text]" custT="1"/>
      <dgm:spPr/>
      <dgm:t>
        <a:bodyPr/>
        <a:lstStyle/>
        <a:p>
          <a:r>
            <a:rPr lang="en-US" sz="2000" dirty="0" smtClean="0"/>
            <a:t>Characteristics</a:t>
          </a:r>
          <a:endParaRPr lang="en-US" sz="2000" dirty="0"/>
        </a:p>
      </dgm:t>
    </dgm:pt>
    <dgm:pt modelId="{CA47C6B1-713E-466B-8B06-75146153FD36}" type="parTrans" cxnId="{AB331797-E7DC-4548-9DF9-8B62C8D87BD3}">
      <dgm:prSet/>
      <dgm:spPr/>
      <dgm:t>
        <a:bodyPr/>
        <a:lstStyle/>
        <a:p>
          <a:endParaRPr lang="en-US"/>
        </a:p>
      </dgm:t>
    </dgm:pt>
    <dgm:pt modelId="{F1F0FC7D-A860-4715-BF53-1DA069E5F6B5}" type="sibTrans" cxnId="{AB331797-E7DC-4548-9DF9-8B62C8D87BD3}">
      <dgm:prSet/>
      <dgm:spPr/>
      <dgm:t>
        <a:bodyPr/>
        <a:lstStyle/>
        <a:p>
          <a:endParaRPr lang="en-US"/>
        </a:p>
      </dgm:t>
    </dgm:pt>
    <dgm:pt modelId="{44CD6999-D741-4709-9F21-037471918AAC}">
      <dgm:prSet custT="1"/>
      <dgm:spPr/>
      <dgm:t>
        <a:bodyPr/>
        <a:lstStyle/>
        <a:p>
          <a:r>
            <a:rPr lang="en-IN" sz="2000" dirty="0" smtClean="0"/>
            <a:t>How to create Brand</a:t>
          </a:r>
        </a:p>
      </dgm:t>
    </dgm:pt>
    <dgm:pt modelId="{1B2A70E3-DA20-46EA-AA45-B69B45A9898F}" type="sibTrans" cxnId="{C4AF9133-0D84-4D04-9DDE-EE13F8FBCB6C}">
      <dgm:prSet/>
      <dgm:spPr/>
      <dgm:t>
        <a:bodyPr/>
        <a:lstStyle/>
        <a:p>
          <a:endParaRPr lang="en-US"/>
        </a:p>
      </dgm:t>
    </dgm:pt>
    <dgm:pt modelId="{48822BB3-D59C-4199-A11E-64755585F768}" type="parTrans" cxnId="{C4AF9133-0D84-4D04-9DDE-EE13F8FBCB6C}">
      <dgm:prSet/>
      <dgm:spPr/>
      <dgm:t>
        <a:bodyPr/>
        <a:lstStyle/>
        <a:p>
          <a:endParaRPr lang="en-US"/>
        </a:p>
      </dgm:t>
    </dgm:pt>
    <dgm:pt modelId="{DCFE04E8-B2AD-4061-9DC0-90EA82FF26C3}" type="pres">
      <dgm:prSet presAssocID="{9CE3058E-86DB-40AD-9146-CDE7771594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679689-DD9D-4FEC-8E2D-FDEB79C263AD}" type="pres">
      <dgm:prSet presAssocID="{7F5C3634-8626-43AE-A9A6-092DFA4078D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4019CD2-8E87-444F-B951-82D41B4C4182}" type="pres">
      <dgm:prSet presAssocID="{038150CC-DBFE-4E53-BDAE-3B9ABEE9B48C}" presName="Accent1" presStyleCnt="0"/>
      <dgm:spPr/>
    </dgm:pt>
    <dgm:pt modelId="{08E56F70-A71B-46DE-97BA-84709EF423B0}" type="pres">
      <dgm:prSet presAssocID="{038150CC-DBFE-4E53-BDAE-3B9ABEE9B48C}" presName="Accent" presStyleLbl="bgShp" presStyleIdx="0" presStyleCnt="6"/>
      <dgm:spPr/>
    </dgm:pt>
    <dgm:pt modelId="{B4D9E072-30C8-4534-B7D3-C17F0FB29E8F}" type="pres">
      <dgm:prSet presAssocID="{038150CC-DBFE-4E53-BDAE-3B9ABEE9B48C}" presName="Child1" presStyleLbl="node1" presStyleIdx="0" presStyleCnt="6" custScaleX="137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4559D-8CB2-4340-80C3-8A615DAB5E0E}" type="pres">
      <dgm:prSet presAssocID="{DCBED00A-D3CE-423C-818F-E55D2E3BD37D}" presName="Accent2" presStyleCnt="0"/>
      <dgm:spPr/>
    </dgm:pt>
    <dgm:pt modelId="{DA03609B-12C7-428C-B7C1-814479CD8058}" type="pres">
      <dgm:prSet presAssocID="{DCBED00A-D3CE-423C-818F-E55D2E3BD37D}" presName="Accent" presStyleLbl="bgShp" presStyleIdx="1" presStyleCnt="6"/>
      <dgm:spPr/>
    </dgm:pt>
    <dgm:pt modelId="{8C8C501B-FC54-4062-8278-A7B1739621B8}" type="pres">
      <dgm:prSet presAssocID="{DCBED00A-D3CE-423C-818F-E55D2E3BD37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44494-F983-4F9A-A569-3D0BE35928DB}" type="pres">
      <dgm:prSet presAssocID="{D6667215-8FDB-413D-802F-E4242629959E}" presName="Accent3" presStyleCnt="0"/>
      <dgm:spPr/>
    </dgm:pt>
    <dgm:pt modelId="{1152A4D2-4754-4FBC-A371-65A1AED8AB60}" type="pres">
      <dgm:prSet presAssocID="{D6667215-8FDB-413D-802F-E4242629959E}" presName="Accent" presStyleLbl="bgShp" presStyleIdx="2" presStyleCnt="6"/>
      <dgm:spPr/>
    </dgm:pt>
    <dgm:pt modelId="{D3720A48-B152-4034-8ECC-C8E922952DE4}" type="pres">
      <dgm:prSet presAssocID="{D6667215-8FDB-413D-802F-E4242629959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4A5C0-03D9-4670-BFE9-ADE56EC5F1C5}" type="pres">
      <dgm:prSet presAssocID="{0BC1E020-512D-494B-9EB1-2888E2FD54FC}" presName="Accent4" presStyleCnt="0"/>
      <dgm:spPr/>
    </dgm:pt>
    <dgm:pt modelId="{34E6AF38-6A44-472A-89D1-39F530A38A5E}" type="pres">
      <dgm:prSet presAssocID="{0BC1E020-512D-494B-9EB1-2888E2FD54FC}" presName="Accent" presStyleLbl="bgShp" presStyleIdx="3" presStyleCnt="6"/>
      <dgm:spPr/>
    </dgm:pt>
    <dgm:pt modelId="{FBEC54AD-AFD5-48F6-9B13-8D2B02DC7478}" type="pres">
      <dgm:prSet presAssocID="{0BC1E020-512D-494B-9EB1-2888E2FD54F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DB245-EFCA-4D1F-883D-05537FF2E17E}" type="pres">
      <dgm:prSet presAssocID="{44CD6999-D741-4709-9F21-037471918AAC}" presName="Accent5" presStyleCnt="0"/>
      <dgm:spPr/>
    </dgm:pt>
    <dgm:pt modelId="{EF1E01AB-B828-4045-8252-E1611C434EA5}" type="pres">
      <dgm:prSet presAssocID="{44CD6999-D741-4709-9F21-037471918AAC}" presName="Accent" presStyleLbl="bgShp" presStyleIdx="4" presStyleCnt="6"/>
      <dgm:spPr/>
    </dgm:pt>
    <dgm:pt modelId="{93B8D15D-82D1-4779-B8E3-1F023D051A2C}" type="pres">
      <dgm:prSet presAssocID="{44CD6999-D741-4709-9F21-037471918AA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E564B-83C3-4167-A097-BAD8442DBBB0}" type="pres">
      <dgm:prSet presAssocID="{BA685EA6-1D63-43F4-B925-3A1C870C31F9}" presName="Accent6" presStyleCnt="0"/>
      <dgm:spPr/>
    </dgm:pt>
    <dgm:pt modelId="{B35353FC-709E-45A6-B672-F7D7DBE5CE0A}" type="pres">
      <dgm:prSet presAssocID="{BA685EA6-1D63-43F4-B925-3A1C870C31F9}" presName="Accent" presStyleLbl="bgShp" presStyleIdx="5" presStyleCnt="6"/>
      <dgm:spPr/>
    </dgm:pt>
    <dgm:pt modelId="{D0C4437D-2815-4939-8C77-35F8ED0A9187}" type="pres">
      <dgm:prSet presAssocID="{BA685EA6-1D63-43F4-B925-3A1C870C31F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D23E4-4F53-47F2-84CF-3CC1908332B7}" srcId="{9CE3058E-86DB-40AD-9146-CDE777159462}" destId="{7F5C3634-8626-43AE-A9A6-092DFA4078DC}" srcOrd="0" destOrd="0" parTransId="{D6530803-CD62-4C45-A7D7-B38EBCDC705D}" sibTransId="{5578B680-813B-4C47-87A3-569CB44C7403}"/>
    <dgm:cxn modelId="{FC32DA93-0BC2-4CE0-A89F-BBBEFC41686F}" type="presOf" srcId="{D6667215-8FDB-413D-802F-E4242629959E}" destId="{D3720A48-B152-4034-8ECC-C8E922952DE4}" srcOrd="0" destOrd="0" presId="urn:microsoft.com/office/officeart/2011/layout/HexagonRadial"/>
    <dgm:cxn modelId="{CDD7B3C2-8977-4F10-A27F-B19F469FC702}" srcId="{9CE3058E-86DB-40AD-9146-CDE777159462}" destId="{F719EA5B-5B44-429B-9C41-993E8B55E2E4}" srcOrd="3" destOrd="0" parTransId="{56DC8E6A-5D66-42B2-9ACB-FD678F016740}" sibTransId="{33034C3D-AD0E-433E-99E7-ED87B37AD458}"/>
    <dgm:cxn modelId="{3470367A-5305-47C9-BD4B-3FFF2D0A00B5}" srcId="{7F5C3634-8626-43AE-A9A6-092DFA4078DC}" destId="{0BC1E020-512D-494B-9EB1-2888E2FD54FC}" srcOrd="3" destOrd="0" parTransId="{465A288E-B529-4822-BBED-84427FBA864C}" sibTransId="{3886B5AF-2E12-4201-A007-8AF911F7F708}"/>
    <dgm:cxn modelId="{57FB9757-89B8-4AAD-AA9A-4453298DCB3E}" type="presOf" srcId="{44CD6999-D741-4709-9F21-037471918AAC}" destId="{93B8D15D-82D1-4779-B8E3-1F023D051A2C}" srcOrd="0" destOrd="0" presId="urn:microsoft.com/office/officeart/2011/layout/HexagonRadial"/>
    <dgm:cxn modelId="{5C82F36C-6593-424C-A6AD-29600DBC49C3}" srcId="{7F5C3634-8626-43AE-A9A6-092DFA4078DC}" destId="{3FA45CB8-37D0-49D7-9D2B-2A626358BC60}" srcOrd="7" destOrd="0" parTransId="{65D17E70-E871-4978-81DA-782CC5393A99}" sibTransId="{A5B6B1FB-72AF-437C-822B-1D1FC5A44411}"/>
    <dgm:cxn modelId="{7D1A5A61-72C5-4659-8AE1-37B42CA8960E}" srcId="{9CE3058E-86DB-40AD-9146-CDE777159462}" destId="{E791BD7D-91DE-4A06-957E-95B344C48227}" srcOrd="4" destOrd="0" parTransId="{4F158F22-25F0-4324-A373-B5EA1D4A0B00}" sibTransId="{1EC80D31-8AD0-4682-8351-C81B360C8250}"/>
    <dgm:cxn modelId="{C4AF9133-0D84-4D04-9DDE-EE13F8FBCB6C}" srcId="{7F5C3634-8626-43AE-A9A6-092DFA4078DC}" destId="{44CD6999-D741-4709-9F21-037471918AAC}" srcOrd="4" destOrd="0" parTransId="{48822BB3-D59C-4199-A11E-64755585F768}" sibTransId="{1B2A70E3-DA20-46EA-AA45-B69B45A9898F}"/>
    <dgm:cxn modelId="{9A0FA9BD-177A-42FE-8574-513E6D58BDD3}" type="presOf" srcId="{9CE3058E-86DB-40AD-9146-CDE777159462}" destId="{DCFE04E8-B2AD-4061-9DC0-90EA82FF26C3}" srcOrd="0" destOrd="0" presId="urn:microsoft.com/office/officeart/2011/layout/HexagonRadial"/>
    <dgm:cxn modelId="{5DD51E89-355F-42BB-8B36-E974951C7DB3}" type="presOf" srcId="{DCBED00A-D3CE-423C-818F-E55D2E3BD37D}" destId="{8C8C501B-FC54-4062-8278-A7B1739621B8}" srcOrd="0" destOrd="0" presId="urn:microsoft.com/office/officeart/2011/layout/HexagonRadial"/>
    <dgm:cxn modelId="{223F1AD7-AFD8-4E72-B333-6FABEB2F03CB}" srcId="{9CE3058E-86DB-40AD-9146-CDE777159462}" destId="{50E06142-2FD1-4A07-B9A8-B1773CE3AC13}" srcOrd="2" destOrd="0" parTransId="{140712E6-FED4-4C76-8D40-55822C28D8AD}" sibTransId="{C3259750-9738-4DE6-9350-59F85AECB469}"/>
    <dgm:cxn modelId="{AB331797-E7DC-4548-9DF9-8B62C8D87BD3}" srcId="{7F5C3634-8626-43AE-A9A6-092DFA4078DC}" destId="{038150CC-DBFE-4E53-BDAE-3B9ABEE9B48C}" srcOrd="0" destOrd="0" parTransId="{CA47C6B1-713E-466B-8B06-75146153FD36}" sibTransId="{F1F0FC7D-A860-4715-BF53-1DA069E5F6B5}"/>
    <dgm:cxn modelId="{0A699514-986E-4275-BB6F-F72F31F166BF}" type="presOf" srcId="{038150CC-DBFE-4E53-BDAE-3B9ABEE9B48C}" destId="{B4D9E072-30C8-4534-B7D3-C17F0FB29E8F}" srcOrd="0" destOrd="0" presId="urn:microsoft.com/office/officeart/2011/layout/HexagonRadial"/>
    <dgm:cxn modelId="{2AAE8D73-6FEF-44DD-9C51-D643AF0AEC68}" srcId="{7F5C3634-8626-43AE-A9A6-092DFA4078DC}" destId="{BA685EA6-1D63-43F4-B925-3A1C870C31F9}" srcOrd="5" destOrd="0" parTransId="{63362B19-7486-4FDC-83CE-6CB0CBDFFD7C}" sibTransId="{B5920F79-D092-4DCB-9732-70F56FD5D287}"/>
    <dgm:cxn modelId="{1D1F2EE2-BAFB-4D6A-A381-B2115ADCF93B}" srcId="{9CE3058E-86DB-40AD-9146-CDE777159462}" destId="{C09151B5-C260-41B1-BA05-4A49B9692A09}" srcOrd="1" destOrd="0" parTransId="{7025672F-C5C7-41BE-8A31-4A7746A9256D}" sibTransId="{13584B69-0E16-4F8E-9B94-411220851D55}"/>
    <dgm:cxn modelId="{1FB11327-8CE5-4AC5-813B-D575904A2EF2}" type="presOf" srcId="{BA685EA6-1D63-43F4-B925-3A1C870C31F9}" destId="{D0C4437D-2815-4939-8C77-35F8ED0A9187}" srcOrd="0" destOrd="0" presId="urn:microsoft.com/office/officeart/2011/layout/HexagonRadial"/>
    <dgm:cxn modelId="{16EF752C-FA95-4EC7-B818-E1B2AC79FBFE}" srcId="{7F5C3634-8626-43AE-A9A6-092DFA4078DC}" destId="{D6667215-8FDB-413D-802F-E4242629959E}" srcOrd="2" destOrd="0" parTransId="{E9F9FAF0-B5F9-428F-840B-A6BBFEC88A31}" sibTransId="{31F52C18-D103-4D61-8E52-32E01A9329F0}"/>
    <dgm:cxn modelId="{587308D0-3698-4C89-8DAB-7FFA85494E95}" type="presOf" srcId="{0BC1E020-512D-494B-9EB1-2888E2FD54FC}" destId="{FBEC54AD-AFD5-48F6-9B13-8D2B02DC7478}" srcOrd="0" destOrd="0" presId="urn:microsoft.com/office/officeart/2011/layout/HexagonRadial"/>
    <dgm:cxn modelId="{3B0B0A8A-2416-40D2-A850-48095FE79869}" srcId="{7F5C3634-8626-43AE-A9A6-092DFA4078DC}" destId="{D9EA9C6B-18D3-419D-853D-AD97F54F5E43}" srcOrd="6" destOrd="0" parTransId="{DB2F300B-F8E9-44E8-924B-8927E467CACE}" sibTransId="{DD43B39A-7882-4393-9EA8-9E9D753B1CFF}"/>
    <dgm:cxn modelId="{90536D00-7B3B-47E4-862D-0FD9219BA1C1}" type="presOf" srcId="{7F5C3634-8626-43AE-A9A6-092DFA4078DC}" destId="{95679689-DD9D-4FEC-8E2D-FDEB79C263AD}" srcOrd="0" destOrd="0" presId="urn:microsoft.com/office/officeart/2011/layout/HexagonRadial"/>
    <dgm:cxn modelId="{F1B1FC2B-061B-4C9A-BAA2-667E1BF13A16}" srcId="{9CE3058E-86DB-40AD-9146-CDE777159462}" destId="{B7FA74F5-7B5E-4C12-A5A2-12718F52CA55}" srcOrd="5" destOrd="0" parTransId="{4986A97F-AC94-4D47-A20A-C0747CDEC6FA}" sibTransId="{B3730258-FF2B-47A1-8C37-520B2570F658}"/>
    <dgm:cxn modelId="{20765628-ADFC-4610-BD6A-0AED2D97FD4C}" srcId="{7F5C3634-8626-43AE-A9A6-092DFA4078DC}" destId="{DCBED00A-D3CE-423C-818F-E55D2E3BD37D}" srcOrd="1" destOrd="0" parTransId="{1F181C6D-89FF-4216-B0DD-0970CED32E7A}" sibTransId="{360E3F6B-32A1-4359-A3D1-0E8B7731DD18}"/>
    <dgm:cxn modelId="{9CFC7D03-BBDA-4822-9093-554C9BED15EB}" type="presParOf" srcId="{DCFE04E8-B2AD-4061-9DC0-90EA82FF26C3}" destId="{95679689-DD9D-4FEC-8E2D-FDEB79C263AD}" srcOrd="0" destOrd="0" presId="urn:microsoft.com/office/officeart/2011/layout/HexagonRadial"/>
    <dgm:cxn modelId="{8970BD8F-460E-4E59-BD50-736514B6E984}" type="presParOf" srcId="{DCFE04E8-B2AD-4061-9DC0-90EA82FF26C3}" destId="{74019CD2-8E87-444F-B951-82D41B4C4182}" srcOrd="1" destOrd="0" presId="urn:microsoft.com/office/officeart/2011/layout/HexagonRadial"/>
    <dgm:cxn modelId="{4FAF3801-97C7-4994-857A-E02F7709215B}" type="presParOf" srcId="{74019CD2-8E87-444F-B951-82D41B4C4182}" destId="{08E56F70-A71B-46DE-97BA-84709EF423B0}" srcOrd="0" destOrd="0" presId="urn:microsoft.com/office/officeart/2011/layout/HexagonRadial"/>
    <dgm:cxn modelId="{09596B3D-6D76-48E5-929F-E3E1B7C462C7}" type="presParOf" srcId="{DCFE04E8-B2AD-4061-9DC0-90EA82FF26C3}" destId="{B4D9E072-30C8-4534-B7D3-C17F0FB29E8F}" srcOrd="2" destOrd="0" presId="urn:microsoft.com/office/officeart/2011/layout/HexagonRadial"/>
    <dgm:cxn modelId="{E192A441-C248-44F0-AD63-F68CFBA5A29D}" type="presParOf" srcId="{DCFE04E8-B2AD-4061-9DC0-90EA82FF26C3}" destId="{3EA4559D-8CB2-4340-80C3-8A615DAB5E0E}" srcOrd="3" destOrd="0" presId="urn:microsoft.com/office/officeart/2011/layout/HexagonRadial"/>
    <dgm:cxn modelId="{1349B01E-CD46-4F48-927C-A999E9C53EF0}" type="presParOf" srcId="{3EA4559D-8CB2-4340-80C3-8A615DAB5E0E}" destId="{DA03609B-12C7-428C-B7C1-814479CD8058}" srcOrd="0" destOrd="0" presId="urn:microsoft.com/office/officeart/2011/layout/HexagonRadial"/>
    <dgm:cxn modelId="{9508543F-5A0A-44A5-BB69-03E31C49727A}" type="presParOf" srcId="{DCFE04E8-B2AD-4061-9DC0-90EA82FF26C3}" destId="{8C8C501B-FC54-4062-8278-A7B1739621B8}" srcOrd="4" destOrd="0" presId="urn:microsoft.com/office/officeart/2011/layout/HexagonRadial"/>
    <dgm:cxn modelId="{D15DB23E-C98F-4428-A7F9-A62296AE5561}" type="presParOf" srcId="{DCFE04E8-B2AD-4061-9DC0-90EA82FF26C3}" destId="{8F844494-F983-4F9A-A569-3D0BE35928DB}" srcOrd="5" destOrd="0" presId="urn:microsoft.com/office/officeart/2011/layout/HexagonRadial"/>
    <dgm:cxn modelId="{6C4432D4-FD3B-490E-8279-0A6EDC267F7F}" type="presParOf" srcId="{8F844494-F983-4F9A-A569-3D0BE35928DB}" destId="{1152A4D2-4754-4FBC-A371-65A1AED8AB60}" srcOrd="0" destOrd="0" presId="urn:microsoft.com/office/officeart/2011/layout/HexagonRadial"/>
    <dgm:cxn modelId="{56709EB9-9E4F-4606-8D8F-44C956411577}" type="presParOf" srcId="{DCFE04E8-B2AD-4061-9DC0-90EA82FF26C3}" destId="{D3720A48-B152-4034-8ECC-C8E922952DE4}" srcOrd="6" destOrd="0" presId="urn:microsoft.com/office/officeart/2011/layout/HexagonRadial"/>
    <dgm:cxn modelId="{5DD8A0D5-DE50-4489-AF67-473490DFDD36}" type="presParOf" srcId="{DCFE04E8-B2AD-4061-9DC0-90EA82FF26C3}" destId="{57C4A5C0-03D9-4670-BFE9-ADE56EC5F1C5}" srcOrd="7" destOrd="0" presId="urn:microsoft.com/office/officeart/2011/layout/HexagonRadial"/>
    <dgm:cxn modelId="{C455E9F2-1598-456E-8E50-0368BA887E5A}" type="presParOf" srcId="{57C4A5C0-03D9-4670-BFE9-ADE56EC5F1C5}" destId="{34E6AF38-6A44-472A-89D1-39F530A38A5E}" srcOrd="0" destOrd="0" presId="urn:microsoft.com/office/officeart/2011/layout/HexagonRadial"/>
    <dgm:cxn modelId="{EA116707-1A6A-4E95-B913-31042D19C334}" type="presParOf" srcId="{DCFE04E8-B2AD-4061-9DC0-90EA82FF26C3}" destId="{FBEC54AD-AFD5-48F6-9B13-8D2B02DC7478}" srcOrd="8" destOrd="0" presId="urn:microsoft.com/office/officeart/2011/layout/HexagonRadial"/>
    <dgm:cxn modelId="{2CBC3212-28D7-43C4-85DA-A3AEF09A5816}" type="presParOf" srcId="{DCFE04E8-B2AD-4061-9DC0-90EA82FF26C3}" destId="{D60DB245-EFCA-4D1F-883D-05537FF2E17E}" srcOrd="9" destOrd="0" presId="urn:microsoft.com/office/officeart/2011/layout/HexagonRadial"/>
    <dgm:cxn modelId="{0F1640B6-6FB4-49FC-9361-BEBD3B70E189}" type="presParOf" srcId="{D60DB245-EFCA-4D1F-883D-05537FF2E17E}" destId="{EF1E01AB-B828-4045-8252-E1611C434EA5}" srcOrd="0" destOrd="0" presId="urn:microsoft.com/office/officeart/2011/layout/HexagonRadial"/>
    <dgm:cxn modelId="{523F855E-AF75-43B8-8A23-CA4924A10408}" type="presParOf" srcId="{DCFE04E8-B2AD-4061-9DC0-90EA82FF26C3}" destId="{93B8D15D-82D1-4779-B8E3-1F023D051A2C}" srcOrd="10" destOrd="0" presId="urn:microsoft.com/office/officeart/2011/layout/HexagonRadial"/>
    <dgm:cxn modelId="{B8B16A22-0F2F-48DA-A8BB-147379C903BE}" type="presParOf" srcId="{DCFE04E8-B2AD-4061-9DC0-90EA82FF26C3}" destId="{143E564B-83C3-4167-A097-BAD8442DBBB0}" srcOrd="11" destOrd="0" presId="urn:microsoft.com/office/officeart/2011/layout/HexagonRadial"/>
    <dgm:cxn modelId="{CE025DCF-09BC-4BE9-B8B8-E38AACC4F5B7}" type="presParOf" srcId="{143E564B-83C3-4167-A097-BAD8442DBBB0}" destId="{B35353FC-709E-45A6-B672-F7D7DBE5CE0A}" srcOrd="0" destOrd="0" presId="urn:microsoft.com/office/officeart/2011/layout/HexagonRadial"/>
    <dgm:cxn modelId="{BFBF0601-EB2C-4C0F-865F-F79C2B72A169}" type="presParOf" srcId="{DCFE04E8-B2AD-4061-9DC0-90EA82FF26C3}" destId="{D0C4437D-2815-4939-8C77-35F8ED0A918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1FF8C-F7DC-4C9A-B4CA-3FE1849E61EF}" type="doc">
      <dgm:prSet loTypeId="urn:microsoft.com/office/officeart/2005/8/layout/b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9C84B67-F310-43EE-95B0-18C13D403538}">
      <dgm:prSet phldrT="[Text]"/>
      <dgm:spPr/>
      <dgm:t>
        <a:bodyPr/>
        <a:lstStyle/>
        <a:p>
          <a:r>
            <a:rPr lang="en-US" dirty="0" smtClean="0"/>
            <a:t>Strategic</a:t>
          </a:r>
          <a:endParaRPr lang="en-IN" dirty="0"/>
        </a:p>
      </dgm:t>
    </dgm:pt>
    <dgm:pt modelId="{63A98144-24A4-4702-805A-2367F30E5E8D}" type="parTrans" cxnId="{5E3016A1-4C8F-4876-86FF-4A78707F5182}">
      <dgm:prSet/>
      <dgm:spPr/>
      <dgm:t>
        <a:bodyPr/>
        <a:lstStyle/>
        <a:p>
          <a:endParaRPr lang="en-IN"/>
        </a:p>
      </dgm:t>
    </dgm:pt>
    <dgm:pt modelId="{299DAD69-55B6-4A3D-BB84-1BDA39BEBE15}" type="sibTrans" cxnId="{5E3016A1-4C8F-4876-86FF-4A78707F5182}">
      <dgm:prSet/>
      <dgm:spPr/>
      <dgm:t>
        <a:bodyPr/>
        <a:lstStyle/>
        <a:p>
          <a:endParaRPr lang="en-IN"/>
        </a:p>
      </dgm:t>
    </dgm:pt>
    <dgm:pt modelId="{1B0F4791-CA42-4EA5-B4FD-8E9B11E18B74}">
      <dgm:prSet phldrT="[Text]"/>
      <dgm:spPr/>
      <dgm:t>
        <a:bodyPr/>
        <a:lstStyle/>
        <a:p>
          <a:r>
            <a:rPr lang="en-US" dirty="0" smtClean="0"/>
            <a:t>Tactical</a:t>
          </a:r>
          <a:endParaRPr lang="en-IN" dirty="0"/>
        </a:p>
      </dgm:t>
    </dgm:pt>
    <dgm:pt modelId="{8A12D6F8-6E67-4DB0-A80C-BC6E80550C53}" type="parTrans" cxnId="{39775CB5-D4B2-4F93-AE27-5EF22B662CBD}">
      <dgm:prSet/>
      <dgm:spPr/>
      <dgm:t>
        <a:bodyPr/>
        <a:lstStyle/>
        <a:p>
          <a:endParaRPr lang="en-IN"/>
        </a:p>
      </dgm:t>
    </dgm:pt>
    <dgm:pt modelId="{7DCA0AC9-F20B-4E1C-B35E-425254C15FC1}" type="sibTrans" cxnId="{39775CB5-D4B2-4F93-AE27-5EF22B662CBD}">
      <dgm:prSet/>
      <dgm:spPr/>
      <dgm:t>
        <a:bodyPr/>
        <a:lstStyle/>
        <a:p>
          <a:endParaRPr lang="en-IN"/>
        </a:p>
      </dgm:t>
    </dgm:pt>
    <dgm:pt modelId="{89C164EF-F539-4E4E-9486-BCE9B03C16A6}">
      <dgm:prSet phldrT="[Text]"/>
      <dgm:spPr/>
      <dgm:t>
        <a:bodyPr/>
        <a:lstStyle/>
        <a:p>
          <a:r>
            <a:rPr lang="en-US" dirty="0" smtClean="0"/>
            <a:t>Operational</a:t>
          </a:r>
          <a:endParaRPr lang="en-IN" dirty="0"/>
        </a:p>
      </dgm:t>
    </dgm:pt>
    <dgm:pt modelId="{CF5EA04C-CC17-40AD-8F0E-CAD7B9F14D64}" type="parTrans" cxnId="{A94757D2-E6B5-40E9-9995-6412A80DB9B8}">
      <dgm:prSet/>
      <dgm:spPr/>
      <dgm:t>
        <a:bodyPr/>
        <a:lstStyle/>
        <a:p>
          <a:endParaRPr lang="en-IN"/>
        </a:p>
      </dgm:t>
    </dgm:pt>
    <dgm:pt modelId="{44E0182C-36DC-4E41-A885-B2854668F0A6}" type="sibTrans" cxnId="{A94757D2-E6B5-40E9-9995-6412A80DB9B8}">
      <dgm:prSet/>
      <dgm:spPr/>
      <dgm:t>
        <a:bodyPr/>
        <a:lstStyle/>
        <a:p>
          <a:endParaRPr lang="en-IN"/>
        </a:p>
      </dgm:t>
    </dgm:pt>
    <dgm:pt modelId="{1B4AFDFD-9C49-48F7-B6C2-EA3CCDA79348}">
      <dgm:prSet custT="1"/>
      <dgm:spPr/>
      <dgm:t>
        <a:bodyPr/>
        <a:lstStyle/>
        <a:p>
          <a:r>
            <a:rPr lang="en-US" sz="2400" dirty="0" smtClean="0"/>
            <a:t>6 Hours</a:t>
          </a:r>
          <a:endParaRPr lang="en-IN" sz="2400" dirty="0"/>
        </a:p>
      </dgm:t>
    </dgm:pt>
    <dgm:pt modelId="{B11A88D8-A938-4DDE-8808-D7826E42C5D7}" type="parTrans" cxnId="{1CA6A91A-E081-4C22-B4B8-080C6425F6EE}">
      <dgm:prSet/>
      <dgm:spPr/>
      <dgm:t>
        <a:bodyPr/>
        <a:lstStyle/>
        <a:p>
          <a:endParaRPr lang="en-IN"/>
        </a:p>
      </dgm:t>
    </dgm:pt>
    <dgm:pt modelId="{3AE62DEA-458D-4C70-B304-BC45876B7823}" type="sibTrans" cxnId="{1CA6A91A-E081-4C22-B4B8-080C6425F6EE}">
      <dgm:prSet/>
      <dgm:spPr/>
      <dgm:t>
        <a:bodyPr/>
        <a:lstStyle/>
        <a:p>
          <a:endParaRPr lang="en-IN"/>
        </a:p>
      </dgm:t>
    </dgm:pt>
    <dgm:pt modelId="{5439A32A-C5C3-4481-AF59-A038F06E85A0}">
      <dgm:prSet custT="1"/>
      <dgm:spPr/>
      <dgm:t>
        <a:bodyPr/>
        <a:lstStyle/>
        <a:p>
          <a:r>
            <a:rPr lang="en-US" sz="2400" dirty="0" smtClean="0"/>
            <a:t>Once in 45 Days</a:t>
          </a:r>
          <a:endParaRPr lang="en-IN" sz="2400" dirty="0"/>
        </a:p>
      </dgm:t>
    </dgm:pt>
    <dgm:pt modelId="{134B17A0-6EB1-4079-AEFE-3226439EF3D0}" type="parTrans" cxnId="{CEAFBE44-1523-444A-87F0-7F589C34FA29}">
      <dgm:prSet/>
      <dgm:spPr/>
      <dgm:t>
        <a:bodyPr/>
        <a:lstStyle/>
        <a:p>
          <a:endParaRPr lang="en-IN"/>
        </a:p>
      </dgm:t>
    </dgm:pt>
    <dgm:pt modelId="{1AA79E4D-71A2-48C8-A371-8A186B80FAD2}" type="sibTrans" cxnId="{CEAFBE44-1523-444A-87F0-7F589C34FA29}">
      <dgm:prSet/>
      <dgm:spPr/>
      <dgm:t>
        <a:bodyPr/>
        <a:lstStyle/>
        <a:p>
          <a:endParaRPr lang="en-IN"/>
        </a:p>
      </dgm:t>
    </dgm:pt>
    <dgm:pt modelId="{9D7BC13E-3E82-41F4-9E76-D7163F2C4326}">
      <dgm:prSet custT="1"/>
      <dgm:spPr/>
      <dgm:t>
        <a:bodyPr/>
        <a:lstStyle/>
        <a:p>
          <a:endParaRPr lang="en-IN" sz="3200" dirty="0"/>
        </a:p>
      </dgm:t>
    </dgm:pt>
    <dgm:pt modelId="{DEA1D319-281C-4EEE-9997-3F03B9A82A5D}" type="parTrans" cxnId="{6C02115E-3C88-490A-9C59-4F17B79A81FF}">
      <dgm:prSet/>
      <dgm:spPr/>
      <dgm:t>
        <a:bodyPr/>
        <a:lstStyle/>
        <a:p>
          <a:endParaRPr lang="en-IN"/>
        </a:p>
      </dgm:t>
    </dgm:pt>
    <dgm:pt modelId="{6C177216-B768-43FA-927A-E64645D34A36}" type="sibTrans" cxnId="{6C02115E-3C88-490A-9C59-4F17B79A81FF}">
      <dgm:prSet/>
      <dgm:spPr/>
      <dgm:t>
        <a:bodyPr/>
        <a:lstStyle/>
        <a:p>
          <a:endParaRPr lang="en-IN"/>
        </a:p>
      </dgm:t>
    </dgm:pt>
    <dgm:pt modelId="{1518D6DC-4FF4-48AF-B080-BC4BB10EEA31}">
      <dgm:prSet custT="1"/>
      <dgm:spPr/>
      <dgm:t>
        <a:bodyPr/>
        <a:lstStyle/>
        <a:p>
          <a:r>
            <a:rPr lang="en-US" sz="2400" dirty="0" smtClean="0"/>
            <a:t>Size</a:t>
          </a:r>
          <a:endParaRPr lang="en-IN" sz="2400" dirty="0"/>
        </a:p>
      </dgm:t>
    </dgm:pt>
    <dgm:pt modelId="{AE9EBE77-36DA-4587-9EE9-9B7F2C4599B1}" type="parTrans" cxnId="{B11D54D5-66EB-4A4D-BE7E-479213D9561F}">
      <dgm:prSet/>
      <dgm:spPr/>
      <dgm:t>
        <a:bodyPr/>
        <a:lstStyle/>
        <a:p>
          <a:endParaRPr lang="en-IN"/>
        </a:p>
      </dgm:t>
    </dgm:pt>
    <dgm:pt modelId="{A6192D1E-71D2-401C-8461-1E8901F213EB}" type="sibTrans" cxnId="{B11D54D5-66EB-4A4D-BE7E-479213D9561F}">
      <dgm:prSet/>
      <dgm:spPr/>
      <dgm:t>
        <a:bodyPr/>
        <a:lstStyle/>
        <a:p>
          <a:endParaRPr lang="en-IN"/>
        </a:p>
      </dgm:t>
    </dgm:pt>
    <dgm:pt modelId="{6141F385-FACF-473C-83A7-1AC055FC9358}">
      <dgm:prSet custT="1"/>
      <dgm:spPr/>
      <dgm:t>
        <a:bodyPr/>
        <a:lstStyle/>
        <a:p>
          <a:r>
            <a:rPr lang="en-US" sz="2400" dirty="0" smtClean="0"/>
            <a:t>Agenda</a:t>
          </a:r>
          <a:endParaRPr lang="en-IN" sz="2400" dirty="0"/>
        </a:p>
      </dgm:t>
    </dgm:pt>
    <dgm:pt modelId="{DBC2C79B-9D7E-4EF1-9873-F64FCAA42E18}" type="parTrans" cxnId="{B24B777E-F391-4D6C-8C81-ABE5FEDFA1D1}">
      <dgm:prSet/>
      <dgm:spPr/>
      <dgm:t>
        <a:bodyPr/>
        <a:lstStyle/>
        <a:p>
          <a:endParaRPr lang="en-IN"/>
        </a:p>
      </dgm:t>
    </dgm:pt>
    <dgm:pt modelId="{25213913-D1BF-4AE3-A2CE-04FE4A67BF0D}" type="sibTrans" cxnId="{B24B777E-F391-4D6C-8C81-ABE5FEDFA1D1}">
      <dgm:prSet/>
      <dgm:spPr/>
      <dgm:t>
        <a:bodyPr/>
        <a:lstStyle/>
        <a:p>
          <a:endParaRPr lang="en-IN"/>
        </a:p>
      </dgm:t>
    </dgm:pt>
    <dgm:pt modelId="{A59DD6A8-5358-4B82-837E-ADA59931A582}">
      <dgm:prSet custT="1"/>
      <dgm:spPr/>
      <dgm:t>
        <a:bodyPr/>
        <a:lstStyle/>
        <a:p>
          <a:r>
            <a:rPr lang="en-IN" sz="2400" dirty="0" smtClean="0"/>
            <a:t>2 Hours</a:t>
          </a:r>
          <a:endParaRPr lang="en-IN" sz="2400" dirty="0"/>
        </a:p>
      </dgm:t>
    </dgm:pt>
    <dgm:pt modelId="{D6BEA32D-42AB-4A0E-A64E-70C43A328A2A}" type="parTrans" cxnId="{480BF0EA-8EF4-4BB2-87BF-1C61FB940F79}">
      <dgm:prSet/>
      <dgm:spPr/>
      <dgm:t>
        <a:bodyPr/>
        <a:lstStyle/>
        <a:p>
          <a:endParaRPr lang="en-IN"/>
        </a:p>
      </dgm:t>
    </dgm:pt>
    <dgm:pt modelId="{A777335A-A3AD-4B30-9CE0-9BB54E106BAC}" type="sibTrans" cxnId="{480BF0EA-8EF4-4BB2-87BF-1C61FB940F79}">
      <dgm:prSet/>
      <dgm:spPr/>
      <dgm:t>
        <a:bodyPr/>
        <a:lstStyle/>
        <a:p>
          <a:endParaRPr lang="en-IN"/>
        </a:p>
      </dgm:t>
    </dgm:pt>
    <dgm:pt modelId="{6AFABC7A-733F-4B99-8ED3-ABA9370216AE}">
      <dgm:prSet custT="1"/>
      <dgm:spPr/>
      <dgm:t>
        <a:bodyPr/>
        <a:lstStyle/>
        <a:p>
          <a:r>
            <a:rPr lang="en-IN" sz="2400" dirty="0" smtClean="0"/>
            <a:t>14 days/21 Days</a:t>
          </a:r>
        </a:p>
      </dgm:t>
    </dgm:pt>
    <dgm:pt modelId="{E56E13AE-728B-4E8C-A113-655562F1C1D0}" type="parTrans" cxnId="{D2508877-9B62-4F32-9D63-1065B21FBDC0}">
      <dgm:prSet/>
      <dgm:spPr/>
      <dgm:t>
        <a:bodyPr/>
        <a:lstStyle/>
        <a:p>
          <a:endParaRPr lang="en-IN"/>
        </a:p>
      </dgm:t>
    </dgm:pt>
    <dgm:pt modelId="{79DE32DC-5119-481F-BF26-B5B51ABB3080}" type="sibTrans" cxnId="{D2508877-9B62-4F32-9D63-1065B21FBDC0}">
      <dgm:prSet/>
      <dgm:spPr/>
      <dgm:t>
        <a:bodyPr/>
        <a:lstStyle/>
        <a:p>
          <a:endParaRPr lang="en-IN"/>
        </a:p>
      </dgm:t>
    </dgm:pt>
    <dgm:pt modelId="{4B012B92-ACF2-4D3A-9D1A-C2401B87606A}">
      <dgm:prSet custT="1"/>
      <dgm:spPr/>
      <dgm:t>
        <a:bodyPr/>
        <a:lstStyle/>
        <a:p>
          <a:r>
            <a:rPr lang="en-IN" sz="2400" dirty="0" smtClean="0"/>
            <a:t>Size</a:t>
          </a:r>
        </a:p>
      </dgm:t>
    </dgm:pt>
    <dgm:pt modelId="{1ED588C7-86E7-40F2-B17D-6CE5B5463932}" type="parTrans" cxnId="{29D6FF0A-C1A5-41B0-8569-A2F22534FFA4}">
      <dgm:prSet/>
      <dgm:spPr/>
      <dgm:t>
        <a:bodyPr/>
        <a:lstStyle/>
        <a:p>
          <a:endParaRPr lang="en-IN"/>
        </a:p>
      </dgm:t>
    </dgm:pt>
    <dgm:pt modelId="{6436FE0F-5280-4CD2-90C6-8344A1BD6307}" type="sibTrans" cxnId="{29D6FF0A-C1A5-41B0-8569-A2F22534FFA4}">
      <dgm:prSet/>
      <dgm:spPr/>
      <dgm:t>
        <a:bodyPr/>
        <a:lstStyle/>
        <a:p>
          <a:endParaRPr lang="en-IN"/>
        </a:p>
      </dgm:t>
    </dgm:pt>
    <dgm:pt modelId="{F7D3D9DB-20E4-4460-980A-E4D3CC2B9C01}">
      <dgm:prSet custT="1"/>
      <dgm:spPr/>
      <dgm:t>
        <a:bodyPr/>
        <a:lstStyle/>
        <a:p>
          <a:r>
            <a:rPr lang="en-IN" sz="2400" dirty="0" smtClean="0"/>
            <a:t>Agenda</a:t>
          </a:r>
          <a:endParaRPr lang="en-IN" sz="2400" dirty="0"/>
        </a:p>
      </dgm:t>
    </dgm:pt>
    <dgm:pt modelId="{F89A4671-FBC1-4D96-90C3-A88656D0CBBB}" type="parTrans" cxnId="{9C41A3DD-76F3-48FF-8A56-C5F9C4E808A5}">
      <dgm:prSet/>
      <dgm:spPr/>
      <dgm:t>
        <a:bodyPr/>
        <a:lstStyle/>
        <a:p>
          <a:endParaRPr lang="en-IN"/>
        </a:p>
      </dgm:t>
    </dgm:pt>
    <dgm:pt modelId="{758E8326-8044-4725-A4A1-B366A7A8C38D}" type="sibTrans" cxnId="{9C41A3DD-76F3-48FF-8A56-C5F9C4E808A5}">
      <dgm:prSet/>
      <dgm:spPr/>
      <dgm:t>
        <a:bodyPr/>
        <a:lstStyle/>
        <a:p>
          <a:endParaRPr lang="en-IN"/>
        </a:p>
      </dgm:t>
    </dgm:pt>
    <dgm:pt modelId="{CBC12109-7819-4FC7-82E6-D0C38D2B57C4}">
      <dgm:prSet/>
      <dgm:spPr/>
      <dgm:t>
        <a:bodyPr/>
        <a:lstStyle/>
        <a:p>
          <a:r>
            <a:rPr lang="en-IN" dirty="0" smtClean="0"/>
            <a:t>15 </a:t>
          </a:r>
          <a:r>
            <a:rPr lang="en-IN" dirty="0" err="1" smtClean="0"/>
            <a:t>Mins</a:t>
          </a:r>
          <a:endParaRPr lang="en-IN" dirty="0"/>
        </a:p>
      </dgm:t>
    </dgm:pt>
    <dgm:pt modelId="{133C071B-3D1C-43DA-A37F-0B5A173A58D1}" type="parTrans" cxnId="{E6EDF064-1349-4F0D-A8D1-B4D1B47D00CD}">
      <dgm:prSet/>
      <dgm:spPr/>
      <dgm:t>
        <a:bodyPr/>
        <a:lstStyle/>
        <a:p>
          <a:endParaRPr lang="en-IN"/>
        </a:p>
      </dgm:t>
    </dgm:pt>
    <dgm:pt modelId="{6FEF1CCC-E794-425B-9ABD-5E1063DFD9BA}" type="sibTrans" cxnId="{E6EDF064-1349-4F0D-A8D1-B4D1B47D00CD}">
      <dgm:prSet/>
      <dgm:spPr/>
      <dgm:t>
        <a:bodyPr/>
        <a:lstStyle/>
        <a:p>
          <a:endParaRPr lang="en-IN"/>
        </a:p>
      </dgm:t>
    </dgm:pt>
    <dgm:pt modelId="{088DC0DD-59AF-46EB-A1B5-47FE27793530}">
      <dgm:prSet/>
      <dgm:spPr/>
      <dgm:t>
        <a:bodyPr/>
        <a:lstStyle/>
        <a:p>
          <a:r>
            <a:rPr lang="en-IN" dirty="0" smtClean="0"/>
            <a:t>Everyday</a:t>
          </a:r>
        </a:p>
      </dgm:t>
    </dgm:pt>
    <dgm:pt modelId="{FE594A39-C939-46D3-8298-B2C1C4D96144}" type="parTrans" cxnId="{B07F6CDE-61C9-45A5-AB05-AC6DF55DF2E2}">
      <dgm:prSet/>
      <dgm:spPr/>
      <dgm:t>
        <a:bodyPr/>
        <a:lstStyle/>
        <a:p>
          <a:endParaRPr lang="en-IN"/>
        </a:p>
      </dgm:t>
    </dgm:pt>
    <dgm:pt modelId="{7B3FFD1A-F4CE-411C-8273-28D7CA6404AA}" type="sibTrans" cxnId="{B07F6CDE-61C9-45A5-AB05-AC6DF55DF2E2}">
      <dgm:prSet/>
      <dgm:spPr/>
      <dgm:t>
        <a:bodyPr/>
        <a:lstStyle/>
        <a:p>
          <a:endParaRPr lang="en-IN"/>
        </a:p>
      </dgm:t>
    </dgm:pt>
    <dgm:pt modelId="{8BF21C4B-A20D-48C9-9788-DE85AB896C3F}">
      <dgm:prSet/>
      <dgm:spPr/>
      <dgm:t>
        <a:bodyPr/>
        <a:lstStyle/>
        <a:p>
          <a:r>
            <a:rPr lang="en-IN" dirty="0" smtClean="0"/>
            <a:t>Size</a:t>
          </a:r>
        </a:p>
      </dgm:t>
    </dgm:pt>
    <dgm:pt modelId="{C619ED02-EBF7-4C19-89D4-DFA77DAD28F2}" type="parTrans" cxnId="{E2029C10-086A-401E-87DA-3CF21E109468}">
      <dgm:prSet/>
      <dgm:spPr/>
      <dgm:t>
        <a:bodyPr/>
        <a:lstStyle/>
        <a:p>
          <a:endParaRPr lang="en-IN"/>
        </a:p>
      </dgm:t>
    </dgm:pt>
    <dgm:pt modelId="{063510C5-61BB-4729-AB2E-B9EB1066EC10}" type="sibTrans" cxnId="{E2029C10-086A-401E-87DA-3CF21E109468}">
      <dgm:prSet/>
      <dgm:spPr/>
      <dgm:t>
        <a:bodyPr/>
        <a:lstStyle/>
        <a:p>
          <a:endParaRPr lang="en-IN"/>
        </a:p>
      </dgm:t>
    </dgm:pt>
    <dgm:pt modelId="{25A3D580-D1A1-4840-AAF9-E3073D10B5EF}">
      <dgm:prSet/>
      <dgm:spPr/>
      <dgm:t>
        <a:bodyPr/>
        <a:lstStyle/>
        <a:p>
          <a:r>
            <a:rPr lang="en-IN" dirty="0" smtClean="0"/>
            <a:t>Agenda</a:t>
          </a:r>
          <a:endParaRPr lang="en-IN" dirty="0"/>
        </a:p>
      </dgm:t>
    </dgm:pt>
    <dgm:pt modelId="{186B6A5A-641F-48E6-A71C-6EA0EE547384}" type="parTrans" cxnId="{69767D76-908E-4536-8A76-FD9149B1BC0E}">
      <dgm:prSet/>
      <dgm:spPr/>
      <dgm:t>
        <a:bodyPr/>
        <a:lstStyle/>
        <a:p>
          <a:endParaRPr lang="en-IN"/>
        </a:p>
      </dgm:t>
    </dgm:pt>
    <dgm:pt modelId="{45782C23-C955-4969-8E0A-71FFE4C93BDD}" type="sibTrans" cxnId="{69767D76-908E-4536-8A76-FD9149B1BC0E}">
      <dgm:prSet/>
      <dgm:spPr/>
      <dgm:t>
        <a:bodyPr/>
        <a:lstStyle/>
        <a:p>
          <a:endParaRPr lang="en-IN"/>
        </a:p>
      </dgm:t>
    </dgm:pt>
    <dgm:pt modelId="{BAC5CF3C-C670-4B3A-9081-9903417F1862}" type="pres">
      <dgm:prSet presAssocID="{1B11FF8C-F7DC-4C9A-B4CA-3FE1849E61E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4F89989-41E1-47C6-BBC7-1775F28F2901}" type="pres">
      <dgm:prSet presAssocID="{29C84B67-F310-43EE-95B0-18C13D403538}" presName="compNode" presStyleCnt="0"/>
      <dgm:spPr/>
      <dgm:t>
        <a:bodyPr/>
        <a:lstStyle/>
        <a:p>
          <a:endParaRPr lang="en-IN"/>
        </a:p>
      </dgm:t>
    </dgm:pt>
    <dgm:pt modelId="{456FA4A2-4381-4106-A05A-97F0CCE87DB9}" type="pres">
      <dgm:prSet presAssocID="{29C84B67-F310-43EE-95B0-18C13D40353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31E804-E4A6-4EB7-BF19-990FBF1FBCB0}" type="pres">
      <dgm:prSet presAssocID="{29C84B67-F310-43EE-95B0-18C13D4035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510171-4755-40D4-9255-1AD69CD26660}" type="pres">
      <dgm:prSet presAssocID="{29C84B67-F310-43EE-95B0-18C13D403538}" presName="parentRect" presStyleLbl="alignNode1" presStyleIdx="0" presStyleCnt="3"/>
      <dgm:spPr/>
      <dgm:t>
        <a:bodyPr/>
        <a:lstStyle/>
        <a:p>
          <a:endParaRPr lang="en-IN"/>
        </a:p>
      </dgm:t>
    </dgm:pt>
    <dgm:pt modelId="{8FC0FF28-FBD4-4737-B252-F05620C51E45}" type="pres">
      <dgm:prSet presAssocID="{29C84B67-F310-43EE-95B0-18C13D403538}" presName="adorn" presStyleLbl="fgAccFollowNode1" presStyleIdx="0" presStyleCnt="3"/>
      <dgm:spPr/>
      <dgm:t>
        <a:bodyPr/>
        <a:lstStyle/>
        <a:p>
          <a:endParaRPr lang="en-IN"/>
        </a:p>
      </dgm:t>
    </dgm:pt>
    <dgm:pt modelId="{6D712FFD-E3BE-4E0E-9AE2-A862784E8203}" type="pres">
      <dgm:prSet presAssocID="{299DAD69-55B6-4A3D-BB84-1BDA39BEBE15}" presName="sibTrans" presStyleLbl="sibTrans2D1" presStyleIdx="0" presStyleCnt="0"/>
      <dgm:spPr/>
      <dgm:t>
        <a:bodyPr/>
        <a:lstStyle/>
        <a:p>
          <a:endParaRPr lang="en-IN"/>
        </a:p>
      </dgm:t>
    </dgm:pt>
    <dgm:pt modelId="{7EF9D7F2-0F1A-4A7B-993A-E3655C295A86}" type="pres">
      <dgm:prSet presAssocID="{1B0F4791-CA42-4EA5-B4FD-8E9B11E18B74}" presName="compNode" presStyleCnt="0"/>
      <dgm:spPr/>
      <dgm:t>
        <a:bodyPr/>
        <a:lstStyle/>
        <a:p>
          <a:endParaRPr lang="en-IN"/>
        </a:p>
      </dgm:t>
    </dgm:pt>
    <dgm:pt modelId="{88EBA9F2-9139-486C-9B3D-768284A30481}" type="pres">
      <dgm:prSet presAssocID="{1B0F4791-CA42-4EA5-B4FD-8E9B11E18B7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F722EB-E66F-40FB-8F5C-A078F048C9E6}" type="pres">
      <dgm:prSet presAssocID="{1B0F4791-CA42-4EA5-B4FD-8E9B11E18B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2DEBE9-FE72-484C-97C3-2FEDFF1E5AAA}" type="pres">
      <dgm:prSet presAssocID="{1B0F4791-CA42-4EA5-B4FD-8E9B11E18B74}" presName="parentRect" presStyleLbl="alignNode1" presStyleIdx="1" presStyleCnt="3"/>
      <dgm:spPr/>
      <dgm:t>
        <a:bodyPr/>
        <a:lstStyle/>
        <a:p>
          <a:endParaRPr lang="en-IN"/>
        </a:p>
      </dgm:t>
    </dgm:pt>
    <dgm:pt modelId="{80271BE9-8AD9-419B-999D-D61C92A5AB78}" type="pres">
      <dgm:prSet presAssocID="{1B0F4791-CA42-4EA5-B4FD-8E9B11E18B74}" presName="adorn" presStyleLbl="fgAccFollowNode1" presStyleIdx="1" presStyleCnt="3"/>
      <dgm:spPr/>
      <dgm:t>
        <a:bodyPr/>
        <a:lstStyle/>
        <a:p>
          <a:endParaRPr lang="en-IN"/>
        </a:p>
      </dgm:t>
    </dgm:pt>
    <dgm:pt modelId="{F2957B61-12B7-41C2-B602-77D2CB10E711}" type="pres">
      <dgm:prSet presAssocID="{7DCA0AC9-F20B-4E1C-B35E-425254C15FC1}" presName="sibTrans" presStyleLbl="sibTrans2D1" presStyleIdx="0" presStyleCnt="0"/>
      <dgm:spPr/>
      <dgm:t>
        <a:bodyPr/>
        <a:lstStyle/>
        <a:p>
          <a:endParaRPr lang="en-IN"/>
        </a:p>
      </dgm:t>
    </dgm:pt>
    <dgm:pt modelId="{0C075651-3DC0-421A-AF6A-DA9B19316242}" type="pres">
      <dgm:prSet presAssocID="{89C164EF-F539-4E4E-9486-BCE9B03C16A6}" presName="compNode" presStyleCnt="0"/>
      <dgm:spPr/>
      <dgm:t>
        <a:bodyPr/>
        <a:lstStyle/>
        <a:p>
          <a:endParaRPr lang="en-IN"/>
        </a:p>
      </dgm:t>
    </dgm:pt>
    <dgm:pt modelId="{02E6223A-D5DD-43C0-8675-80A96B197BA9}" type="pres">
      <dgm:prSet presAssocID="{89C164EF-F539-4E4E-9486-BCE9B03C16A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7B500-1D83-475E-8BFE-2AC2FAC0F955}" type="pres">
      <dgm:prSet presAssocID="{89C164EF-F539-4E4E-9486-BCE9B03C16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DB937B-67B0-4DEF-AFDE-CB2F7BD2BE59}" type="pres">
      <dgm:prSet presAssocID="{89C164EF-F539-4E4E-9486-BCE9B03C16A6}" presName="parentRect" presStyleLbl="alignNode1" presStyleIdx="2" presStyleCnt="3"/>
      <dgm:spPr/>
      <dgm:t>
        <a:bodyPr/>
        <a:lstStyle/>
        <a:p>
          <a:endParaRPr lang="en-IN"/>
        </a:p>
      </dgm:t>
    </dgm:pt>
    <dgm:pt modelId="{EC80A3CC-C69E-49FE-99BF-CBB56F3A3C7C}" type="pres">
      <dgm:prSet presAssocID="{89C164EF-F539-4E4E-9486-BCE9B03C16A6}" presName="adorn" presStyleLbl="fgAccFollowNode1" presStyleIdx="2" presStyleCnt="3"/>
      <dgm:spPr/>
      <dgm:t>
        <a:bodyPr/>
        <a:lstStyle/>
        <a:p>
          <a:endParaRPr lang="en-IN"/>
        </a:p>
      </dgm:t>
    </dgm:pt>
  </dgm:ptLst>
  <dgm:cxnLst>
    <dgm:cxn modelId="{9C41A3DD-76F3-48FF-8A56-C5F9C4E808A5}" srcId="{1B0F4791-CA42-4EA5-B4FD-8E9B11E18B74}" destId="{F7D3D9DB-20E4-4460-980A-E4D3CC2B9C01}" srcOrd="3" destOrd="0" parTransId="{F89A4671-FBC1-4D96-90C3-A88656D0CBBB}" sibTransId="{758E8326-8044-4725-A4A1-B366A7A8C38D}"/>
    <dgm:cxn modelId="{00B52164-618D-47ED-BE81-BC745E8454A9}" type="presOf" srcId="{1B11FF8C-F7DC-4C9A-B4CA-3FE1849E61EF}" destId="{BAC5CF3C-C670-4B3A-9081-9903417F1862}" srcOrd="0" destOrd="0" presId="urn:microsoft.com/office/officeart/2005/8/layout/bList2"/>
    <dgm:cxn modelId="{6E99AA7F-9376-4D43-87DC-EE81178753E8}" type="presOf" srcId="{6141F385-FACF-473C-83A7-1AC055FC9358}" destId="{456FA4A2-4381-4106-A05A-97F0CCE87DB9}" srcOrd="0" destOrd="3" presId="urn:microsoft.com/office/officeart/2005/8/layout/bList2"/>
    <dgm:cxn modelId="{077665E6-8E01-4219-A13C-D8C1183C4B05}" type="presOf" srcId="{4B012B92-ACF2-4D3A-9D1A-C2401B87606A}" destId="{88EBA9F2-9139-486C-9B3D-768284A30481}" srcOrd="0" destOrd="2" presId="urn:microsoft.com/office/officeart/2005/8/layout/bList2"/>
    <dgm:cxn modelId="{29D6FF0A-C1A5-41B0-8569-A2F22534FFA4}" srcId="{1B0F4791-CA42-4EA5-B4FD-8E9B11E18B74}" destId="{4B012B92-ACF2-4D3A-9D1A-C2401B87606A}" srcOrd="2" destOrd="0" parTransId="{1ED588C7-86E7-40F2-B17D-6CE5B5463932}" sibTransId="{6436FE0F-5280-4CD2-90C6-8344A1BD6307}"/>
    <dgm:cxn modelId="{69767D76-908E-4536-8A76-FD9149B1BC0E}" srcId="{89C164EF-F539-4E4E-9486-BCE9B03C16A6}" destId="{25A3D580-D1A1-4840-AAF9-E3073D10B5EF}" srcOrd="3" destOrd="0" parTransId="{186B6A5A-641F-48E6-A71C-6EA0EE547384}" sibTransId="{45782C23-C955-4969-8E0A-71FFE4C93BDD}"/>
    <dgm:cxn modelId="{1394659F-497F-418C-AFEB-C62DE7437CDD}" type="presOf" srcId="{1B0F4791-CA42-4EA5-B4FD-8E9B11E18B74}" destId="{612DEBE9-FE72-484C-97C3-2FEDFF1E5AAA}" srcOrd="1" destOrd="0" presId="urn:microsoft.com/office/officeart/2005/8/layout/bList2"/>
    <dgm:cxn modelId="{AFB67F2C-4046-4B26-82F8-FA7F0D28A3B0}" type="presOf" srcId="{89C164EF-F539-4E4E-9486-BCE9B03C16A6}" destId="{A3DB937B-67B0-4DEF-AFDE-CB2F7BD2BE59}" srcOrd="1" destOrd="0" presId="urn:microsoft.com/office/officeart/2005/8/layout/bList2"/>
    <dgm:cxn modelId="{057BF5B5-C6B4-4EF5-B14A-E0238796AF42}" type="presOf" srcId="{088DC0DD-59AF-46EB-A1B5-47FE27793530}" destId="{02E6223A-D5DD-43C0-8675-80A96B197BA9}" srcOrd="0" destOrd="1" presId="urn:microsoft.com/office/officeart/2005/8/layout/bList2"/>
    <dgm:cxn modelId="{0EA24F08-4D23-4CBA-B204-BE5FFA548D43}" type="presOf" srcId="{1B0F4791-CA42-4EA5-B4FD-8E9B11E18B74}" destId="{2DF722EB-E66F-40FB-8F5C-A078F048C9E6}" srcOrd="0" destOrd="0" presId="urn:microsoft.com/office/officeart/2005/8/layout/bList2"/>
    <dgm:cxn modelId="{50F980D5-D9C2-467D-8923-91B1ED89BCB4}" type="presOf" srcId="{5439A32A-C5C3-4481-AF59-A038F06E85A0}" destId="{456FA4A2-4381-4106-A05A-97F0CCE87DB9}" srcOrd="0" destOrd="1" presId="urn:microsoft.com/office/officeart/2005/8/layout/bList2"/>
    <dgm:cxn modelId="{E2029C10-086A-401E-87DA-3CF21E109468}" srcId="{89C164EF-F539-4E4E-9486-BCE9B03C16A6}" destId="{8BF21C4B-A20D-48C9-9788-DE85AB896C3F}" srcOrd="2" destOrd="0" parTransId="{C619ED02-EBF7-4C19-89D4-DFA77DAD28F2}" sibTransId="{063510C5-61BB-4729-AB2E-B9EB1066EC10}"/>
    <dgm:cxn modelId="{5E3016A1-4C8F-4876-86FF-4A78707F5182}" srcId="{1B11FF8C-F7DC-4C9A-B4CA-3FE1849E61EF}" destId="{29C84B67-F310-43EE-95B0-18C13D403538}" srcOrd="0" destOrd="0" parTransId="{63A98144-24A4-4702-805A-2367F30E5E8D}" sibTransId="{299DAD69-55B6-4A3D-BB84-1BDA39BEBE15}"/>
    <dgm:cxn modelId="{B24B777E-F391-4D6C-8C81-ABE5FEDFA1D1}" srcId="{29C84B67-F310-43EE-95B0-18C13D403538}" destId="{6141F385-FACF-473C-83A7-1AC055FC9358}" srcOrd="3" destOrd="0" parTransId="{DBC2C79B-9D7E-4EF1-9873-F64FCAA42E18}" sibTransId="{25213913-D1BF-4AE3-A2CE-04FE4A67BF0D}"/>
    <dgm:cxn modelId="{C48F591A-9B92-4825-97D5-C222B6FB8052}" type="presOf" srcId="{29C84B67-F310-43EE-95B0-18C13D403538}" destId="{AE510171-4755-40D4-9255-1AD69CD26660}" srcOrd="1" destOrd="0" presId="urn:microsoft.com/office/officeart/2005/8/layout/bList2"/>
    <dgm:cxn modelId="{AAECC941-7D2B-4763-A197-DE63DC106FF7}" type="presOf" srcId="{25A3D580-D1A1-4840-AAF9-E3073D10B5EF}" destId="{02E6223A-D5DD-43C0-8675-80A96B197BA9}" srcOrd="0" destOrd="3" presId="urn:microsoft.com/office/officeart/2005/8/layout/bList2"/>
    <dgm:cxn modelId="{AC49D9B4-614E-46FC-886D-1E2946A6E923}" type="presOf" srcId="{7DCA0AC9-F20B-4E1C-B35E-425254C15FC1}" destId="{F2957B61-12B7-41C2-B602-77D2CB10E711}" srcOrd="0" destOrd="0" presId="urn:microsoft.com/office/officeart/2005/8/layout/bList2"/>
    <dgm:cxn modelId="{DA185A45-164A-4EBC-8B46-3175AA75FBD0}" type="presOf" srcId="{1B4AFDFD-9C49-48F7-B6C2-EA3CCDA79348}" destId="{456FA4A2-4381-4106-A05A-97F0CCE87DB9}" srcOrd="0" destOrd="0" presId="urn:microsoft.com/office/officeart/2005/8/layout/bList2"/>
    <dgm:cxn modelId="{1CA6A91A-E081-4C22-B4B8-080C6425F6EE}" srcId="{29C84B67-F310-43EE-95B0-18C13D403538}" destId="{1B4AFDFD-9C49-48F7-B6C2-EA3CCDA79348}" srcOrd="0" destOrd="0" parTransId="{B11A88D8-A938-4DDE-8808-D7826E42C5D7}" sibTransId="{3AE62DEA-458D-4C70-B304-BC45876B7823}"/>
    <dgm:cxn modelId="{1C1FDFF1-61BE-4865-A20A-F57C52F9AF06}" type="presOf" srcId="{8BF21C4B-A20D-48C9-9788-DE85AB896C3F}" destId="{02E6223A-D5DD-43C0-8675-80A96B197BA9}" srcOrd="0" destOrd="2" presId="urn:microsoft.com/office/officeart/2005/8/layout/bList2"/>
    <dgm:cxn modelId="{9E185F4A-D2AC-4CBD-966D-C002A3C72D32}" type="presOf" srcId="{9D7BC13E-3E82-41F4-9E76-D7163F2C4326}" destId="{456FA4A2-4381-4106-A05A-97F0CCE87DB9}" srcOrd="0" destOrd="4" presId="urn:microsoft.com/office/officeart/2005/8/layout/bList2"/>
    <dgm:cxn modelId="{E6EDF064-1349-4F0D-A8D1-B4D1B47D00CD}" srcId="{89C164EF-F539-4E4E-9486-BCE9B03C16A6}" destId="{CBC12109-7819-4FC7-82E6-D0C38D2B57C4}" srcOrd="0" destOrd="0" parTransId="{133C071B-3D1C-43DA-A37F-0B5A173A58D1}" sibTransId="{6FEF1CCC-E794-425B-9ABD-5E1063DFD9BA}"/>
    <dgm:cxn modelId="{B07F6CDE-61C9-45A5-AB05-AC6DF55DF2E2}" srcId="{89C164EF-F539-4E4E-9486-BCE9B03C16A6}" destId="{088DC0DD-59AF-46EB-A1B5-47FE27793530}" srcOrd="1" destOrd="0" parTransId="{FE594A39-C939-46D3-8298-B2C1C4D96144}" sibTransId="{7B3FFD1A-F4CE-411C-8273-28D7CA6404AA}"/>
    <dgm:cxn modelId="{B11D54D5-66EB-4A4D-BE7E-479213D9561F}" srcId="{29C84B67-F310-43EE-95B0-18C13D403538}" destId="{1518D6DC-4FF4-48AF-B080-BC4BB10EEA31}" srcOrd="2" destOrd="0" parTransId="{AE9EBE77-36DA-4587-9EE9-9B7F2C4599B1}" sibTransId="{A6192D1E-71D2-401C-8461-1E8901F213EB}"/>
    <dgm:cxn modelId="{A94757D2-E6B5-40E9-9995-6412A80DB9B8}" srcId="{1B11FF8C-F7DC-4C9A-B4CA-3FE1849E61EF}" destId="{89C164EF-F539-4E4E-9486-BCE9B03C16A6}" srcOrd="2" destOrd="0" parTransId="{CF5EA04C-CC17-40AD-8F0E-CAD7B9F14D64}" sibTransId="{44E0182C-36DC-4E41-A885-B2854668F0A6}"/>
    <dgm:cxn modelId="{CEAFBE44-1523-444A-87F0-7F589C34FA29}" srcId="{29C84B67-F310-43EE-95B0-18C13D403538}" destId="{5439A32A-C5C3-4481-AF59-A038F06E85A0}" srcOrd="1" destOrd="0" parTransId="{134B17A0-6EB1-4079-AEFE-3226439EF3D0}" sibTransId="{1AA79E4D-71A2-48C8-A371-8A186B80FAD2}"/>
    <dgm:cxn modelId="{0A1474AE-8F77-48DF-8F08-2A8988EB1BB6}" type="presOf" srcId="{299DAD69-55B6-4A3D-BB84-1BDA39BEBE15}" destId="{6D712FFD-E3BE-4E0E-9AE2-A862784E8203}" srcOrd="0" destOrd="0" presId="urn:microsoft.com/office/officeart/2005/8/layout/bList2"/>
    <dgm:cxn modelId="{C1147AA6-451E-482D-AFC2-C08CE260BBAF}" type="presOf" srcId="{1518D6DC-4FF4-48AF-B080-BC4BB10EEA31}" destId="{456FA4A2-4381-4106-A05A-97F0CCE87DB9}" srcOrd="0" destOrd="2" presId="urn:microsoft.com/office/officeart/2005/8/layout/bList2"/>
    <dgm:cxn modelId="{55382F69-3B42-43D0-B834-B82B98A6375F}" type="presOf" srcId="{A59DD6A8-5358-4B82-837E-ADA59931A582}" destId="{88EBA9F2-9139-486C-9B3D-768284A30481}" srcOrd="0" destOrd="0" presId="urn:microsoft.com/office/officeart/2005/8/layout/bList2"/>
    <dgm:cxn modelId="{AAE09E34-6BD2-46DF-9B99-EFBC366B8619}" type="presOf" srcId="{F7D3D9DB-20E4-4460-980A-E4D3CC2B9C01}" destId="{88EBA9F2-9139-486C-9B3D-768284A30481}" srcOrd="0" destOrd="3" presId="urn:microsoft.com/office/officeart/2005/8/layout/bList2"/>
    <dgm:cxn modelId="{97C2BCA9-566A-4DEC-8635-29835F89C960}" type="presOf" srcId="{89C164EF-F539-4E4E-9486-BCE9B03C16A6}" destId="{ED87B500-1D83-475E-8BFE-2AC2FAC0F955}" srcOrd="0" destOrd="0" presId="urn:microsoft.com/office/officeart/2005/8/layout/bList2"/>
    <dgm:cxn modelId="{71BFB273-3F33-4724-BC6A-3318D21F4276}" type="presOf" srcId="{29C84B67-F310-43EE-95B0-18C13D403538}" destId="{C031E804-E4A6-4EB7-BF19-990FBF1FBCB0}" srcOrd="0" destOrd="0" presId="urn:microsoft.com/office/officeart/2005/8/layout/bList2"/>
    <dgm:cxn modelId="{39775CB5-D4B2-4F93-AE27-5EF22B662CBD}" srcId="{1B11FF8C-F7DC-4C9A-B4CA-3FE1849E61EF}" destId="{1B0F4791-CA42-4EA5-B4FD-8E9B11E18B74}" srcOrd="1" destOrd="0" parTransId="{8A12D6F8-6E67-4DB0-A80C-BC6E80550C53}" sibTransId="{7DCA0AC9-F20B-4E1C-B35E-425254C15FC1}"/>
    <dgm:cxn modelId="{FB03EA4A-815B-4D57-B787-454CC8880252}" type="presOf" srcId="{6AFABC7A-733F-4B99-8ED3-ABA9370216AE}" destId="{88EBA9F2-9139-486C-9B3D-768284A30481}" srcOrd="0" destOrd="1" presId="urn:microsoft.com/office/officeart/2005/8/layout/bList2"/>
    <dgm:cxn modelId="{480BF0EA-8EF4-4BB2-87BF-1C61FB940F79}" srcId="{1B0F4791-CA42-4EA5-B4FD-8E9B11E18B74}" destId="{A59DD6A8-5358-4B82-837E-ADA59931A582}" srcOrd="0" destOrd="0" parTransId="{D6BEA32D-42AB-4A0E-A64E-70C43A328A2A}" sibTransId="{A777335A-A3AD-4B30-9CE0-9BB54E106BAC}"/>
    <dgm:cxn modelId="{E068B426-357F-482B-880C-83BEF44A94CF}" type="presOf" srcId="{CBC12109-7819-4FC7-82E6-D0C38D2B57C4}" destId="{02E6223A-D5DD-43C0-8675-80A96B197BA9}" srcOrd="0" destOrd="0" presId="urn:microsoft.com/office/officeart/2005/8/layout/bList2"/>
    <dgm:cxn modelId="{6C02115E-3C88-490A-9C59-4F17B79A81FF}" srcId="{29C84B67-F310-43EE-95B0-18C13D403538}" destId="{9D7BC13E-3E82-41F4-9E76-D7163F2C4326}" srcOrd="4" destOrd="0" parTransId="{DEA1D319-281C-4EEE-9997-3F03B9A82A5D}" sibTransId="{6C177216-B768-43FA-927A-E64645D34A36}"/>
    <dgm:cxn modelId="{D2508877-9B62-4F32-9D63-1065B21FBDC0}" srcId="{1B0F4791-CA42-4EA5-B4FD-8E9B11E18B74}" destId="{6AFABC7A-733F-4B99-8ED3-ABA9370216AE}" srcOrd="1" destOrd="0" parTransId="{E56E13AE-728B-4E8C-A113-655562F1C1D0}" sibTransId="{79DE32DC-5119-481F-BF26-B5B51ABB3080}"/>
    <dgm:cxn modelId="{EF878784-5638-4D51-A583-2AFDFC37CDDA}" type="presParOf" srcId="{BAC5CF3C-C670-4B3A-9081-9903417F1862}" destId="{34F89989-41E1-47C6-BBC7-1775F28F2901}" srcOrd="0" destOrd="0" presId="urn:microsoft.com/office/officeart/2005/8/layout/bList2"/>
    <dgm:cxn modelId="{0202F311-67A1-4609-8F3D-CDC91723A84C}" type="presParOf" srcId="{34F89989-41E1-47C6-BBC7-1775F28F2901}" destId="{456FA4A2-4381-4106-A05A-97F0CCE87DB9}" srcOrd="0" destOrd="0" presId="urn:microsoft.com/office/officeart/2005/8/layout/bList2"/>
    <dgm:cxn modelId="{C6690757-37D4-4441-9066-CC5D90CC5E2D}" type="presParOf" srcId="{34F89989-41E1-47C6-BBC7-1775F28F2901}" destId="{C031E804-E4A6-4EB7-BF19-990FBF1FBCB0}" srcOrd="1" destOrd="0" presId="urn:microsoft.com/office/officeart/2005/8/layout/bList2"/>
    <dgm:cxn modelId="{7580D78F-F9A8-4E69-B613-7A82A170AA82}" type="presParOf" srcId="{34F89989-41E1-47C6-BBC7-1775F28F2901}" destId="{AE510171-4755-40D4-9255-1AD69CD26660}" srcOrd="2" destOrd="0" presId="urn:microsoft.com/office/officeart/2005/8/layout/bList2"/>
    <dgm:cxn modelId="{D8613B83-0813-4CA7-B00B-81D9A5DF86CA}" type="presParOf" srcId="{34F89989-41E1-47C6-BBC7-1775F28F2901}" destId="{8FC0FF28-FBD4-4737-B252-F05620C51E45}" srcOrd="3" destOrd="0" presId="urn:microsoft.com/office/officeart/2005/8/layout/bList2"/>
    <dgm:cxn modelId="{8A5CE4A0-F5CD-4E99-B1BA-3A6BFCB4DD54}" type="presParOf" srcId="{BAC5CF3C-C670-4B3A-9081-9903417F1862}" destId="{6D712FFD-E3BE-4E0E-9AE2-A862784E8203}" srcOrd="1" destOrd="0" presId="urn:microsoft.com/office/officeart/2005/8/layout/bList2"/>
    <dgm:cxn modelId="{C5BF8B18-AF7F-42A8-ABD8-C7B4A74161B0}" type="presParOf" srcId="{BAC5CF3C-C670-4B3A-9081-9903417F1862}" destId="{7EF9D7F2-0F1A-4A7B-993A-E3655C295A86}" srcOrd="2" destOrd="0" presId="urn:microsoft.com/office/officeart/2005/8/layout/bList2"/>
    <dgm:cxn modelId="{6F96742A-AEAF-4AE5-9EA6-7E370EC297C7}" type="presParOf" srcId="{7EF9D7F2-0F1A-4A7B-993A-E3655C295A86}" destId="{88EBA9F2-9139-486C-9B3D-768284A30481}" srcOrd="0" destOrd="0" presId="urn:microsoft.com/office/officeart/2005/8/layout/bList2"/>
    <dgm:cxn modelId="{34B71360-4E0C-442A-A53A-5C95E3ACB9AF}" type="presParOf" srcId="{7EF9D7F2-0F1A-4A7B-993A-E3655C295A86}" destId="{2DF722EB-E66F-40FB-8F5C-A078F048C9E6}" srcOrd="1" destOrd="0" presId="urn:microsoft.com/office/officeart/2005/8/layout/bList2"/>
    <dgm:cxn modelId="{90FF17A5-1098-4F52-A493-B6401868FDFF}" type="presParOf" srcId="{7EF9D7F2-0F1A-4A7B-993A-E3655C295A86}" destId="{612DEBE9-FE72-484C-97C3-2FEDFF1E5AAA}" srcOrd="2" destOrd="0" presId="urn:microsoft.com/office/officeart/2005/8/layout/bList2"/>
    <dgm:cxn modelId="{2874E9FD-98D1-4D94-9C3C-62E187033FC2}" type="presParOf" srcId="{7EF9D7F2-0F1A-4A7B-993A-E3655C295A86}" destId="{80271BE9-8AD9-419B-999D-D61C92A5AB78}" srcOrd="3" destOrd="0" presId="urn:microsoft.com/office/officeart/2005/8/layout/bList2"/>
    <dgm:cxn modelId="{3B96D3F9-E211-4238-83E7-1BF840151D42}" type="presParOf" srcId="{BAC5CF3C-C670-4B3A-9081-9903417F1862}" destId="{F2957B61-12B7-41C2-B602-77D2CB10E711}" srcOrd="3" destOrd="0" presId="urn:microsoft.com/office/officeart/2005/8/layout/bList2"/>
    <dgm:cxn modelId="{23DC68CB-3EE8-4C5D-8C3C-0DAB4DC221CD}" type="presParOf" srcId="{BAC5CF3C-C670-4B3A-9081-9903417F1862}" destId="{0C075651-3DC0-421A-AF6A-DA9B19316242}" srcOrd="4" destOrd="0" presId="urn:microsoft.com/office/officeart/2005/8/layout/bList2"/>
    <dgm:cxn modelId="{61D930A2-AB4F-4220-A0A5-DBEE915B292A}" type="presParOf" srcId="{0C075651-3DC0-421A-AF6A-DA9B19316242}" destId="{02E6223A-D5DD-43C0-8675-80A96B197BA9}" srcOrd="0" destOrd="0" presId="urn:microsoft.com/office/officeart/2005/8/layout/bList2"/>
    <dgm:cxn modelId="{FABB413C-6171-4A47-BB25-E2374212A150}" type="presParOf" srcId="{0C075651-3DC0-421A-AF6A-DA9B19316242}" destId="{ED87B500-1D83-475E-8BFE-2AC2FAC0F955}" srcOrd="1" destOrd="0" presId="urn:microsoft.com/office/officeart/2005/8/layout/bList2"/>
    <dgm:cxn modelId="{9A835DB7-D0B2-40DD-97DA-5D1D55F7A92C}" type="presParOf" srcId="{0C075651-3DC0-421A-AF6A-DA9B19316242}" destId="{A3DB937B-67B0-4DEF-AFDE-CB2F7BD2BE59}" srcOrd="2" destOrd="0" presId="urn:microsoft.com/office/officeart/2005/8/layout/bList2"/>
    <dgm:cxn modelId="{764706E1-89EC-45BA-9ADB-D78104708F9C}" type="presParOf" srcId="{0C075651-3DC0-421A-AF6A-DA9B19316242}" destId="{EC80A3CC-C69E-49FE-99BF-CBB56F3A3C7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79689-DD9D-4FEC-8E2D-FDEB79C263AD}">
      <dsp:nvSpPr>
        <dsp:cNvPr id="0" name=""/>
        <dsp:cNvSpPr/>
      </dsp:nvSpPr>
      <dsp:spPr>
        <a:xfrm>
          <a:off x="3817457" y="1546625"/>
          <a:ext cx="1965827" cy="17005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Entrepreneur</a:t>
          </a:r>
          <a:endParaRPr lang="en-US" sz="1900" kern="1200" dirty="0"/>
        </a:p>
      </dsp:txBody>
      <dsp:txXfrm>
        <a:off x="4143222" y="1828425"/>
        <a:ext cx="1314297" cy="1136920"/>
      </dsp:txXfrm>
    </dsp:sp>
    <dsp:sp modelId="{DA03609B-12C7-428C-B7C1-814479CD8058}">
      <dsp:nvSpPr>
        <dsp:cNvPr id="0" name=""/>
        <dsp:cNvSpPr/>
      </dsp:nvSpPr>
      <dsp:spPr>
        <a:xfrm>
          <a:off x="5048443" y="733040"/>
          <a:ext cx="741700" cy="6390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D9E072-30C8-4534-B7D3-C17F0FB29E8F}">
      <dsp:nvSpPr>
        <dsp:cNvPr id="0" name=""/>
        <dsp:cNvSpPr/>
      </dsp:nvSpPr>
      <dsp:spPr>
        <a:xfrm>
          <a:off x="3699194" y="0"/>
          <a:ext cx="2209670" cy="13936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Characteristics</a:t>
          </a:r>
          <a:endParaRPr lang="en-US" sz="2000" kern="1200" dirty="0"/>
        </a:p>
      </dsp:txBody>
      <dsp:txXfrm>
        <a:off x="4016059" y="199854"/>
        <a:ext cx="1575940" cy="993980"/>
      </dsp:txXfrm>
    </dsp:sp>
    <dsp:sp modelId="{1152A4D2-4754-4FBC-A371-65A1AED8AB60}">
      <dsp:nvSpPr>
        <dsp:cNvPr id="0" name=""/>
        <dsp:cNvSpPr/>
      </dsp:nvSpPr>
      <dsp:spPr>
        <a:xfrm>
          <a:off x="5914066" y="1927767"/>
          <a:ext cx="741700" cy="6390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8C501B-FC54-4062-8278-A7B1739621B8}">
      <dsp:nvSpPr>
        <dsp:cNvPr id="0" name=""/>
        <dsp:cNvSpPr/>
      </dsp:nvSpPr>
      <dsp:spPr>
        <a:xfrm>
          <a:off x="5475996" y="857211"/>
          <a:ext cx="1610981" cy="13936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98633"/>
                <a:satOff val="115"/>
                <a:lumOff val="1137"/>
                <a:alphaOff val="0"/>
                <a:tint val="60000"/>
                <a:lumMod val="110000"/>
              </a:schemeClr>
            </a:gs>
            <a:gs pos="100000">
              <a:schemeClr val="accent5">
                <a:hueOff val="198633"/>
                <a:satOff val="115"/>
                <a:lumOff val="113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Decision	</a:t>
          </a:r>
          <a:endParaRPr lang="en-US" sz="2000" kern="1200" dirty="0"/>
        </a:p>
      </dsp:txBody>
      <dsp:txXfrm>
        <a:off x="5742970" y="1088175"/>
        <a:ext cx="1077033" cy="931760"/>
      </dsp:txXfrm>
    </dsp:sp>
    <dsp:sp modelId="{34E6AF38-6A44-472A-89D1-39F530A38A5E}">
      <dsp:nvSpPr>
        <dsp:cNvPr id="0" name=""/>
        <dsp:cNvSpPr/>
      </dsp:nvSpPr>
      <dsp:spPr>
        <a:xfrm>
          <a:off x="5312748" y="3276390"/>
          <a:ext cx="741700" cy="6390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720A48-B152-4034-8ECC-C8E922952DE4}">
      <dsp:nvSpPr>
        <dsp:cNvPr id="0" name=""/>
        <dsp:cNvSpPr/>
      </dsp:nvSpPr>
      <dsp:spPr>
        <a:xfrm>
          <a:off x="5475996" y="2542390"/>
          <a:ext cx="1610981" cy="13936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397266"/>
                <a:satOff val="230"/>
                <a:lumOff val="2274"/>
                <a:alphaOff val="0"/>
                <a:tint val="60000"/>
                <a:lumMod val="110000"/>
              </a:schemeClr>
            </a:gs>
            <a:gs pos="100000">
              <a:schemeClr val="accent5">
                <a:hueOff val="397266"/>
                <a:satOff val="230"/>
                <a:lumOff val="227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Goal and Value</a:t>
          </a:r>
        </a:p>
      </dsp:txBody>
      <dsp:txXfrm>
        <a:off x="5742970" y="2773354"/>
        <a:ext cx="1077033" cy="931760"/>
      </dsp:txXfrm>
    </dsp:sp>
    <dsp:sp modelId="{EF1E01AB-B828-4045-8252-E1611C434EA5}">
      <dsp:nvSpPr>
        <dsp:cNvPr id="0" name=""/>
        <dsp:cNvSpPr/>
      </dsp:nvSpPr>
      <dsp:spPr>
        <a:xfrm>
          <a:off x="3821115" y="3416382"/>
          <a:ext cx="741700" cy="6390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EC54AD-AFD5-48F6-9B13-8D2B02DC7478}">
      <dsp:nvSpPr>
        <dsp:cNvPr id="0" name=""/>
        <dsp:cNvSpPr/>
      </dsp:nvSpPr>
      <dsp:spPr>
        <a:xfrm>
          <a:off x="3998538" y="3400561"/>
          <a:ext cx="1610981" cy="13936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595899"/>
                <a:satOff val="346"/>
                <a:lumOff val="3412"/>
                <a:alphaOff val="0"/>
                <a:tint val="60000"/>
                <a:lumMod val="110000"/>
              </a:schemeClr>
            </a:gs>
            <a:gs pos="100000">
              <a:schemeClr val="accent5">
                <a:hueOff val="595899"/>
                <a:satOff val="346"/>
                <a:lumOff val="341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Business Plan for Investor</a:t>
          </a:r>
        </a:p>
      </dsp:txBody>
      <dsp:txXfrm>
        <a:off x="4265512" y="3631525"/>
        <a:ext cx="1077033" cy="931760"/>
      </dsp:txXfrm>
    </dsp:sp>
    <dsp:sp modelId="{B35353FC-709E-45A6-B672-F7D7DBE5CE0A}">
      <dsp:nvSpPr>
        <dsp:cNvPr id="0" name=""/>
        <dsp:cNvSpPr/>
      </dsp:nvSpPr>
      <dsp:spPr>
        <a:xfrm>
          <a:off x="2941317" y="2222134"/>
          <a:ext cx="741700" cy="6390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B8D15D-82D1-4779-B8E3-1F023D051A2C}">
      <dsp:nvSpPr>
        <dsp:cNvPr id="0" name=""/>
        <dsp:cNvSpPr/>
      </dsp:nvSpPr>
      <dsp:spPr>
        <a:xfrm>
          <a:off x="2514222" y="2543349"/>
          <a:ext cx="1610981" cy="13936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794532"/>
                <a:satOff val="461"/>
                <a:lumOff val="4549"/>
                <a:alphaOff val="0"/>
                <a:tint val="60000"/>
                <a:lumMod val="110000"/>
              </a:schemeClr>
            </a:gs>
            <a:gs pos="100000">
              <a:schemeClr val="accent5">
                <a:hueOff val="794532"/>
                <a:satOff val="461"/>
                <a:lumOff val="454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How to create Brand</a:t>
          </a:r>
        </a:p>
      </dsp:txBody>
      <dsp:txXfrm>
        <a:off x="2781196" y="2774313"/>
        <a:ext cx="1077033" cy="931760"/>
      </dsp:txXfrm>
    </dsp:sp>
    <dsp:sp modelId="{D0C4437D-2815-4939-8C77-35F8ED0A9187}">
      <dsp:nvSpPr>
        <dsp:cNvPr id="0" name=""/>
        <dsp:cNvSpPr/>
      </dsp:nvSpPr>
      <dsp:spPr>
        <a:xfrm>
          <a:off x="2514222" y="855294"/>
          <a:ext cx="1610981" cy="13936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993165"/>
                <a:satOff val="576"/>
                <a:lumOff val="5686"/>
                <a:alphaOff val="0"/>
                <a:tint val="60000"/>
                <a:lumMod val="110000"/>
              </a:schemeClr>
            </a:gs>
            <a:gs pos="100000">
              <a:schemeClr val="accent5">
                <a:hueOff val="993165"/>
                <a:satOff val="576"/>
                <a:lumOff val="568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Team formation</a:t>
          </a:r>
          <a:endParaRPr lang="en-US" sz="1900" kern="1200" dirty="0"/>
        </a:p>
      </dsp:txBody>
      <dsp:txXfrm>
        <a:off x="2781196" y="1086258"/>
        <a:ext cx="1077033" cy="93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FA4A2-4381-4106-A05A-97F0CCE87DB9}">
      <dsp:nvSpPr>
        <dsp:cNvPr id="0" name=""/>
        <dsp:cNvSpPr/>
      </dsp:nvSpPr>
      <dsp:spPr>
        <a:xfrm>
          <a:off x="6489" y="50889"/>
          <a:ext cx="2802785" cy="20922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 Hours</a:t>
          </a: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Once in 45 Days</a:t>
          </a: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Size</a:t>
          </a: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Agenda</a:t>
          </a:r>
          <a:endParaRPr lang="en-IN" sz="24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3200" kern="1200" dirty="0"/>
        </a:p>
      </dsp:txBody>
      <dsp:txXfrm>
        <a:off x="55512" y="99912"/>
        <a:ext cx="2704739" cy="2043197"/>
      </dsp:txXfrm>
    </dsp:sp>
    <dsp:sp modelId="{AE510171-4755-40D4-9255-1AD69CD26660}">
      <dsp:nvSpPr>
        <dsp:cNvPr id="0" name=""/>
        <dsp:cNvSpPr/>
      </dsp:nvSpPr>
      <dsp:spPr>
        <a:xfrm>
          <a:off x="6489" y="2143109"/>
          <a:ext cx="2802785" cy="8996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Strategic</a:t>
          </a:r>
          <a:endParaRPr lang="en-IN" sz="3000" kern="1200" dirty="0"/>
        </a:p>
      </dsp:txBody>
      <dsp:txXfrm>
        <a:off x="6489" y="2143109"/>
        <a:ext cx="1973792" cy="899654"/>
      </dsp:txXfrm>
    </dsp:sp>
    <dsp:sp modelId="{8FC0FF28-FBD4-4737-B252-F05620C51E45}">
      <dsp:nvSpPr>
        <dsp:cNvPr id="0" name=""/>
        <dsp:cNvSpPr/>
      </dsp:nvSpPr>
      <dsp:spPr>
        <a:xfrm>
          <a:off x="2059567" y="2286011"/>
          <a:ext cx="980974" cy="980974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BA9F2-9139-486C-9B3D-768284A30481}">
      <dsp:nvSpPr>
        <dsp:cNvPr id="0" name=""/>
        <dsp:cNvSpPr/>
      </dsp:nvSpPr>
      <dsp:spPr>
        <a:xfrm>
          <a:off x="3283573" y="50889"/>
          <a:ext cx="2802785" cy="20922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/>
            <a:t>2 Hours</a:t>
          </a: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/>
            <a:t>14 days/21 Days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/>
            <a:t>Size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/>
            <a:t>Agenda</a:t>
          </a:r>
          <a:endParaRPr lang="en-IN" sz="2400" kern="1200" dirty="0"/>
        </a:p>
      </dsp:txBody>
      <dsp:txXfrm>
        <a:off x="3332596" y="99912"/>
        <a:ext cx="2704739" cy="2043197"/>
      </dsp:txXfrm>
    </dsp:sp>
    <dsp:sp modelId="{612DEBE9-FE72-484C-97C3-2FEDFF1E5AAA}">
      <dsp:nvSpPr>
        <dsp:cNvPr id="0" name=""/>
        <dsp:cNvSpPr/>
      </dsp:nvSpPr>
      <dsp:spPr>
        <a:xfrm>
          <a:off x="3283573" y="2143109"/>
          <a:ext cx="2802785" cy="899654"/>
        </a:xfrm>
        <a:prstGeom prst="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952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Tactical</a:t>
          </a:r>
          <a:endParaRPr lang="en-IN" sz="3000" kern="1200" dirty="0"/>
        </a:p>
      </dsp:txBody>
      <dsp:txXfrm>
        <a:off x="3283573" y="2143109"/>
        <a:ext cx="1973792" cy="899654"/>
      </dsp:txXfrm>
    </dsp:sp>
    <dsp:sp modelId="{80271BE9-8AD9-419B-999D-D61C92A5AB78}">
      <dsp:nvSpPr>
        <dsp:cNvPr id="0" name=""/>
        <dsp:cNvSpPr/>
      </dsp:nvSpPr>
      <dsp:spPr>
        <a:xfrm>
          <a:off x="5336651" y="2286011"/>
          <a:ext cx="980974" cy="980974"/>
        </a:xfrm>
        <a:prstGeom prst="ellipse">
          <a:avLst/>
        </a:prstGeom>
        <a:solidFill>
          <a:schemeClr val="accent5">
            <a:tint val="40000"/>
            <a:alpha val="90000"/>
            <a:hueOff val="620749"/>
            <a:satOff val="1602"/>
            <a:lumOff val="3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6223A-D5DD-43C0-8675-80A96B197BA9}">
      <dsp:nvSpPr>
        <dsp:cNvPr id="0" name=""/>
        <dsp:cNvSpPr/>
      </dsp:nvSpPr>
      <dsp:spPr>
        <a:xfrm>
          <a:off x="6560657" y="50889"/>
          <a:ext cx="2802785" cy="20922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/>
            <a:t>15 </a:t>
          </a:r>
          <a:r>
            <a:rPr lang="en-IN" sz="3200" kern="1200" dirty="0" err="1" smtClean="0"/>
            <a:t>Mins</a:t>
          </a:r>
          <a:endParaRPr lang="en-IN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/>
            <a:t>Everyday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/>
            <a:t>Size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/>
            <a:t>Agenda</a:t>
          </a:r>
          <a:endParaRPr lang="en-IN" sz="3200" kern="1200" dirty="0"/>
        </a:p>
      </dsp:txBody>
      <dsp:txXfrm>
        <a:off x="6609680" y="99912"/>
        <a:ext cx="2704739" cy="2043197"/>
      </dsp:txXfrm>
    </dsp:sp>
    <dsp:sp modelId="{A3DB937B-67B0-4DEF-AFDE-CB2F7BD2BE59}">
      <dsp:nvSpPr>
        <dsp:cNvPr id="0" name=""/>
        <dsp:cNvSpPr/>
      </dsp:nvSpPr>
      <dsp:spPr>
        <a:xfrm>
          <a:off x="6560657" y="2143109"/>
          <a:ext cx="2802785" cy="899654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Operational</a:t>
          </a:r>
          <a:endParaRPr lang="en-IN" sz="3000" kern="1200" dirty="0"/>
        </a:p>
      </dsp:txBody>
      <dsp:txXfrm>
        <a:off x="6560657" y="2143109"/>
        <a:ext cx="1973792" cy="899654"/>
      </dsp:txXfrm>
    </dsp:sp>
    <dsp:sp modelId="{EC80A3CC-C69E-49FE-99BF-CBB56F3A3C7C}">
      <dsp:nvSpPr>
        <dsp:cNvPr id="0" name=""/>
        <dsp:cNvSpPr/>
      </dsp:nvSpPr>
      <dsp:spPr>
        <a:xfrm>
          <a:off x="8613735" y="2286011"/>
          <a:ext cx="980974" cy="980974"/>
        </a:xfrm>
        <a:prstGeom prst="ellipse">
          <a:avLst/>
        </a:prstGeom>
        <a:solidFill>
          <a:schemeClr val="accent5">
            <a:tint val="40000"/>
            <a:alpha val="90000"/>
            <a:hueOff val="1241497"/>
            <a:satOff val="3204"/>
            <a:lumOff val="69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6E50C-14E9-41BA-8C52-CB4C85297129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B8552-79AC-4E3A-B13D-C226FA72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86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B8552-79AC-4E3A-B13D-C226FA728BC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97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B8552-79AC-4E3A-B13D-C226FA728BC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68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9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41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7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0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71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8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9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6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87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64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8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79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5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100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8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95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B1407A-B2CF-4756-81C0-6FFF839A0E4C}" type="datetimeFigureOut">
              <a:rPr lang="en-IN" smtClean="0"/>
              <a:t>03-02-2024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22E73B-F4AA-476F-9D36-BE399C116E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6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ailure%20story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abit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Investor.mp4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Q_ytaeUp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86049" y="4323838"/>
            <a:ext cx="81265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/>
              </a:rPr>
              <a:t>Organised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/>
              </a:rPr>
              <a:t> by :</a:t>
            </a:r>
          </a:p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</a:rPr>
              <a:t>Pune Branch of WIRC of ICAI </a:t>
            </a:r>
            <a:r>
              <a:rPr lang="en-US" sz="2800" b="1" dirty="0" smtClean="0">
                <a:ln w="0"/>
                <a:solidFill>
                  <a:srgbClr val="002060"/>
                </a:solidFill>
              </a:rPr>
              <a:t>jointly with</a:t>
            </a:r>
          </a:p>
          <a:p>
            <a:pPr algn="ctr"/>
            <a:r>
              <a:rPr lang="en-US" sz="3600" b="1" dirty="0">
                <a:ln w="0"/>
                <a:solidFill>
                  <a:srgbClr val="002060"/>
                </a:solidFill>
              </a:rPr>
              <a:t>Pune Branch of WICASA of ICAI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1462" y="2651298"/>
            <a:ext cx="6121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Start Ups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&amp; Entrepreneurship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09" y="802875"/>
            <a:ext cx="1924905" cy="1007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4" y="4540081"/>
            <a:ext cx="1666092" cy="1666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4" y="802875"/>
            <a:ext cx="2012025" cy="11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1027556"/>
            <a:ext cx="6655653" cy="49853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54907" y="2499815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3"/>
                </a:solidFill>
              </a:rPr>
              <a:t>Elon</a:t>
            </a:r>
            <a:r>
              <a:rPr lang="en-US" sz="2800" b="1" dirty="0">
                <a:ln/>
                <a:solidFill>
                  <a:schemeClr val="accent3"/>
                </a:solidFill>
              </a:rPr>
              <a:t> Musk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5" y="823460"/>
            <a:ext cx="6497781" cy="52034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54705" y="2722301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</a:rPr>
              <a:t>Anand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>
                <a:ln/>
                <a:solidFill>
                  <a:schemeClr val="accent3"/>
                </a:solidFill>
              </a:rPr>
              <a:t>Mahindra</a:t>
            </a:r>
          </a:p>
          <a:p>
            <a:pPr algn="ctr"/>
            <a:endParaRPr lang="en-US" sz="2800" b="1" dirty="0" err="1" smtClean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7" y="877870"/>
            <a:ext cx="7564582" cy="50338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55928" y="2499814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</a:rPr>
              <a:t>Warren </a:t>
            </a:r>
            <a:r>
              <a:rPr lang="en-US" sz="2800" b="1" dirty="0">
                <a:ln/>
                <a:solidFill>
                  <a:schemeClr val="accent3"/>
                </a:solidFill>
              </a:rPr>
              <a:t>Buffett</a:t>
            </a:r>
          </a:p>
          <a:p>
            <a:pPr algn="ctr"/>
            <a:endParaRPr lang="en-US" sz="2800" b="1" dirty="0" err="1" smtClean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883654"/>
            <a:ext cx="5272287" cy="52722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7597" y="2141373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3"/>
                </a:solidFill>
              </a:rPr>
              <a:t>Sundar</a:t>
            </a:r>
            <a:r>
              <a:rPr lang="en-US" sz="2800" b="1" dirty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</a:rPr>
              <a:t>Pichai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71" y="1648512"/>
            <a:ext cx="5184056" cy="388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26608" y="3482453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Steve Jobs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2" y="803810"/>
            <a:ext cx="8278501" cy="50705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53701" y="3523396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Mark </a:t>
            </a:r>
            <a:r>
              <a:rPr lang="en-US" sz="2800" b="1" dirty="0" err="1">
                <a:ln/>
                <a:solidFill>
                  <a:schemeClr val="accent3"/>
                </a:solidFill>
              </a:rPr>
              <a:t>Zuckerberg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858983"/>
            <a:ext cx="7852585" cy="52255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08747" y="2768892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</a:rPr>
              <a:t>Bill Gates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76" y="1470904"/>
            <a:ext cx="7029156" cy="41263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270132" y="2349688"/>
            <a:ext cx="2373683" cy="20721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</a:rPr>
              <a:t>Jack Ma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07" y="1094509"/>
            <a:ext cx="7386095" cy="46614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74781" y="1776482"/>
            <a:ext cx="2920621" cy="17855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IN" sz="2800" dirty="0" err="1">
                <a:solidFill>
                  <a:srgbClr val="7030A0"/>
                </a:solidFill>
              </a:rPr>
              <a:t>Gautam</a:t>
            </a:r>
            <a:r>
              <a:rPr lang="en-IN" sz="2800" dirty="0">
                <a:solidFill>
                  <a:srgbClr val="7030A0"/>
                </a:solidFill>
              </a:rPr>
              <a:t> </a:t>
            </a:r>
            <a:r>
              <a:rPr lang="en-IN" sz="2800" dirty="0" err="1">
                <a:solidFill>
                  <a:srgbClr val="7030A0"/>
                </a:solidFill>
              </a:rPr>
              <a:t>Adani</a:t>
            </a:r>
            <a:endParaRPr lang="en-IN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5" y="1098842"/>
            <a:ext cx="7301347" cy="48587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3141259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IN" sz="2800" b="1" dirty="0">
                <a:solidFill>
                  <a:srgbClr val="002060"/>
                </a:solidFill>
              </a:rPr>
              <a:t>Donald John Trump</a:t>
            </a:r>
            <a:endParaRPr lang="en-IN" sz="28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Why </a:t>
            </a:r>
            <a:r>
              <a:rPr lang="en-IN" b="1" dirty="0" smtClean="0">
                <a:solidFill>
                  <a:srgbClr val="002060"/>
                </a:solidFill>
              </a:rPr>
              <a:t>initiate a Start Ups ?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476499"/>
            <a:ext cx="4718304" cy="576262"/>
          </a:xfrm>
        </p:spPr>
        <p:txBody>
          <a:bodyPr/>
          <a:lstStyle/>
          <a:p>
            <a:r>
              <a:rPr lang="en-US" dirty="0" smtClean="0"/>
              <a:t>Benefits	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Independence</a:t>
            </a:r>
          </a:p>
          <a:p>
            <a:r>
              <a:rPr lang="en-US" dirty="0" smtClean="0"/>
              <a:t>Flexibility</a:t>
            </a:r>
            <a:endParaRPr lang="en-IN" dirty="0" smtClean="0"/>
          </a:p>
          <a:p>
            <a:r>
              <a:rPr lang="en-IN" dirty="0"/>
              <a:t>Following your </a:t>
            </a:r>
            <a:r>
              <a:rPr lang="en-IN" dirty="0" smtClean="0"/>
              <a:t>passion</a:t>
            </a:r>
          </a:p>
          <a:p>
            <a:r>
              <a:rPr lang="en-US" dirty="0" smtClean="0"/>
              <a:t>Power &amp; Control</a:t>
            </a:r>
            <a:endParaRPr lang="en-IN" dirty="0" smtClean="0"/>
          </a:p>
          <a:p>
            <a:r>
              <a:rPr lang="en-US" dirty="0"/>
              <a:t>Creative freedom and personal satisfaction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/>
              <a:t>Financial </a:t>
            </a:r>
            <a:r>
              <a:rPr lang="en-IN" dirty="0" smtClean="0"/>
              <a:t>risk</a:t>
            </a:r>
          </a:p>
          <a:p>
            <a:r>
              <a:rPr lang="en-IN" dirty="0"/>
              <a:t>Uncertainty and </a:t>
            </a:r>
            <a:r>
              <a:rPr lang="en-IN" dirty="0" smtClean="0"/>
              <a:t>stress</a:t>
            </a:r>
          </a:p>
          <a:p>
            <a:r>
              <a:rPr lang="en-IN" dirty="0"/>
              <a:t>Time </a:t>
            </a:r>
            <a:r>
              <a:rPr lang="en-IN" dirty="0" smtClean="0"/>
              <a:t>commitment</a:t>
            </a:r>
          </a:p>
          <a:p>
            <a:r>
              <a:rPr lang="en-IN" dirty="0"/>
              <a:t>Undesirable </a:t>
            </a:r>
            <a:r>
              <a:rPr lang="en-IN" dirty="0" smtClean="0"/>
              <a:t>duties</a:t>
            </a:r>
          </a:p>
          <a:p>
            <a:r>
              <a:rPr lang="en-US" dirty="0" smtClean="0"/>
              <a:t>Personal Liability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8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4" y="1359193"/>
            <a:ext cx="5917478" cy="39528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16541" y="1948727"/>
            <a:ext cx="2920621" cy="23097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IN" sz="2800" dirty="0" smtClean="0">
                <a:solidFill>
                  <a:srgbClr val="002060"/>
                </a:solidFill>
              </a:rPr>
              <a:t>Michelin Star </a:t>
            </a:r>
            <a:r>
              <a:rPr lang="en-IN" sz="2800" dirty="0" err="1" smtClean="0">
                <a:solidFill>
                  <a:srgbClr val="002060"/>
                </a:solidFill>
              </a:rPr>
              <a:t>Vineet</a:t>
            </a:r>
            <a:r>
              <a:rPr lang="en-IN" sz="2800" dirty="0" smtClean="0">
                <a:solidFill>
                  <a:srgbClr val="002060"/>
                </a:solidFill>
              </a:rPr>
              <a:t> </a:t>
            </a:r>
            <a:r>
              <a:rPr lang="en-IN" sz="2800" dirty="0">
                <a:solidFill>
                  <a:srgbClr val="002060"/>
                </a:solidFill>
              </a:rPr>
              <a:t>Bhatia</a:t>
            </a:r>
          </a:p>
        </p:txBody>
      </p:sp>
    </p:spTree>
    <p:extLst>
      <p:ext uri="{BB962C8B-B14F-4D97-AF65-F5344CB8AC3E}">
        <p14:creationId xmlns:p14="http://schemas.microsoft.com/office/powerpoint/2010/main" val="14167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What to keep in mind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Why you want to start your business – Carry Your Goal Card</a:t>
            </a:r>
          </a:p>
          <a:p>
            <a:r>
              <a:rPr lang="en-IN" dirty="0" smtClean="0"/>
              <a:t>Unique Idea is not required – Execution </a:t>
            </a:r>
          </a:p>
          <a:p>
            <a:r>
              <a:rPr lang="en-IN" dirty="0" smtClean="0"/>
              <a:t>Challenges – Licence, Registration, Government Policies</a:t>
            </a:r>
          </a:p>
          <a:p>
            <a:r>
              <a:rPr lang="en-IN" dirty="0" smtClean="0"/>
              <a:t>Money / Investment</a:t>
            </a:r>
          </a:p>
          <a:p>
            <a:r>
              <a:rPr lang="en-IN" dirty="0" smtClean="0"/>
              <a:t>Face to failure - it is stepping </a:t>
            </a:r>
            <a:r>
              <a:rPr lang="en-IN" dirty="0"/>
              <a:t>stone </a:t>
            </a:r>
            <a:r>
              <a:rPr lang="en-IN" dirty="0" smtClean="0">
                <a:solidFill>
                  <a:srgbClr val="FF0000"/>
                </a:solidFill>
                <a:hlinkClick r:id="rId2" action="ppaction://hlinkfile"/>
              </a:rPr>
              <a:t>Success story Video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Efforts</a:t>
            </a:r>
          </a:p>
          <a:p>
            <a:r>
              <a:rPr lang="en-IN" dirty="0" smtClean="0"/>
              <a:t>Delegation </a:t>
            </a:r>
          </a:p>
          <a:p>
            <a:r>
              <a:rPr lang="en-IN" dirty="0" smtClean="0"/>
              <a:t>Research &amp; Development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56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4639493"/>
              </p:ext>
            </p:extLst>
          </p:nvPr>
        </p:nvGraphicFramePr>
        <p:xfrm>
          <a:off x="1343891" y="1094942"/>
          <a:ext cx="9601200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8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1.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Self confidence</a:t>
            </a:r>
          </a:p>
          <a:p>
            <a:r>
              <a:rPr lang="en-US" dirty="0" smtClean="0"/>
              <a:t>Conviction and belief</a:t>
            </a:r>
            <a:endParaRPr lang="en-IN" dirty="0" smtClean="0"/>
          </a:p>
          <a:p>
            <a:r>
              <a:rPr lang="en-IN" dirty="0" smtClean="0"/>
              <a:t>Self Discipline - </a:t>
            </a:r>
            <a:r>
              <a:rPr lang="en-IN" dirty="0" smtClean="0">
                <a:solidFill>
                  <a:srgbClr val="FF0000"/>
                </a:solidFill>
                <a:hlinkClick r:id="rId2" action="ppaction://hlinkfile"/>
              </a:rPr>
              <a:t>Habits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Hard work  </a:t>
            </a:r>
          </a:p>
          <a:p>
            <a:r>
              <a:rPr lang="en-IN" dirty="0" smtClean="0"/>
              <a:t>Consistency</a:t>
            </a:r>
          </a:p>
          <a:p>
            <a:r>
              <a:rPr lang="en-IN" dirty="0" smtClean="0"/>
              <a:t>Taking Risk</a:t>
            </a:r>
          </a:p>
          <a:p>
            <a:r>
              <a:rPr lang="en-IN" dirty="0" smtClean="0"/>
              <a:t>Open minded  </a:t>
            </a:r>
          </a:p>
          <a:p>
            <a:r>
              <a:rPr lang="en-IN" dirty="0"/>
              <a:t>Opportunity </a:t>
            </a:r>
            <a:r>
              <a:rPr lang="en-IN" dirty="0" smtClean="0"/>
              <a:t>Seeker</a:t>
            </a:r>
          </a:p>
          <a:p>
            <a:r>
              <a:rPr lang="en-IN" dirty="0" smtClean="0"/>
              <a:t>Be Student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82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2. Decision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Quick Decision </a:t>
            </a:r>
          </a:p>
          <a:p>
            <a:r>
              <a:rPr lang="en-IN" dirty="0" smtClean="0"/>
              <a:t>More often</a:t>
            </a:r>
          </a:p>
          <a:p>
            <a:r>
              <a:rPr lang="en-IN" dirty="0" smtClean="0"/>
              <a:t>At right time</a:t>
            </a:r>
          </a:p>
          <a:p>
            <a:r>
              <a:rPr lang="en-IN" dirty="0"/>
              <a:t>Problem </a:t>
            </a:r>
            <a:r>
              <a:rPr lang="en-IN" dirty="0" smtClean="0"/>
              <a:t>dissolver</a:t>
            </a:r>
          </a:p>
          <a:p>
            <a:r>
              <a:rPr lang="en-IN" dirty="0" smtClean="0"/>
              <a:t>Best Case Scenario</a:t>
            </a:r>
          </a:p>
          <a:p>
            <a:r>
              <a:rPr lang="en-IN" dirty="0" smtClean="0"/>
              <a:t>Worse Case Scenario</a:t>
            </a:r>
          </a:p>
          <a:p>
            <a:r>
              <a:rPr lang="en-IN" dirty="0" smtClean="0"/>
              <a:t>Legal Compliance – Incorporation, Licence Certificate</a:t>
            </a:r>
          </a:p>
          <a:p>
            <a:r>
              <a:rPr lang="en-US" dirty="0" smtClean="0"/>
              <a:t>New Technology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61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3. Goals &amp;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3091"/>
            <a:ext cx="9601196" cy="342361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Written Plan </a:t>
            </a:r>
          </a:p>
          <a:p>
            <a:r>
              <a:rPr lang="en-IN" dirty="0" smtClean="0"/>
              <a:t>Vision &amp; Mission Statement</a:t>
            </a:r>
          </a:p>
          <a:p>
            <a:r>
              <a:rPr lang="en-IN" dirty="0" smtClean="0"/>
              <a:t>Quality – Japanese</a:t>
            </a:r>
          </a:p>
          <a:p>
            <a:r>
              <a:rPr lang="en-US" dirty="0" smtClean="0"/>
              <a:t>Empathy </a:t>
            </a:r>
            <a:endParaRPr lang="en-IN" dirty="0" smtClean="0"/>
          </a:p>
          <a:p>
            <a:r>
              <a:rPr lang="en-IN" dirty="0" smtClean="0"/>
              <a:t>Abundance Mind set</a:t>
            </a:r>
          </a:p>
          <a:p>
            <a:r>
              <a:rPr lang="en-IN" dirty="0" smtClean="0"/>
              <a:t>Tax Payment and statutory compliance on time </a:t>
            </a:r>
          </a:p>
          <a:p>
            <a:r>
              <a:rPr lang="en-IN" dirty="0" smtClean="0"/>
              <a:t>Same rule for owner and worker –Prepare Do &amp; Don’t of company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4. Market </a:t>
            </a:r>
            <a:r>
              <a:rPr lang="en-IN" b="1" dirty="0">
                <a:solidFill>
                  <a:srgbClr val="002060"/>
                </a:solidFill>
              </a:rPr>
              <a:t>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Market, its Size, History and key correct issue</a:t>
            </a:r>
          </a:p>
          <a:p>
            <a:r>
              <a:rPr lang="en-IN" dirty="0"/>
              <a:t>Target Customer base</a:t>
            </a:r>
          </a:p>
          <a:p>
            <a:r>
              <a:rPr lang="en-IN" dirty="0"/>
              <a:t>Competitor</a:t>
            </a:r>
          </a:p>
          <a:p>
            <a:r>
              <a:rPr lang="en-IN" dirty="0"/>
              <a:t>Sales and marketing strategies </a:t>
            </a:r>
          </a:p>
          <a:p>
            <a:endParaRPr lang="en-IN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38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88962" y="1644681"/>
            <a:ext cx="4556761" cy="535811"/>
          </a:xfrm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rgbClr val="002060"/>
                </a:solidFill>
              </a:rPr>
              <a:t>5. Business Plan for Investor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sz="half" idx="2"/>
          </p:nvPr>
        </p:nvSpPr>
        <p:spPr>
          <a:xfrm>
            <a:off x="1295399" y="2630659"/>
            <a:ext cx="4205069" cy="336217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/>
              <a:t>Prepare Project Report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 smtClean="0"/>
              <a:t>Have </a:t>
            </a:r>
            <a:r>
              <a:rPr lang="en-IN" sz="2000" dirty="0"/>
              <a:t>knowledge about him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 smtClean="0">
                <a:hlinkClick r:id="rId2" action="ppaction://hlinkfile"/>
              </a:rPr>
              <a:t>Background</a:t>
            </a:r>
            <a:r>
              <a:rPr lang="en-IN" sz="200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 smtClean="0"/>
              <a:t>Past </a:t>
            </a:r>
            <a:r>
              <a:rPr lang="en-IN" sz="2000" dirty="0"/>
              <a:t>investment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/>
              <a:t>Size of Investment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/>
              <a:t>Expected </a:t>
            </a:r>
            <a:r>
              <a:rPr lang="en-IN" sz="2000" dirty="0" smtClean="0"/>
              <a:t>profit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000" dirty="0" smtClean="0"/>
              <a:t>Executive Summary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200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6761163" y="1025525"/>
            <a:ext cx="5430837" cy="4792663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b="9711"/>
          <a:stretch>
            <a:fillRect/>
          </a:stretch>
        </p:blipFill>
        <p:spPr>
          <a:xfrm>
            <a:off x="6485206" y="1041400"/>
            <a:ext cx="4673332" cy="4775200"/>
          </a:xfrm>
        </p:spPr>
      </p:pic>
    </p:spTree>
    <p:extLst>
      <p:ext uri="{BB962C8B-B14F-4D97-AF65-F5344CB8AC3E}">
        <p14:creationId xmlns:p14="http://schemas.microsoft.com/office/powerpoint/2010/main" val="34846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39" y="661572"/>
            <a:ext cx="6241816" cy="1371600"/>
          </a:xfrm>
        </p:spPr>
        <p:txBody>
          <a:bodyPr>
            <a:normAutofit/>
          </a:bodyPr>
          <a:lstStyle/>
          <a:p>
            <a:r>
              <a:rPr lang="en-IN" sz="4400" b="1" dirty="0" smtClean="0">
                <a:solidFill>
                  <a:srgbClr val="002060"/>
                </a:solidFill>
              </a:rPr>
              <a:t>6. </a:t>
            </a:r>
            <a:r>
              <a:rPr lang="en-IN" sz="4400" b="1" dirty="0">
                <a:solidFill>
                  <a:srgbClr val="002060"/>
                </a:solidFill>
              </a:rPr>
              <a:t>Brand Creation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399" y="2471737"/>
            <a:ext cx="6241816" cy="3403601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 smtClean="0"/>
              <a:t>Definition : Story about company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 smtClean="0"/>
              <a:t>Create Brand Identity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Choose Brand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Create Logo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Brand Slogan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 smtClean="0"/>
              <a:t>How to create Brand Image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 smtClean="0"/>
              <a:t>Brand Registration – Trademark, </a:t>
            </a:r>
          </a:p>
          <a:p>
            <a:pPr algn="l"/>
            <a:r>
              <a:rPr lang="en-IN" sz="2200" dirty="0"/>
              <a:t> </a:t>
            </a:r>
            <a:r>
              <a:rPr lang="en-IN" sz="2200" dirty="0" smtClean="0"/>
              <a:t>   Patent, &amp; Copyright </a:t>
            </a:r>
            <a:endParaRPr lang="en-IN" sz="2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b="6279"/>
          <a:stretch>
            <a:fillRect/>
          </a:stretch>
        </p:blipFill>
        <p:spPr>
          <a:xfrm>
            <a:off x="6555544" y="1791656"/>
            <a:ext cx="4602993" cy="4024943"/>
          </a:xfrm>
        </p:spPr>
      </p:pic>
    </p:spTree>
    <p:extLst>
      <p:ext uri="{BB962C8B-B14F-4D97-AF65-F5344CB8AC3E}">
        <p14:creationId xmlns:p14="http://schemas.microsoft.com/office/powerpoint/2010/main" val="35802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39" y="661572"/>
            <a:ext cx="4472355" cy="812386"/>
          </a:xfrm>
        </p:spPr>
        <p:txBody>
          <a:bodyPr>
            <a:normAutofit/>
          </a:bodyPr>
          <a:lstStyle/>
          <a:p>
            <a:r>
              <a:rPr lang="en-IN" sz="4400" b="1" dirty="0" smtClean="0">
                <a:solidFill>
                  <a:srgbClr val="002060"/>
                </a:solidFill>
              </a:rPr>
              <a:t>7. </a:t>
            </a:r>
            <a:r>
              <a:rPr lang="en-IN" sz="4400" b="1" dirty="0">
                <a:solidFill>
                  <a:srgbClr val="002060"/>
                </a:solidFill>
              </a:rPr>
              <a:t>Team </a:t>
            </a:r>
            <a:r>
              <a:rPr lang="en-IN" sz="4400" b="1" dirty="0" smtClean="0">
                <a:solidFill>
                  <a:srgbClr val="002060"/>
                </a:solidFill>
              </a:rPr>
              <a:t> (1/2)</a:t>
            </a:r>
            <a:endParaRPr lang="en-IN" sz="4400" b="1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399" y="1473958"/>
            <a:ext cx="6241816" cy="440138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Diversity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Complimentary – composition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Art of people 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Share Vision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Work life Balance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Micro manage ( let them to grow)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Experience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Review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200" dirty="0"/>
              <a:t>Sense of </a:t>
            </a:r>
            <a:r>
              <a:rPr lang="en-IN" sz="2200" dirty="0" smtClean="0"/>
              <a:t>humour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22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r="8155"/>
          <a:stretch>
            <a:fillRect/>
          </a:stretch>
        </p:blipFill>
        <p:spPr>
          <a:xfrm>
            <a:off x="6376988" y="1041400"/>
            <a:ext cx="4595812" cy="4775200"/>
          </a:xfrm>
        </p:spPr>
      </p:pic>
    </p:spTree>
    <p:extLst>
      <p:ext uri="{BB962C8B-B14F-4D97-AF65-F5344CB8AC3E}">
        <p14:creationId xmlns:p14="http://schemas.microsoft.com/office/powerpoint/2010/main" val="27853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Why Start up </a:t>
            </a:r>
            <a:r>
              <a:rPr lang="en-IN" b="1" dirty="0" smtClean="0">
                <a:solidFill>
                  <a:srgbClr val="002060"/>
                </a:solidFill>
              </a:rPr>
              <a:t>fails?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IN" sz="3200" dirty="0" smtClean="0"/>
              <a:t>1000 days </a:t>
            </a:r>
          </a:p>
          <a:p>
            <a:pPr lvl="1"/>
            <a:r>
              <a:rPr lang="en-IN" sz="3200" dirty="0" smtClean="0"/>
              <a:t>Learn from failure </a:t>
            </a:r>
          </a:p>
          <a:p>
            <a:pPr lvl="1"/>
            <a:r>
              <a:rPr lang="en-US" sz="3200" dirty="0" smtClean="0"/>
              <a:t>Customer Feedback</a:t>
            </a:r>
            <a:endParaRPr lang="en-IN" sz="3200" dirty="0" smtClean="0"/>
          </a:p>
          <a:p>
            <a:pPr lvl="1"/>
            <a:r>
              <a:rPr lang="en-IN" sz="3200" dirty="0" smtClean="0"/>
              <a:t>Team </a:t>
            </a:r>
          </a:p>
          <a:p>
            <a:pPr lvl="1"/>
            <a:r>
              <a:rPr lang="en-IN" sz="3200" dirty="0" smtClean="0"/>
              <a:t>Expense management</a:t>
            </a:r>
          </a:p>
          <a:p>
            <a:pPr lvl="1"/>
            <a:r>
              <a:rPr lang="en-IN" sz="3200" dirty="0" smtClean="0"/>
              <a:t>Vision &amp; Mission Statement</a:t>
            </a:r>
          </a:p>
          <a:p>
            <a:pPr lvl="1"/>
            <a:r>
              <a:rPr lang="en-IN" sz="3200" dirty="0" smtClean="0"/>
              <a:t>Mentor</a:t>
            </a:r>
          </a:p>
          <a:p>
            <a:pPr lvl="1"/>
            <a:endParaRPr lang="en-IN" sz="3200" dirty="0" smtClean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IN" sz="3200" dirty="0"/>
              <a:t>Right Location </a:t>
            </a:r>
          </a:p>
          <a:p>
            <a:pPr lvl="1"/>
            <a:r>
              <a:rPr lang="en-IN" sz="3200" dirty="0"/>
              <a:t>Health</a:t>
            </a:r>
          </a:p>
          <a:p>
            <a:pPr lvl="1"/>
            <a:r>
              <a:rPr lang="en-IN" sz="3200" dirty="0"/>
              <a:t>Learning</a:t>
            </a:r>
          </a:p>
          <a:p>
            <a:pPr lvl="1"/>
            <a:r>
              <a:rPr lang="en-IN" sz="3200" dirty="0"/>
              <a:t>Myth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02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Meetings (2/2)</a:t>
            </a:r>
            <a:endParaRPr lang="en-IN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68291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5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4400" b="1" dirty="0">
                <a:solidFill>
                  <a:srgbClr val="002060"/>
                </a:solidFill>
              </a:rPr>
              <a:t>Differentiation</a:t>
            </a:r>
            <a:r>
              <a:rPr lang="en-IN" dirty="0" smtClean="0"/>
              <a:t>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softEdge rad="50800"/>
          </a:effectLst>
        </p:spPr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 smtClean="0"/>
              <a:t>Domain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 smtClean="0"/>
              <a:t>Tools</a:t>
            </a:r>
            <a:endParaRPr lang="en-I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/>
              <a:t>Methodology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/>
              <a:t>Quality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/>
              <a:t>Innovation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/>
              <a:t>Branding – Price </a:t>
            </a:r>
          </a:p>
          <a:p>
            <a:pPr algn="l"/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84" y="1968718"/>
            <a:ext cx="5234740" cy="37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b="1" dirty="0">
                <a:solidFill>
                  <a:srgbClr val="002060"/>
                </a:solidFill>
              </a:rPr>
              <a:t>Business Plan (review and amendment ) Version 1 is better than Version None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What is My business – stick to it</a:t>
            </a:r>
          </a:p>
          <a:p>
            <a:r>
              <a:rPr lang="en-IN" dirty="0" smtClean="0"/>
              <a:t>Goal &amp; System</a:t>
            </a:r>
            <a:endParaRPr lang="en-IN" dirty="0"/>
          </a:p>
          <a:p>
            <a:r>
              <a:rPr lang="en-IN" dirty="0" smtClean="0"/>
              <a:t>Location</a:t>
            </a:r>
          </a:p>
          <a:p>
            <a:r>
              <a:rPr lang="en-IN" dirty="0" smtClean="0"/>
              <a:t>Investment</a:t>
            </a:r>
          </a:p>
          <a:p>
            <a:r>
              <a:rPr lang="en-IN" dirty="0" smtClean="0"/>
              <a:t>Customer</a:t>
            </a:r>
          </a:p>
          <a:p>
            <a:r>
              <a:rPr lang="en-IN" dirty="0" smtClean="0"/>
              <a:t>Marketing </a:t>
            </a:r>
          </a:p>
          <a:p>
            <a:r>
              <a:rPr lang="en-IN" dirty="0" smtClean="0"/>
              <a:t>Branding</a:t>
            </a:r>
          </a:p>
          <a:p>
            <a:r>
              <a:rPr lang="en-IN" dirty="0" smtClean="0"/>
              <a:t>Function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27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Tips Do and Don'ts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 comes first</a:t>
            </a:r>
          </a:p>
          <a:p>
            <a:r>
              <a:rPr lang="en-US" dirty="0" smtClean="0"/>
              <a:t>Hire staff – 1.25%</a:t>
            </a:r>
          </a:p>
          <a:p>
            <a:r>
              <a:rPr lang="en-US" dirty="0" smtClean="0"/>
              <a:t>Expenses Vs Investment</a:t>
            </a:r>
          </a:p>
          <a:p>
            <a:r>
              <a:rPr lang="en-US" dirty="0" smtClean="0"/>
              <a:t>Manuals</a:t>
            </a:r>
          </a:p>
          <a:p>
            <a:r>
              <a:rPr lang="en-US" dirty="0" smtClean="0"/>
              <a:t>Effective Communication – Short, Simple and Specific</a:t>
            </a:r>
          </a:p>
          <a:p>
            <a:r>
              <a:rPr lang="en-US" dirty="0" smtClean="0"/>
              <a:t>Customer Feedback</a:t>
            </a:r>
          </a:p>
          <a:p>
            <a:r>
              <a:rPr lang="en-US" dirty="0" err="1" smtClean="0"/>
              <a:t>Etne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etna</a:t>
            </a:r>
            <a:r>
              <a:rPr lang="en-US" dirty="0" smtClean="0"/>
              <a:t> hi </a:t>
            </a:r>
            <a:r>
              <a:rPr lang="en-US" dirty="0" err="1" smtClean="0"/>
              <a:t>milega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44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Tips Do and Don'ts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80:20 Rule</a:t>
            </a:r>
          </a:p>
          <a:p>
            <a:r>
              <a:rPr lang="en-US" dirty="0" smtClean="0"/>
              <a:t>Do Tactical, Operational and Strategic meeting </a:t>
            </a:r>
          </a:p>
          <a:p>
            <a:r>
              <a:rPr lang="en-US" dirty="0" smtClean="0"/>
              <a:t>Healthy Environment</a:t>
            </a:r>
          </a:p>
          <a:p>
            <a:r>
              <a:rPr lang="en-US" dirty="0" smtClean="0"/>
              <a:t>Start with less dead stock</a:t>
            </a:r>
          </a:p>
          <a:p>
            <a:r>
              <a:rPr lang="en-US" dirty="0"/>
              <a:t>Invest in yourself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9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900" b="1" dirty="0">
                <a:solidFill>
                  <a:srgbClr val="002060"/>
                </a:solidFill>
              </a:rPr>
              <a:t>Affirmation </a:t>
            </a:r>
            <a:br>
              <a:rPr lang="en-IN" sz="4900" b="1" dirty="0">
                <a:solidFill>
                  <a:srgbClr val="002060"/>
                </a:solidFill>
              </a:rPr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I allow myself to</a:t>
            </a:r>
            <a:r>
              <a:rPr lang="en-IN" dirty="0" smtClean="0"/>
              <a:t>………………..</a:t>
            </a:r>
          </a:p>
          <a:p>
            <a:pPr marL="0" indent="0">
              <a:buNone/>
            </a:pPr>
            <a:r>
              <a:rPr lang="en-IN" dirty="0" smtClean="0">
                <a:hlinkClick r:id="rId2"/>
              </a:rPr>
              <a:t>Message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3139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90" y="1252026"/>
            <a:ext cx="6701371" cy="44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10" y="1487836"/>
            <a:ext cx="6890716" cy="341177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73727" y="3915942"/>
            <a:ext cx="4717474" cy="1967345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3200" b="1" dirty="0" smtClean="0"/>
              <a:t>Contact Details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2800" dirty="0" smtClean="0">
                <a:solidFill>
                  <a:srgbClr val="002060"/>
                </a:solidFill>
              </a:rPr>
              <a:t>CA Avani Shah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</a:rPr>
              <a:t>Avani Shah &amp; Co</a:t>
            </a:r>
            <a:endParaRPr lang="en-IN" sz="2800" dirty="0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2800" dirty="0" smtClean="0">
                <a:solidFill>
                  <a:srgbClr val="002060"/>
                </a:solidFill>
              </a:rPr>
              <a:t>Mob : 7984175171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2800" dirty="0" smtClean="0">
                <a:solidFill>
                  <a:srgbClr val="002060"/>
                </a:solidFill>
              </a:rPr>
              <a:t>Email : avshah46@gmail.com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</a:rPr>
              <a:t>Entrepreneurship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activity of setting up a business or businesses, taking on financial risks in the hope of profit</a:t>
            </a:r>
            <a:r>
              <a:rPr lang="en-GB" dirty="0" smtClean="0"/>
              <a:t>. Core parameter :</a:t>
            </a:r>
          </a:p>
          <a:p>
            <a:pPr lvl="1"/>
            <a:r>
              <a:rPr lang="en-GB" dirty="0" smtClean="0"/>
              <a:t>Who can see the thing beyond</a:t>
            </a:r>
          </a:p>
          <a:p>
            <a:pPr lvl="1"/>
            <a:r>
              <a:rPr lang="en-GB" dirty="0" smtClean="0"/>
              <a:t>Innovation</a:t>
            </a:r>
          </a:p>
          <a:p>
            <a:pPr lvl="1"/>
            <a:r>
              <a:rPr lang="en-GB" dirty="0" smtClean="0"/>
              <a:t>Growth</a:t>
            </a:r>
          </a:p>
          <a:p>
            <a:pPr lvl="1"/>
            <a:r>
              <a:rPr lang="en-GB" dirty="0" smtClean="0"/>
              <a:t>Uniqueness</a:t>
            </a:r>
          </a:p>
          <a:p>
            <a:pPr lvl="1"/>
            <a:r>
              <a:rPr lang="en-GB" dirty="0" smtClean="0"/>
              <a:t>Creating value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03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43" y="771091"/>
            <a:ext cx="3105150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" y="4257439"/>
            <a:ext cx="2952750" cy="155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35" y="2960109"/>
            <a:ext cx="2581275" cy="1609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5699" y="1007831"/>
            <a:ext cx="5916876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Types of Entrepreneurs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5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41" y="709684"/>
            <a:ext cx="9286645" cy="540662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9223" y="1310185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</a:rPr>
              <a:t>Ratan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Tata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3" y="734291"/>
            <a:ext cx="4267201" cy="533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49988" y="4533331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</a:rPr>
              <a:t>Dhirubhai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Ambani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685799"/>
            <a:ext cx="5534892" cy="55348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8741" y="1440201"/>
            <a:ext cx="2555542" cy="15213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</a:rPr>
              <a:t>Mukesh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Ambani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01801"/>
            <a:ext cx="7225661" cy="48171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48240" y="1326107"/>
            <a:ext cx="2920621" cy="13784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Jeff Bezos</a:t>
            </a:r>
            <a:endParaRPr lang="en-IN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7165</TotalTime>
  <Words>560</Words>
  <Application>Microsoft Office PowerPoint</Application>
  <PresentationFormat>Widescreen</PresentationFormat>
  <Paragraphs>199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Garamond</vt:lpstr>
      <vt:lpstr>Organic</vt:lpstr>
      <vt:lpstr>PowerPoint Presentation</vt:lpstr>
      <vt:lpstr>Why initiate a Start Ups ?</vt:lpstr>
      <vt:lpstr>Why Start up fails? </vt:lpstr>
      <vt:lpstr>Entrepreneurship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keep in mind </vt:lpstr>
      <vt:lpstr>PowerPoint Presentation</vt:lpstr>
      <vt:lpstr>1. Characteristics</vt:lpstr>
      <vt:lpstr>2. Decision </vt:lpstr>
      <vt:lpstr>3. Goals &amp; Values</vt:lpstr>
      <vt:lpstr>4. Market issue</vt:lpstr>
      <vt:lpstr>5. Business Plan for Investor</vt:lpstr>
      <vt:lpstr>6. Brand Creation </vt:lpstr>
      <vt:lpstr>7. Team  (1/2)</vt:lpstr>
      <vt:lpstr>Meetings (2/2)</vt:lpstr>
      <vt:lpstr> Differentiation  </vt:lpstr>
      <vt:lpstr>Business Plan (review and amendment ) Version 1 is better than Version None</vt:lpstr>
      <vt:lpstr>Tips Do and Don'ts </vt:lpstr>
      <vt:lpstr>Tips Do and Don'ts </vt:lpstr>
      <vt:lpstr>Affirmation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106</cp:revision>
  <dcterms:created xsi:type="dcterms:W3CDTF">2022-06-24T09:35:46Z</dcterms:created>
  <dcterms:modified xsi:type="dcterms:W3CDTF">2024-02-03T07:30:10Z</dcterms:modified>
</cp:coreProperties>
</file>