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63" r:id="rId2"/>
    <p:sldId id="400" r:id="rId3"/>
    <p:sldId id="402" r:id="rId4"/>
    <p:sldId id="404" r:id="rId5"/>
    <p:sldId id="371" r:id="rId6"/>
    <p:sldId id="394" r:id="rId7"/>
    <p:sldId id="372" r:id="rId8"/>
    <p:sldId id="375" r:id="rId9"/>
    <p:sldId id="376" r:id="rId10"/>
    <p:sldId id="393" r:id="rId11"/>
    <p:sldId id="403" r:id="rId12"/>
    <p:sldId id="409" r:id="rId13"/>
    <p:sldId id="373" r:id="rId14"/>
    <p:sldId id="406" r:id="rId15"/>
    <p:sldId id="381" r:id="rId16"/>
    <p:sldId id="401" r:id="rId17"/>
    <p:sldId id="408" r:id="rId18"/>
    <p:sldId id="419" r:id="rId19"/>
    <p:sldId id="411" r:id="rId20"/>
    <p:sldId id="414" r:id="rId21"/>
    <p:sldId id="415" r:id="rId22"/>
    <p:sldId id="413" r:id="rId23"/>
    <p:sldId id="416" r:id="rId24"/>
    <p:sldId id="392" r:id="rId25"/>
    <p:sldId id="417" r:id="rId26"/>
    <p:sldId id="418" r:id="rId27"/>
    <p:sldId id="421" r:id="rId28"/>
    <p:sldId id="422" r:id="rId29"/>
    <p:sldId id="386" r:id="rId30"/>
    <p:sldId id="390" r:id="rId31"/>
    <p:sldId id="395" r:id="rId32"/>
    <p:sldId id="396" r:id="rId33"/>
    <p:sldId id="420" r:id="rId34"/>
    <p:sldId id="34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345"/>
    <a:srgbClr val="2D4164"/>
    <a:srgbClr val="F19145"/>
    <a:srgbClr val="F1A045"/>
    <a:srgbClr val="FF9933"/>
    <a:srgbClr val="E87839"/>
    <a:srgbClr val="F2A848"/>
    <a:srgbClr val="84B4E0"/>
    <a:srgbClr val="ADCDEA"/>
    <a:srgbClr val="F18A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660"/>
  </p:normalViewPr>
  <p:slideViewPr>
    <p:cSldViewPr snapToGrid="0">
      <p:cViewPr varScale="1">
        <p:scale>
          <a:sx n="71" d="100"/>
          <a:sy n="71" d="100"/>
        </p:scale>
        <p:origin x="6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3.xml.rels><?xml version="1.0" encoding="UTF-8" standalone="yes"?>
<Relationships xmlns="http://schemas.openxmlformats.org/package/2006/relationships"><Relationship Id="rId1" Type="http://schemas.openxmlformats.org/officeDocument/2006/relationships/image" Target="../media/image8.png"/></Relationships>
</file>

<file path=ppt/diagrams/_rels/data15.xml.rels><?xml version="1.0" encoding="UTF-8" standalone="yes"?>
<Relationships xmlns="http://schemas.openxmlformats.org/package/2006/relationships"><Relationship Id="rId1" Type="http://schemas.openxmlformats.org/officeDocument/2006/relationships/image" Target="../media/image9.png"/></Relationships>
</file>

<file path=ppt/diagrams/_rels/data18.xml.rels><?xml version="1.0" encoding="UTF-8" standalone="yes"?>
<Relationships xmlns="http://schemas.openxmlformats.org/package/2006/relationships"><Relationship Id="rId1" Type="http://schemas.openxmlformats.org/officeDocument/2006/relationships/image" Target="../media/image11.png"/></Relationships>
</file>

<file path=ppt/diagrams/_rels/data19.xml.rels><?xml version="1.0" encoding="UTF-8" standalone="yes"?>
<Relationships xmlns="http://schemas.openxmlformats.org/package/2006/relationships"><Relationship Id="rId1" Type="http://schemas.openxmlformats.org/officeDocument/2006/relationships/image" Target="../media/image9.png"/></Relationships>
</file>

<file path=ppt/diagrams/_rels/data24.xml.rels><?xml version="1.0" encoding="UTF-8" standalone="yes"?>
<Relationships xmlns="http://schemas.openxmlformats.org/package/2006/relationships"><Relationship Id="rId1" Type="http://schemas.openxmlformats.org/officeDocument/2006/relationships/image" Target="../media/image12.png"/></Relationships>
</file>

<file path=ppt/diagrams/_rels/data25.xml.rels><?xml version="1.0" encoding="UTF-8" standalone="yes"?>
<Relationships xmlns="http://schemas.openxmlformats.org/package/2006/relationships"><Relationship Id="rId1" Type="http://schemas.openxmlformats.org/officeDocument/2006/relationships/image" Target="../media/image12.png"/></Relationships>
</file>

<file path=ppt/diagrams/_rels/data28.xml.rels><?xml version="1.0" encoding="UTF-8" standalone="yes"?>
<Relationships xmlns="http://schemas.openxmlformats.org/package/2006/relationships"><Relationship Id="rId1" Type="http://schemas.openxmlformats.org/officeDocument/2006/relationships/image" Target="../media/image12.png"/></Relationships>
</file>

<file path=ppt/diagrams/_rels/data30.xml.rels><?xml version="1.0" encoding="UTF-8" standalone="yes"?>
<Relationships xmlns="http://schemas.openxmlformats.org/package/2006/relationships"><Relationship Id="rId1" Type="http://schemas.openxmlformats.org/officeDocument/2006/relationships/image" Target="../media/image12.png"/></Relationships>
</file>

<file path=ppt/diagrams/_rels/data31.xml.rels><?xml version="1.0" encoding="UTF-8" standalone="yes"?>
<Relationships xmlns="http://schemas.openxmlformats.org/package/2006/relationships"><Relationship Id="rId1" Type="http://schemas.openxmlformats.org/officeDocument/2006/relationships/image" Target="../media/image12.png"/></Relationships>
</file>

<file path=ppt/diagrams/_rels/data33.xml.rels><?xml version="1.0" encoding="UTF-8" standalone="yes"?>
<Relationships xmlns="http://schemas.openxmlformats.org/package/2006/relationships"><Relationship Id="rId1" Type="http://schemas.openxmlformats.org/officeDocument/2006/relationships/image" Target="../media/image12.png"/></Relationships>
</file>

<file path=ppt/diagrams/_rels/data34.xml.rels><?xml version="1.0" encoding="UTF-8" standalone="yes"?>
<Relationships xmlns="http://schemas.openxmlformats.org/package/2006/relationships"><Relationship Id="rId1" Type="http://schemas.openxmlformats.org/officeDocument/2006/relationships/image" Target="../media/image13.png"/></Relationships>
</file>

<file path=ppt/diagrams/_rels/data35.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AAE0A-2EC7-4B7A-942C-40EFF70EE37B}"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IN"/>
        </a:p>
      </dgm:t>
    </dgm:pt>
    <dgm:pt modelId="{8A37DC27-A5B2-440F-88BA-B0A5009DD8FF}">
      <dgm:prSet custT="1"/>
      <dgm:spPr>
        <a:ln>
          <a:noFill/>
        </a:ln>
        <a:effectLst/>
        <a:scene3d>
          <a:camera prst="orthographicFront">
            <a:rot lat="0" lon="0" rev="0"/>
          </a:camera>
          <a:lightRig rig="contrasting" dir="t">
            <a:rot lat="0" lon="0" rev="7800000"/>
          </a:lightRig>
        </a:scene3d>
        <a:sp3d>
          <a:bevelT w="139700" h="139700"/>
        </a:sp3d>
      </dgm:spPr>
      <dgm:t>
        <a:bodyPr anchor="ctr"/>
        <a:lstStyle/>
        <a:p>
          <a:pPr algn="ctr" rtl="0">
            <a:lnSpc>
              <a:spcPct val="100000"/>
            </a:lnSpc>
          </a:pPr>
          <a:r>
            <a:rPr lang="en-US" sz="1800" baseline="0" dirty="0" smtClean="0">
              <a:latin typeface="Trebuchet MS" panose="020B0603020202020204" pitchFamily="34" charset="0"/>
              <a:ea typeface="Tahoma" panose="020B0604030504040204" pitchFamily="34" charset="0"/>
              <a:cs typeface="Tahoma" panose="020B0604030504040204" pitchFamily="34" charset="0"/>
            </a:rPr>
            <a:t>Finance Act 1994</a:t>
          </a:r>
          <a:endParaRPr lang="en-US" sz="1800" dirty="0" smtClean="0">
            <a:latin typeface="Trebuchet MS" panose="020B0603020202020204" pitchFamily="34" charset="0"/>
          </a:endParaRPr>
        </a:p>
      </dgm:t>
    </dgm:pt>
    <dgm:pt modelId="{59AA2C91-1208-4C9D-9B5D-A41A61D905B0}" type="parTrans" cxnId="{003B0AE3-05CE-4C80-BC76-F72D2F7B7C1B}">
      <dgm:prSet/>
      <dgm:spPr/>
      <dgm:t>
        <a:bodyPr/>
        <a:lstStyle/>
        <a:p>
          <a:endParaRPr lang="en-IN" sz="1600"/>
        </a:p>
      </dgm:t>
    </dgm:pt>
    <dgm:pt modelId="{199B56A5-9074-4D0F-B905-D3A70DC7B45D}" type="sibTrans" cxnId="{003B0AE3-05CE-4C80-BC76-F72D2F7B7C1B}">
      <dgm:prSet/>
      <dgm:spPr/>
      <dgm:t>
        <a:bodyPr/>
        <a:lstStyle/>
        <a:p>
          <a:endParaRPr lang="en-IN" sz="1600"/>
        </a:p>
      </dgm:t>
    </dgm:pt>
    <dgm:pt modelId="{B629CF57-D58A-4CBC-880B-3F492B6789A3}">
      <dgm:prSet custT="1"/>
      <dgm:spPr/>
      <dgm:t>
        <a:bodyPr/>
        <a:lstStyle/>
        <a:p>
          <a:pPr algn="just" rtl="0">
            <a:lnSpc>
              <a:spcPct val="100000"/>
            </a:lnSpc>
          </a:pPr>
          <a:r>
            <a:rPr lang="en-US" sz="1600" baseline="0" dirty="0" smtClean="0">
              <a:latin typeface="Trebuchet MS" panose="020B0603020202020204" pitchFamily="34" charset="0"/>
              <a:ea typeface="Tahoma" panose="020B0604030504040204" pitchFamily="34" charset="0"/>
              <a:cs typeface="Tahoma" panose="020B0604030504040204" pitchFamily="34" charset="0"/>
            </a:rPr>
            <a:t>Supply of </a:t>
          </a:r>
          <a:r>
            <a:rPr lang="en-US" sz="1600" baseline="0" dirty="0" err="1" smtClean="0">
              <a:latin typeface="Trebuchet MS" panose="020B0603020202020204" pitchFamily="34" charset="0"/>
              <a:ea typeface="Tahoma" panose="020B0604030504040204" pitchFamily="34" charset="0"/>
              <a:cs typeface="Tahoma" panose="020B0604030504040204" pitchFamily="34" charset="0"/>
            </a:rPr>
            <a:t>labour</a:t>
          </a:r>
          <a:r>
            <a:rPr lang="en-US" sz="1600" baseline="0" dirty="0" smtClean="0">
              <a:latin typeface="Trebuchet MS" panose="020B0603020202020204" pitchFamily="34" charset="0"/>
              <a:ea typeface="Tahoma" panose="020B0604030504040204" pitchFamily="34" charset="0"/>
              <a:cs typeface="Tahoma" panose="020B0604030504040204" pitchFamily="34" charset="0"/>
            </a:rPr>
            <a:t> for construction work</a:t>
          </a:r>
          <a:endParaRPr lang="en-US" sz="1600" dirty="0" smtClean="0">
            <a:latin typeface="Trebuchet MS" panose="020B0603020202020204" pitchFamily="34" charset="0"/>
          </a:endParaRPr>
        </a:p>
      </dgm:t>
    </dgm:pt>
    <dgm:pt modelId="{92EC5545-4ED6-45F4-963D-238E0B11057D}" type="parTrans" cxnId="{366DAEAA-4183-4498-A028-A805CE5A65C5}">
      <dgm:prSet/>
      <dgm:spPr/>
      <dgm:t>
        <a:bodyPr/>
        <a:lstStyle/>
        <a:p>
          <a:endParaRPr lang="en-IN" sz="1600"/>
        </a:p>
      </dgm:t>
    </dgm:pt>
    <dgm:pt modelId="{8D3BD451-ECA6-4BE2-8FA2-B59E73ABD045}" type="sibTrans" cxnId="{366DAEAA-4183-4498-A028-A805CE5A65C5}">
      <dgm:prSet/>
      <dgm:spPr/>
      <dgm:t>
        <a:bodyPr/>
        <a:lstStyle/>
        <a:p>
          <a:endParaRPr lang="en-IN" sz="1600"/>
        </a:p>
      </dgm:t>
    </dgm:pt>
    <dgm:pt modelId="{E7A267D3-C5ED-4F7A-A540-E695652061AA}">
      <dgm:prSet custT="1"/>
      <dgm:spPr>
        <a:ln>
          <a:noFill/>
        </a:ln>
        <a:effectLst/>
        <a:scene3d>
          <a:camera prst="orthographicFront">
            <a:rot lat="0" lon="0" rev="0"/>
          </a:camera>
          <a:lightRig rig="contrasting" dir="t">
            <a:rot lat="0" lon="0" rev="7800000"/>
          </a:lightRig>
        </a:scene3d>
        <a:sp3d>
          <a:bevelT w="139700" h="139700"/>
        </a:sp3d>
      </dgm:spPr>
      <dgm:t>
        <a:bodyPr/>
        <a:lstStyle/>
        <a:p>
          <a:pPr algn="ctr" rtl="0">
            <a:lnSpc>
              <a:spcPct val="100000"/>
            </a:lnSpc>
          </a:pPr>
          <a:r>
            <a:rPr lang="en-US" sz="1800" dirty="0" smtClean="0">
              <a:latin typeface="Trebuchet MS" panose="020B0603020202020204" pitchFamily="34" charset="0"/>
            </a:rPr>
            <a:t>Finance Act 2016: </a:t>
          </a:r>
        </a:p>
      </dgm:t>
    </dgm:pt>
    <dgm:pt modelId="{6BEF04A1-DAE0-4882-B58E-DF5DE83968E9}" type="parTrans" cxnId="{CB4E1A49-3474-4B38-A85A-A977FB560E77}">
      <dgm:prSet/>
      <dgm:spPr/>
      <dgm:t>
        <a:bodyPr/>
        <a:lstStyle/>
        <a:p>
          <a:endParaRPr lang="en-IN" sz="1600"/>
        </a:p>
      </dgm:t>
    </dgm:pt>
    <dgm:pt modelId="{C75CE451-6826-4147-9510-F64ECE9DF2B3}" type="sibTrans" cxnId="{CB4E1A49-3474-4B38-A85A-A977FB560E77}">
      <dgm:prSet/>
      <dgm:spPr/>
      <dgm:t>
        <a:bodyPr/>
        <a:lstStyle/>
        <a:p>
          <a:endParaRPr lang="en-IN" sz="1600"/>
        </a:p>
      </dgm:t>
    </dgm:pt>
    <dgm:pt modelId="{7C8C47F0-F38E-47E3-AC01-FC97468339A5}">
      <dgm:prSet custT="1"/>
      <dgm:spPr>
        <a:ln>
          <a:noFill/>
        </a:ln>
        <a:effectLst/>
        <a:scene3d>
          <a:camera prst="orthographicFront">
            <a:rot lat="0" lon="0" rev="0"/>
          </a:camera>
          <a:lightRig rig="contrasting" dir="t">
            <a:rot lat="0" lon="0" rev="7800000"/>
          </a:lightRig>
        </a:scene3d>
        <a:sp3d>
          <a:bevelT w="139700" h="139700"/>
        </a:sp3d>
      </dgm:spPr>
      <dgm:t>
        <a:bodyPr anchor="ctr"/>
        <a:lstStyle/>
        <a:p>
          <a:pPr algn="ctr" rtl="0">
            <a:lnSpc>
              <a:spcPct val="100000"/>
            </a:lnSpc>
          </a:pPr>
          <a:r>
            <a:rPr lang="en-US" sz="1800" baseline="0" dirty="0" smtClean="0">
              <a:latin typeface="Trebuchet MS" panose="020B0603020202020204" pitchFamily="34" charset="0"/>
              <a:ea typeface="Tahoma" panose="020B0604030504040204" pitchFamily="34" charset="0"/>
              <a:cs typeface="Tahoma" panose="020B0604030504040204" pitchFamily="34" charset="0"/>
            </a:rPr>
            <a:t>Finance Act 2009</a:t>
          </a:r>
          <a:endParaRPr lang="en-US" sz="1800" dirty="0" smtClean="0">
            <a:latin typeface="Trebuchet MS" panose="020B0603020202020204" pitchFamily="34" charset="0"/>
          </a:endParaRPr>
        </a:p>
      </dgm:t>
    </dgm:pt>
    <dgm:pt modelId="{98D6914B-217E-4E52-B858-8F90B385757C}" type="parTrans" cxnId="{014241F9-DB6C-48B9-A35C-51F5714A81DC}">
      <dgm:prSet/>
      <dgm:spPr/>
      <dgm:t>
        <a:bodyPr/>
        <a:lstStyle/>
        <a:p>
          <a:endParaRPr lang="en-IN" sz="1600"/>
        </a:p>
      </dgm:t>
    </dgm:pt>
    <dgm:pt modelId="{CECF96F1-1010-40C2-B2CE-1D4AA0E0F71D}" type="sibTrans" cxnId="{014241F9-DB6C-48B9-A35C-51F5714A81DC}">
      <dgm:prSet/>
      <dgm:spPr/>
      <dgm:t>
        <a:bodyPr/>
        <a:lstStyle/>
        <a:p>
          <a:endParaRPr lang="en-IN" sz="1600"/>
        </a:p>
      </dgm:t>
    </dgm:pt>
    <dgm:pt modelId="{A13F13B4-92A5-4247-A5F5-C685CE1BE2A1}">
      <dgm:prSet custT="1"/>
      <dgm:spPr/>
      <dgm:t>
        <a:bodyPr anchor="ctr"/>
        <a:lstStyle/>
        <a:p>
          <a:pPr algn="just" rtl="0">
            <a:lnSpc>
              <a:spcPct val="100000"/>
            </a:lnSpc>
          </a:pPr>
          <a:r>
            <a:rPr lang="en-US" sz="1600" b="1" dirty="0" smtClean="0">
              <a:solidFill>
                <a:srgbClr val="2D4164"/>
              </a:solidFill>
              <a:latin typeface="Trebuchet MS" panose="020B0603020202020204" pitchFamily="34" charset="0"/>
            </a:rPr>
            <a:t>Scope of 44AD expanded to:</a:t>
          </a:r>
        </a:p>
      </dgm:t>
    </dgm:pt>
    <dgm:pt modelId="{89087951-CC55-46B9-9AFC-3208F7CDAF92}" type="parTrans" cxnId="{84EB5F6C-E819-47D7-88AE-706EB3C040C6}">
      <dgm:prSet/>
      <dgm:spPr/>
      <dgm:t>
        <a:bodyPr/>
        <a:lstStyle/>
        <a:p>
          <a:endParaRPr lang="en-IN" sz="1600"/>
        </a:p>
      </dgm:t>
    </dgm:pt>
    <dgm:pt modelId="{F7E1BA2E-A241-463B-900A-48E8A064EF35}" type="sibTrans" cxnId="{84EB5F6C-E819-47D7-88AE-706EB3C040C6}">
      <dgm:prSet/>
      <dgm:spPr/>
      <dgm:t>
        <a:bodyPr/>
        <a:lstStyle/>
        <a:p>
          <a:endParaRPr lang="en-IN" sz="1600"/>
        </a:p>
      </dgm:t>
    </dgm:pt>
    <dgm:pt modelId="{3C3278C3-4644-48ED-A48F-2FAE7453A2E8}">
      <dgm:prSet custT="1"/>
      <dgm:spPr/>
      <dgm:t>
        <a:bodyPr/>
        <a:lstStyle/>
        <a:p>
          <a:pPr rtl="0"/>
          <a:r>
            <a:rPr lang="en-US" sz="1600" dirty="0" smtClean="0">
              <a:latin typeface="Trebuchet MS" panose="020B0603020202020204" pitchFamily="34" charset="0"/>
            </a:rPr>
            <a:t>Profession covered in 44AA(1)</a:t>
          </a:r>
        </a:p>
      </dgm:t>
    </dgm:pt>
    <dgm:pt modelId="{BEDA8437-7978-4AA1-A9D0-B49B2AD1F2F2}" type="parTrans" cxnId="{947F685C-9BE3-4111-9100-30CA8461FC76}">
      <dgm:prSet/>
      <dgm:spPr/>
      <dgm:t>
        <a:bodyPr/>
        <a:lstStyle/>
        <a:p>
          <a:endParaRPr lang="en-IN" sz="1600"/>
        </a:p>
      </dgm:t>
    </dgm:pt>
    <dgm:pt modelId="{3500CA37-417D-46A4-94AF-4CBE21CBC51E}" type="sibTrans" cxnId="{947F685C-9BE3-4111-9100-30CA8461FC76}">
      <dgm:prSet/>
      <dgm:spPr/>
      <dgm:t>
        <a:bodyPr/>
        <a:lstStyle/>
        <a:p>
          <a:endParaRPr lang="en-IN" sz="1600"/>
        </a:p>
      </dgm:t>
    </dgm:pt>
    <dgm:pt modelId="{8194F121-FD90-487F-9619-AC216D42D026}">
      <dgm:prSet custT="1"/>
      <dgm:spPr/>
      <dgm:t>
        <a:bodyPr/>
        <a:lstStyle/>
        <a:p>
          <a:pPr rtl="0"/>
          <a:r>
            <a:rPr lang="en-US" sz="1600" dirty="0" smtClean="0">
              <a:latin typeface="Trebuchet MS" panose="020B0603020202020204" pitchFamily="34" charset="0"/>
            </a:rPr>
            <a:t>Commission / Brokerage</a:t>
          </a:r>
        </a:p>
      </dgm:t>
    </dgm:pt>
    <dgm:pt modelId="{E127A306-EC30-4548-8E00-5978476D86A8}" type="parTrans" cxnId="{BA040DDA-F2C8-4113-B9FB-975A1EF94055}">
      <dgm:prSet/>
      <dgm:spPr/>
      <dgm:t>
        <a:bodyPr/>
        <a:lstStyle/>
        <a:p>
          <a:endParaRPr lang="en-IN" sz="1600"/>
        </a:p>
      </dgm:t>
    </dgm:pt>
    <dgm:pt modelId="{636BFA2A-9956-4B99-ADA7-3439A9D653AD}" type="sibTrans" cxnId="{BA040DDA-F2C8-4113-B9FB-975A1EF94055}">
      <dgm:prSet/>
      <dgm:spPr/>
      <dgm:t>
        <a:bodyPr/>
        <a:lstStyle/>
        <a:p>
          <a:endParaRPr lang="en-IN" sz="1600"/>
        </a:p>
      </dgm:t>
    </dgm:pt>
    <dgm:pt modelId="{77431CD7-5846-4F8E-8CC6-E2A7670C83CA}">
      <dgm:prSet custT="1"/>
      <dgm:spPr/>
      <dgm:t>
        <a:bodyPr/>
        <a:lstStyle/>
        <a:p>
          <a:pPr rtl="0"/>
          <a:r>
            <a:rPr lang="en-US" sz="1600" dirty="0" smtClean="0">
              <a:latin typeface="Trebuchet MS" panose="020B0603020202020204" pitchFamily="34" charset="0"/>
            </a:rPr>
            <a:t>Agency </a:t>
          </a:r>
        </a:p>
      </dgm:t>
    </dgm:pt>
    <dgm:pt modelId="{074CEBB6-AD7F-48AB-B182-B76F2F8DE70B}" type="parTrans" cxnId="{12F94FA2-B611-4666-9C5D-4A38C427E709}">
      <dgm:prSet/>
      <dgm:spPr/>
      <dgm:t>
        <a:bodyPr/>
        <a:lstStyle/>
        <a:p>
          <a:endParaRPr lang="en-IN" sz="1600"/>
        </a:p>
      </dgm:t>
    </dgm:pt>
    <dgm:pt modelId="{CD02F665-F996-4A5A-B44E-63F5F6CE6D7D}" type="sibTrans" cxnId="{12F94FA2-B611-4666-9C5D-4A38C427E709}">
      <dgm:prSet/>
      <dgm:spPr/>
      <dgm:t>
        <a:bodyPr/>
        <a:lstStyle/>
        <a:p>
          <a:endParaRPr lang="en-IN" sz="1600"/>
        </a:p>
      </dgm:t>
    </dgm:pt>
    <dgm:pt modelId="{C6B377AB-E826-44DE-82F5-5DC9C514FBA4}">
      <dgm:prSet custT="1"/>
      <dgm:spPr/>
      <dgm:t>
        <a:bodyPr/>
        <a:lstStyle/>
        <a:p>
          <a:pPr algn="just" rtl="0">
            <a:lnSpc>
              <a:spcPct val="100000"/>
            </a:lnSpc>
          </a:pPr>
          <a:r>
            <a:rPr lang="en-US" sz="1600" b="1" dirty="0" smtClean="0">
              <a:solidFill>
                <a:srgbClr val="2D4164"/>
              </a:solidFill>
              <a:latin typeface="Trebuchet MS" panose="020B0603020202020204" pitchFamily="34" charset="0"/>
            </a:rPr>
            <a:t>44ADA Introduced:</a:t>
          </a:r>
        </a:p>
      </dgm:t>
    </dgm:pt>
    <dgm:pt modelId="{7915E64A-3688-4D9D-9A5D-F13EA54DDDE6}" type="parTrans" cxnId="{6B0E4970-6F08-4D62-8441-994EB1D107B1}">
      <dgm:prSet/>
      <dgm:spPr/>
      <dgm:t>
        <a:bodyPr/>
        <a:lstStyle/>
        <a:p>
          <a:endParaRPr lang="en-IN" sz="1600"/>
        </a:p>
      </dgm:t>
    </dgm:pt>
    <dgm:pt modelId="{391DE985-9CA2-4A0B-AD09-9BB720F65688}" type="sibTrans" cxnId="{6B0E4970-6F08-4D62-8441-994EB1D107B1}">
      <dgm:prSet/>
      <dgm:spPr/>
      <dgm:t>
        <a:bodyPr/>
        <a:lstStyle/>
        <a:p>
          <a:endParaRPr lang="en-IN" sz="1600"/>
        </a:p>
      </dgm:t>
    </dgm:pt>
    <dgm:pt modelId="{3305A66D-E232-48A4-B424-087BB0A37A36}">
      <dgm:prSet custT="1"/>
      <dgm:spPr/>
      <dgm:t>
        <a:bodyPr anchor="ctr"/>
        <a:lstStyle/>
        <a:p>
          <a:pPr algn="just" rtl="0">
            <a:lnSpc>
              <a:spcPct val="100000"/>
            </a:lnSpc>
          </a:pPr>
          <a:r>
            <a:rPr lang="en-US" sz="1600" baseline="0" dirty="0" smtClean="0">
              <a:latin typeface="Trebuchet MS" panose="020B0603020202020204" pitchFamily="34" charset="0"/>
              <a:ea typeface="Tahoma" panose="020B0604030504040204" pitchFamily="34" charset="0"/>
              <a:cs typeface="Tahoma" panose="020B0604030504040204" pitchFamily="34" charset="0"/>
            </a:rPr>
            <a:t>Business of civil construction</a:t>
          </a:r>
          <a:endParaRPr lang="en-US" sz="1600" dirty="0" smtClean="0">
            <a:latin typeface="Trebuchet MS" panose="020B0603020202020204" pitchFamily="34" charset="0"/>
          </a:endParaRPr>
        </a:p>
      </dgm:t>
    </dgm:pt>
    <dgm:pt modelId="{F6BBA5C6-5ADF-4276-9C76-9CC4C5A193DD}" type="parTrans" cxnId="{95006C78-16C0-4A77-8BEF-4D5051BFE630}">
      <dgm:prSet/>
      <dgm:spPr/>
      <dgm:t>
        <a:bodyPr/>
        <a:lstStyle/>
        <a:p>
          <a:endParaRPr lang="en-IN" sz="1600"/>
        </a:p>
      </dgm:t>
    </dgm:pt>
    <dgm:pt modelId="{128ED303-ABD8-4E95-914E-7A687074762D}" type="sibTrans" cxnId="{95006C78-16C0-4A77-8BEF-4D5051BFE630}">
      <dgm:prSet/>
      <dgm:spPr/>
      <dgm:t>
        <a:bodyPr/>
        <a:lstStyle/>
        <a:p>
          <a:endParaRPr lang="en-IN" sz="1600"/>
        </a:p>
      </dgm:t>
    </dgm:pt>
    <dgm:pt modelId="{8EB87F7F-82AD-4145-97C6-A0658054439D}">
      <dgm:prSet custT="1"/>
      <dgm:spPr/>
      <dgm:t>
        <a:bodyPr/>
        <a:lstStyle/>
        <a:p>
          <a:pPr algn="just" rtl="0">
            <a:lnSpc>
              <a:spcPct val="100000"/>
            </a:lnSpc>
          </a:pPr>
          <a:r>
            <a:rPr lang="en-US" sz="1600" dirty="0" smtClean="0">
              <a:latin typeface="Trebuchet MS" panose="020B0603020202020204" pitchFamily="34" charset="0"/>
            </a:rPr>
            <a:t>Plying, hiring, leasing goods carriages </a:t>
          </a:r>
        </a:p>
      </dgm:t>
    </dgm:pt>
    <dgm:pt modelId="{C7D840E4-F243-4293-8BA2-8FA4F9029553}" type="parTrans" cxnId="{2EF9C942-64D7-4EC1-A11F-080BA8B7F501}">
      <dgm:prSet/>
      <dgm:spPr/>
      <dgm:t>
        <a:bodyPr/>
        <a:lstStyle/>
        <a:p>
          <a:endParaRPr lang="en-IN"/>
        </a:p>
      </dgm:t>
    </dgm:pt>
    <dgm:pt modelId="{A30761D2-B999-4DE9-BF24-7FDE3F0D4F88}" type="sibTrans" cxnId="{2EF9C942-64D7-4EC1-A11F-080BA8B7F501}">
      <dgm:prSet/>
      <dgm:spPr/>
      <dgm:t>
        <a:bodyPr/>
        <a:lstStyle/>
        <a:p>
          <a:endParaRPr lang="en-IN"/>
        </a:p>
      </dgm:t>
    </dgm:pt>
    <dgm:pt modelId="{380EE60E-5D0B-4B81-ACCE-120E3D7F1386}">
      <dgm:prSet custT="1"/>
      <dgm:spPr/>
      <dgm:t>
        <a:bodyPr anchor="ctr"/>
        <a:lstStyle/>
        <a:p>
          <a:pPr algn="just" rtl="0">
            <a:lnSpc>
              <a:spcPct val="100000"/>
            </a:lnSpc>
          </a:pPr>
          <a:r>
            <a:rPr lang="en-US" sz="1600" b="1" dirty="0" smtClean="0">
              <a:solidFill>
                <a:srgbClr val="2D4164"/>
              </a:solidFill>
              <a:latin typeface="Trebuchet MS" panose="020B0603020202020204" pitchFamily="34" charset="0"/>
            </a:rPr>
            <a:t>Section 44AD and 44AE Introduced for :</a:t>
          </a:r>
        </a:p>
      </dgm:t>
    </dgm:pt>
    <dgm:pt modelId="{E01A0723-5041-4187-BEF0-62BC0AE41589}" type="parTrans" cxnId="{52C7A39C-E639-41F4-BFAB-B0B45E0513D3}">
      <dgm:prSet/>
      <dgm:spPr/>
      <dgm:t>
        <a:bodyPr/>
        <a:lstStyle/>
        <a:p>
          <a:endParaRPr lang="en-IN"/>
        </a:p>
      </dgm:t>
    </dgm:pt>
    <dgm:pt modelId="{2E0027C5-F826-4E45-80A5-83B51308995F}" type="sibTrans" cxnId="{52C7A39C-E639-41F4-BFAB-B0B45E0513D3}">
      <dgm:prSet/>
      <dgm:spPr/>
      <dgm:t>
        <a:bodyPr/>
        <a:lstStyle/>
        <a:p>
          <a:endParaRPr lang="en-IN"/>
        </a:p>
      </dgm:t>
    </dgm:pt>
    <dgm:pt modelId="{EC41DCAE-71C2-40BC-A70B-BB9DEC3A4B7A}">
      <dgm:prSet custT="1"/>
      <dgm:spPr/>
      <dgm:t>
        <a:bodyPr anchor="ctr"/>
        <a:lstStyle/>
        <a:p>
          <a:pPr algn="just" rtl="0">
            <a:lnSpc>
              <a:spcPct val="100000"/>
            </a:lnSpc>
          </a:pPr>
          <a:r>
            <a:rPr lang="en-US" sz="1600" dirty="0" smtClean="0">
              <a:latin typeface="Trebuchet MS" panose="020B0603020202020204" pitchFamily="34" charset="0"/>
            </a:rPr>
            <a:t>All business </a:t>
          </a:r>
          <a:r>
            <a:rPr lang="en-US" sz="1600" dirty="0" smtClean="0">
              <a:solidFill>
                <a:srgbClr val="F09345"/>
              </a:solidFill>
              <a:latin typeface="Trebuchet MS" panose="020B0603020202020204" pitchFamily="34" charset="0"/>
            </a:rPr>
            <a:t>except:</a:t>
          </a:r>
        </a:p>
      </dgm:t>
    </dgm:pt>
    <dgm:pt modelId="{43D39E32-8187-4B4A-AF62-EF9804799120}" type="parTrans" cxnId="{72FDF925-20AC-47C4-AE84-25215FEDC1B6}">
      <dgm:prSet/>
      <dgm:spPr/>
      <dgm:t>
        <a:bodyPr/>
        <a:lstStyle/>
        <a:p>
          <a:endParaRPr lang="en-IN"/>
        </a:p>
      </dgm:t>
    </dgm:pt>
    <dgm:pt modelId="{0342C391-3F91-47AA-8F4C-3E2F5EC7D2DA}" type="sibTrans" cxnId="{72FDF925-20AC-47C4-AE84-25215FEDC1B6}">
      <dgm:prSet/>
      <dgm:spPr/>
      <dgm:t>
        <a:bodyPr/>
        <a:lstStyle/>
        <a:p>
          <a:endParaRPr lang="en-IN"/>
        </a:p>
      </dgm:t>
    </dgm:pt>
    <dgm:pt modelId="{058DA0C6-B4DF-4FFB-B89F-CBED80E20702}">
      <dgm:prSet custT="1"/>
      <dgm:spPr/>
      <dgm:t>
        <a:bodyPr/>
        <a:lstStyle/>
        <a:p>
          <a:pPr algn="just" rtl="0">
            <a:lnSpc>
              <a:spcPct val="100000"/>
            </a:lnSpc>
          </a:pPr>
          <a:r>
            <a:rPr lang="en-US" sz="1600" dirty="0" smtClean="0">
              <a:latin typeface="Trebuchet MS" panose="020B0603020202020204" pitchFamily="34" charset="0"/>
            </a:rPr>
            <a:t>Applicability of presumptive taxation to profession covered in 44AA(1)</a:t>
          </a:r>
        </a:p>
      </dgm:t>
    </dgm:pt>
    <dgm:pt modelId="{8BBBED0E-0C02-4CAF-854C-18265907171C}" type="parTrans" cxnId="{AC9612B9-2AEA-427C-A01A-5FB489453B2B}">
      <dgm:prSet/>
      <dgm:spPr/>
      <dgm:t>
        <a:bodyPr/>
        <a:lstStyle/>
        <a:p>
          <a:endParaRPr lang="en-IN"/>
        </a:p>
      </dgm:t>
    </dgm:pt>
    <dgm:pt modelId="{8FB48D6F-E9FD-469F-AF52-BB5B19162F59}" type="sibTrans" cxnId="{AC9612B9-2AEA-427C-A01A-5FB489453B2B}">
      <dgm:prSet/>
      <dgm:spPr/>
      <dgm:t>
        <a:bodyPr/>
        <a:lstStyle/>
        <a:p>
          <a:endParaRPr lang="en-IN"/>
        </a:p>
      </dgm:t>
    </dgm:pt>
    <dgm:pt modelId="{51DC0FEC-C070-4C7D-97E8-ADA9CC7DF7A1}" type="pres">
      <dgm:prSet presAssocID="{881AAE0A-2EC7-4B7A-942C-40EFF70EE37B}" presName="linearFlow" presStyleCnt="0">
        <dgm:presLayoutVars>
          <dgm:dir/>
          <dgm:animLvl val="lvl"/>
          <dgm:resizeHandles val="exact"/>
        </dgm:presLayoutVars>
      </dgm:prSet>
      <dgm:spPr/>
      <dgm:t>
        <a:bodyPr/>
        <a:lstStyle/>
        <a:p>
          <a:endParaRPr lang="en-IN"/>
        </a:p>
      </dgm:t>
    </dgm:pt>
    <dgm:pt modelId="{D7E29025-E261-4719-B669-8A75B1CCF8BD}" type="pres">
      <dgm:prSet presAssocID="{8A37DC27-A5B2-440F-88BA-B0A5009DD8FF}" presName="composite" presStyleCnt="0"/>
      <dgm:spPr/>
    </dgm:pt>
    <dgm:pt modelId="{7156FB0D-73A6-4C30-9FA5-810F74E04B3C}" type="pres">
      <dgm:prSet presAssocID="{8A37DC27-A5B2-440F-88BA-B0A5009DD8FF}" presName="parentText" presStyleLbl="alignNode1" presStyleIdx="0" presStyleCnt="3">
        <dgm:presLayoutVars>
          <dgm:chMax val="1"/>
          <dgm:bulletEnabled val="1"/>
        </dgm:presLayoutVars>
      </dgm:prSet>
      <dgm:spPr/>
      <dgm:t>
        <a:bodyPr/>
        <a:lstStyle/>
        <a:p>
          <a:endParaRPr lang="en-IN"/>
        </a:p>
      </dgm:t>
    </dgm:pt>
    <dgm:pt modelId="{39F06F92-E0BA-49F4-9975-C4E0003DDC6F}" type="pres">
      <dgm:prSet presAssocID="{8A37DC27-A5B2-440F-88BA-B0A5009DD8FF}" presName="descendantText" presStyleLbl="alignAcc1" presStyleIdx="0" presStyleCnt="3">
        <dgm:presLayoutVars>
          <dgm:bulletEnabled val="1"/>
        </dgm:presLayoutVars>
      </dgm:prSet>
      <dgm:spPr/>
      <dgm:t>
        <a:bodyPr/>
        <a:lstStyle/>
        <a:p>
          <a:endParaRPr lang="en-IN"/>
        </a:p>
      </dgm:t>
    </dgm:pt>
    <dgm:pt modelId="{61A16817-3C01-4DBC-A425-639B54D9CAEB}" type="pres">
      <dgm:prSet presAssocID="{199B56A5-9074-4D0F-B905-D3A70DC7B45D}" presName="sp" presStyleCnt="0"/>
      <dgm:spPr/>
    </dgm:pt>
    <dgm:pt modelId="{794BEDE3-9156-4CD6-8B5B-B5F2651FEBCB}" type="pres">
      <dgm:prSet presAssocID="{7C8C47F0-F38E-47E3-AC01-FC97468339A5}" presName="composite" presStyleCnt="0"/>
      <dgm:spPr/>
    </dgm:pt>
    <dgm:pt modelId="{EFB04CE3-8E66-4C22-BA1A-81E35C7BB9A4}" type="pres">
      <dgm:prSet presAssocID="{7C8C47F0-F38E-47E3-AC01-FC97468339A5}" presName="parentText" presStyleLbl="alignNode1" presStyleIdx="1" presStyleCnt="3">
        <dgm:presLayoutVars>
          <dgm:chMax val="1"/>
          <dgm:bulletEnabled val="1"/>
        </dgm:presLayoutVars>
      </dgm:prSet>
      <dgm:spPr/>
      <dgm:t>
        <a:bodyPr/>
        <a:lstStyle/>
        <a:p>
          <a:endParaRPr lang="en-IN"/>
        </a:p>
      </dgm:t>
    </dgm:pt>
    <dgm:pt modelId="{2493C100-49E7-4F3E-8984-794C1416D92D}" type="pres">
      <dgm:prSet presAssocID="{7C8C47F0-F38E-47E3-AC01-FC97468339A5}" presName="descendantText" presStyleLbl="alignAcc1" presStyleIdx="1" presStyleCnt="3" custScaleY="130558">
        <dgm:presLayoutVars>
          <dgm:bulletEnabled val="1"/>
        </dgm:presLayoutVars>
      </dgm:prSet>
      <dgm:spPr/>
      <dgm:t>
        <a:bodyPr/>
        <a:lstStyle/>
        <a:p>
          <a:endParaRPr lang="en-IN"/>
        </a:p>
      </dgm:t>
    </dgm:pt>
    <dgm:pt modelId="{E6E213CD-CDAD-49DB-84F7-2ABB5126A40D}" type="pres">
      <dgm:prSet presAssocID="{CECF96F1-1010-40C2-B2CE-1D4AA0E0F71D}" presName="sp" presStyleCnt="0"/>
      <dgm:spPr/>
    </dgm:pt>
    <dgm:pt modelId="{AEA311AB-231B-4CB8-808B-80A56297299A}" type="pres">
      <dgm:prSet presAssocID="{E7A267D3-C5ED-4F7A-A540-E695652061AA}" presName="composite" presStyleCnt="0"/>
      <dgm:spPr/>
    </dgm:pt>
    <dgm:pt modelId="{8C3EFAB5-2317-47CA-89E3-EDEEF71FB84A}" type="pres">
      <dgm:prSet presAssocID="{E7A267D3-C5ED-4F7A-A540-E695652061AA}" presName="parentText" presStyleLbl="alignNode1" presStyleIdx="2" presStyleCnt="3">
        <dgm:presLayoutVars>
          <dgm:chMax val="1"/>
          <dgm:bulletEnabled val="1"/>
        </dgm:presLayoutVars>
      </dgm:prSet>
      <dgm:spPr/>
      <dgm:t>
        <a:bodyPr/>
        <a:lstStyle/>
        <a:p>
          <a:endParaRPr lang="en-IN"/>
        </a:p>
      </dgm:t>
    </dgm:pt>
    <dgm:pt modelId="{D0619337-7362-4FBC-88D6-EDBDE215DF75}" type="pres">
      <dgm:prSet presAssocID="{E7A267D3-C5ED-4F7A-A540-E695652061AA}" presName="descendantText" presStyleLbl="alignAcc1" presStyleIdx="2" presStyleCnt="3">
        <dgm:presLayoutVars>
          <dgm:bulletEnabled val="1"/>
        </dgm:presLayoutVars>
      </dgm:prSet>
      <dgm:spPr/>
      <dgm:t>
        <a:bodyPr/>
        <a:lstStyle/>
        <a:p>
          <a:endParaRPr lang="en-IN"/>
        </a:p>
      </dgm:t>
    </dgm:pt>
  </dgm:ptLst>
  <dgm:cxnLst>
    <dgm:cxn modelId="{95006C78-16C0-4A77-8BEF-4D5051BFE630}" srcId="{380EE60E-5D0B-4B81-ACCE-120E3D7F1386}" destId="{3305A66D-E232-48A4-B424-087BB0A37A36}" srcOrd="0" destOrd="0" parTransId="{F6BBA5C6-5ADF-4276-9C76-9CC4C5A193DD}" sibTransId="{128ED303-ABD8-4E95-914E-7A687074762D}"/>
    <dgm:cxn modelId="{5AB642AA-E1D4-41F7-BA90-24DFD4CAC88C}" type="presOf" srcId="{3305A66D-E232-48A4-B424-087BB0A37A36}" destId="{39F06F92-E0BA-49F4-9975-C4E0003DDC6F}" srcOrd="0" destOrd="1" presId="urn:microsoft.com/office/officeart/2005/8/layout/chevron2"/>
    <dgm:cxn modelId="{86F0BC93-AF63-4860-AADC-DCA662186090}" type="presOf" srcId="{881AAE0A-2EC7-4B7A-942C-40EFF70EE37B}" destId="{51DC0FEC-C070-4C7D-97E8-ADA9CC7DF7A1}" srcOrd="0" destOrd="0" presId="urn:microsoft.com/office/officeart/2005/8/layout/chevron2"/>
    <dgm:cxn modelId="{42910127-F6AA-4D0E-B668-631A3D92633A}" type="presOf" srcId="{380EE60E-5D0B-4B81-ACCE-120E3D7F1386}" destId="{39F06F92-E0BA-49F4-9975-C4E0003DDC6F}" srcOrd="0" destOrd="0" presId="urn:microsoft.com/office/officeart/2005/8/layout/chevron2"/>
    <dgm:cxn modelId="{A9D1E87D-9792-4857-A318-9B83FFFFF6C3}" type="presOf" srcId="{EC41DCAE-71C2-40BC-A70B-BB9DEC3A4B7A}" destId="{2493C100-49E7-4F3E-8984-794C1416D92D}" srcOrd="0" destOrd="1" presId="urn:microsoft.com/office/officeart/2005/8/layout/chevron2"/>
    <dgm:cxn modelId="{241D0CF8-289D-454F-9727-594282A67FD7}" type="presOf" srcId="{B629CF57-D58A-4CBC-880B-3F492B6789A3}" destId="{39F06F92-E0BA-49F4-9975-C4E0003DDC6F}" srcOrd="0" destOrd="2" presId="urn:microsoft.com/office/officeart/2005/8/layout/chevron2"/>
    <dgm:cxn modelId="{BA040DDA-F2C8-4113-B9FB-975A1EF94055}" srcId="{EC41DCAE-71C2-40BC-A70B-BB9DEC3A4B7A}" destId="{8194F121-FD90-487F-9619-AC216D42D026}" srcOrd="1" destOrd="0" parTransId="{E127A306-EC30-4548-8E00-5978476D86A8}" sibTransId="{636BFA2A-9956-4B99-ADA7-3439A9D653AD}"/>
    <dgm:cxn modelId="{52C7A39C-E639-41F4-BFAB-B0B45E0513D3}" srcId="{8A37DC27-A5B2-440F-88BA-B0A5009DD8FF}" destId="{380EE60E-5D0B-4B81-ACCE-120E3D7F1386}" srcOrd="0" destOrd="0" parTransId="{E01A0723-5041-4187-BEF0-62BC0AE41589}" sibTransId="{2E0027C5-F826-4E45-80A5-83B51308995F}"/>
    <dgm:cxn modelId="{003B0AE3-05CE-4C80-BC76-F72D2F7B7C1B}" srcId="{881AAE0A-2EC7-4B7A-942C-40EFF70EE37B}" destId="{8A37DC27-A5B2-440F-88BA-B0A5009DD8FF}" srcOrd="0" destOrd="0" parTransId="{59AA2C91-1208-4C9D-9B5D-A41A61D905B0}" sibTransId="{199B56A5-9074-4D0F-B905-D3A70DC7B45D}"/>
    <dgm:cxn modelId="{7D929FBE-F9E9-47A4-AD08-CEDC7428D15D}" type="presOf" srcId="{77431CD7-5846-4F8E-8CC6-E2A7670C83CA}" destId="{2493C100-49E7-4F3E-8984-794C1416D92D}" srcOrd="0" destOrd="4" presId="urn:microsoft.com/office/officeart/2005/8/layout/chevron2"/>
    <dgm:cxn modelId="{BD2CFEE1-7152-44DE-9A1C-6988EC49B06A}" type="presOf" srcId="{C6B377AB-E826-44DE-82F5-5DC9C514FBA4}" destId="{D0619337-7362-4FBC-88D6-EDBDE215DF75}" srcOrd="0" destOrd="0" presId="urn:microsoft.com/office/officeart/2005/8/layout/chevron2"/>
    <dgm:cxn modelId="{EE6D9819-ACED-453C-8DC4-32E7CBD826B9}" type="presOf" srcId="{8A37DC27-A5B2-440F-88BA-B0A5009DD8FF}" destId="{7156FB0D-73A6-4C30-9FA5-810F74E04B3C}" srcOrd="0" destOrd="0" presId="urn:microsoft.com/office/officeart/2005/8/layout/chevron2"/>
    <dgm:cxn modelId="{84EB5F6C-E819-47D7-88AE-706EB3C040C6}" srcId="{7C8C47F0-F38E-47E3-AC01-FC97468339A5}" destId="{A13F13B4-92A5-4247-A5F5-C685CE1BE2A1}" srcOrd="0" destOrd="0" parTransId="{89087951-CC55-46B9-9AFC-3208F7CDAF92}" sibTransId="{F7E1BA2E-A241-463B-900A-48E8A064EF35}"/>
    <dgm:cxn modelId="{AC9612B9-2AEA-427C-A01A-5FB489453B2B}" srcId="{C6B377AB-E826-44DE-82F5-5DC9C514FBA4}" destId="{058DA0C6-B4DF-4FFB-B89F-CBED80E20702}" srcOrd="0" destOrd="0" parTransId="{8BBBED0E-0C02-4CAF-854C-18265907171C}" sibTransId="{8FB48D6F-E9FD-469F-AF52-BB5B19162F59}"/>
    <dgm:cxn modelId="{59F7FED2-31B1-481C-8BC2-00123E89E5DD}" type="presOf" srcId="{3C3278C3-4644-48ED-A48F-2FAE7453A2E8}" destId="{2493C100-49E7-4F3E-8984-794C1416D92D}" srcOrd="0" destOrd="2" presId="urn:microsoft.com/office/officeart/2005/8/layout/chevron2"/>
    <dgm:cxn modelId="{947F685C-9BE3-4111-9100-30CA8461FC76}" srcId="{EC41DCAE-71C2-40BC-A70B-BB9DEC3A4B7A}" destId="{3C3278C3-4644-48ED-A48F-2FAE7453A2E8}" srcOrd="0" destOrd="0" parTransId="{BEDA8437-7978-4AA1-A9D0-B49B2AD1F2F2}" sibTransId="{3500CA37-417D-46A4-94AF-4CBE21CBC51E}"/>
    <dgm:cxn modelId="{6B0E4970-6F08-4D62-8441-994EB1D107B1}" srcId="{E7A267D3-C5ED-4F7A-A540-E695652061AA}" destId="{C6B377AB-E826-44DE-82F5-5DC9C514FBA4}" srcOrd="0" destOrd="0" parTransId="{7915E64A-3688-4D9D-9A5D-F13EA54DDDE6}" sibTransId="{391DE985-9CA2-4A0B-AD09-9BB720F65688}"/>
    <dgm:cxn modelId="{72FDF925-20AC-47C4-AE84-25215FEDC1B6}" srcId="{A13F13B4-92A5-4247-A5F5-C685CE1BE2A1}" destId="{EC41DCAE-71C2-40BC-A70B-BB9DEC3A4B7A}" srcOrd="0" destOrd="0" parTransId="{43D39E32-8187-4B4A-AF62-EF9804799120}" sibTransId="{0342C391-3F91-47AA-8F4C-3E2F5EC7D2DA}"/>
    <dgm:cxn modelId="{5D7A2439-551E-46FD-A9A2-C788A4AD8AD3}" type="presOf" srcId="{8EB87F7F-82AD-4145-97C6-A0658054439D}" destId="{39F06F92-E0BA-49F4-9975-C4E0003DDC6F}" srcOrd="0" destOrd="3" presId="urn:microsoft.com/office/officeart/2005/8/layout/chevron2"/>
    <dgm:cxn modelId="{014241F9-DB6C-48B9-A35C-51F5714A81DC}" srcId="{881AAE0A-2EC7-4B7A-942C-40EFF70EE37B}" destId="{7C8C47F0-F38E-47E3-AC01-FC97468339A5}" srcOrd="1" destOrd="0" parTransId="{98D6914B-217E-4E52-B858-8F90B385757C}" sibTransId="{CECF96F1-1010-40C2-B2CE-1D4AA0E0F71D}"/>
    <dgm:cxn modelId="{A5D9DF1D-6729-4B8D-A090-CAC174C63F7E}" type="presOf" srcId="{A13F13B4-92A5-4247-A5F5-C685CE1BE2A1}" destId="{2493C100-49E7-4F3E-8984-794C1416D92D}" srcOrd="0" destOrd="0" presId="urn:microsoft.com/office/officeart/2005/8/layout/chevron2"/>
    <dgm:cxn modelId="{2EF9C942-64D7-4EC1-A11F-080BA8B7F501}" srcId="{380EE60E-5D0B-4B81-ACCE-120E3D7F1386}" destId="{8EB87F7F-82AD-4145-97C6-A0658054439D}" srcOrd="2" destOrd="0" parTransId="{C7D840E4-F243-4293-8BA2-8FA4F9029553}" sibTransId="{A30761D2-B999-4DE9-BF24-7FDE3F0D4F88}"/>
    <dgm:cxn modelId="{D2B4E5F8-E698-48BB-A572-5966AE9240AF}" type="presOf" srcId="{7C8C47F0-F38E-47E3-AC01-FC97468339A5}" destId="{EFB04CE3-8E66-4C22-BA1A-81E35C7BB9A4}" srcOrd="0" destOrd="0" presId="urn:microsoft.com/office/officeart/2005/8/layout/chevron2"/>
    <dgm:cxn modelId="{24D5BD18-0175-4F7D-B43B-B2DB128ABD91}" type="presOf" srcId="{8194F121-FD90-487F-9619-AC216D42D026}" destId="{2493C100-49E7-4F3E-8984-794C1416D92D}" srcOrd="0" destOrd="3" presId="urn:microsoft.com/office/officeart/2005/8/layout/chevron2"/>
    <dgm:cxn modelId="{12F94FA2-B611-4666-9C5D-4A38C427E709}" srcId="{EC41DCAE-71C2-40BC-A70B-BB9DEC3A4B7A}" destId="{77431CD7-5846-4F8E-8CC6-E2A7670C83CA}" srcOrd="2" destOrd="0" parTransId="{074CEBB6-AD7F-48AB-B182-B76F2F8DE70B}" sibTransId="{CD02F665-F996-4A5A-B44E-63F5F6CE6D7D}"/>
    <dgm:cxn modelId="{7CF5EDB6-3209-454F-940F-8595A5C31371}" type="presOf" srcId="{058DA0C6-B4DF-4FFB-B89F-CBED80E20702}" destId="{D0619337-7362-4FBC-88D6-EDBDE215DF75}" srcOrd="0" destOrd="1" presId="urn:microsoft.com/office/officeart/2005/8/layout/chevron2"/>
    <dgm:cxn modelId="{A73EB8FA-A689-4009-AB79-D938B81326AF}" type="presOf" srcId="{E7A267D3-C5ED-4F7A-A540-E695652061AA}" destId="{8C3EFAB5-2317-47CA-89E3-EDEEF71FB84A}" srcOrd="0" destOrd="0" presId="urn:microsoft.com/office/officeart/2005/8/layout/chevron2"/>
    <dgm:cxn modelId="{366DAEAA-4183-4498-A028-A805CE5A65C5}" srcId="{380EE60E-5D0B-4B81-ACCE-120E3D7F1386}" destId="{B629CF57-D58A-4CBC-880B-3F492B6789A3}" srcOrd="1" destOrd="0" parTransId="{92EC5545-4ED6-45F4-963D-238E0B11057D}" sibTransId="{8D3BD451-ECA6-4BE2-8FA2-B59E73ABD045}"/>
    <dgm:cxn modelId="{CB4E1A49-3474-4B38-A85A-A977FB560E77}" srcId="{881AAE0A-2EC7-4B7A-942C-40EFF70EE37B}" destId="{E7A267D3-C5ED-4F7A-A540-E695652061AA}" srcOrd="2" destOrd="0" parTransId="{6BEF04A1-DAE0-4882-B58E-DF5DE83968E9}" sibTransId="{C75CE451-6826-4147-9510-F64ECE9DF2B3}"/>
    <dgm:cxn modelId="{EE1CD072-E76B-4DAB-AF70-CD8C7606FDEF}" type="presParOf" srcId="{51DC0FEC-C070-4C7D-97E8-ADA9CC7DF7A1}" destId="{D7E29025-E261-4719-B669-8A75B1CCF8BD}" srcOrd="0" destOrd="0" presId="urn:microsoft.com/office/officeart/2005/8/layout/chevron2"/>
    <dgm:cxn modelId="{631C0A14-5D87-45BC-81B0-2677FFA4AEC9}" type="presParOf" srcId="{D7E29025-E261-4719-B669-8A75B1CCF8BD}" destId="{7156FB0D-73A6-4C30-9FA5-810F74E04B3C}" srcOrd="0" destOrd="0" presId="urn:microsoft.com/office/officeart/2005/8/layout/chevron2"/>
    <dgm:cxn modelId="{ED846F1C-A997-402A-B4E2-C901388A9CAB}" type="presParOf" srcId="{D7E29025-E261-4719-B669-8A75B1CCF8BD}" destId="{39F06F92-E0BA-49F4-9975-C4E0003DDC6F}" srcOrd="1" destOrd="0" presId="urn:microsoft.com/office/officeart/2005/8/layout/chevron2"/>
    <dgm:cxn modelId="{03590940-7DA1-4592-B139-DC407532457E}" type="presParOf" srcId="{51DC0FEC-C070-4C7D-97E8-ADA9CC7DF7A1}" destId="{61A16817-3C01-4DBC-A425-639B54D9CAEB}" srcOrd="1" destOrd="0" presId="urn:microsoft.com/office/officeart/2005/8/layout/chevron2"/>
    <dgm:cxn modelId="{F4388D6C-1EE6-4CCB-BF67-1D7DB6DAAA36}" type="presParOf" srcId="{51DC0FEC-C070-4C7D-97E8-ADA9CC7DF7A1}" destId="{794BEDE3-9156-4CD6-8B5B-B5F2651FEBCB}" srcOrd="2" destOrd="0" presId="urn:microsoft.com/office/officeart/2005/8/layout/chevron2"/>
    <dgm:cxn modelId="{814D1D31-D5CD-4FC5-8DCA-E9C8B56DB5DB}" type="presParOf" srcId="{794BEDE3-9156-4CD6-8B5B-B5F2651FEBCB}" destId="{EFB04CE3-8E66-4C22-BA1A-81E35C7BB9A4}" srcOrd="0" destOrd="0" presId="urn:microsoft.com/office/officeart/2005/8/layout/chevron2"/>
    <dgm:cxn modelId="{123FBF76-8FE3-44C7-B1EE-C18365A644D3}" type="presParOf" srcId="{794BEDE3-9156-4CD6-8B5B-B5F2651FEBCB}" destId="{2493C100-49E7-4F3E-8984-794C1416D92D}" srcOrd="1" destOrd="0" presId="urn:microsoft.com/office/officeart/2005/8/layout/chevron2"/>
    <dgm:cxn modelId="{65FFC8C2-46EB-4669-B46A-CF3956FB15A3}" type="presParOf" srcId="{51DC0FEC-C070-4C7D-97E8-ADA9CC7DF7A1}" destId="{E6E213CD-CDAD-49DB-84F7-2ABB5126A40D}" srcOrd="3" destOrd="0" presId="urn:microsoft.com/office/officeart/2005/8/layout/chevron2"/>
    <dgm:cxn modelId="{9B30EF46-B0AD-4942-A0C1-2D40F3AAA4D9}" type="presParOf" srcId="{51DC0FEC-C070-4C7D-97E8-ADA9CC7DF7A1}" destId="{AEA311AB-231B-4CB8-808B-80A56297299A}" srcOrd="4" destOrd="0" presId="urn:microsoft.com/office/officeart/2005/8/layout/chevron2"/>
    <dgm:cxn modelId="{610EB2C7-00B5-4246-90C3-E5BA999A6727}" type="presParOf" srcId="{AEA311AB-231B-4CB8-808B-80A56297299A}" destId="{8C3EFAB5-2317-47CA-89E3-EDEEF71FB84A}" srcOrd="0" destOrd="0" presId="urn:microsoft.com/office/officeart/2005/8/layout/chevron2"/>
    <dgm:cxn modelId="{0995BEB6-9743-4FF6-AB63-0EAEDA2BC17D}" type="presParOf" srcId="{AEA311AB-231B-4CB8-808B-80A56297299A}" destId="{D0619337-7362-4FBC-88D6-EDBDE215DF7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361554-236D-488A-B8F9-5F3615F37901}" type="doc">
      <dgm:prSet loTypeId="urn:microsoft.com/office/officeart/2008/layout/LinedList" loCatId="hierarchy" qsTypeId="urn:microsoft.com/office/officeart/2005/8/quickstyle/simple1" qsCatId="simple" csTypeId="urn:microsoft.com/office/officeart/2005/8/colors/accent2_2" csCatId="accent2" phldr="1"/>
      <dgm:spPr/>
      <dgm:t>
        <a:bodyPr/>
        <a:lstStyle/>
        <a:p>
          <a:endParaRPr lang="en-IN"/>
        </a:p>
      </dgm:t>
    </dgm:pt>
    <dgm:pt modelId="{0330DCC0-0474-42F0-9313-41BB34240A3E}">
      <dgm:prSet phldrT="[Text]" custT="1">
        <dgm:style>
          <a:lnRef idx="2">
            <a:schemeClr val="accent2"/>
          </a:lnRef>
          <a:fillRef idx="1">
            <a:schemeClr val="lt1"/>
          </a:fillRef>
          <a:effectRef idx="0">
            <a:schemeClr val="accent2"/>
          </a:effectRef>
          <a:fontRef idx="minor">
            <a:schemeClr val="dk1"/>
          </a:fontRef>
        </dgm:style>
      </dgm:prSet>
      <dgm:spPr/>
      <dgm:t>
        <a:bodyPr vert="horz" anchor="ctr"/>
        <a:lstStyle/>
        <a:p>
          <a:pPr algn="ctr">
            <a:lnSpc>
              <a:spcPct val="100000"/>
            </a:lnSpc>
          </a:pPr>
          <a:r>
            <a:rPr lang="en-IN" sz="1800" dirty="0" smtClean="0">
              <a:solidFill>
                <a:srgbClr val="2D4164"/>
              </a:solidFill>
              <a:latin typeface="Trebuchet MS" panose="020B0603020202020204" pitchFamily="34" charset="0"/>
            </a:rPr>
            <a:t>Examples of Receipts which are included in Turnover</a:t>
          </a:r>
          <a:endParaRPr lang="en-IN" sz="2400" dirty="0">
            <a:solidFill>
              <a:srgbClr val="2D4164"/>
            </a:solidFill>
            <a:latin typeface="Trebuchet MS" panose="020B0603020202020204" pitchFamily="34" charset="0"/>
          </a:endParaRPr>
        </a:p>
      </dgm:t>
    </dgm:pt>
    <dgm:pt modelId="{978E6ADF-0902-4C4F-9906-EAF6A5F2FC10}" type="parTrans" cxnId="{8AC79D7C-5AA4-401A-8696-3AC9B6A6F45F}">
      <dgm:prSet/>
      <dgm:spPr/>
      <dgm:t>
        <a:bodyPr/>
        <a:lstStyle/>
        <a:p>
          <a:endParaRPr lang="en-IN">
            <a:latin typeface="Trebuchet MS" panose="020B0603020202020204" pitchFamily="34" charset="0"/>
          </a:endParaRPr>
        </a:p>
      </dgm:t>
    </dgm:pt>
    <dgm:pt modelId="{C198B3A4-9E40-4A39-A03D-34A72A282C5F}" type="sibTrans" cxnId="{8AC79D7C-5AA4-401A-8696-3AC9B6A6F45F}">
      <dgm:prSet/>
      <dgm:spPr/>
      <dgm:t>
        <a:bodyPr/>
        <a:lstStyle/>
        <a:p>
          <a:endParaRPr lang="en-IN">
            <a:latin typeface="Trebuchet MS" panose="020B0603020202020204" pitchFamily="34" charset="0"/>
          </a:endParaRPr>
        </a:p>
      </dgm:t>
    </dgm:pt>
    <dgm:pt modelId="{C7B2C914-B3A6-4B41-825D-60A2B5AECB53}">
      <dgm:prSet phldrT="[Text]" custT="1"/>
      <dgm:spPr/>
      <dgm:t>
        <a:bodyPr/>
        <a:lstStyle/>
        <a:p>
          <a:r>
            <a:rPr lang="en-IN" sz="1600" dirty="0" smtClean="0">
              <a:latin typeface="Trebuchet MS" panose="020B0603020202020204" pitchFamily="34" charset="0"/>
            </a:rPr>
            <a:t>GST, Cess and other levy (if the same is included in sale price)</a:t>
          </a:r>
          <a:endParaRPr lang="en-IN" sz="1600" dirty="0">
            <a:latin typeface="Trebuchet MS" panose="020B0603020202020204" pitchFamily="34" charset="0"/>
          </a:endParaRPr>
        </a:p>
      </dgm:t>
    </dgm:pt>
    <dgm:pt modelId="{28A89CBB-3382-4415-8ED6-B00A0E2C4D70}" type="parTrans" cxnId="{373341C5-6775-494B-A151-11A6CA437549}">
      <dgm:prSet/>
      <dgm:spPr/>
      <dgm:t>
        <a:bodyPr/>
        <a:lstStyle/>
        <a:p>
          <a:endParaRPr lang="en-IN">
            <a:latin typeface="Trebuchet MS" panose="020B0603020202020204" pitchFamily="34" charset="0"/>
          </a:endParaRPr>
        </a:p>
      </dgm:t>
    </dgm:pt>
    <dgm:pt modelId="{35CE0590-107F-4D6B-86F5-D955263B628D}" type="sibTrans" cxnId="{373341C5-6775-494B-A151-11A6CA437549}">
      <dgm:prSet/>
      <dgm:spPr/>
      <dgm:t>
        <a:bodyPr/>
        <a:lstStyle/>
        <a:p>
          <a:endParaRPr lang="en-IN">
            <a:latin typeface="Trebuchet MS" panose="020B0603020202020204" pitchFamily="34" charset="0"/>
          </a:endParaRPr>
        </a:p>
      </dgm:t>
    </dgm:pt>
    <dgm:pt modelId="{F6109DC4-D9A8-4C23-9680-2FB075C071C6}">
      <dgm:prSet phldrT="[Text]" custT="1"/>
      <dgm:spPr/>
      <dgm:t>
        <a:bodyPr/>
        <a:lstStyle/>
        <a:p>
          <a:r>
            <a:rPr lang="en-IN" sz="1600" dirty="0" smtClean="0">
              <a:latin typeface="Trebuchet MS" panose="020B0603020202020204" pitchFamily="34" charset="0"/>
            </a:rPr>
            <a:t>Sale of unusable empties and packages</a:t>
          </a:r>
          <a:endParaRPr lang="en-IN" sz="1600" dirty="0">
            <a:latin typeface="Trebuchet MS" panose="020B0603020202020204" pitchFamily="34" charset="0"/>
          </a:endParaRPr>
        </a:p>
      </dgm:t>
    </dgm:pt>
    <dgm:pt modelId="{10B9B5A5-5745-4DD6-96BF-8CC664112CC3}" type="parTrans" cxnId="{67F3D67C-ED50-4125-9476-E94AA06EDD22}">
      <dgm:prSet/>
      <dgm:spPr/>
      <dgm:t>
        <a:bodyPr/>
        <a:lstStyle/>
        <a:p>
          <a:endParaRPr lang="en-IN">
            <a:latin typeface="Trebuchet MS" panose="020B0603020202020204" pitchFamily="34" charset="0"/>
          </a:endParaRPr>
        </a:p>
      </dgm:t>
    </dgm:pt>
    <dgm:pt modelId="{B9FB076F-E39E-4574-806B-07EA20028487}" type="sibTrans" cxnId="{67F3D67C-ED50-4125-9476-E94AA06EDD22}">
      <dgm:prSet/>
      <dgm:spPr/>
      <dgm:t>
        <a:bodyPr/>
        <a:lstStyle/>
        <a:p>
          <a:endParaRPr lang="en-IN">
            <a:latin typeface="Trebuchet MS" panose="020B0603020202020204" pitchFamily="34" charset="0"/>
          </a:endParaRPr>
        </a:p>
      </dgm:t>
    </dgm:pt>
    <dgm:pt modelId="{93CF83E4-F43E-47E3-862F-5EDF2CC65FB8}">
      <dgm:prSet phldrT="[Text]" custT="1"/>
      <dgm:spPr/>
      <dgm:t>
        <a:bodyPr/>
        <a:lstStyle/>
        <a:p>
          <a:r>
            <a:rPr lang="en-IN" sz="1600" dirty="0" smtClean="0">
              <a:latin typeface="Trebuchet MS" panose="020B0603020202020204" pitchFamily="34" charset="0"/>
            </a:rPr>
            <a:t>Service charges charged for delivery</a:t>
          </a:r>
          <a:endParaRPr lang="en-IN" sz="1600" dirty="0">
            <a:latin typeface="Trebuchet MS" panose="020B0603020202020204" pitchFamily="34" charset="0"/>
          </a:endParaRPr>
        </a:p>
      </dgm:t>
    </dgm:pt>
    <dgm:pt modelId="{EADC71D8-2584-4C3F-BDCE-88DBBA36161C}" type="parTrans" cxnId="{8409676D-21CC-44FF-A579-8E6FA62A9D55}">
      <dgm:prSet/>
      <dgm:spPr/>
      <dgm:t>
        <a:bodyPr/>
        <a:lstStyle/>
        <a:p>
          <a:endParaRPr lang="en-IN">
            <a:latin typeface="Trebuchet MS" panose="020B0603020202020204" pitchFamily="34" charset="0"/>
          </a:endParaRPr>
        </a:p>
      </dgm:t>
    </dgm:pt>
    <dgm:pt modelId="{9122882B-1B7C-46D0-94A2-1482F9DD4BF2}" type="sibTrans" cxnId="{8409676D-21CC-44FF-A579-8E6FA62A9D55}">
      <dgm:prSet/>
      <dgm:spPr/>
      <dgm:t>
        <a:bodyPr/>
        <a:lstStyle/>
        <a:p>
          <a:endParaRPr lang="en-IN">
            <a:latin typeface="Trebuchet MS" panose="020B0603020202020204" pitchFamily="34" charset="0"/>
          </a:endParaRPr>
        </a:p>
      </dgm:t>
    </dgm:pt>
    <dgm:pt modelId="{2BAD2433-138F-4585-B580-33FFF996DC1C}">
      <dgm:prSet phldrT="[Text]" custT="1">
        <dgm:style>
          <a:lnRef idx="2">
            <a:schemeClr val="accent2"/>
          </a:lnRef>
          <a:fillRef idx="1">
            <a:schemeClr val="lt1"/>
          </a:fillRef>
          <a:effectRef idx="0">
            <a:schemeClr val="accent2"/>
          </a:effectRef>
          <a:fontRef idx="minor">
            <a:schemeClr val="dk1"/>
          </a:fontRef>
        </dgm:style>
      </dgm:prSet>
      <dgm:spPr/>
      <dgm:t>
        <a:bodyPr/>
        <a:lstStyle/>
        <a:p>
          <a:pPr algn="ctr"/>
          <a:endParaRPr lang="en-IN" sz="1800" dirty="0" smtClean="0">
            <a:solidFill>
              <a:srgbClr val="2D4164"/>
            </a:solidFill>
            <a:latin typeface="Trebuchet MS" panose="020B0603020202020204" pitchFamily="34" charset="0"/>
          </a:endParaRPr>
        </a:p>
        <a:p>
          <a:pPr algn="ctr"/>
          <a:r>
            <a:rPr lang="en-IN" sz="1800" dirty="0" smtClean="0">
              <a:solidFill>
                <a:srgbClr val="2D4164"/>
              </a:solidFill>
              <a:latin typeface="Trebuchet MS" panose="020B0603020202020204" pitchFamily="34" charset="0"/>
            </a:rPr>
            <a:t>Examples of Receipts which are not included in Turnover</a:t>
          </a:r>
          <a:endParaRPr lang="en-IN" sz="1800" dirty="0">
            <a:solidFill>
              <a:srgbClr val="2D4164"/>
            </a:solidFill>
            <a:latin typeface="Trebuchet MS" panose="020B0603020202020204" pitchFamily="34" charset="0"/>
          </a:endParaRPr>
        </a:p>
      </dgm:t>
    </dgm:pt>
    <dgm:pt modelId="{7C7F9502-2976-4EB4-93BC-02210692725B}" type="parTrans" cxnId="{3A077CB2-2752-47FC-9832-A5097BAF57A7}">
      <dgm:prSet/>
      <dgm:spPr/>
      <dgm:t>
        <a:bodyPr/>
        <a:lstStyle/>
        <a:p>
          <a:endParaRPr lang="en-IN">
            <a:latin typeface="Trebuchet MS" panose="020B0603020202020204" pitchFamily="34" charset="0"/>
          </a:endParaRPr>
        </a:p>
      </dgm:t>
    </dgm:pt>
    <dgm:pt modelId="{1D776F0B-42CE-4F29-8BCD-825506BE9E8A}" type="sibTrans" cxnId="{3A077CB2-2752-47FC-9832-A5097BAF57A7}">
      <dgm:prSet/>
      <dgm:spPr/>
      <dgm:t>
        <a:bodyPr/>
        <a:lstStyle/>
        <a:p>
          <a:endParaRPr lang="en-IN">
            <a:latin typeface="Trebuchet MS" panose="020B0603020202020204" pitchFamily="34" charset="0"/>
          </a:endParaRPr>
        </a:p>
      </dgm:t>
    </dgm:pt>
    <dgm:pt modelId="{90F073C4-C4B8-48AC-B1C0-A02D07963009}">
      <dgm:prSet phldrT="[Text]" custT="1"/>
      <dgm:spPr/>
      <dgm:t>
        <a:bodyPr/>
        <a:lstStyle/>
        <a:p>
          <a:r>
            <a:rPr lang="en-IN" sz="1600" dirty="0" smtClean="0">
              <a:latin typeface="Trebuchet MS" panose="020B0603020202020204" pitchFamily="34" charset="0"/>
            </a:rPr>
            <a:t>Sale of PPE</a:t>
          </a:r>
          <a:endParaRPr lang="en-IN" sz="1600" dirty="0">
            <a:latin typeface="Trebuchet MS" panose="020B0603020202020204" pitchFamily="34" charset="0"/>
          </a:endParaRPr>
        </a:p>
      </dgm:t>
    </dgm:pt>
    <dgm:pt modelId="{29EB91CC-350F-4090-9A96-841BD06F2B7A}" type="parTrans" cxnId="{A44EC1AD-73DF-49FA-AAC9-6E8E1647FE88}">
      <dgm:prSet/>
      <dgm:spPr/>
      <dgm:t>
        <a:bodyPr/>
        <a:lstStyle/>
        <a:p>
          <a:endParaRPr lang="en-IN">
            <a:latin typeface="Trebuchet MS" panose="020B0603020202020204" pitchFamily="34" charset="0"/>
          </a:endParaRPr>
        </a:p>
      </dgm:t>
    </dgm:pt>
    <dgm:pt modelId="{5E57B173-9C86-410C-9860-9061A0B500FD}" type="sibTrans" cxnId="{A44EC1AD-73DF-49FA-AAC9-6E8E1647FE88}">
      <dgm:prSet/>
      <dgm:spPr/>
      <dgm:t>
        <a:bodyPr/>
        <a:lstStyle/>
        <a:p>
          <a:endParaRPr lang="en-IN">
            <a:latin typeface="Trebuchet MS" panose="020B0603020202020204" pitchFamily="34" charset="0"/>
          </a:endParaRPr>
        </a:p>
      </dgm:t>
    </dgm:pt>
    <dgm:pt modelId="{94C65331-C364-46CF-A3ED-3C375B377C9E}">
      <dgm:prSet phldrT="[Text]" custT="1"/>
      <dgm:spPr/>
      <dgm:t>
        <a:bodyPr/>
        <a:lstStyle/>
        <a:p>
          <a:r>
            <a:rPr lang="en-IN" sz="1600" dirty="0" smtClean="0">
              <a:latin typeface="Trebuchet MS" panose="020B0603020202020204" pitchFamily="34" charset="0"/>
            </a:rPr>
            <a:t>Advance, deposits, retention received from customers</a:t>
          </a:r>
          <a:endParaRPr lang="en-IN" sz="1600" dirty="0">
            <a:latin typeface="Trebuchet MS" panose="020B0603020202020204" pitchFamily="34" charset="0"/>
          </a:endParaRPr>
        </a:p>
      </dgm:t>
    </dgm:pt>
    <dgm:pt modelId="{83113449-D8E4-4E6D-8AD5-FE49DBE9A01F}" type="parTrans" cxnId="{4B426E1D-1B2D-4C3B-AE41-00B47A1C49FA}">
      <dgm:prSet/>
      <dgm:spPr/>
      <dgm:t>
        <a:bodyPr/>
        <a:lstStyle/>
        <a:p>
          <a:endParaRPr lang="en-IN">
            <a:latin typeface="Trebuchet MS" panose="020B0603020202020204" pitchFamily="34" charset="0"/>
          </a:endParaRPr>
        </a:p>
      </dgm:t>
    </dgm:pt>
    <dgm:pt modelId="{320B219E-0FBE-4208-9F4B-3D6ACC79B155}" type="sibTrans" cxnId="{4B426E1D-1B2D-4C3B-AE41-00B47A1C49FA}">
      <dgm:prSet/>
      <dgm:spPr/>
      <dgm:t>
        <a:bodyPr/>
        <a:lstStyle/>
        <a:p>
          <a:endParaRPr lang="en-IN">
            <a:latin typeface="Trebuchet MS" panose="020B0603020202020204" pitchFamily="34" charset="0"/>
          </a:endParaRPr>
        </a:p>
      </dgm:t>
    </dgm:pt>
    <dgm:pt modelId="{F80F71A5-A483-4B08-8EE6-0B424DA12113}">
      <dgm:prSet phldrT="[Text]" custT="1"/>
      <dgm:spPr/>
      <dgm:t>
        <a:bodyPr/>
        <a:lstStyle/>
        <a:p>
          <a:r>
            <a:rPr lang="en-IN" sz="1600" dirty="0" smtClean="0">
              <a:latin typeface="Trebuchet MS" panose="020B0603020202020204" pitchFamily="34" charset="0"/>
            </a:rPr>
            <a:t>Security, retention, or other deposits received from Employee</a:t>
          </a:r>
          <a:endParaRPr lang="en-IN" sz="1600" dirty="0">
            <a:latin typeface="Trebuchet MS" panose="020B0603020202020204" pitchFamily="34" charset="0"/>
          </a:endParaRPr>
        </a:p>
      </dgm:t>
    </dgm:pt>
    <dgm:pt modelId="{74FC745E-2C6F-410E-8A19-AE4279253740}" type="parTrans" cxnId="{E75A2F41-2C24-4442-989C-9A9C8984CC12}">
      <dgm:prSet/>
      <dgm:spPr/>
      <dgm:t>
        <a:bodyPr/>
        <a:lstStyle/>
        <a:p>
          <a:endParaRPr lang="en-IN">
            <a:latin typeface="Trebuchet MS" panose="020B0603020202020204" pitchFamily="34" charset="0"/>
          </a:endParaRPr>
        </a:p>
      </dgm:t>
    </dgm:pt>
    <dgm:pt modelId="{CB216C70-960D-4E9D-833A-6E1D2F64F245}" type="sibTrans" cxnId="{E75A2F41-2C24-4442-989C-9A9C8984CC12}">
      <dgm:prSet/>
      <dgm:spPr/>
      <dgm:t>
        <a:bodyPr/>
        <a:lstStyle/>
        <a:p>
          <a:endParaRPr lang="en-IN">
            <a:latin typeface="Trebuchet MS" panose="020B0603020202020204" pitchFamily="34" charset="0"/>
          </a:endParaRPr>
        </a:p>
      </dgm:t>
    </dgm:pt>
    <dgm:pt modelId="{9C81B059-FB50-447E-B197-81EB123AE931}">
      <dgm:prSet phldrT="[Text]" custT="1"/>
      <dgm:spPr/>
      <dgm:t>
        <a:bodyPr/>
        <a:lstStyle/>
        <a:p>
          <a:r>
            <a:rPr lang="en-IN" sz="1600" dirty="0" smtClean="0">
              <a:latin typeface="Trebuchet MS" panose="020B0603020202020204" pitchFamily="34" charset="0"/>
            </a:rPr>
            <a:t>Interest income</a:t>
          </a:r>
          <a:endParaRPr lang="en-IN" sz="1600" dirty="0">
            <a:latin typeface="Trebuchet MS" panose="020B0603020202020204" pitchFamily="34" charset="0"/>
          </a:endParaRPr>
        </a:p>
      </dgm:t>
    </dgm:pt>
    <dgm:pt modelId="{A8F607C1-4A0C-4DA1-9D68-1DABD5E2F01F}" type="parTrans" cxnId="{0F2B0E1E-7A2D-41EE-A138-2AAB9BDFBCDD}">
      <dgm:prSet/>
      <dgm:spPr/>
      <dgm:t>
        <a:bodyPr/>
        <a:lstStyle/>
        <a:p>
          <a:endParaRPr lang="en-IN">
            <a:latin typeface="Trebuchet MS" panose="020B0603020202020204" pitchFamily="34" charset="0"/>
          </a:endParaRPr>
        </a:p>
      </dgm:t>
    </dgm:pt>
    <dgm:pt modelId="{CE6C02AA-4050-4DD4-959D-06FD75B77264}" type="sibTrans" cxnId="{0F2B0E1E-7A2D-41EE-A138-2AAB9BDFBCDD}">
      <dgm:prSet/>
      <dgm:spPr/>
      <dgm:t>
        <a:bodyPr/>
        <a:lstStyle/>
        <a:p>
          <a:endParaRPr lang="en-IN">
            <a:latin typeface="Trebuchet MS" panose="020B0603020202020204" pitchFamily="34" charset="0"/>
          </a:endParaRPr>
        </a:p>
      </dgm:t>
    </dgm:pt>
    <dgm:pt modelId="{7C89C69C-6770-46C7-AE76-7556EEF88DB9}">
      <dgm:prSet phldrT="[Text]" custT="1"/>
      <dgm:spPr/>
      <dgm:t>
        <a:bodyPr/>
        <a:lstStyle/>
        <a:p>
          <a:r>
            <a:rPr lang="en-IN" sz="1600" dirty="0" smtClean="0">
              <a:latin typeface="Trebuchet MS" panose="020B0603020202020204" pitchFamily="34" charset="0"/>
            </a:rPr>
            <a:t>Value of Inventory</a:t>
          </a:r>
          <a:endParaRPr lang="en-IN" sz="1600" dirty="0">
            <a:latin typeface="Trebuchet MS" panose="020B0603020202020204" pitchFamily="34" charset="0"/>
          </a:endParaRPr>
        </a:p>
      </dgm:t>
    </dgm:pt>
    <dgm:pt modelId="{FC6B816C-EEA8-492E-8218-039C21DE8042}" type="parTrans" cxnId="{7A8737C6-ECFF-4D8E-8616-FB0F0806EAD1}">
      <dgm:prSet/>
      <dgm:spPr/>
      <dgm:t>
        <a:bodyPr/>
        <a:lstStyle/>
        <a:p>
          <a:endParaRPr lang="en-IN">
            <a:latin typeface="Trebuchet MS" panose="020B0603020202020204" pitchFamily="34" charset="0"/>
          </a:endParaRPr>
        </a:p>
      </dgm:t>
    </dgm:pt>
    <dgm:pt modelId="{C66B1E24-66CE-40F6-8239-053E66BB0E44}" type="sibTrans" cxnId="{7A8737C6-ECFF-4D8E-8616-FB0F0806EAD1}">
      <dgm:prSet/>
      <dgm:spPr/>
      <dgm:t>
        <a:bodyPr/>
        <a:lstStyle/>
        <a:p>
          <a:endParaRPr lang="en-IN">
            <a:latin typeface="Trebuchet MS" panose="020B0603020202020204" pitchFamily="34" charset="0"/>
          </a:endParaRPr>
        </a:p>
      </dgm:t>
    </dgm:pt>
    <dgm:pt modelId="{A623DD9C-6623-47DF-8A30-BAE1F45EC56A}" type="pres">
      <dgm:prSet presAssocID="{53361554-236D-488A-B8F9-5F3615F37901}" presName="vert0" presStyleCnt="0">
        <dgm:presLayoutVars>
          <dgm:dir/>
          <dgm:animOne val="branch"/>
          <dgm:animLvl val="lvl"/>
        </dgm:presLayoutVars>
      </dgm:prSet>
      <dgm:spPr/>
      <dgm:t>
        <a:bodyPr/>
        <a:lstStyle/>
        <a:p>
          <a:endParaRPr lang="en-IN"/>
        </a:p>
      </dgm:t>
    </dgm:pt>
    <dgm:pt modelId="{AB834060-8F86-45AA-AC67-965F950D1A4D}" type="pres">
      <dgm:prSet presAssocID="{0330DCC0-0474-42F0-9313-41BB34240A3E}" presName="thickLine" presStyleLbl="alignNode1" presStyleIdx="0" presStyleCnt="2"/>
      <dgm:spPr/>
    </dgm:pt>
    <dgm:pt modelId="{6D6A6369-01BA-454D-81A8-931C7079456C}" type="pres">
      <dgm:prSet presAssocID="{0330DCC0-0474-42F0-9313-41BB34240A3E}" presName="horz1" presStyleCnt="0"/>
      <dgm:spPr/>
    </dgm:pt>
    <dgm:pt modelId="{2A10B5EB-FE4C-4475-9170-F28D04425D08}" type="pres">
      <dgm:prSet presAssocID="{0330DCC0-0474-42F0-9313-41BB34240A3E}" presName="tx1" presStyleLbl="revTx" presStyleIdx="0" presStyleCnt="10"/>
      <dgm:spPr/>
      <dgm:t>
        <a:bodyPr/>
        <a:lstStyle/>
        <a:p>
          <a:endParaRPr lang="en-IN"/>
        </a:p>
      </dgm:t>
    </dgm:pt>
    <dgm:pt modelId="{4927F1F9-5528-412A-94FC-BEC6C74AFE02}" type="pres">
      <dgm:prSet presAssocID="{0330DCC0-0474-42F0-9313-41BB34240A3E}" presName="vert1" presStyleCnt="0"/>
      <dgm:spPr/>
    </dgm:pt>
    <dgm:pt modelId="{101033B0-7421-47CD-ADE6-0C8FC8844618}" type="pres">
      <dgm:prSet presAssocID="{C7B2C914-B3A6-4B41-825D-60A2B5AECB53}" presName="vertSpace2a" presStyleCnt="0"/>
      <dgm:spPr/>
    </dgm:pt>
    <dgm:pt modelId="{F900EB58-1989-4860-B34C-2B4162BBC83B}" type="pres">
      <dgm:prSet presAssocID="{C7B2C914-B3A6-4B41-825D-60A2B5AECB53}" presName="horz2" presStyleCnt="0"/>
      <dgm:spPr/>
    </dgm:pt>
    <dgm:pt modelId="{7A35CBDF-96EA-4576-B30E-FD760F7D58E8}" type="pres">
      <dgm:prSet presAssocID="{C7B2C914-B3A6-4B41-825D-60A2B5AECB53}" presName="horzSpace2" presStyleCnt="0"/>
      <dgm:spPr/>
    </dgm:pt>
    <dgm:pt modelId="{DE21A916-3B2E-4285-82C2-74A6ED525731}" type="pres">
      <dgm:prSet presAssocID="{C7B2C914-B3A6-4B41-825D-60A2B5AECB53}" presName="tx2" presStyleLbl="revTx" presStyleIdx="1" presStyleCnt="10"/>
      <dgm:spPr/>
      <dgm:t>
        <a:bodyPr/>
        <a:lstStyle/>
        <a:p>
          <a:endParaRPr lang="en-IN"/>
        </a:p>
      </dgm:t>
    </dgm:pt>
    <dgm:pt modelId="{0A222ABF-E6F3-4F69-AB2C-EBDE9CD42CD6}" type="pres">
      <dgm:prSet presAssocID="{C7B2C914-B3A6-4B41-825D-60A2B5AECB53}" presName="vert2" presStyleCnt="0"/>
      <dgm:spPr/>
    </dgm:pt>
    <dgm:pt modelId="{DA8C981C-F4DD-4C49-899D-159E9E481B5E}" type="pres">
      <dgm:prSet presAssocID="{C7B2C914-B3A6-4B41-825D-60A2B5AECB53}" presName="thinLine2b" presStyleLbl="callout" presStyleIdx="0" presStyleCnt="8"/>
      <dgm:spPr/>
    </dgm:pt>
    <dgm:pt modelId="{D8BEE500-3FD8-4AF1-A6F4-DBFDB1968339}" type="pres">
      <dgm:prSet presAssocID="{C7B2C914-B3A6-4B41-825D-60A2B5AECB53}" presName="vertSpace2b" presStyleCnt="0"/>
      <dgm:spPr/>
    </dgm:pt>
    <dgm:pt modelId="{395ABD6B-0FEC-400C-99B1-3135729A6AB8}" type="pres">
      <dgm:prSet presAssocID="{F6109DC4-D9A8-4C23-9680-2FB075C071C6}" presName="horz2" presStyleCnt="0"/>
      <dgm:spPr/>
    </dgm:pt>
    <dgm:pt modelId="{55FD03F9-B54E-49C7-9357-F45F96EB7FF6}" type="pres">
      <dgm:prSet presAssocID="{F6109DC4-D9A8-4C23-9680-2FB075C071C6}" presName="horzSpace2" presStyleCnt="0"/>
      <dgm:spPr/>
    </dgm:pt>
    <dgm:pt modelId="{48F948C9-56B1-4BFF-BB3A-8818AD5BD10A}" type="pres">
      <dgm:prSet presAssocID="{F6109DC4-D9A8-4C23-9680-2FB075C071C6}" presName="tx2" presStyleLbl="revTx" presStyleIdx="2" presStyleCnt="10"/>
      <dgm:spPr/>
      <dgm:t>
        <a:bodyPr/>
        <a:lstStyle/>
        <a:p>
          <a:endParaRPr lang="en-IN"/>
        </a:p>
      </dgm:t>
    </dgm:pt>
    <dgm:pt modelId="{045A4638-22D0-4E05-8D69-4254422A064D}" type="pres">
      <dgm:prSet presAssocID="{F6109DC4-D9A8-4C23-9680-2FB075C071C6}" presName="vert2" presStyleCnt="0"/>
      <dgm:spPr/>
    </dgm:pt>
    <dgm:pt modelId="{0A8A98AA-1A96-4C51-885F-A8A844506662}" type="pres">
      <dgm:prSet presAssocID="{F6109DC4-D9A8-4C23-9680-2FB075C071C6}" presName="thinLine2b" presStyleLbl="callout" presStyleIdx="1" presStyleCnt="8"/>
      <dgm:spPr/>
    </dgm:pt>
    <dgm:pt modelId="{992A8C44-AF2B-4ADE-80BF-A3AF0F53AF2C}" type="pres">
      <dgm:prSet presAssocID="{F6109DC4-D9A8-4C23-9680-2FB075C071C6}" presName="vertSpace2b" presStyleCnt="0"/>
      <dgm:spPr/>
    </dgm:pt>
    <dgm:pt modelId="{F016BBB6-8D98-4F2F-AA8C-3AB3A1A314C1}" type="pres">
      <dgm:prSet presAssocID="{93CF83E4-F43E-47E3-862F-5EDF2CC65FB8}" presName="horz2" presStyleCnt="0"/>
      <dgm:spPr/>
    </dgm:pt>
    <dgm:pt modelId="{EFA4205B-4577-49CD-88BD-FC0892541DEE}" type="pres">
      <dgm:prSet presAssocID="{93CF83E4-F43E-47E3-862F-5EDF2CC65FB8}" presName="horzSpace2" presStyleCnt="0"/>
      <dgm:spPr/>
    </dgm:pt>
    <dgm:pt modelId="{1BFF3F39-6D3A-4556-9FE9-DA85D9E58B68}" type="pres">
      <dgm:prSet presAssocID="{93CF83E4-F43E-47E3-862F-5EDF2CC65FB8}" presName="tx2" presStyleLbl="revTx" presStyleIdx="3" presStyleCnt="10"/>
      <dgm:spPr/>
      <dgm:t>
        <a:bodyPr/>
        <a:lstStyle/>
        <a:p>
          <a:endParaRPr lang="en-IN"/>
        </a:p>
      </dgm:t>
    </dgm:pt>
    <dgm:pt modelId="{5DCB7922-FCB5-456F-BC70-6EA66D334B02}" type="pres">
      <dgm:prSet presAssocID="{93CF83E4-F43E-47E3-862F-5EDF2CC65FB8}" presName="vert2" presStyleCnt="0"/>
      <dgm:spPr/>
    </dgm:pt>
    <dgm:pt modelId="{C65C5C9C-B6B4-4600-A6BD-A645BCFD320C}" type="pres">
      <dgm:prSet presAssocID="{93CF83E4-F43E-47E3-862F-5EDF2CC65FB8}" presName="thinLine2b" presStyleLbl="callout" presStyleIdx="2" presStyleCnt="8"/>
      <dgm:spPr/>
    </dgm:pt>
    <dgm:pt modelId="{5C7DEEA9-433B-4778-8180-EF9373144AEE}" type="pres">
      <dgm:prSet presAssocID="{93CF83E4-F43E-47E3-862F-5EDF2CC65FB8}" presName="vertSpace2b" presStyleCnt="0"/>
      <dgm:spPr/>
    </dgm:pt>
    <dgm:pt modelId="{C1D3FCA6-8E2B-4004-9226-96CD7B508984}" type="pres">
      <dgm:prSet presAssocID="{2BAD2433-138F-4585-B580-33FFF996DC1C}" presName="thickLine" presStyleLbl="alignNode1" presStyleIdx="1" presStyleCnt="2"/>
      <dgm:spPr/>
    </dgm:pt>
    <dgm:pt modelId="{960ED2CA-151A-4666-BD52-784A629EF2CC}" type="pres">
      <dgm:prSet presAssocID="{2BAD2433-138F-4585-B580-33FFF996DC1C}" presName="horz1" presStyleCnt="0"/>
      <dgm:spPr/>
    </dgm:pt>
    <dgm:pt modelId="{9425D4CA-DC51-452F-99EB-4CC1A1593B7C}" type="pres">
      <dgm:prSet presAssocID="{2BAD2433-138F-4585-B580-33FFF996DC1C}" presName="tx1" presStyleLbl="revTx" presStyleIdx="4" presStyleCnt="10"/>
      <dgm:spPr/>
      <dgm:t>
        <a:bodyPr/>
        <a:lstStyle/>
        <a:p>
          <a:endParaRPr lang="en-IN"/>
        </a:p>
      </dgm:t>
    </dgm:pt>
    <dgm:pt modelId="{FAA5A0AD-C5CF-4FEC-8290-21D2A16F8885}" type="pres">
      <dgm:prSet presAssocID="{2BAD2433-138F-4585-B580-33FFF996DC1C}" presName="vert1" presStyleCnt="0"/>
      <dgm:spPr/>
    </dgm:pt>
    <dgm:pt modelId="{A45CA77F-1C76-45CE-BC84-8A93EF894459}" type="pres">
      <dgm:prSet presAssocID="{90F073C4-C4B8-48AC-B1C0-A02D07963009}" presName="vertSpace2a" presStyleCnt="0"/>
      <dgm:spPr/>
    </dgm:pt>
    <dgm:pt modelId="{38F270F4-AC7F-4DA5-9670-CB9BB4AC7B56}" type="pres">
      <dgm:prSet presAssocID="{90F073C4-C4B8-48AC-B1C0-A02D07963009}" presName="horz2" presStyleCnt="0"/>
      <dgm:spPr/>
    </dgm:pt>
    <dgm:pt modelId="{D31A1F11-51EC-47E0-8D61-AE7E937C5853}" type="pres">
      <dgm:prSet presAssocID="{90F073C4-C4B8-48AC-B1C0-A02D07963009}" presName="horzSpace2" presStyleCnt="0"/>
      <dgm:spPr/>
    </dgm:pt>
    <dgm:pt modelId="{E801F46B-B3DA-41FA-8A6D-47933E50B83B}" type="pres">
      <dgm:prSet presAssocID="{90F073C4-C4B8-48AC-B1C0-A02D07963009}" presName="tx2" presStyleLbl="revTx" presStyleIdx="5" presStyleCnt="10"/>
      <dgm:spPr/>
      <dgm:t>
        <a:bodyPr/>
        <a:lstStyle/>
        <a:p>
          <a:endParaRPr lang="en-IN"/>
        </a:p>
      </dgm:t>
    </dgm:pt>
    <dgm:pt modelId="{E83FE8B6-80FA-460D-B515-F64E208CB315}" type="pres">
      <dgm:prSet presAssocID="{90F073C4-C4B8-48AC-B1C0-A02D07963009}" presName="vert2" presStyleCnt="0"/>
      <dgm:spPr/>
    </dgm:pt>
    <dgm:pt modelId="{FDEC0B2E-1B75-48EB-89CF-F91E94466B3C}" type="pres">
      <dgm:prSet presAssocID="{90F073C4-C4B8-48AC-B1C0-A02D07963009}" presName="thinLine2b" presStyleLbl="callout" presStyleIdx="3" presStyleCnt="8"/>
      <dgm:spPr/>
    </dgm:pt>
    <dgm:pt modelId="{E125764F-93F4-4171-AEDD-A294FDBD4F1E}" type="pres">
      <dgm:prSet presAssocID="{90F073C4-C4B8-48AC-B1C0-A02D07963009}" presName="vertSpace2b" presStyleCnt="0"/>
      <dgm:spPr/>
    </dgm:pt>
    <dgm:pt modelId="{35F84DF6-FB57-4754-82BF-BBBDBDA55E45}" type="pres">
      <dgm:prSet presAssocID="{94C65331-C364-46CF-A3ED-3C375B377C9E}" presName="horz2" presStyleCnt="0"/>
      <dgm:spPr/>
    </dgm:pt>
    <dgm:pt modelId="{11697876-9FCD-414B-86F0-F88410220515}" type="pres">
      <dgm:prSet presAssocID="{94C65331-C364-46CF-A3ED-3C375B377C9E}" presName="horzSpace2" presStyleCnt="0"/>
      <dgm:spPr/>
    </dgm:pt>
    <dgm:pt modelId="{0877D07C-964E-468E-AD52-1AE6A4A29F21}" type="pres">
      <dgm:prSet presAssocID="{94C65331-C364-46CF-A3ED-3C375B377C9E}" presName="tx2" presStyleLbl="revTx" presStyleIdx="6" presStyleCnt="10"/>
      <dgm:spPr/>
      <dgm:t>
        <a:bodyPr/>
        <a:lstStyle/>
        <a:p>
          <a:endParaRPr lang="en-IN"/>
        </a:p>
      </dgm:t>
    </dgm:pt>
    <dgm:pt modelId="{F50AC030-CD2D-4241-9D2C-9F2D3FF4F1D3}" type="pres">
      <dgm:prSet presAssocID="{94C65331-C364-46CF-A3ED-3C375B377C9E}" presName="vert2" presStyleCnt="0"/>
      <dgm:spPr/>
    </dgm:pt>
    <dgm:pt modelId="{BDC4BC63-2D79-4BA8-B5DE-4747051C0636}" type="pres">
      <dgm:prSet presAssocID="{94C65331-C364-46CF-A3ED-3C375B377C9E}" presName="thinLine2b" presStyleLbl="callout" presStyleIdx="4" presStyleCnt="8"/>
      <dgm:spPr/>
    </dgm:pt>
    <dgm:pt modelId="{3D52B42B-7C62-4811-BC11-A51AED439034}" type="pres">
      <dgm:prSet presAssocID="{94C65331-C364-46CF-A3ED-3C375B377C9E}" presName="vertSpace2b" presStyleCnt="0"/>
      <dgm:spPr/>
    </dgm:pt>
    <dgm:pt modelId="{1B57C044-04CF-4D57-8793-E146D03AAAE4}" type="pres">
      <dgm:prSet presAssocID="{F80F71A5-A483-4B08-8EE6-0B424DA12113}" presName="horz2" presStyleCnt="0"/>
      <dgm:spPr/>
    </dgm:pt>
    <dgm:pt modelId="{B435AB0D-AA2B-4208-9DF5-4015951FAFA8}" type="pres">
      <dgm:prSet presAssocID="{F80F71A5-A483-4B08-8EE6-0B424DA12113}" presName="horzSpace2" presStyleCnt="0"/>
      <dgm:spPr/>
    </dgm:pt>
    <dgm:pt modelId="{6B277E84-3765-4F9C-884F-6DA1C5F99C13}" type="pres">
      <dgm:prSet presAssocID="{F80F71A5-A483-4B08-8EE6-0B424DA12113}" presName="tx2" presStyleLbl="revTx" presStyleIdx="7" presStyleCnt="10"/>
      <dgm:spPr/>
      <dgm:t>
        <a:bodyPr/>
        <a:lstStyle/>
        <a:p>
          <a:endParaRPr lang="en-IN"/>
        </a:p>
      </dgm:t>
    </dgm:pt>
    <dgm:pt modelId="{A95A32CC-ADC7-47C0-AC13-DDCD3F405B5E}" type="pres">
      <dgm:prSet presAssocID="{F80F71A5-A483-4B08-8EE6-0B424DA12113}" presName="vert2" presStyleCnt="0"/>
      <dgm:spPr/>
    </dgm:pt>
    <dgm:pt modelId="{CF5F02DF-0C50-412A-8D69-5AB069B0C6FD}" type="pres">
      <dgm:prSet presAssocID="{F80F71A5-A483-4B08-8EE6-0B424DA12113}" presName="thinLine2b" presStyleLbl="callout" presStyleIdx="5" presStyleCnt="8"/>
      <dgm:spPr/>
    </dgm:pt>
    <dgm:pt modelId="{8253C1AE-06AB-4435-814B-0C400E3039D8}" type="pres">
      <dgm:prSet presAssocID="{F80F71A5-A483-4B08-8EE6-0B424DA12113}" presName="vertSpace2b" presStyleCnt="0"/>
      <dgm:spPr/>
    </dgm:pt>
    <dgm:pt modelId="{A8ACC30E-9883-41C7-8A5A-CE15D0F1782C}" type="pres">
      <dgm:prSet presAssocID="{9C81B059-FB50-447E-B197-81EB123AE931}" presName="horz2" presStyleCnt="0"/>
      <dgm:spPr/>
    </dgm:pt>
    <dgm:pt modelId="{1BF97655-39A3-463A-9519-4C9EB73E912B}" type="pres">
      <dgm:prSet presAssocID="{9C81B059-FB50-447E-B197-81EB123AE931}" presName="horzSpace2" presStyleCnt="0"/>
      <dgm:spPr/>
    </dgm:pt>
    <dgm:pt modelId="{E383ADB2-F4F0-416D-9AA4-751DE3FE5419}" type="pres">
      <dgm:prSet presAssocID="{9C81B059-FB50-447E-B197-81EB123AE931}" presName="tx2" presStyleLbl="revTx" presStyleIdx="8" presStyleCnt="10"/>
      <dgm:spPr/>
      <dgm:t>
        <a:bodyPr/>
        <a:lstStyle/>
        <a:p>
          <a:endParaRPr lang="en-IN"/>
        </a:p>
      </dgm:t>
    </dgm:pt>
    <dgm:pt modelId="{19FD4948-F1C0-4AA0-9251-75026C2C141C}" type="pres">
      <dgm:prSet presAssocID="{9C81B059-FB50-447E-B197-81EB123AE931}" presName="vert2" presStyleCnt="0"/>
      <dgm:spPr/>
    </dgm:pt>
    <dgm:pt modelId="{61DCEB38-8842-4933-9570-039F22487DC9}" type="pres">
      <dgm:prSet presAssocID="{9C81B059-FB50-447E-B197-81EB123AE931}" presName="thinLine2b" presStyleLbl="callout" presStyleIdx="6" presStyleCnt="8"/>
      <dgm:spPr/>
    </dgm:pt>
    <dgm:pt modelId="{3A7EDE7A-9215-4219-806D-349DEADB848D}" type="pres">
      <dgm:prSet presAssocID="{9C81B059-FB50-447E-B197-81EB123AE931}" presName="vertSpace2b" presStyleCnt="0"/>
      <dgm:spPr/>
    </dgm:pt>
    <dgm:pt modelId="{38B792BF-C9F4-45AE-B489-9EEBA0D001CB}" type="pres">
      <dgm:prSet presAssocID="{7C89C69C-6770-46C7-AE76-7556EEF88DB9}" presName="horz2" presStyleCnt="0"/>
      <dgm:spPr/>
    </dgm:pt>
    <dgm:pt modelId="{81EDFDFC-3A79-4129-89F4-544F92589241}" type="pres">
      <dgm:prSet presAssocID="{7C89C69C-6770-46C7-AE76-7556EEF88DB9}" presName="horzSpace2" presStyleCnt="0"/>
      <dgm:spPr/>
    </dgm:pt>
    <dgm:pt modelId="{3C3EA4EF-53EC-410D-BA30-BD609D0A9391}" type="pres">
      <dgm:prSet presAssocID="{7C89C69C-6770-46C7-AE76-7556EEF88DB9}" presName="tx2" presStyleLbl="revTx" presStyleIdx="9" presStyleCnt="10"/>
      <dgm:spPr/>
      <dgm:t>
        <a:bodyPr/>
        <a:lstStyle/>
        <a:p>
          <a:endParaRPr lang="en-IN"/>
        </a:p>
      </dgm:t>
    </dgm:pt>
    <dgm:pt modelId="{74CA8DC4-27E1-4FEC-A6A1-7E27C5B6BBDD}" type="pres">
      <dgm:prSet presAssocID="{7C89C69C-6770-46C7-AE76-7556EEF88DB9}" presName="vert2" presStyleCnt="0"/>
      <dgm:spPr/>
    </dgm:pt>
    <dgm:pt modelId="{CCE93E4B-0E0D-4570-B480-0CA247BC6FE2}" type="pres">
      <dgm:prSet presAssocID="{7C89C69C-6770-46C7-AE76-7556EEF88DB9}" presName="thinLine2b" presStyleLbl="callout" presStyleIdx="7" presStyleCnt="8"/>
      <dgm:spPr/>
    </dgm:pt>
    <dgm:pt modelId="{35971898-BC2E-4821-9103-88FAA36745CF}" type="pres">
      <dgm:prSet presAssocID="{7C89C69C-6770-46C7-AE76-7556EEF88DB9}" presName="vertSpace2b" presStyleCnt="0"/>
      <dgm:spPr/>
    </dgm:pt>
  </dgm:ptLst>
  <dgm:cxnLst>
    <dgm:cxn modelId="{7A8737C6-ECFF-4D8E-8616-FB0F0806EAD1}" srcId="{2BAD2433-138F-4585-B580-33FFF996DC1C}" destId="{7C89C69C-6770-46C7-AE76-7556EEF88DB9}" srcOrd="4" destOrd="0" parTransId="{FC6B816C-EEA8-492E-8218-039C21DE8042}" sibTransId="{C66B1E24-66CE-40F6-8239-053E66BB0E44}"/>
    <dgm:cxn modelId="{F7C0E20D-13B7-47B2-8FFD-3413F623E759}" type="presOf" srcId="{9C81B059-FB50-447E-B197-81EB123AE931}" destId="{E383ADB2-F4F0-416D-9AA4-751DE3FE5419}" srcOrd="0" destOrd="0" presId="urn:microsoft.com/office/officeart/2008/layout/LinedList"/>
    <dgm:cxn modelId="{B0663C46-96AF-4DA8-886E-E29DCE16D39D}" type="presOf" srcId="{C7B2C914-B3A6-4B41-825D-60A2B5AECB53}" destId="{DE21A916-3B2E-4285-82C2-74A6ED525731}" srcOrd="0" destOrd="0" presId="urn:microsoft.com/office/officeart/2008/layout/LinedList"/>
    <dgm:cxn modelId="{E2725377-7F5D-40CE-AEFD-D81907BB487D}" type="presOf" srcId="{53361554-236D-488A-B8F9-5F3615F37901}" destId="{A623DD9C-6623-47DF-8A30-BAE1F45EC56A}" srcOrd="0" destOrd="0" presId="urn:microsoft.com/office/officeart/2008/layout/LinedList"/>
    <dgm:cxn modelId="{8AC79D7C-5AA4-401A-8696-3AC9B6A6F45F}" srcId="{53361554-236D-488A-B8F9-5F3615F37901}" destId="{0330DCC0-0474-42F0-9313-41BB34240A3E}" srcOrd="0" destOrd="0" parTransId="{978E6ADF-0902-4C4F-9906-EAF6A5F2FC10}" sibTransId="{C198B3A4-9E40-4A39-A03D-34A72A282C5F}"/>
    <dgm:cxn modelId="{020DC8BE-C9D9-417D-8DE6-2993128C4A64}" type="presOf" srcId="{F6109DC4-D9A8-4C23-9680-2FB075C071C6}" destId="{48F948C9-56B1-4BFF-BB3A-8818AD5BD10A}" srcOrd="0" destOrd="0" presId="urn:microsoft.com/office/officeart/2008/layout/LinedList"/>
    <dgm:cxn modelId="{E7332A9A-1DCA-4937-A460-87833302D83D}" type="presOf" srcId="{2BAD2433-138F-4585-B580-33FFF996DC1C}" destId="{9425D4CA-DC51-452F-99EB-4CC1A1593B7C}" srcOrd="0" destOrd="0" presId="urn:microsoft.com/office/officeart/2008/layout/LinedList"/>
    <dgm:cxn modelId="{23064375-29C0-4E9E-B59F-A0B35A1055B2}" type="presOf" srcId="{F80F71A5-A483-4B08-8EE6-0B424DA12113}" destId="{6B277E84-3765-4F9C-884F-6DA1C5F99C13}" srcOrd="0" destOrd="0" presId="urn:microsoft.com/office/officeart/2008/layout/LinedList"/>
    <dgm:cxn modelId="{4B426E1D-1B2D-4C3B-AE41-00B47A1C49FA}" srcId="{2BAD2433-138F-4585-B580-33FFF996DC1C}" destId="{94C65331-C364-46CF-A3ED-3C375B377C9E}" srcOrd="1" destOrd="0" parTransId="{83113449-D8E4-4E6D-8AD5-FE49DBE9A01F}" sibTransId="{320B219E-0FBE-4208-9F4B-3D6ACC79B155}"/>
    <dgm:cxn modelId="{0F2B0E1E-7A2D-41EE-A138-2AAB9BDFBCDD}" srcId="{2BAD2433-138F-4585-B580-33FFF996DC1C}" destId="{9C81B059-FB50-447E-B197-81EB123AE931}" srcOrd="3" destOrd="0" parTransId="{A8F607C1-4A0C-4DA1-9D68-1DABD5E2F01F}" sibTransId="{CE6C02AA-4050-4DD4-959D-06FD75B77264}"/>
    <dgm:cxn modelId="{E75A2F41-2C24-4442-989C-9A9C8984CC12}" srcId="{2BAD2433-138F-4585-B580-33FFF996DC1C}" destId="{F80F71A5-A483-4B08-8EE6-0B424DA12113}" srcOrd="2" destOrd="0" parTransId="{74FC745E-2C6F-410E-8A19-AE4279253740}" sibTransId="{CB216C70-960D-4E9D-833A-6E1D2F64F245}"/>
    <dgm:cxn modelId="{96360455-F042-4020-B76A-107FD2F98AEF}" type="presOf" srcId="{90F073C4-C4B8-48AC-B1C0-A02D07963009}" destId="{E801F46B-B3DA-41FA-8A6D-47933E50B83B}" srcOrd="0" destOrd="0" presId="urn:microsoft.com/office/officeart/2008/layout/LinedList"/>
    <dgm:cxn modelId="{B05B65DB-A3BD-4357-AEDD-A35F3443CCFC}" type="presOf" srcId="{93CF83E4-F43E-47E3-862F-5EDF2CC65FB8}" destId="{1BFF3F39-6D3A-4556-9FE9-DA85D9E58B68}" srcOrd="0" destOrd="0" presId="urn:microsoft.com/office/officeart/2008/layout/LinedList"/>
    <dgm:cxn modelId="{3A077CB2-2752-47FC-9832-A5097BAF57A7}" srcId="{53361554-236D-488A-B8F9-5F3615F37901}" destId="{2BAD2433-138F-4585-B580-33FFF996DC1C}" srcOrd="1" destOrd="0" parTransId="{7C7F9502-2976-4EB4-93BC-02210692725B}" sibTransId="{1D776F0B-42CE-4F29-8BCD-825506BE9E8A}"/>
    <dgm:cxn modelId="{18BCC53B-146F-412E-94FD-FA4907C39344}" type="presOf" srcId="{0330DCC0-0474-42F0-9313-41BB34240A3E}" destId="{2A10B5EB-FE4C-4475-9170-F28D04425D08}" srcOrd="0" destOrd="0" presId="urn:microsoft.com/office/officeart/2008/layout/LinedList"/>
    <dgm:cxn modelId="{B976DFF2-00E7-4CD4-B825-DB61BD28FAF8}" type="presOf" srcId="{7C89C69C-6770-46C7-AE76-7556EEF88DB9}" destId="{3C3EA4EF-53EC-410D-BA30-BD609D0A9391}" srcOrd="0" destOrd="0" presId="urn:microsoft.com/office/officeart/2008/layout/LinedList"/>
    <dgm:cxn modelId="{5354B477-8D83-4F96-AFC0-7B761EF95283}" type="presOf" srcId="{94C65331-C364-46CF-A3ED-3C375B377C9E}" destId="{0877D07C-964E-468E-AD52-1AE6A4A29F21}" srcOrd="0" destOrd="0" presId="urn:microsoft.com/office/officeart/2008/layout/LinedList"/>
    <dgm:cxn modelId="{373341C5-6775-494B-A151-11A6CA437549}" srcId="{0330DCC0-0474-42F0-9313-41BB34240A3E}" destId="{C7B2C914-B3A6-4B41-825D-60A2B5AECB53}" srcOrd="0" destOrd="0" parTransId="{28A89CBB-3382-4415-8ED6-B00A0E2C4D70}" sibTransId="{35CE0590-107F-4D6B-86F5-D955263B628D}"/>
    <dgm:cxn modelId="{8409676D-21CC-44FF-A579-8E6FA62A9D55}" srcId="{0330DCC0-0474-42F0-9313-41BB34240A3E}" destId="{93CF83E4-F43E-47E3-862F-5EDF2CC65FB8}" srcOrd="2" destOrd="0" parTransId="{EADC71D8-2584-4C3F-BDCE-88DBBA36161C}" sibTransId="{9122882B-1B7C-46D0-94A2-1482F9DD4BF2}"/>
    <dgm:cxn modelId="{A44EC1AD-73DF-49FA-AAC9-6E8E1647FE88}" srcId="{2BAD2433-138F-4585-B580-33FFF996DC1C}" destId="{90F073C4-C4B8-48AC-B1C0-A02D07963009}" srcOrd="0" destOrd="0" parTransId="{29EB91CC-350F-4090-9A96-841BD06F2B7A}" sibTransId="{5E57B173-9C86-410C-9860-9061A0B500FD}"/>
    <dgm:cxn modelId="{67F3D67C-ED50-4125-9476-E94AA06EDD22}" srcId="{0330DCC0-0474-42F0-9313-41BB34240A3E}" destId="{F6109DC4-D9A8-4C23-9680-2FB075C071C6}" srcOrd="1" destOrd="0" parTransId="{10B9B5A5-5745-4DD6-96BF-8CC664112CC3}" sibTransId="{B9FB076F-E39E-4574-806B-07EA20028487}"/>
    <dgm:cxn modelId="{15CDCCB0-2136-42F6-83D6-43404F14AF8C}" type="presParOf" srcId="{A623DD9C-6623-47DF-8A30-BAE1F45EC56A}" destId="{AB834060-8F86-45AA-AC67-965F950D1A4D}" srcOrd="0" destOrd="0" presId="urn:microsoft.com/office/officeart/2008/layout/LinedList"/>
    <dgm:cxn modelId="{98CB397F-FE8E-4F7F-A540-013CF6CC22F5}" type="presParOf" srcId="{A623DD9C-6623-47DF-8A30-BAE1F45EC56A}" destId="{6D6A6369-01BA-454D-81A8-931C7079456C}" srcOrd="1" destOrd="0" presId="urn:microsoft.com/office/officeart/2008/layout/LinedList"/>
    <dgm:cxn modelId="{36A4D349-AFEA-4ACD-A2E0-C21F0DCE2782}" type="presParOf" srcId="{6D6A6369-01BA-454D-81A8-931C7079456C}" destId="{2A10B5EB-FE4C-4475-9170-F28D04425D08}" srcOrd="0" destOrd="0" presId="urn:microsoft.com/office/officeart/2008/layout/LinedList"/>
    <dgm:cxn modelId="{550C3581-3AAB-4E65-B4C3-2F155FDCD294}" type="presParOf" srcId="{6D6A6369-01BA-454D-81A8-931C7079456C}" destId="{4927F1F9-5528-412A-94FC-BEC6C74AFE02}" srcOrd="1" destOrd="0" presId="urn:microsoft.com/office/officeart/2008/layout/LinedList"/>
    <dgm:cxn modelId="{5EBDA137-0563-44BE-AD33-980B26859FE1}" type="presParOf" srcId="{4927F1F9-5528-412A-94FC-BEC6C74AFE02}" destId="{101033B0-7421-47CD-ADE6-0C8FC8844618}" srcOrd="0" destOrd="0" presId="urn:microsoft.com/office/officeart/2008/layout/LinedList"/>
    <dgm:cxn modelId="{5B4139F5-9E03-41F2-BF2C-A9B86AD980A7}" type="presParOf" srcId="{4927F1F9-5528-412A-94FC-BEC6C74AFE02}" destId="{F900EB58-1989-4860-B34C-2B4162BBC83B}" srcOrd="1" destOrd="0" presId="urn:microsoft.com/office/officeart/2008/layout/LinedList"/>
    <dgm:cxn modelId="{9E740CF2-3EDD-4660-84FD-BDC970CF05F3}" type="presParOf" srcId="{F900EB58-1989-4860-B34C-2B4162BBC83B}" destId="{7A35CBDF-96EA-4576-B30E-FD760F7D58E8}" srcOrd="0" destOrd="0" presId="urn:microsoft.com/office/officeart/2008/layout/LinedList"/>
    <dgm:cxn modelId="{438A0140-4A2E-4223-BC5F-8AC71BA37CF5}" type="presParOf" srcId="{F900EB58-1989-4860-B34C-2B4162BBC83B}" destId="{DE21A916-3B2E-4285-82C2-74A6ED525731}" srcOrd="1" destOrd="0" presId="urn:microsoft.com/office/officeart/2008/layout/LinedList"/>
    <dgm:cxn modelId="{E4184066-29EC-4ED0-8D4A-437F0752FD86}" type="presParOf" srcId="{F900EB58-1989-4860-B34C-2B4162BBC83B}" destId="{0A222ABF-E6F3-4F69-AB2C-EBDE9CD42CD6}" srcOrd="2" destOrd="0" presId="urn:microsoft.com/office/officeart/2008/layout/LinedList"/>
    <dgm:cxn modelId="{430ADEE5-76DA-4333-9E70-FF0BDB3CA6B6}" type="presParOf" srcId="{4927F1F9-5528-412A-94FC-BEC6C74AFE02}" destId="{DA8C981C-F4DD-4C49-899D-159E9E481B5E}" srcOrd="2" destOrd="0" presId="urn:microsoft.com/office/officeart/2008/layout/LinedList"/>
    <dgm:cxn modelId="{ABB85EDE-6427-4717-811B-E1E10DFB5755}" type="presParOf" srcId="{4927F1F9-5528-412A-94FC-BEC6C74AFE02}" destId="{D8BEE500-3FD8-4AF1-A6F4-DBFDB1968339}" srcOrd="3" destOrd="0" presId="urn:microsoft.com/office/officeart/2008/layout/LinedList"/>
    <dgm:cxn modelId="{84EC4645-A23E-47DE-B5B2-E91B325CE498}" type="presParOf" srcId="{4927F1F9-5528-412A-94FC-BEC6C74AFE02}" destId="{395ABD6B-0FEC-400C-99B1-3135729A6AB8}" srcOrd="4" destOrd="0" presId="urn:microsoft.com/office/officeart/2008/layout/LinedList"/>
    <dgm:cxn modelId="{FCF18458-A98D-423B-8EEB-FECE0EB2B8ED}" type="presParOf" srcId="{395ABD6B-0FEC-400C-99B1-3135729A6AB8}" destId="{55FD03F9-B54E-49C7-9357-F45F96EB7FF6}" srcOrd="0" destOrd="0" presId="urn:microsoft.com/office/officeart/2008/layout/LinedList"/>
    <dgm:cxn modelId="{8E16CE61-4F19-4F8F-BEAB-8B9CED40AFE7}" type="presParOf" srcId="{395ABD6B-0FEC-400C-99B1-3135729A6AB8}" destId="{48F948C9-56B1-4BFF-BB3A-8818AD5BD10A}" srcOrd="1" destOrd="0" presId="urn:microsoft.com/office/officeart/2008/layout/LinedList"/>
    <dgm:cxn modelId="{3A421BDA-6B13-423F-B2CE-BF2F1137F14C}" type="presParOf" srcId="{395ABD6B-0FEC-400C-99B1-3135729A6AB8}" destId="{045A4638-22D0-4E05-8D69-4254422A064D}" srcOrd="2" destOrd="0" presId="urn:microsoft.com/office/officeart/2008/layout/LinedList"/>
    <dgm:cxn modelId="{F07FD27A-FB49-46C8-BA84-CF0C90E47219}" type="presParOf" srcId="{4927F1F9-5528-412A-94FC-BEC6C74AFE02}" destId="{0A8A98AA-1A96-4C51-885F-A8A844506662}" srcOrd="5" destOrd="0" presId="urn:microsoft.com/office/officeart/2008/layout/LinedList"/>
    <dgm:cxn modelId="{21C61042-BAEB-4246-BEA9-07E6560783CF}" type="presParOf" srcId="{4927F1F9-5528-412A-94FC-BEC6C74AFE02}" destId="{992A8C44-AF2B-4ADE-80BF-A3AF0F53AF2C}" srcOrd="6" destOrd="0" presId="urn:microsoft.com/office/officeart/2008/layout/LinedList"/>
    <dgm:cxn modelId="{3CE098BF-FD8B-4E9C-9C9A-68972F58F2E2}" type="presParOf" srcId="{4927F1F9-5528-412A-94FC-BEC6C74AFE02}" destId="{F016BBB6-8D98-4F2F-AA8C-3AB3A1A314C1}" srcOrd="7" destOrd="0" presId="urn:microsoft.com/office/officeart/2008/layout/LinedList"/>
    <dgm:cxn modelId="{D35C6638-FE21-450A-ACE0-4461F48520D7}" type="presParOf" srcId="{F016BBB6-8D98-4F2F-AA8C-3AB3A1A314C1}" destId="{EFA4205B-4577-49CD-88BD-FC0892541DEE}" srcOrd="0" destOrd="0" presId="urn:microsoft.com/office/officeart/2008/layout/LinedList"/>
    <dgm:cxn modelId="{E13A45A3-225E-4FDA-9684-BE359E1782D7}" type="presParOf" srcId="{F016BBB6-8D98-4F2F-AA8C-3AB3A1A314C1}" destId="{1BFF3F39-6D3A-4556-9FE9-DA85D9E58B68}" srcOrd="1" destOrd="0" presId="urn:microsoft.com/office/officeart/2008/layout/LinedList"/>
    <dgm:cxn modelId="{E6342C08-ADCA-411D-B574-3454AFBF810C}" type="presParOf" srcId="{F016BBB6-8D98-4F2F-AA8C-3AB3A1A314C1}" destId="{5DCB7922-FCB5-456F-BC70-6EA66D334B02}" srcOrd="2" destOrd="0" presId="urn:microsoft.com/office/officeart/2008/layout/LinedList"/>
    <dgm:cxn modelId="{5E53D3CB-57C5-4574-8C95-943EC6EED6DB}" type="presParOf" srcId="{4927F1F9-5528-412A-94FC-BEC6C74AFE02}" destId="{C65C5C9C-B6B4-4600-A6BD-A645BCFD320C}" srcOrd="8" destOrd="0" presId="urn:microsoft.com/office/officeart/2008/layout/LinedList"/>
    <dgm:cxn modelId="{EBF029EC-BD2F-4FCB-AB6C-625FAFA013AC}" type="presParOf" srcId="{4927F1F9-5528-412A-94FC-BEC6C74AFE02}" destId="{5C7DEEA9-433B-4778-8180-EF9373144AEE}" srcOrd="9" destOrd="0" presId="urn:microsoft.com/office/officeart/2008/layout/LinedList"/>
    <dgm:cxn modelId="{4D99BA40-A5B8-40F7-9D12-6AD57CC2397E}" type="presParOf" srcId="{A623DD9C-6623-47DF-8A30-BAE1F45EC56A}" destId="{C1D3FCA6-8E2B-4004-9226-96CD7B508984}" srcOrd="2" destOrd="0" presId="urn:microsoft.com/office/officeart/2008/layout/LinedList"/>
    <dgm:cxn modelId="{C6EEDA48-6F24-435A-A0E0-013F1FB431D7}" type="presParOf" srcId="{A623DD9C-6623-47DF-8A30-BAE1F45EC56A}" destId="{960ED2CA-151A-4666-BD52-784A629EF2CC}" srcOrd="3" destOrd="0" presId="urn:microsoft.com/office/officeart/2008/layout/LinedList"/>
    <dgm:cxn modelId="{EDFF5FF3-154C-4E59-A357-3E01F871C9DA}" type="presParOf" srcId="{960ED2CA-151A-4666-BD52-784A629EF2CC}" destId="{9425D4CA-DC51-452F-99EB-4CC1A1593B7C}" srcOrd="0" destOrd="0" presId="urn:microsoft.com/office/officeart/2008/layout/LinedList"/>
    <dgm:cxn modelId="{D6347F21-188F-4629-AA63-03CD8D56A49D}" type="presParOf" srcId="{960ED2CA-151A-4666-BD52-784A629EF2CC}" destId="{FAA5A0AD-C5CF-4FEC-8290-21D2A16F8885}" srcOrd="1" destOrd="0" presId="urn:microsoft.com/office/officeart/2008/layout/LinedList"/>
    <dgm:cxn modelId="{A2AF2B44-37BA-4376-A783-57C19993509D}" type="presParOf" srcId="{FAA5A0AD-C5CF-4FEC-8290-21D2A16F8885}" destId="{A45CA77F-1C76-45CE-BC84-8A93EF894459}" srcOrd="0" destOrd="0" presId="urn:microsoft.com/office/officeart/2008/layout/LinedList"/>
    <dgm:cxn modelId="{0D6B45C0-99A2-4993-A2A6-5889E4764DBD}" type="presParOf" srcId="{FAA5A0AD-C5CF-4FEC-8290-21D2A16F8885}" destId="{38F270F4-AC7F-4DA5-9670-CB9BB4AC7B56}" srcOrd="1" destOrd="0" presId="urn:microsoft.com/office/officeart/2008/layout/LinedList"/>
    <dgm:cxn modelId="{D4A8EF07-9DF1-4F0D-97B1-D503B0103285}" type="presParOf" srcId="{38F270F4-AC7F-4DA5-9670-CB9BB4AC7B56}" destId="{D31A1F11-51EC-47E0-8D61-AE7E937C5853}" srcOrd="0" destOrd="0" presId="urn:microsoft.com/office/officeart/2008/layout/LinedList"/>
    <dgm:cxn modelId="{72CCE79C-49F7-480F-96E1-333E50875AA6}" type="presParOf" srcId="{38F270F4-AC7F-4DA5-9670-CB9BB4AC7B56}" destId="{E801F46B-B3DA-41FA-8A6D-47933E50B83B}" srcOrd="1" destOrd="0" presId="urn:microsoft.com/office/officeart/2008/layout/LinedList"/>
    <dgm:cxn modelId="{6275B881-F2C2-4811-A78A-03A3599CCE4F}" type="presParOf" srcId="{38F270F4-AC7F-4DA5-9670-CB9BB4AC7B56}" destId="{E83FE8B6-80FA-460D-B515-F64E208CB315}" srcOrd="2" destOrd="0" presId="urn:microsoft.com/office/officeart/2008/layout/LinedList"/>
    <dgm:cxn modelId="{68EB6726-FC80-41DC-8C4C-AEF86984FB0A}" type="presParOf" srcId="{FAA5A0AD-C5CF-4FEC-8290-21D2A16F8885}" destId="{FDEC0B2E-1B75-48EB-89CF-F91E94466B3C}" srcOrd="2" destOrd="0" presId="urn:microsoft.com/office/officeart/2008/layout/LinedList"/>
    <dgm:cxn modelId="{E1FF8AA1-06BA-4550-B2CB-4E05421BF063}" type="presParOf" srcId="{FAA5A0AD-C5CF-4FEC-8290-21D2A16F8885}" destId="{E125764F-93F4-4171-AEDD-A294FDBD4F1E}" srcOrd="3" destOrd="0" presId="urn:microsoft.com/office/officeart/2008/layout/LinedList"/>
    <dgm:cxn modelId="{F5C596CB-3DDF-4987-9CD3-0E9A09BA0569}" type="presParOf" srcId="{FAA5A0AD-C5CF-4FEC-8290-21D2A16F8885}" destId="{35F84DF6-FB57-4754-82BF-BBBDBDA55E45}" srcOrd="4" destOrd="0" presId="urn:microsoft.com/office/officeart/2008/layout/LinedList"/>
    <dgm:cxn modelId="{BC091D6F-3897-4532-8E8B-B1DE5B436C24}" type="presParOf" srcId="{35F84DF6-FB57-4754-82BF-BBBDBDA55E45}" destId="{11697876-9FCD-414B-86F0-F88410220515}" srcOrd="0" destOrd="0" presId="urn:microsoft.com/office/officeart/2008/layout/LinedList"/>
    <dgm:cxn modelId="{EF142D55-C9B9-446D-AAB9-E11AC15E0C80}" type="presParOf" srcId="{35F84DF6-FB57-4754-82BF-BBBDBDA55E45}" destId="{0877D07C-964E-468E-AD52-1AE6A4A29F21}" srcOrd="1" destOrd="0" presId="urn:microsoft.com/office/officeart/2008/layout/LinedList"/>
    <dgm:cxn modelId="{D6423CEE-CA3F-4EBC-919F-7C853E44EFFA}" type="presParOf" srcId="{35F84DF6-FB57-4754-82BF-BBBDBDA55E45}" destId="{F50AC030-CD2D-4241-9D2C-9F2D3FF4F1D3}" srcOrd="2" destOrd="0" presId="urn:microsoft.com/office/officeart/2008/layout/LinedList"/>
    <dgm:cxn modelId="{7BC93F5A-8293-4E04-9D0F-800AA6C6C172}" type="presParOf" srcId="{FAA5A0AD-C5CF-4FEC-8290-21D2A16F8885}" destId="{BDC4BC63-2D79-4BA8-B5DE-4747051C0636}" srcOrd="5" destOrd="0" presId="urn:microsoft.com/office/officeart/2008/layout/LinedList"/>
    <dgm:cxn modelId="{0555CB2F-FA08-4B18-A667-5C78AE316DB9}" type="presParOf" srcId="{FAA5A0AD-C5CF-4FEC-8290-21D2A16F8885}" destId="{3D52B42B-7C62-4811-BC11-A51AED439034}" srcOrd="6" destOrd="0" presId="urn:microsoft.com/office/officeart/2008/layout/LinedList"/>
    <dgm:cxn modelId="{1B565B78-DF39-48F5-99CB-EE2866A0D82C}" type="presParOf" srcId="{FAA5A0AD-C5CF-4FEC-8290-21D2A16F8885}" destId="{1B57C044-04CF-4D57-8793-E146D03AAAE4}" srcOrd="7" destOrd="0" presId="urn:microsoft.com/office/officeart/2008/layout/LinedList"/>
    <dgm:cxn modelId="{3C36A012-8815-42B7-87EC-B280C3018443}" type="presParOf" srcId="{1B57C044-04CF-4D57-8793-E146D03AAAE4}" destId="{B435AB0D-AA2B-4208-9DF5-4015951FAFA8}" srcOrd="0" destOrd="0" presId="urn:microsoft.com/office/officeart/2008/layout/LinedList"/>
    <dgm:cxn modelId="{99C1B0C7-E701-4D43-9939-6D850330BD6C}" type="presParOf" srcId="{1B57C044-04CF-4D57-8793-E146D03AAAE4}" destId="{6B277E84-3765-4F9C-884F-6DA1C5F99C13}" srcOrd="1" destOrd="0" presId="urn:microsoft.com/office/officeart/2008/layout/LinedList"/>
    <dgm:cxn modelId="{2B035EB0-7F3F-4CFE-8E4F-8136E7F883C9}" type="presParOf" srcId="{1B57C044-04CF-4D57-8793-E146D03AAAE4}" destId="{A95A32CC-ADC7-47C0-AC13-DDCD3F405B5E}" srcOrd="2" destOrd="0" presId="urn:microsoft.com/office/officeart/2008/layout/LinedList"/>
    <dgm:cxn modelId="{A49E8031-E7C9-4F58-ABBD-0A3EACBF555E}" type="presParOf" srcId="{FAA5A0AD-C5CF-4FEC-8290-21D2A16F8885}" destId="{CF5F02DF-0C50-412A-8D69-5AB069B0C6FD}" srcOrd="8" destOrd="0" presId="urn:microsoft.com/office/officeart/2008/layout/LinedList"/>
    <dgm:cxn modelId="{5538C7FE-3C72-436D-AA3E-04380F46BACB}" type="presParOf" srcId="{FAA5A0AD-C5CF-4FEC-8290-21D2A16F8885}" destId="{8253C1AE-06AB-4435-814B-0C400E3039D8}" srcOrd="9" destOrd="0" presId="urn:microsoft.com/office/officeart/2008/layout/LinedList"/>
    <dgm:cxn modelId="{BCCE4543-49F5-4E6F-9033-3331092603DC}" type="presParOf" srcId="{FAA5A0AD-C5CF-4FEC-8290-21D2A16F8885}" destId="{A8ACC30E-9883-41C7-8A5A-CE15D0F1782C}" srcOrd="10" destOrd="0" presId="urn:microsoft.com/office/officeart/2008/layout/LinedList"/>
    <dgm:cxn modelId="{297E5C01-543A-49BD-B5AB-D2006D7A2348}" type="presParOf" srcId="{A8ACC30E-9883-41C7-8A5A-CE15D0F1782C}" destId="{1BF97655-39A3-463A-9519-4C9EB73E912B}" srcOrd="0" destOrd="0" presId="urn:microsoft.com/office/officeart/2008/layout/LinedList"/>
    <dgm:cxn modelId="{5C7DCBBF-95FF-41DB-9D06-FFDF6B279450}" type="presParOf" srcId="{A8ACC30E-9883-41C7-8A5A-CE15D0F1782C}" destId="{E383ADB2-F4F0-416D-9AA4-751DE3FE5419}" srcOrd="1" destOrd="0" presId="urn:microsoft.com/office/officeart/2008/layout/LinedList"/>
    <dgm:cxn modelId="{A3D9E1E7-70E5-40F6-946F-5435E5449CF8}" type="presParOf" srcId="{A8ACC30E-9883-41C7-8A5A-CE15D0F1782C}" destId="{19FD4948-F1C0-4AA0-9251-75026C2C141C}" srcOrd="2" destOrd="0" presId="urn:microsoft.com/office/officeart/2008/layout/LinedList"/>
    <dgm:cxn modelId="{EC74124A-993F-425F-9789-4F5A97B45626}" type="presParOf" srcId="{FAA5A0AD-C5CF-4FEC-8290-21D2A16F8885}" destId="{61DCEB38-8842-4933-9570-039F22487DC9}" srcOrd="11" destOrd="0" presId="urn:microsoft.com/office/officeart/2008/layout/LinedList"/>
    <dgm:cxn modelId="{FA7DB3E1-58D6-43B1-B353-B85F5EEAF92D}" type="presParOf" srcId="{FAA5A0AD-C5CF-4FEC-8290-21D2A16F8885}" destId="{3A7EDE7A-9215-4219-806D-349DEADB848D}" srcOrd="12" destOrd="0" presId="urn:microsoft.com/office/officeart/2008/layout/LinedList"/>
    <dgm:cxn modelId="{38808DDD-10CB-4FEC-8CFB-47D5AC9F87FF}" type="presParOf" srcId="{FAA5A0AD-C5CF-4FEC-8290-21D2A16F8885}" destId="{38B792BF-C9F4-45AE-B489-9EEBA0D001CB}" srcOrd="13" destOrd="0" presId="urn:microsoft.com/office/officeart/2008/layout/LinedList"/>
    <dgm:cxn modelId="{7A5AA84B-44A0-469C-AD0F-15F5E75926E0}" type="presParOf" srcId="{38B792BF-C9F4-45AE-B489-9EEBA0D001CB}" destId="{81EDFDFC-3A79-4129-89F4-544F92589241}" srcOrd="0" destOrd="0" presId="urn:microsoft.com/office/officeart/2008/layout/LinedList"/>
    <dgm:cxn modelId="{B8257851-15C8-47FC-97D0-26C690C28949}" type="presParOf" srcId="{38B792BF-C9F4-45AE-B489-9EEBA0D001CB}" destId="{3C3EA4EF-53EC-410D-BA30-BD609D0A9391}" srcOrd="1" destOrd="0" presId="urn:microsoft.com/office/officeart/2008/layout/LinedList"/>
    <dgm:cxn modelId="{63F11105-2BA4-497B-AD6B-3608147894BE}" type="presParOf" srcId="{38B792BF-C9F4-45AE-B489-9EEBA0D001CB}" destId="{74CA8DC4-27E1-4FEC-A6A1-7E27C5B6BBDD}" srcOrd="2" destOrd="0" presId="urn:microsoft.com/office/officeart/2008/layout/LinedList"/>
    <dgm:cxn modelId="{8062653B-4D6D-421D-8026-6CA138861ED5}" type="presParOf" srcId="{FAA5A0AD-C5CF-4FEC-8290-21D2A16F8885}" destId="{CCE93E4B-0E0D-4570-B480-0CA247BC6FE2}" srcOrd="14" destOrd="0" presId="urn:microsoft.com/office/officeart/2008/layout/LinedList"/>
    <dgm:cxn modelId="{F42507ED-500B-4DBF-A463-FAB8DA6BA900}" type="presParOf" srcId="{FAA5A0AD-C5CF-4FEC-8290-21D2A16F8885}" destId="{35971898-BC2E-4821-9103-88FAA36745CF}"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1AAE0A-2EC7-4B7A-942C-40EFF70EE37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IN"/>
        </a:p>
      </dgm:t>
    </dgm:pt>
    <dgm:pt modelId="{180021DE-F46C-4346-8AA2-8AFDEC9C2E9B}">
      <dgm:prSet custT="1"/>
      <dgm:spPr/>
      <dgm:t>
        <a:bodyPr anchor="ctr"/>
        <a:lstStyle/>
        <a:p>
          <a:pPr algn="l" rtl="0">
            <a:lnSpc>
              <a:spcPct val="150000"/>
            </a:lnSpc>
          </a:pPr>
          <a:r>
            <a:rPr lang="en-IN" sz="240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Section</a:t>
          </a:r>
          <a:r>
            <a:rPr lang="en-IN" sz="2400" baseline="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 44AD(6)</a:t>
          </a:r>
        </a:p>
      </dgm:t>
    </dgm:pt>
    <dgm:pt modelId="{FE03F9E9-6CCE-46A9-B3C6-064F7962D485}" type="par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21263FA2-C46D-4A12-B3DC-DBA206654002}" type="sib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4F934206-F49B-4FFB-BE54-F75B90875052}">
      <dgm:prSet custT="1"/>
      <dgm:spPr/>
      <dgm:t>
        <a:bodyPr/>
        <a:lstStyle/>
        <a:p>
          <a:pPr algn="l" rtl="0">
            <a:lnSpc>
              <a:spcPct val="150000"/>
            </a:lnSpc>
          </a:pPr>
          <a:r>
            <a:rPr lang="en-US" sz="2000" b="0" i="0" dirty="0" smtClean="0">
              <a:latin typeface="Trebuchet MS" panose="020B0603020202020204" pitchFamily="34" charset="0"/>
            </a:rPr>
            <a:t>The provisions of this section, notwithstanding anything contained in the foregoing provisions, shall not apply to—</a:t>
          </a:r>
          <a:endParaRPr lang="en-IN" sz="2000" baseline="0" dirty="0" smtClean="0">
            <a:solidFill>
              <a:srgbClr val="2D4164"/>
            </a:solidFill>
            <a:latin typeface="Trebuchet MS" panose="020B0603020202020204" pitchFamily="34" charset="0"/>
            <a:ea typeface="Tahoma" panose="020B0604030504040204" pitchFamily="34" charset="0"/>
            <a:cs typeface="Tahoma" panose="020B0604030504040204" pitchFamily="34" charset="0"/>
          </a:endParaRPr>
        </a:p>
      </dgm:t>
    </dgm:pt>
    <dgm:pt modelId="{443BF1B1-CCEA-4AA6-BBE2-74A48BD33560}" type="parTrans" cxnId="{7300711C-7C87-4648-9BE9-357B4D8F6E39}">
      <dgm:prSet/>
      <dgm:spPr/>
      <dgm:t>
        <a:bodyPr/>
        <a:lstStyle/>
        <a:p>
          <a:endParaRPr lang="en-IN"/>
        </a:p>
      </dgm:t>
    </dgm:pt>
    <dgm:pt modelId="{90A05A66-3D21-479E-94E6-0AB6DB62545B}" type="sibTrans" cxnId="{7300711C-7C87-4648-9BE9-357B4D8F6E39}">
      <dgm:prSet/>
      <dgm:spPr/>
      <dgm:t>
        <a:bodyPr/>
        <a:lstStyle/>
        <a:p>
          <a:endParaRPr lang="en-IN"/>
        </a:p>
      </dgm:t>
    </dgm:pt>
    <dgm:pt modelId="{F5BA195E-89FE-4118-B739-84A2A682BFE4}">
      <dgm:prSet custT="1"/>
      <dgm:spPr/>
      <dgm:t>
        <a:bodyPr/>
        <a:lstStyle/>
        <a:p>
          <a:r>
            <a:rPr lang="en-US" sz="2000" b="0" i="0" dirty="0" smtClean="0">
              <a:latin typeface="Trebuchet MS" panose="020B0603020202020204" pitchFamily="34" charset="0"/>
            </a:rPr>
            <a:t>a person carrying on profession as referred to in sub-section (1) of </a:t>
          </a:r>
          <a:r>
            <a:rPr lang="en-US" sz="2000" b="0" i="0" u="none" dirty="0" smtClean="0">
              <a:latin typeface="Trebuchet MS" panose="020B0603020202020204" pitchFamily="34" charset="0"/>
            </a:rPr>
            <a:t>section 44AA</a:t>
          </a:r>
          <a:r>
            <a:rPr lang="en-US" sz="2000" b="0" i="0" dirty="0" smtClean="0">
              <a:latin typeface="Trebuchet MS" panose="020B0603020202020204" pitchFamily="34" charset="0"/>
            </a:rPr>
            <a:t>;</a:t>
          </a:r>
          <a:endParaRPr lang="en-US" sz="2000" b="0" i="0" dirty="0">
            <a:latin typeface="Trebuchet MS" panose="020B0603020202020204" pitchFamily="34" charset="0"/>
          </a:endParaRPr>
        </a:p>
      </dgm:t>
    </dgm:pt>
    <dgm:pt modelId="{722B9E18-18C4-4192-BFB6-0C3AFC5D750A}" type="parTrans" cxnId="{842AB5B8-150F-4EE3-84C5-995DA06CE639}">
      <dgm:prSet/>
      <dgm:spPr/>
      <dgm:t>
        <a:bodyPr/>
        <a:lstStyle/>
        <a:p>
          <a:endParaRPr lang="en-IN"/>
        </a:p>
      </dgm:t>
    </dgm:pt>
    <dgm:pt modelId="{59C3EA33-1458-41BF-B450-1A1901C9252D}" type="sibTrans" cxnId="{842AB5B8-150F-4EE3-84C5-995DA06CE639}">
      <dgm:prSet/>
      <dgm:spPr/>
      <dgm:t>
        <a:bodyPr/>
        <a:lstStyle/>
        <a:p>
          <a:endParaRPr lang="en-IN"/>
        </a:p>
      </dgm:t>
    </dgm:pt>
    <dgm:pt modelId="{0A75CB8D-022F-4B63-B8A4-3A1D39AF0CEE}">
      <dgm:prSet custT="1"/>
      <dgm:spPr/>
      <dgm:t>
        <a:bodyPr/>
        <a:lstStyle/>
        <a:p>
          <a:r>
            <a:rPr lang="en-US" sz="2000" b="0" i="0" dirty="0" smtClean="0">
              <a:latin typeface="Trebuchet MS" panose="020B0603020202020204" pitchFamily="34" charset="0"/>
            </a:rPr>
            <a:t>a person carrying on any agency business.</a:t>
          </a:r>
          <a:endParaRPr lang="en-US" sz="2000" b="0" i="0" dirty="0">
            <a:latin typeface="Trebuchet MS" panose="020B0603020202020204" pitchFamily="34" charset="0"/>
          </a:endParaRPr>
        </a:p>
      </dgm:t>
    </dgm:pt>
    <dgm:pt modelId="{D39B312B-38B1-412A-A46A-7840792CD2A7}" type="parTrans" cxnId="{01B80C9B-2349-44CF-9B01-8DA9FA300927}">
      <dgm:prSet/>
      <dgm:spPr/>
      <dgm:t>
        <a:bodyPr/>
        <a:lstStyle/>
        <a:p>
          <a:endParaRPr lang="en-IN"/>
        </a:p>
      </dgm:t>
    </dgm:pt>
    <dgm:pt modelId="{00CC5E15-B160-4C12-A6DD-D7C542C2D1EF}" type="sibTrans" cxnId="{01B80C9B-2349-44CF-9B01-8DA9FA300927}">
      <dgm:prSet/>
      <dgm:spPr/>
      <dgm:t>
        <a:bodyPr/>
        <a:lstStyle/>
        <a:p>
          <a:endParaRPr lang="en-IN"/>
        </a:p>
      </dgm:t>
    </dgm:pt>
    <dgm:pt modelId="{ED6B4CEA-6206-423E-A9F0-A0FDF54593CD}">
      <dgm:prSet custT="1"/>
      <dgm:spPr/>
      <dgm:t>
        <a:bodyPr/>
        <a:lstStyle/>
        <a:p>
          <a:r>
            <a:rPr lang="en-US" sz="2000" b="0" i="0" smtClean="0">
              <a:latin typeface="Trebuchet MS" panose="020B0603020202020204" pitchFamily="34" charset="0"/>
            </a:rPr>
            <a:t>a person earning income in the nature of commission or brokerage; or</a:t>
          </a:r>
          <a:endParaRPr lang="en-US" sz="2000" b="0" i="0" dirty="0">
            <a:latin typeface="Trebuchet MS" panose="020B0603020202020204" pitchFamily="34" charset="0"/>
          </a:endParaRPr>
        </a:p>
      </dgm:t>
    </dgm:pt>
    <dgm:pt modelId="{134FE87D-0D22-4B2F-83EE-191A230B9E6B}" type="parTrans" cxnId="{9678645B-640E-449A-A198-C34A073BE2C9}">
      <dgm:prSet/>
      <dgm:spPr/>
      <dgm:t>
        <a:bodyPr/>
        <a:lstStyle/>
        <a:p>
          <a:endParaRPr lang="en-IN"/>
        </a:p>
      </dgm:t>
    </dgm:pt>
    <dgm:pt modelId="{6FC82F4D-FE65-403C-A510-4622129D6984}" type="sibTrans" cxnId="{9678645B-640E-449A-A198-C34A073BE2C9}">
      <dgm:prSet/>
      <dgm:spPr/>
      <dgm:t>
        <a:bodyPr/>
        <a:lstStyle/>
        <a:p>
          <a:endParaRPr lang="en-IN"/>
        </a:p>
      </dgm:t>
    </dgm:pt>
    <dgm:pt modelId="{76D21F15-D7B5-4E99-8327-E70851262C73}" type="pres">
      <dgm:prSet presAssocID="{881AAE0A-2EC7-4B7A-942C-40EFF70EE37B}" presName="vert0" presStyleCnt="0">
        <dgm:presLayoutVars>
          <dgm:dir/>
          <dgm:animOne val="branch"/>
          <dgm:animLvl val="lvl"/>
        </dgm:presLayoutVars>
      </dgm:prSet>
      <dgm:spPr/>
      <dgm:t>
        <a:bodyPr/>
        <a:lstStyle/>
        <a:p>
          <a:endParaRPr lang="en-IN"/>
        </a:p>
      </dgm:t>
    </dgm:pt>
    <dgm:pt modelId="{BB3B72CC-6272-43EE-97E8-27B72CDA07B9}" type="pres">
      <dgm:prSet presAssocID="{180021DE-F46C-4346-8AA2-8AFDEC9C2E9B}" presName="thickLine" presStyleLbl="alignNode1" presStyleIdx="0" presStyleCnt="1"/>
      <dgm:spPr/>
      <dgm:t>
        <a:bodyPr/>
        <a:lstStyle/>
        <a:p>
          <a:endParaRPr lang="en-IN"/>
        </a:p>
      </dgm:t>
    </dgm:pt>
    <dgm:pt modelId="{6FF56DE3-705F-4588-8DD8-F991E2455281}" type="pres">
      <dgm:prSet presAssocID="{180021DE-F46C-4346-8AA2-8AFDEC9C2E9B}" presName="horz1" presStyleCnt="0"/>
      <dgm:spPr/>
      <dgm:t>
        <a:bodyPr/>
        <a:lstStyle/>
        <a:p>
          <a:endParaRPr lang="en-IN"/>
        </a:p>
      </dgm:t>
    </dgm:pt>
    <dgm:pt modelId="{DB7137B4-0F38-40D7-BF32-B1CF9159EED0}" type="pres">
      <dgm:prSet presAssocID="{180021DE-F46C-4346-8AA2-8AFDEC9C2E9B}" presName="tx1" presStyleLbl="revTx" presStyleIdx="0" presStyleCnt="5"/>
      <dgm:spPr/>
      <dgm:t>
        <a:bodyPr/>
        <a:lstStyle/>
        <a:p>
          <a:endParaRPr lang="en-IN"/>
        </a:p>
      </dgm:t>
    </dgm:pt>
    <dgm:pt modelId="{DFDC257A-38B0-4E07-A46D-6D79E3407663}" type="pres">
      <dgm:prSet presAssocID="{180021DE-F46C-4346-8AA2-8AFDEC9C2E9B}" presName="vert1" presStyleCnt="0"/>
      <dgm:spPr/>
      <dgm:t>
        <a:bodyPr/>
        <a:lstStyle/>
        <a:p>
          <a:endParaRPr lang="en-IN"/>
        </a:p>
      </dgm:t>
    </dgm:pt>
    <dgm:pt modelId="{4D41A5C3-F301-4FC6-8D3A-0666C7BA33DB}" type="pres">
      <dgm:prSet presAssocID="{4F934206-F49B-4FFB-BE54-F75B90875052}" presName="vertSpace2a" presStyleCnt="0"/>
      <dgm:spPr/>
    </dgm:pt>
    <dgm:pt modelId="{61A38607-DB7C-4BCB-8B3F-A412C82994EC}" type="pres">
      <dgm:prSet presAssocID="{4F934206-F49B-4FFB-BE54-F75B90875052}" presName="horz2" presStyleCnt="0"/>
      <dgm:spPr/>
    </dgm:pt>
    <dgm:pt modelId="{202A0A84-4CE2-4405-820E-7D3922C1BBD9}" type="pres">
      <dgm:prSet presAssocID="{4F934206-F49B-4FFB-BE54-F75B90875052}" presName="horzSpace2" presStyleCnt="0"/>
      <dgm:spPr/>
    </dgm:pt>
    <dgm:pt modelId="{81FFA02C-0A68-4B3A-B0B7-64947BC2E23E}" type="pres">
      <dgm:prSet presAssocID="{4F934206-F49B-4FFB-BE54-F75B90875052}" presName="tx2" presStyleLbl="revTx" presStyleIdx="1" presStyleCnt="5"/>
      <dgm:spPr/>
      <dgm:t>
        <a:bodyPr/>
        <a:lstStyle/>
        <a:p>
          <a:endParaRPr lang="en-IN"/>
        </a:p>
      </dgm:t>
    </dgm:pt>
    <dgm:pt modelId="{D26CA552-AD2E-4080-9AC9-B78A805C0E03}" type="pres">
      <dgm:prSet presAssocID="{4F934206-F49B-4FFB-BE54-F75B90875052}" presName="vert2" presStyleCnt="0"/>
      <dgm:spPr/>
    </dgm:pt>
    <dgm:pt modelId="{D9032156-A699-4259-B66C-5674DB95B6B3}" type="pres">
      <dgm:prSet presAssocID="{4F934206-F49B-4FFB-BE54-F75B90875052}" presName="thinLine2b" presStyleLbl="callout" presStyleIdx="0" presStyleCnt="4"/>
      <dgm:spPr/>
    </dgm:pt>
    <dgm:pt modelId="{BA0C6526-CAF0-4918-86F6-1C2E5C50507C}" type="pres">
      <dgm:prSet presAssocID="{4F934206-F49B-4FFB-BE54-F75B90875052}" presName="vertSpace2b" presStyleCnt="0"/>
      <dgm:spPr/>
    </dgm:pt>
    <dgm:pt modelId="{E2330F2E-108C-4EC6-B672-1BB97A360DD3}" type="pres">
      <dgm:prSet presAssocID="{F5BA195E-89FE-4118-B739-84A2A682BFE4}" presName="horz2" presStyleCnt="0"/>
      <dgm:spPr/>
    </dgm:pt>
    <dgm:pt modelId="{63B00BE5-789E-490F-8603-3B47458C05EB}" type="pres">
      <dgm:prSet presAssocID="{F5BA195E-89FE-4118-B739-84A2A682BFE4}" presName="horzSpace2" presStyleCnt="0"/>
      <dgm:spPr/>
    </dgm:pt>
    <dgm:pt modelId="{E90625B8-FFC9-40B2-9110-F54E1E2AD809}" type="pres">
      <dgm:prSet presAssocID="{F5BA195E-89FE-4118-B739-84A2A682BFE4}" presName="tx2" presStyleLbl="revTx" presStyleIdx="2" presStyleCnt="5"/>
      <dgm:spPr/>
      <dgm:t>
        <a:bodyPr/>
        <a:lstStyle/>
        <a:p>
          <a:endParaRPr lang="en-IN"/>
        </a:p>
      </dgm:t>
    </dgm:pt>
    <dgm:pt modelId="{1E1A2385-CBCD-4759-BB50-4EB8176EA52C}" type="pres">
      <dgm:prSet presAssocID="{F5BA195E-89FE-4118-B739-84A2A682BFE4}" presName="vert2" presStyleCnt="0"/>
      <dgm:spPr/>
    </dgm:pt>
    <dgm:pt modelId="{F4884D7D-0AAE-4B86-A743-A8B2966ACB03}" type="pres">
      <dgm:prSet presAssocID="{F5BA195E-89FE-4118-B739-84A2A682BFE4}" presName="thinLine2b" presStyleLbl="callout" presStyleIdx="1" presStyleCnt="4"/>
      <dgm:spPr/>
    </dgm:pt>
    <dgm:pt modelId="{C762D72D-D011-4D90-AFBE-B79BB6B9098E}" type="pres">
      <dgm:prSet presAssocID="{F5BA195E-89FE-4118-B739-84A2A682BFE4}" presName="vertSpace2b" presStyleCnt="0"/>
      <dgm:spPr/>
    </dgm:pt>
    <dgm:pt modelId="{9B523DC2-4B51-4B21-AD08-1839E7D6DA5C}" type="pres">
      <dgm:prSet presAssocID="{ED6B4CEA-6206-423E-A9F0-A0FDF54593CD}" presName="horz2" presStyleCnt="0"/>
      <dgm:spPr/>
    </dgm:pt>
    <dgm:pt modelId="{71D02422-2B0E-45DE-8C05-9F5ED4E66B48}" type="pres">
      <dgm:prSet presAssocID="{ED6B4CEA-6206-423E-A9F0-A0FDF54593CD}" presName="horzSpace2" presStyleCnt="0"/>
      <dgm:spPr/>
    </dgm:pt>
    <dgm:pt modelId="{2481962D-2E72-4AA0-9DB9-ED573D5E1704}" type="pres">
      <dgm:prSet presAssocID="{ED6B4CEA-6206-423E-A9F0-A0FDF54593CD}" presName="tx2" presStyleLbl="revTx" presStyleIdx="3" presStyleCnt="5"/>
      <dgm:spPr/>
      <dgm:t>
        <a:bodyPr/>
        <a:lstStyle/>
        <a:p>
          <a:endParaRPr lang="en-IN"/>
        </a:p>
      </dgm:t>
    </dgm:pt>
    <dgm:pt modelId="{8F393433-B1A3-4106-A69A-BD8879C794FB}" type="pres">
      <dgm:prSet presAssocID="{ED6B4CEA-6206-423E-A9F0-A0FDF54593CD}" presName="vert2" presStyleCnt="0"/>
      <dgm:spPr/>
    </dgm:pt>
    <dgm:pt modelId="{D92512A7-3E05-426E-A9E2-B7A35F4E7F25}" type="pres">
      <dgm:prSet presAssocID="{ED6B4CEA-6206-423E-A9F0-A0FDF54593CD}" presName="thinLine2b" presStyleLbl="callout" presStyleIdx="2" presStyleCnt="4"/>
      <dgm:spPr/>
    </dgm:pt>
    <dgm:pt modelId="{4E7B1FDC-8C8A-4289-9BD0-ED5668F845D6}" type="pres">
      <dgm:prSet presAssocID="{ED6B4CEA-6206-423E-A9F0-A0FDF54593CD}" presName="vertSpace2b" presStyleCnt="0"/>
      <dgm:spPr/>
    </dgm:pt>
    <dgm:pt modelId="{377B89FD-C5BB-4C65-8A1B-4B21B49F60B7}" type="pres">
      <dgm:prSet presAssocID="{0A75CB8D-022F-4B63-B8A4-3A1D39AF0CEE}" presName="horz2" presStyleCnt="0"/>
      <dgm:spPr/>
    </dgm:pt>
    <dgm:pt modelId="{93512A55-6D0A-42DB-ACEC-59B08282ADCF}" type="pres">
      <dgm:prSet presAssocID="{0A75CB8D-022F-4B63-B8A4-3A1D39AF0CEE}" presName="horzSpace2" presStyleCnt="0"/>
      <dgm:spPr/>
    </dgm:pt>
    <dgm:pt modelId="{591FACB0-9256-48BF-AEC5-B330CFAAB579}" type="pres">
      <dgm:prSet presAssocID="{0A75CB8D-022F-4B63-B8A4-3A1D39AF0CEE}" presName="tx2" presStyleLbl="revTx" presStyleIdx="4" presStyleCnt="5"/>
      <dgm:spPr/>
      <dgm:t>
        <a:bodyPr/>
        <a:lstStyle/>
        <a:p>
          <a:endParaRPr lang="en-IN"/>
        </a:p>
      </dgm:t>
    </dgm:pt>
    <dgm:pt modelId="{FADDB8E2-1BAC-462A-AE5E-0AE675A5D3BB}" type="pres">
      <dgm:prSet presAssocID="{0A75CB8D-022F-4B63-B8A4-3A1D39AF0CEE}" presName="vert2" presStyleCnt="0"/>
      <dgm:spPr/>
    </dgm:pt>
    <dgm:pt modelId="{B3BAF62E-AD2D-4AFF-9F3E-59ACE159CE30}" type="pres">
      <dgm:prSet presAssocID="{0A75CB8D-022F-4B63-B8A4-3A1D39AF0CEE}" presName="thinLine2b" presStyleLbl="callout" presStyleIdx="3" presStyleCnt="4"/>
      <dgm:spPr/>
    </dgm:pt>
    <dgm:pt modelId="{A21E08FB-1AA4-4822-919F-6348B23E8838}" type="pres">
      <dgm:prSet presAssocID="{0A75CB8D-022F-4B63-B8A4-3A1D39AF0CEE}" presName="vertSpace2b" presStyleCnt="0"/>
      <dgm:spPr/>
    </dgm:pt>
  </dgm:ptLst>
  <dgm:cxnLst>
    <dgm:cxn modelId="{01B80C9B-2349-44CF-9B01-8DA9FA300927}" srcId="{180021DE-F46C-4346-8AA2-8AFDEC9C2E9B}" destId="{0A75CB8D-022F-4B63-B8A4-3A1D39AF0CEE}" srcOrd="3" destOrd="0" parTransId="{D39B312B-38B1-412A-A46A-7840792CD2A7}" sibTransId="{00CC5E15-B160-4C12-A6DD-D7C542C2D1EF}"/>
    <dgm:cxn modelId="{5C6F4CE5-63EA-4A7A-9FE7-1C6EE23340B0}" type="presOf" srcId="{0A75CB8D-022F-4B63-B8A4-3A1D39AF0CEE}" destId="{591FACB0-9256-48BF-AEC5-B330CFAAB579}" srcOrd="0" destOrd="0" presId="urn:microsoft.com/office/officeart/2008/layout/LinedList"/>
    <dgm:cxn modelId="{DF07D4A8-2A56-42F3-9904-09C730259812}" type="presOf" srcId="{ED6B4CEA-6206-423E-A9F0-A0FDF54593CD}" destId="{2481962D-2E72-4AA0-9DB9-ED573D5E1704}" srcOrd="0" destOrd="0" presId="urn:microsoft.com/office/officeart/2008/layout/LinedList"/>
    <dgm:cxn modelId="{076355CF-37B5-4748-AC8D-C5A292275282}" type="presOf" srcId="{180021DE-F46C-4346-8AA2-8AFDEC9C2E9B}" destId="{DB7137B4-0F38-40D7-BF32-B1CF9159EED0}" srcOrd="0" destOrd="0" presId="urn:microsoft.com/office/officeart/2008/layout/LinedList"/>
    <dgm:cxn modelId="{DD3DDA99-2300-4CA9-89E5-8B5052156B8F}" srcId="{881AAE0A-2EC7-4B7A-942C-40EFF70EE37B}" destId="{180021DE-F46C-4346-8AA2-8AFDEC9C2E9B}" srcOrd="0" destOrd="0" parTransId="{FE03F9E9-6CCE-46A9-B3C6-064F7962D485}" sibTransId="{21263FA2-C46D-4A12-B3DC-DBA206654002}"/>
    <dgm:cxn modelId="{9678645B-640E-449A-A198-C34A073BE2C9}" srcId="{180021DE-F46C-4346-8AA2-8AFDEC9C2E9B}" destId="{ED6B4CEA-6206-423E-A9F0-A0FDF54593CD}" srcOrd="2" destOrd="0" parTransId="{134FE87D-0D22-4B2F-83EE-191A230B9E6B}" sibTransId="{6FC82F4D-FE65-403C-A510-4622129D6984}"/>
    <dgm:cxn modelId="{F02FA378-78EE-4E60-88E5-E60879717F3C}" type="presOf" srcId="{F5BA195E-89FE-4118-B739-84A2A682BFE4}" destId="{E90625B8-FFC9-40B2-9110-F54E1E2AD809}" srcOrd="0" destOrd="0" presId="urn:microsoft.com/office/officeart/2008/layout/LinedList"/>
    <dgm:cxn modelId="{7300711C-7C87-4648-9BE9-357B4D8F6E39}" srcId="{180021DE-F46C-4346-8AA2-8AFDEC9C2E9B}" destId="{4F934206-F49B-4FFB-BE54-F75B90875052}" srcOrd="0" destOrd="0" parTransId="{443BF1B1-CCEA-4AA6-BBE2-74A48BD33560}" sibTransId="{90A05A66-3D21-479E-94E6-0AB6DB62545B}"/>
    <dgm:cxn modelId="{842AB5B8-150F-4EE3-84C5-995DA06CE639}" srcId="{180021DE-F46C-4346-8AA2-8AFDEC9C2E9B}" destId="{F5BA195E-89FE-4118-B739-84A2A682BFE4}" srcOrd="1" destOrd="0" parTransId="{722B9E18-18C4-4192-BFB6-0C3AFC5D750A}" sibTransId="{59C3EA33-1458-41BF-B450-1A1901C9252D}"/>
    <dgm:cxn modelId="{C89782A7-AFA7-428B-BFBE-6212DFEE05FE}" type="presOf" srcId="{881AAE0A-2EC7-4B7A-942C-40EFF70EE37B}" destId="{76D21F15-D7B5-4E99-8327-E70851262C73}" srcOrd="0" destOrd="0" presId="urn:microsoft.com/office/officeart/2008/layout/LinedList"/>
    <dgm:cxn modelId="{DF7F1CB1-1C98-4339-95A9-41DFAD2E0DC3}" type="presOf" srcId="{4F934206-F49B-4FFB-BE54-F75B90875052}" destId="{81FFA02C-0A68-4B3A-B0B7-64947BC2E23E}" srcOrd="0" destOrd="0" presId="urn:microsoft.com/office/officeart/2008/layout/LinedList"/>
    <dgm:cxn modelId="{D540C63D-4A4E-4DF4-9BC6-F31F281C0A1B}" type="presParOf" srcId="{76D21F15-D7B5-4E99-8327-E70851262C73}" destId="{BB3B72CC-6272-43EE-97E8-27B72CDA07B9}" srcOrd="0" destOrd="0" presId="urn:microsoft.com/office/officeart/2008/layout/LinedList"/>
    <dgm:cxn modelId="{606C1655-6303-49B1-ADB3-9D2FA7CD05AC}" type="presParOf" srcId="{76D21F15-D7B5-4E99-8327-E70851262C73}" destId="{6FF56DE3-705F-4588-8DD8-F991E2455281}" srcOrd="1" destOrd="0" presId="urn:microsoft.com/office/officeart/2008/layout/LinedList"/>
    <dgm:cxn modelId="{78EDB7E1-766A-4854-BC6C-C69BE138E4EC}" type="presParOf" srcId="{6FF56DE3-705F-4588-8DD8-F991E2455281}" destId="{DB7137B4-0F38-40D7-BF32-B1CF9159EED0}" srcOrd="0" destOrd="0" presId="urn:microsoft.com/office/officeart/2008/layout/LinedList"/>
    <dgm:cxn modelId="{C662E2DF-5891-423F-A4C8-B3AD450D59A1}" type="presParOf" srcId="{6FF56DE3-705F-4588-8DD8-F991E2455281}" destId="{DFDC257A-38B0-4E07-A46D-6D79E3407663}" srcOrd="1" destOrd="0" presId="urn:microsoft.com/office/officeart/2008/layout/LinedList"/>
    <dgm:cxn modelId="{6B93B8A0-B2A3-479B-9250-6CE0CE3CB202}" type="presParOf" srcId="{DFDC257A-38B0-4E07-A46D-6D79E3407663}" destId="{4D41A5C3-F301-4FC6-8D3A-0666C7BA33DB}" srcOrd="0" destOrd="0" presId="urn:microsoft.com/office/officeart/2008/layout/LinedList"/>
    <dgm:cxn modelId="{E37FB7A0-78AB-4737-B5D5-0541EF5377A7}" type="presParOf" srcId="{DFDC257A-38B0-4E07-A46D-6D79E3407663}" destId="{61A38607-DB7C-4BCB-8B3F-A412C82994EC}" srcOrd="1" destOrd="0" presId="urn:microsoft.com/office/officeart/2008/layout/LinedList"/>
    <dgm:cxn modelId="{EE75B479-300D-4912-8D01-6A81BA08B205}" type="presParOf" srcId="{61A38607-DB7C-4BCB-8B3F-A412C82994EC}" destId="{202A0A84-4CE2-4405-820E-7D3922C1BBD9}" srcOrd="0" destOrd="0" presId="urn:microsoft.com/office/officeart/2008/layout/LinedList"/>
    <dgm:cxn modelId="{BF144199-20DC-481B-9FB8-C9B22A42A325}" type="presParOf" srcId="{61A38607-DB7C-4BCB-8B3F-A412C82994EC}" destId="{81FFA02C-0A68-4B3A-B0B7-64947BC2E23E}" srcOrd="1" destOrd="0" presId="urn:microsoft.com/office/officeart/2008/layout/LinedList"/>
    <dgm:cxn modelId="{E274DF2A-D643-47C5-BDE8-1FDB4D5CEA31}" type="presParOf" srcId="{61A38607-DB7C-4BCB-8B3F-A412C82994EC}" destId="{D26CA552-AD2E-4080-9AC9-B78A805C0E03}" srcOrd="2" destOrd="0" presId="urn:microsoft.com/office/officeart/2008/layout/LinedList"/>
    <dgm:cxn modelId="{7691F282-D90C-4BAD-8DFD-896DF43E5F16}" type="presParOf" srcId="{DFDC257A-38B0-4E07-A46D-6D79E3407663}" destId="{D9032156-A699-4259-B66C-5674DB95B6B3}" srcOrd="2" destOrd="0" presId="urn:microsoft.com/office/officeart/2008/layout/LinedList"/>
    <dgm:cxn modelId="{BA0AE232-0D25-4CCD-A08E-296A05F1B4F3}" type="presParOf" srcId="{DFDC257A-38B0-4E07-A46D-6D79E3407663}" destId="{BA0C6526-CAF0-4918-86F6-1C2E5C50507C}" srcOrd="3" destOrd="0" presId="urn:microsoft.com/office/officeart/2008/layout/LinedList"/>
    <dgm:cxn modelId="{C6700744-43BE-414C-9FC0-23497F2EA0D0}" type="presParOf" srcId="{DFDC257A-38B0-4E07-A46D-6D79E3407663}" destId="{E2330F2E-108C-4EC6-B672-1BB97A360DD3}" srcOrd="4" destOrd="0" presId="urn:microsoft.com/office/officeart/2008/layout/LinedList"/>
    <dgm:cxn modelId="{8E667A3B-69F2-41CF-9B26-A6CC56BD7EDF}" type="presParOf" srcId="{E2330F2E-108C-4EC6-B672-1BB97A360DD3}" destId="{63B00BE5-789E-490F-8603-3B47458C05EB}" srcOrd="0" destOrd="0" presId="urn:microsoft.com/office/officeart/2008/layout/LinedList"/>
    <dgm:cxn modelId="{55CEF526-9D5C-4661-8D21-F45C948854EA}" type="presParOf" srcId="{E2330F2E-108C-4EC6-B672-1BB97A360DD3}" destId="{E90625B8-FFC9-40B2-9110-F54E1E2AD809}" srcOrd="1" destOrd="0" presId="urn:microsoft.com/office/officeart/2008/layout/LinedList"/>
    <dgm:cxn modelId="{8321ECC5-A65D-4EE0-98AA-22488C665187}" type="presParOf" srcId="{E2330F2E-108C-4EC6-B672-1BB97A360DD3}" destId="{1E1A2385-CBCD-4759-BB50-4EB8176EA52C}" srcOrd="2" destOrd="0" presId="urn:microsoft.com/office/officeart/2008/layout/LinedList"/>
    <dgm:cxn modelId="{24229DE9-0D87-4376-81FF-605324D98643}" type="presParOf" srcId="{DFDC257A-38B0-4E07-A46D-6D79E3407663}" destId="{F4884D7D-0AAE-4B86-A743-A8B2966ACB03}" srcOrd="5" destOrd="0" presId="urn:microsoft.com/office/officeart/2008/layout/LinedList"/>
    <dgm:cxn modelId="{81F642BE-D0D5-4048-9BF6-6E8AFD9BFE50}" type="presParOf" srcId="{DFDC257A-38B0-4E07-A46D-6D79E3407663}" destId="{C762D72D-D011-4D90-AFBE-B79BB6B9098E}" srcOrd="6" destOrd="0" presId="urn:microsoft.com/office/officeart/2008/layout/LinedList"/>
    <dgm:cxn modelId="{03696271-1CE5-49CC-94C5-2B87BE4A05F6}" type="presParOf" srcId="{DFDC257A-38B0-4E07-A46D-6D79E3407663}" destId="{9B523DC2-4B51-4B21-AD08-1839E7D6DA5C}" srcOrd="7" destOrd="0" presId="urn:microsoft.com/office/officeart/2008/layout/LinedList"/>
    <dgm:cxn modelId="{E6B314B5-06AB-43C1-ADCC-E8FD5DD611DD}" type="presParOf" srcId="{9B523DC2-4B51-4B21-AD08-1839E7D6DA5C}" destId="{71D02422-2B0E-45DE-8C05-9F5ED4E66B48}" srcOrd="0" destOrd="0" presId="urn:microsoft.com/office/officeart/2008/layout/LinedList"/>
    <dgm:cxn modelId="{8277FC6E-D338-428E-A4E1-A0DC6CC713F5}" type="presParOf" srcId="{9B523DC2-4B51-4B21-AD08-1839E7D6DA5C}" destId="{2481962D-2E72-4AA0-9DB9-ED573D5E1704}" srcOrd="1" destOrd="0" presId="urn:microsoft.com/office/officeart/2008/layout/LinedList"/>
    <dgm:cxn modelId="{5C451D88-C34D-4CA2-BBE2-FEC7784597F7}" type="presParOf" srcId="{9B523DC2-4B51-4B21-AD08-1839E7D6DA5C}" destId="{8F393433-B1A3-4106-A69A-BD8879C794FB}" srcOrd="2" destOrd="0" presId="urn:microsoft.com/office/officeart/2008/layout/LinedList"/>
    <dgm:cxn modelId="{8A533313-7F9A-4A20-B758-3BDCBB532F47}" type="presParOf" srcId="{DFDC257A-38B0-4E07-A46D-6D79E3407663}" destId="{D92512A7-3E05-426E-A9E2-B7A35F4E7F25}" srcOrd="8" destOrd="0" presId="urn:microsoft.com/office/officeart/2008/layout/LinedList"/>
    <dgm:cxn modelId="{780B1B78-8B72-44FE-81CE-0855986B7409}" type="presParOf" srcId="{DFDC257A-38B0-4E07-A46D-6D79E3407663}" destId="{4E7B1FDC-8C8A-4289-9BD0-ED5668F845D6}" srcOrd="9" destOrd="0" presId="urn:microsoft.com/office/officeart/2008/layout/LinedList"/>
    <dgm:cxn modelId="{5D223767-DCB4-4D3F-9077-3F18FFDEEF2F}" type="presParOf" srcId="{DFDC257A-38B0-4E07-A46D-6D79E3407663}" destId="{377B89FD-C5BB-4C65-8A1B-4B21B49F60B7}" srcOrd="10" destOrd="0" presId="urn:microsoft.com/office/officeart/2008/layout/LinedList"/>
    <dgm:cxn modelId="{34B62A3F-580C-480E-8906-11A99CCCF4AD}" type="presParOf" srcId="{377B89FD-C5BB-4C65-8A1B-4B21B49F60B7}" destId="{93512A55-6D0A-42DB-ACEC-59B08282ADCF}" srcOrd="0" destOrd="0" presId="urn:microsoft.com/office/officeart/2008/layout/LinedList"/>
    <dgm:cxn modelId="{FCCE6A1B-5AB3-4CC7-AC8D-E45F38E68C1E}" type="presParOf" srcId="{377B89FD-C5BB-4C65-8A1B-4B21B49F60B7}" destId="{591FACB0-9256-48BF-AEC5-B330CFAAB579}" srcOrd="1" destOrd="0" presId="urn:microsoft.com/office/officeart/2008/layout/LinedList"/>
    <dgm:cxn modelId="{BD4D19AE-5B94-4C7B-836A-D9DA28AEF3B8}" type="presParOf" srcId="{377B89FD-C5BB-4C65-8A1B-4B21B49F60B7}" destId="{FADDB8E2-1BAC-462A-AE5E-0AE675A5D3BB}" srcOrd="2" destOrd="0" presId="urn:microsoft.com/office/officeart/2008/layout/LinedList"/>
    <dgm:cxn modelId="{4A1A7674-0C96-45F1-A92F-5E872750E3EF}" type="presParOf" srcId="{DFDC257A-38B0-4E07-A46D-6D79E3407663}" destId="{B3BAF62E-AD2D-4AFF-9F3E-59ACE159CE30}" srcOrd="11" destOrd="0" presId="urn:microsoft.com/office/officeart/2008/layout/LinedList"/>
    <dgm:cxn modelId="{DA6F5DF4-BB86-4C62-A7D9-648462FB9BCD}" type="presParOf" srcId="{DFDC257A-38B0-4E07-A46D-6D79E3407663}" destId="{A21E08FB-1AA4-4822-919F-6348B23E8838}"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987B87-2D75-413A-B88A-0A576B0B625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IN"/>
        </a:p>
      </dgm:t>
    </dgm:pt>
    <dgm:pt modelId="{AFDCF45B-0733-4F0A-96D6-7FD29B1D3C63}">
      <dgm:prSet phldrT="[Text]" custT="1"/>
      <dgm:spPr/>
      <dgm:t>
        <a:bodyPr/>
        <a:lstStyle/>
        <a:p>
          <a:r>
            <a:rPr lang="en-IN" sz="2000" dirty="0" smtClean="0">
              <a:latin typeface="Trebuchet MS" panose="020B0603020202020204" pitchFamily="34" charset="0"/>
            </a:rPr>
            <a:t>Mr.</a:t>
          </a:r>
          <a:r>
            <a:rPr lang="en-IN" sz="2000" baseline="0" dirty="0" smtClean="0">
              <a:latin typeface="Trebuchet MS" panose="020B0603020202020204" pitchFamily="34" charset="0"/>
            </a:rPr>
            <a:t> X is earning income in the nature of commission. He also runs a grocery store. Can Mr. X opt for presumptive taxation u/s 44AD in respect of income from grocery store?</a:t>
          </a:r>
          <a:endParaRPr lang="en-IN" sz="2000" dirty="0">
            <a:latin typeface="Trebuchet MS" panose="020B0603020202020204" pitchFamily="34" charset="0"/>
          </a:endParaRPr>
        </a:p>
      </dgm:t>
    </dgm:pt>
    <dgm:pt modelId="{F2FFB4CA-BA7B-4933-BF43-A6A540174F3D}" type="parTrans" cxnId="{FAC81C31-53B4-4B28-B54C-D730AB4444FF}">
      <dgm:prSet/>
      <dgm:spPr/>
      <dgm:t>
        <a:bodyPr/>
        <a:lstStyle/>
        <a:p>
          <a:endParaRPr lang="en-IN"/>
        </a:p>
      </dgm:t>
    </dgm:pt>
    <dgm:pt modelId="{EDFEAB21-7CB0-4AC2-84A2-B297968BBB2A}" type="sibTrans" cxnId="{FAC81C31-53B4-4B28-B54C-D730AB4444FF}">
      <dgm:prSet/>
      <dgm:spPr/>
      <dgm:t>
        <a:bodyPr/>
        <a:lstStyle/>
        <a:p>
          <a:endParaRPr lang="en-IN"/>
        </a:p>
      </dgm:t>
    </dgm:pt>
    <dgm:pt modelId="{C221C463-7DF7-46C4-82A9-A17BEDBB683E}">
      <dgm:prSet phldrT="[Text]"/>
      <dgm:spPr/>
      <dgm:t>
        <a:bodyPr/>
        <a:lstStyle/>
        <a:p>
          <a:endParaRPr lang="en-IN" sz="2400" dirty="0">
            <a:latin typeface="Trebuchet MS" panose="020B0603020202020204" pitchFamily="34" charset="0"/>
          </a:endParaRPr>
        </a:p>
      </dgm:t>
    </dgm:pt>
    <dgm:pt modelId="{04CDA288-8FC2-4368-8F1D-D8155AE7061B}" type="parTrans" cxnId="{2F2F8A44-3578-4AC2-8CD6-897D8E877C67}">
      <dgm:prSet/>
      <dgm:spPr/>
      <dgm:t>
        <a:bodyPr/>
        <a:lstStyle/>
        <a:p>
          <a:endParaRPr lang="en-IN"/>
        </a:p>
      </dgm:t>
    </dgm:pt>
    <dgm:pt modelId="{6B070BBF-6AAD-40F6-8EEE-DB35ED519511}" type="sibTrans" cxnId="{2F2F8A44-3578-4AC2-8CD6-897D8E877C67}">
      <dgm:prSet/>
      <dgm:spPr/>
      <dgm:t>
        <a:bodyPr/>
        <a:lstStyle/>
        <a:p>
          <a:endParaRPr lang="en-IN"/>
        </a:p>
      </dgm:t>
    </dgm:pt>
    <dgm:pt modelId="{DE89C338-0F77-4A03-9024-C31BD6DBC300}" type="pres">
      <dgm:prSet presAssocID="{6E987B87-2D75-413A-B88A-0A576B0B6252}" presName="linear" presStyleCnt="0">
        <dgm:presLayoutVars>
          <dgm:animLvl val="lvl"/>
          <dgm:resizeHandles val="exact"/>
        </dgm:presLayoutVars>
      </dgm:prSet>
      <dgm:spPr/>
      <dgm:t>
        <a:bodyPr/>
        <a:lstStyle/>
        <a:p>
          <a:endParaRPr lang="en-IN"/>
        </a:p>
      </dgm:t>
    </dgm:pt>
    <dgm:pt modelId="{1F76FCE1-2DF5-4171-9811-B16E4C992E67}" type="pres">
      <dgm:prSet presAssocID="{AFDCF45B-0733-4F0A-96D6-7FD29B1D3C63}" presName="parentText" presStyleLbl="node1" presStyleIdx="0" presStyleCnt="1" custLinFactNeighborX="21093" custLinFactNeighborY="-4389">
        <dgm:presLayoutVars>
          <dgm:chMax val="0"/>
          <dgm:bulletEnabled val="1"/>
        </dgm:presLayoutVars>
      </dgm:prSet>
      <dgm:spPr/>
      <dgm:t>
        <a:bodyPr/>
        <a:lstStyle/>
        <a:p>
          <a:endParaRPr lang="en-IN"/>
        </a:p>
      </dgm:t>
    </dgm:pt>
    <dgm:pt modelId="{8827012C-2A9E-40CF-A66E-474C9B3F728E}" type="pres">
      <dgm:prSet presAssocID="{AFDCF45B-0733-4F0A-96D6-7FD29B1D3C63}" presName="childText" presStyleLbl="revTx" presStyleIdx="0" presStyleCnt="1">
        <dgm:presLayoutVars>
          <dgm:bulletEnabled val="1"/>
        </dgm:presLayoutVars>
      </dgm:prSet>
      <dgm:spPr/>
      <dgm:t>
        <a:bodyPr/>
        <a:lstStyle/>
        <a:p>
          <a:endParaRPr lang="en-IN"/>
        </a:p>
      </dgm:t>
    </dgm:pt>
  </dgm:ptLst>
  <dgm:cxnLst>
    <dgm:cxn modelId="{57F2867E-7C4B-4BD5-949A-01D054A18354}" type="presOf" srcId="{6E987B87-2D75-413A-B88A-0A576B0B6252}" destId="{DE89C338-0F77-4A03-9024-C31BD6DBC300}" srcOrd="0" destOrd="0" presId="urn:microsoft.com/office/officeart/2005/8/layout/vList2"/>
    <dgm:cxn modelId="{CEBE2400-2B1F-4A48-ABD2-FAD4DEE76F6C}" type="presOf" srcId="{AFDCF45B-0733-4F0A-96D6-7FD29B1D3C63}" destId="{1F76FCE1-2DF5-4171-9811-B16E4C992E67}" srcOrd="0" destOrd="0" presId="urn:microsoft.com/office/officeart/2005/8/layout/vList2"/>
    <dgm:cxn modelId="{0ADBFD1B-4BB7-47EB-B8A5-BE44EA3CA183}" type="presOf" srcId="{C221C463-7DF7-46C4-82A9-A17BEDBB683E}" destId="{8827012C-2A9E-40CF-A66E-474C9B3F728E}" srcOrd="0" destOrd="0" presId="urn:microsoft.com/office/officeart/2005/8/layout/vList2"/>
    <dgm:cxn modelId="{2F2F8A44-3578-4AC2-8CD6-897D8E877C67}" srcId="{AFDCF45B-0733-4F0A-96D6-7FD29B1D3C63}" destId="{C221C463-7DF7-46C4-82A9-A17BEDBB683E}" srcOrd="0" destOrd="0" parTransId="{04CDA288-8FC2-4368-8F1D-D8155AE7061B}" sibTransId="{6B070BBF-6AAD-40F6-8EEE-DB35ED519511}"/>
    <dgm:cxn modelId="{FAC81C31-53B4-4B28-B54C-D730AB4444FF}" srcId="{6E987B87-2D75-413A-B88A-0A576B0B6252}" destId="{AFDCF45B-0733-4F0A-96D6-7FD29B1D3C63}" srcOrd="0" destOrd="0" parTransId="{F2FFB4CA-BA7B-4933-BF43-A6A540174F3D}" sibTransId="{EDFEAB21-7CB0-4AC2-84A2-B297968BBB2A}"/>
    <dgm:cxn modelId="{B3D5AFF8-BAA4-4561-A2BB-8E6AFD907154}" type="presParOf" srcId="{DE89C338-0F77-4A03-9024-C31BD6DBC300}" destId="{1F76FCE1-2DF5-4171-9811-B16E4C992E67}" srcOrd="0" destOrd="0" presId="urn:microsoft.com/office/officeart/2005/8/layout/vList2"/>
    <dgm:cxn modelId="{86BDF84A-F05D-4663-908F-9B960C66668E}" type="presParOf" srcId="{DE89C338-0F77-4A03-9024-C31BD6DBC300}" destId="{8827012C-2A9E-40CF-A66E-474C9B3F728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EBBB85-BAE3-4A8E-9893-D5265621C3A4}" type="doc">
      <dgm:prSet loTypeId="urn:microsoft.com/office/officeart/2008/layout/AlternatingPictureBlocks" loCatId="picture" qsTypeId="urn:microsoft.com/office/officeart/2005/8/quickstyle/simple1" qsCatId="simple" csTypeId="urn:microsoft.com/office/officeart/2005/8/colors/accent2_2" csCatId="accent2" phldr="1"/>
      <dgm:spPr/>
      <dgm:t>
        <a:bodyPr/>
        <a:lstStyle/>
        <a:p>
          <a:endParaRPr lang="en-IN"/>
        </a:p>
      </dgm:t>
    </dgm:pt>
    <dgm:pt modelId="{4CBF2107-DB45-4ABA-A49D-DC0C69E089F4}">
      <dgm:prSet phldrT="[Text]" custT="1"/>
      <dgm:spPr/>
      <dgm:t>
        <a:bodyPr/>
        <a:lstStyle/>
        <a:p>
          <a:r>
            <a:rPr lang="en-IN" sz="1600" b="0" dirty="0" smtClean="0">
              <a:latin typeface="Trebuchet MS" panose="020B0603020202020204" pitchFamily="34" charset="0"/>
            </a:rPr>
            <a:t>Shri Arthur Bernard </a:t>
          </a:r>
          <a:r>
            <a:rPr lang="en-IN" sz="1600" b="0" dirty="0" err="1" smtClean="0">
              <a:latin typeface="Trebuchet MS" panose="020B0603020202020204" pitchFamily="34" charset="0"/>
            </a:rPr>
            <a:t>Sebastine</a:t>
          </a:r>
          <a:r>
            <a:rPr lang="en-IN" sz="1600" b="0" dirty="0" smtClean="0">
              <a:latin typeface="Trebuchet MS" panose="020B0603020202020204" pitchFamily="34" charset="0"/>
            </a:rPr>
            <a:t> </a:t>
          </a:r>
          <a:r>
            <a:rPr lang="en-IN" sz="1600" b="0" dirty="0" err="1" smtClean="0">
              <a:latin typeface="Trebuchet MS" panose="020B0603020202020204" pitchFamily="34" charset="0"/>
            </a:rPr>
            <a:t>Pais</a:t>
          </a:r>
          <a:r>
            <a:rPr lang="en-IN" sz="1600" b="0" dirty="0" smtClean="0">
              <a:latin typeface="Trebuchet MS" panose="020B0603020202020204" pitchFamily="34" charset="0"/>
            </a:rPr>
            <a:t>, Vs. Deputy Commissioner of Income-tax [ITA No.1683/Bang/2019]</a:t>
          </a:r>
          <a:endParaRPr lang="en-IN" sz="1600" b="0" dirty="0">
            <a:latin typeface="Trebuchet MS" panose="020B0603020202020204" pitchFamily="34" charset="0"/>
          </a:endParaRPr>
        </a:p>
      </dgm:t>
    </dgm:pt>
    <dgm:pt modelId="{34BC4D7D-5B96-416D-BE0F-CA731F29BB73}" type="parTrans" cxnId="{FE948A60-9129-4022-965F-8EEAB3537CD9}">
      <dgm:prSet/>
      <dgm:spPr/>
      <dgm:t>
        <a:bodyPr/>
        <a:lstStyle/>
        <a:p>
          <a:endParaRPr lang="en-IN"/>
        </a:p>
      </dgm:t>
    </dgm:pt>
    <dgm:pt modelId="{48EA8F6E-7F58-4C58-B91A-6ED42405C65F}" type="sibTrans" cxnId="{FE948A60-9129-4022-965F-8EEAB3537CD9}">
      <dgm:prSet/>
      <dgm:spPr/>
      <dgm:t>
        <a:bodyPr/>
        <a:lstStyle/>
        <a:p>
          <a:endParaRPr lang="en-IN"/>
        </a:p>
      </dgm:t>
    </dgm:pt>
    <dgm:pt modelId="{10C14DF7-7AA6-4B6D-9B88-5AD684FCCD8D}" type="pres">
      <dgm:prSet presAssocID="{35EBBB85-BAE3-4A8E-9893-D5265621C3A4}" presName="linearFlow" presStyleCnt="0">
        <dgm:presLayoutVars>
          <dgm:dir/>
          <dgm:resizeHandles val="exact"/>
        </dgm:presLayoutVars>
      </dgm:prSet>
      <dgm:spPr/>
      <dgm:t>
        <a:bodyPr/>
        <a:lstStyle/>
        <a:p>
          <a:endParaRPr lang="en-IN"/>
        </a:p>
      </dgm:t>
    </dgm:pt>
    <dgm:pt modelId="{4DAB12FB-DAB4-4996-A1F0-A3D9D8E388B5}" type="pres">
      <dgm:prSet presAssocID="{4CBF2107-DB45-4ABA-A49D-DC0C69E089F4}" presName="comp" presStyleCnt="0"/>
      <dgm:spPr/>
    </dgm:pt>
    <dgm:pt modelId="{5E3400B6-724A-4B03-9D5B-164392DB4CF6}" type="pres">
      <dgm:prSet presAssocID="{4CBF2107-DB45-4ABA-A49D-DC0C69E089F4}" presName="rect2" presStyleLbl="node1" presStyleIdx="0" presStyleCnt="1" custLinFactNeighborX="0" custLinFactNeighborY="4400">
        <dgm:presLayoutVars>
          <dgm:bulletEnabled val="1"/>
        </dgm:presLayoutVars>
      </dgm:prSet>
      <dgm:spPr/>
      <dgm:t>
        <a:bodyPr/>
        <a:lstStyle/>
        <a:p>
          <a:endParaRPr lang="en-IN"/>
        </a:p>
      </dgm:t>
    </dgm:pt>
    <dgm:pt modelId="{3D8DD752-961C-40C2-AC1F-D59E4C99BF85}" type="pres">
      <dgm:prSet presAssocID="{4CBF2107-DB45-4ABA-A49D-DC0C69E089F4}" presName="rect1" presStyleLbl="ln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t>
        <a:bodyPr/>
        <a:lstStyle/>
        <a:p>
          <a:endParaRPr lang="en-IN"/>
        </a:p>
      </dgm:t>
    </dgm:pt>
  </dgm:ptLst>
  <dgm:cxnLst>
    <dgm:cxn modelId="{C8605183-8207-45C7-889B-839629CCAE80}" type="presOf" srcId="{4CBF2107-DB45-4ABA-A49D-DC0C69E089F4}" destId="{5E3400B6-724A-4B03-9D5B-164392DB4CF6}" srcOrd="0" destOrd="0" presId="urn:microsoft.com/office/officeart/2008/layout/AlternatingPictureBlocks"/>
    <dgm:cxn modelId="{FE948A60-9129-4022-965F-8EEAB3537CD9}" srcId="{35EBBB85-BAE3-4A8E-9893-D5265621C3A4}" destId="{4CBF2107-DB45-4ABA-A49D-DC0C69E089F4}" srcOrd="0" destOrd="0" parTransId="{34BC4D7D-5B96-416D-BE0F-CA731F29BB73}" sibTransId="{48EA8F6E-7F58-4C58-B91A-6ED42405C65F}"/>
    <dgm:cxn modelId="{06973873-AC20-4EB5-B717-9E1CE1982171}" type="presOf" srcId="{35EBBB85-BAE3-4A8E-9893-D5265621C3A4}" destId="{10C14DF7-7AA6-4B6D-9B88-5AD684FCCD8D}" srcOrd="0" destOrd="0" presId="urn:microsoft.com/office/officeart/2008/layout/AlternatingPictureBlocks"/>
    <dgm:cxn modelId="{BE3A5D45-2AD8-4F01-8C4C-DC508CB27335}" type="presParOf" srcId="{10C14DF7-7AA6-4B6D-9B88-5AD684FCCD8D}" destId="{4DAB12FB-DAB4-4996-A1F0-A3D9D8E388B5}" srcOrd="0" destOrd="0" presId="urn:microsoft.com/office/officeart/2008/layout/AlternatingPictureBlocks"/>
    <dgm:cxn modelId="{073DA8EF-6328-4BF3-85CE-306B661D28D6}" type="presParOf" srcId="{4DAB12FB-DAB4-4996-A1F0-A3D9D8E388B5}" destId="{5E3400B6-724A-4B03-9D5B-164392DB4CF6}" srcOrd="0" destOrd="0" presId="urn:microsoft.com/office/officeart/2008/layout/AlternatingPictureBlocks"/>
    <dgm:cxn modelId="{9D5DD0D5-77D4-45B9-81E5-C72E12D09ECF}" type="presParOf" srcId="{4DAB12FB-DAB4-4996-A1F0-A3D9D8E388B5}" destId="{3D8DD752-961C-40C2-AC1F-D59E4C99BF85}" srcOrd="1" destOrd="0" presId="urn:microsoft.com/office/officeart/2008/layout/AlternatingPictureBlock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5DFCA5-BB07-4E96-92AC-8BD2BE94B8A0}"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IN"/>
        </a:p>
      </dgm:t>
    </dgm:pt>
    <dgm:pt modelId="{7E0E3186-DF8D-4CA2-AF78-E5AADCAD4182}">
      <dgm:prSet phldrT="[Text]" custT="1"/>
      <dgm:spPr/>
      <dgm:t>
        <a:bodyPr/>
        <a:lstStyle/>
        <a:p>
          <a:r>
            <a:rPr lang="en-IN" sz="2800" dirty="0" smtClean="0">
              <a:latin typeface="Trebuchet MS" panose="020B0603020202020204" pitchFamily="34" charset="0"/>
            </a:rPr>
            <a:t>Profession covered u/s 44AA(1)</a:t>
          </a:r>
          <a:endParaRPr lang="en-IN" sz="2800" dirty="0">
            <a:latin typeface="Trebuchet MS" panose="020B0603020202020204" pitchFamily="34" charset="0"/>
          </a:endParaRPr>
        </a:p>
      </dgm:t>
    </dgm:pt>
    <dgm:pt modelId="{33686251-4A2A-4C56-8FE8-6B28F2BF48CC}" type="parTrans" cxnId="{24E0921C-8D03-4792-BC01-D857A613CC5D}">
      <dgm:prSet/>
      <dgm:spPr/>
      <dgm:t>
        <a:bodyPr/>
        <a:lstStyle/>
        <a:p>
          <a:endParaRPr lang="en-IN"/>
        </a:p>
      </dgm:t>
    </dgm:pt>
    <dgm:pt modelId="{F8F13A9F-91D5-46F4-82C6-1017A4532082}" type="sibTrans" cxnId="{24E0921C-8D03-4792-BC01-D857A613CC5D}">
      <dgm:prSet/>
      <dgm:spPr/>
      <dgm:t>
        <a:bodyPr/>
        <a:lstStyle/>
        <a:p>
          <a:endParaRPr lang="en-IN"/>
        </a:p>
      </dgm:t>
    </dgm:pt>
    <dgm:pt modelId="{3DE5BFF8-47DE-46C3-B773-B11684753DDA}">
      <dgm:prSet phldrT="[Text]" custT="1"/>
      <dgm:spPr/>
      <dgm:t>
        <a:bodyPr/>
        <a:lstStyle/>
        <a:p>
          <a:r>
            <a:rPr lang="en-IN" sz="1600" dirty="0" smtClean="0">
              <a:latin typeface="Trebuchet MS" panose="020B0603020202020204" pitchFamily="34" charset="0"/>
            </a:rPr>
            <a:t>1.Legal</a:t>
          </a:r>
        </a:p>
      </dgm:t>
    </dgm:pt>
    <dgm:pt modelId="{8927E7F2-ED6D-4026-9113-2FB0022AE1EE}" type="parTrans" cxnId="{48296295-4E27-4CBF-8DFC-B99003A7433F}">
      <dgm:prSet/>
      <dgm:spPr/>
      <dgm:t>
        <a:bodyPr/>
        <a:lstStyle/>
        <a:p>
          <a:endParaRPr lang="en-IN"/>
        </a:p>
      </dgm:t>
    </dgm:pt>
    <dgm:pt modelId="{1BE1723F-0555-4D2F-958E-6F020533F1BF}" type="sibTrans" cxnId="{48296295-4E27-4CBF-8DFC-B99003A7433F}">
      <dgm:prSet/>
      <dgm:spPr/>
      <dgm:t>
        <a:bodyPr/>
        <a:lstStyle/>
        <a:p>
          <a:endParaRPr lang="en-IN"/>
        </a:p>
      </dgm:t>
    </dgm:pt>
    <dgm:pt modelId="{13A7B00E-C2CF-4A34-9DAB-CE8EC304026E}">
      <dgm:prSet phldrT="[Text]" custT="1"/>
      <dgm:spPr/>
      <dgm:t>
        <a:bodyPr/>
        <a:lstStyle/>
        <a:p>
          <a:r>
            <a:rPr lang="en-IN" sz="1600" dirty="0" smtClean="0">
              <a:latin typeface="Trebuchet MS" panose="020B0603020202020204" pitchFamily="34" charset="0"/>
            </a:rPr>
            <a:t>2.Medical</a:t>
          </a:r>
        </a:p>
      </dgm:t>
    </dgm:pt>
    <dgm:pt modelId="{5EAEDBC4-C293-473B-ACEA-1A729135B02E}" type="parTrans" cxnId="{C88889D1-9445-47DC-814C-9BD309EDC8A7}">
      <dgm:prSet/>
      <dgm:spPr/>
      <dgm:t>
        <a:bodyPr/>
        <a:lstStyle/>
        <a:p>
          <a:endParaRPr lang="en-IN"/>
        </a:p>
      </dgm:t>
    </dgm:pt>
    <dgm:pt modelId="{239674E8-79DD-4A34-993B-0FB5E39A9CAB}" type="sibTrans" cxnId="{C88889D1-9445-47DC-814C-9BD309EDC8A7}">
      <dgm:prSet/>
      <dgm:spPr/>
      <dgm:t>
        <a:bodyPr/>
        <a:lstStyle/>
        <a:p>
          <a:endParaRPr lang="en-IN"/>
        </a:p>
      </dgm:t>
    </dgm:pt>
    <dgm:pt modelId="{F6017E27-BF74-4159-9044-2DD69E05100A}">
      <dgm:prSet phldrT="[Text]" custT="1"/>
      <dgm:spPr/>
      <dgm:t>
        <a:bodyPr/>
        <a:lstStyle/>
        <a:p>
          <a:r>
            <a:rPr lang="en-IN" sz="1600" dirty="0" smtClean="0">
              <a:latin typeface="Trebuchet MS" panose="020B0603020202020204" pitchFamily="34" charset="0"/>
            </a:rPr>
            <a:t>3.Engineering</a:t>
          </a:r>
        </a:p>
      </dgm:t>
    </dgm:pt>
    <dgm:pt modelId="{91558EFB-0420-44FF-8F89-1CDDB3B2B8EF}" type="parTrans" cxnId="{688458BA-1F71-466D-ADFA-1A556D18D1DA}">
      <dgm:prSet/>
      <dgm:spPr/>
      <dgm:t>
        <a:bodyPr/>
        <a:lstStyle/>
        <a:p>
          <a:endParaRPr lang="en-IN"/>
        </a:p>
      </dgm:t>
    </dgm:pt>
    <dgm:pt modelId="{0FAC4D3C-1A0B-47C7-89B5-BB083F598F26}" type="sibTrans" cxnId="{688458BA-1F71-466D-ADFA-1A556D18D1DA}">
      <dgm:prSet/>
      <dgm:spPr/>
      <dgm:t>
        <a:bodyPr/>
        <a:lstStyle/>
        <a:p>
          <a:endParaRPr lang="en-IN"/>
        </a:p>
      </dgm:t>
    </dgm:pt>
    <dgm:pt modelId="{CAD0628F-BFE8-4CC2-BDA3-8128E739E7A4}">
      <dgm:prSet phldrT="[Text]" custT="1"/>
      <dgm:spPr/>
      <dgm:t>
        <a:bodyPr/>
        <a:lstStyle/>
        <a:p>
          <a:r>
            <a:rPr lang="en-IN" sz="1600" dirty="0" smtClean="0">
              <a:latin typeface="Trebuchet MS" panose="020B0603020202020204" pitchFamily="34" charset="0"/>
            </a:rPr>
            <a:t>4.Architectural profession</a:t>
          </a:r>
        </a:p>
      </dgm:t>
    </dgm:pt>
    <dgm:pt modelId="{BFBA18EB-76E2-4E02-84A5-503A58CFA162}" type="parTrans" cxnId="{5C471FA8-0039-4D70-AB8A-C2CD099D8515}">
      <dgm:prSet/>
      <dgm:spPr/>
      <dgm:t>
        <a:bodyPr/>
        <a:lstStyle/>
        <a:p>
          <a:endParaRPr lang="en-IN"/>
        </a:p>
      </dgm:t>
    </dgm:pt>
    <dgm:pt modelId="{39BD8556-A5E9-4BC7-8A2C-6B1B23D8C9CE}" type="sibTrans" cxnId="{5C471FA8-0039-4D70-AB8A-C2CD099D8515}">
      <dgm:prSet/>
      <dgm:spPr/>
      <dgm:t>
        <a:bodyPr/>
        <a:lstStyle/>
        <a:p>
          <a:endParaRPr lang="en-IN"/>
        </a:p>
      </dgm:t>
    </dgm:pt>
    <dgm:pt modelId="{0D196DAE-75F9-43BE-B492-DB879B92404B}">
      <dgm:prSet phldrT="[Text]" custT="1"/>
      <dgm:spPr/>
      <dgm:t>
        <a:bodyPr/>
        <a:lstStyle/>
        <a:p>
          <a:r>
            <a:rPr lang="en-IN" sz="1600" dirty="0" smtClean="0">
              <a:latin typeface="Trebuchet MS" panose="020B0603020202020204" pitchFamily="34" charset="0"/>
            </a:rPr>
            <a:t>5.Profession of accountancy</a:t>
          </a:r>
        </a:p>
      </dgm:t>
    </dgm:pt>
    <dgm:pt modelId="{82D9807F-7CDA-4340-AA72-1B5F49E0E8E6}" type="parTrans" cxnId="{ABF5ADD7-E60D-4173-BA84-4D66A9AD5EAB}">
      <dgm:prSet/>
      <dgm:spPr/>
      <dgm:t>
        <a:bodyPr/>
        <a:lstStyle/>
        <a:p>
          <a:endParaRPr lang="en-IN"/>
        </a:p>
      </dgm:t>
    </dgm:pt>
    <dgm:pt modelId="{BB50E37E-72BB-4CD8-A542-0152B694F8C4}" type="sibTrans" cxnId="{ABF5ADD7-E60D-4173-BA84-4D66A9AD5EAB}">
      <dgm:prSet/>
      <dgm:spPr/>
      <dgm:t>
        <a:bodyPr/>
        <a:lstStyle/>
        <a:p>
          <a:endParaRPr lang="en-IN"/>
        </a:p>
      </dgm:t>
    </dgm:pt>
    <dgm:pt modelId="{4D5F4C38-1D99-4C02-9140-CFF9BCBB08B5}">
      <dgm:prSet phldrT="[Text]" custT="1"/>
      <dgm:spPr/>
      <dgm:t>
        <a:bodyPr/>
        <a:lstStyle/>
        <a:p>
          <a:r>
            <a:rPr lang="en-IN" sz="1600" dirty="0" smtClean="0">
              <a:latin typeface="Trebuchet MS" panose="020B0603020202020204" pitchFamily="34" charset="0"/>
            </a:rPr>
            <a:t>6.Technical consultancy</a:t>
          </a:r>
        </a:p>
      </dgm:t>
    </dgm:pt>
    <dgm:pt modelId="{0D789A2C-7862-4DA0-B29D-6B43361B59FB}" type="parTrans" cxnId="{B3C953B0-9D07-4705-9BB5-2018FBC903AE}">
      <dgm:prSet/>
      <dgm:spPr/>
      <dgm:t>
        <a:bodyPr/>
        <a:lstStyle/>
        <a:p>
          <a:endParaRPr lang="en-IN"/>
        </a:p>
      </dgm:t>
    </dgm:pt>
    <dgm:pt modelId="{ABAB6744-ABC0-47FF-9F84-357A0342EE32}" type="sibTrans" cxnId="{B3C953B0-9D07-4705-9BB5-2018FBC903AE}">
      <dgm:prSet/>
      <dgm:spPr/>
      <dgm:t>
        <a:bodyPr/>
        <a:lstStyle/>
        <a:p>
          <a:endParaRPr lang="en-IN"/>
        </a:p>
      </dgm:t>
    </dgm:pt>
    <dgm:pt modelId="{58A15A7B-AF13-445A-B8CB-FB08789DE8FA}">
      <dgm:prSet phldrT="[Text]" custT="1"/>
      <dgm:spPr/>
      <dgm:t>
        <a:bodyPr/>
        <a:lstStyle/>
        <a:p>
          <a:r>
            <a:rPr lang="en-IN" sz="1600" dirty="0" smtClean="0">
              <a:latin typeface="Trebuchet MS" panose="020B0603020202020204" pitchFamily="34" charset="0"/>
            </a:rPr>
            <a:t>8.Other notified professionals</a:t>
          </a:r>
        </a:p>
      </dgm:t>
    </dgm:pt>
    <dgm:pt modelId="{7429C417-B8F1-4D8C-93C7-1EF7D6BA7923}" type="parTrans" cxnId="{14913BDE-1F40-47D0-A4FB-1B03D321E8BE}">
      <dgm:prSet/>
      <dgm:spPr/>
      <dgm:t>
        <a:bodyPr/>
        <a:lstStyle/>
        <a:p>
          <a:endParaRPr lang="en-IN"/>
        </a:p>
      </dgm:t>
    </dgm:pt>
    <dgm:pt modelId="{C447B090-553C-4606-A71A-A8A12B57FA6D}" type="sibTrans" cxnId="{14913BDE-1F40-47D0-A4FB-1B03D321E8BE}">
      <dgm:prSet/>
      <dgm:spPr/>
      <dgm:t>
        <a:bodyPr/>
        <a:lstStyle/>
        <a:p>
          <a:endParaRPr lang="en-IN"/>
        </a:p>
      </dgm:t>
    </dgm:pt>
    <dgm:pt modelId="{05313226-E050-4733-9666-F7B31880C0E0}">
      <dgm:prSet phldrT="[Text]" custT="1"/>
      <dgm:spPr/>
      <dgm:t>
        <a:bodyPr/>
        <a:lstStyle/>
        <a:p>
          <a:r>
            <a:rPr lang="en-IN" sz="1600" dirty="0" smtClean="0">
              <a:latin typeface="Trebuchet MS" panose="020B0603020202020204" pitchFamily="34" charset="0"/>
            </a:rPr>
            <a:t>7.Interior Decoration</a:t>
          </a:r>
        </a:p>
      </dgm:t>
    </dgm:pt>
    <dgm:pt modelId="{16E7BDF8-328B-4E2A-AEE4-80509A7A9D06}" type="parTrans" cxnId="{E3612E7E-3925-4B78-B600-BB7C59B6CA7F}">
      <dgm:prSet/>
      <dgm:spPr/>
      <dgm:t>
        <a:bodyPr/>
        <a:lstStyle/>
        <a:p>
          <a:endParaRPr lang="en-IN"/>
        </a:p>
      </dgm:t>
    </dgm:pt>
    <dgm:pt modelId="{7DD92E22-497E-461A-B19D-9143BF188715}" type="sibTrans" cxnId="{E3612E7E-3925-4B78-B600-BB7C59B6CA7F}">
      <dgm:prSet/>
      <dgm:spPr/>
      <dgm:t>
        <a:bodyPr/>
        <a:lstStyle/>
        <a:p>
          <a:endParaRPr lang="en-IN"/>
        </a:p>
      </dgm:t>
    </dgm:pt>
    <dgm:pt modelId="{BE0C85E3-6A87-4713-AF62-C02B0E61DEE9}" type="pres">
      <dgm:prSet presAssocID="{F85DFCA5-BB07-4E96-92AC-8BD2BE94B8A0}" presName="theList" presStyleCnt="0">
        <dgm:presLayoutVars>
          <dgm:dir/>
          <dgm:animLvl val="lvl"/>
          <dgm:resizeHandles val="exact"/>
        </dgm:presLayoutVars>
      </dgm:prSet>
      <dgm:spPr/>
      <dgm:t>
        <a:bodyPr/>
        <a:lstStyle/>
        <a:p>
          <a:endParaRPr lang="en-IN"/>
        </a:p>
      </dgm:t>
    </dgm:pt>
    <dgm:pt modelId="{CFBE75CF-3E7D-427D-8370-4110AFD97FB6}" type="pres">
      <dgm:prSet presAssocID="{7E0E3186-DF8D-4CA2-AF78-E5AADCAD4182}" presName="compNode" presStyleCnt="0"/>
      <dgm:spPr/>
    </dgm:pt>
    <dgm:pt modelId="{098A768C-5A8D-4EC4-947E-F49C1B0C9615}" type="pres">
      <dgm:prSet presAssocID="{7E0E3186-DF8D-4CA2-AF78-E5AADCAD4182}" presName="aNode" presStyleLbl="bgShp" presStyleIdx="0" presStyleCnt="1" custLinFactNeighborX="-8866" custLinFactNeighborY="1400"/>
      <dgm:spPr/>
      <dgm:t>
        <a:bodyPr/>
        <a:lstStyle/>
        <a:p>
          <a:endParaRPr lang="en-IN"/>
        </a:p>
      </dgm:t>
    </dgm:pt>
    <dgm:pt modelId="{B7A08693-D420-4E6E-A53B-4B9120811B20}" type="pres">
      <dgm:prSet presAssocID="{7E0E3186-DF8D-4CA2-AF78-E5AADCAD4182}" presName="textNode" presStyleLbl="bgShp" presStyleIdx="0" presStyleCnt="1"/>
      <dgm:spPr/>
      <dgm:t>
        <a:bodyPr/>
        <a:lstStyle/>
        <a:p>
          <a:endParaRPr lang="en-IN"/>
        </a:p>
      </dgm:t>
    </dgm:pt>
    <dgm:pt modelId="{785FE07F-A984-48D0-868E-584E89ABED47}" type="pres">
      <dgm:prSet presAssocID="{7E0E3186-DF8D-4CA2-AF78-E5AADCAD4182}" presName="compChildNode" presStyleCnt="0"/>
      <dgm:spPr/>
    </dgm:pt>
    <dgm:pt modelId="{E48ACE79-70C9-4045-A89B-EB1F17A1126B}" type="pres">
      <dgm:prSet presAssocID="{7E0E3186-DF8D-4CA2-AF78-E5AADCAD4182}" presName="theInnerList" presStyleCnt="0"/>
      <dgm:spPr/>
    </dgm:pt>
    <dgm:pt modelId="{935599E7-350E-4074-B4BC-87E7944759D0}" type="pres">
      <dgm:prSet presAssocID="{3DE5BFF8-47DE-46C3-B773-B11684753DDA}" presName="childNode" presStyleLbl="node1" presStyleIdx="0" presStyleCnt="8">
        <dgm:presLayoutVars>
          <dgm:bulletEnabled val="1"/>
        </dgm:presLayoutVars>
      </dgm:prSet>
      <dgm:spPr/>
      <dgm:t>
        <a:bodyPr/>
        <a:lstStyle/>
        <a:p>
          <a:endParaRPr lang="en-IN"/>
        </a:p>
      </dgm:t>
    </dgm:pt>
    <dgm:pt modelId="{C30A74C5-7EF4-464E-AE9B-3D71B4CE97B6}" type="pres">
      <dgm:prSet presAssocID="{3DE5BFF8-47DE-46C3-B773-B11684753DDA}" presName="aSpace2" presStyleCnt="0"/>
      <dgm:spPr/>
    </dgm:pt>
    <dgm:pt modelId="{C82814CA-114B-4970-9138-F1C558657C34}" type="pres">
      <dgm:prSet presAssocID="{13A7B00E-C2CF-4A34-9DAB-CE8EC304026E}" presName="childNode" presStyleLbl="node1" presStyleIdx="1" presStyleCnt="8">
        <dgm:presLayoutVars>
          <dgm:bulletEnabled val="1"/>
        </dgm:presLayoutVars>
      </dgm:prSet>
      <dgm:spPr/>
      <dgm:t>
        <a:bodyPr/>
        <a:lstStyle/>
        <a:p>
          <a:endParaRPr lang="en-IN"/>
        </a:p>
      </dgm:t>
    </dgm:pt>
    <dgm:pt modelId="{CBEF174D-9673-46BB-AF12-D7BDCF73A610}" type="pres">
      <dgm:prSet presAssocID="{13A7B00E-C2CF-4A34-9DAB-CE8EC304026E}" presName="aSpace2" presStyleCnt="0"/>
      <dgm:spPr/>
    </dgm:pt>
    <dgm:pt modelId="{107F1117-3702-40E6-86E3-6A9D3253EB85}" type="pres">
      <dgm:prSet presAssocID="{F6017E27-BF74-4159-9044-2DD69E05100A}" presName="childNode" presStyleLbl="node1" presStyleIdx="2" presStyleCnt="8">
        <dgm:presLayoutVars>
          <dgm:bulletEnabled val="1"/>
        </dgm:presLayoutVars>
      </dgm:prSet>
      <dgm:spPr/>
      <dgm:t>
        <a:bodyPr/>
        <a:lstStyle/>
        <a:p>
          <a:endParaRPr lang="en-IN"/>
        </a:p>
      </dgm:t>
    </dgm:pt>
    <dgm:pt modelId="{17A0F261-C422-43D7-8D26-798D5C2AC63D}" type="pres">
      <dgm:prSet presAssocID="{F6017E27-BF74-4159-9044-2DD69E05100A}" presName="aSpace2" presStyleCnt="0"/>
      <dgm:spPr/>
    </dgm:pt>
    <dgm:pt modelId="{61EDEB2F-6BA5-460B-9A3D-1A30609C0B7E}" type="pres">
      <dgm:prSet presAssocID="{CAD0628F-BFE8-4CC2-BDA3-8128E739E7A4}" presName="childNode" presStyleLbl="node1" presStyleIdx="3" presStyleCnt="8">
        <dgm:presLayoutVars>
          <dgm:bulletEnabled val="1"/>
        </dgm:presLayoutVars>
      </dgm:prSet>
      <dgm:spPr/>
      <dgm:t>
        <a:bodyPr/>
        <a:lstStyle/>
        <a:p>
          <a:endParaRPr lang="en-IN"/>
        </a:p>
      </dgm:t>
    </dgm:pt>
    <dgm:pt modelId="{402548B0-0437-494F-B11A-9C18D6358F35}" type="pres">
      <dgm:prSet presAssocID="{CAD0628F-BFE8-4CC2-BDA3-8128E739E7A4}" presName="aSpace2" presStyleCnt="0"/>
      <dgm:spPr/>
    </dgm:pt>
    <dgm:pt modelId="{A5791422-D76F-4824-B5A9-B61052799773}" type="pres">
      <dgm:prSet presAssocID="{0D196DAE-75F9-43BE-B492-DB879B92404B}" presName="childNode" presStyleLbl="node1" presStyleIdx="4" presStyleCnt="8">
        <dgm:presLayoutVars>
          <dgm:bulletEnabled val="1"/>
        </dgm:presLayoutVars>
      </dgm:prSet>
      <dgm:spPr/>
      <dgm:t>
        <a:bodyPr/>
        <a:lstStyle/>
        <a:p>
          <a:endParaRPr lang="en-IN"/>
        </a:p>
      </dgm:t>
    </dgm:pt>
    <dgm:pt modelId="{31D042ED-907B-4F4D-A9D2-6A57E53D15F0}" type="pres">
      <dgm:prSet presAssocID="{0D196DAE-75F9-43BE-B492-DB879B92404B}" presName="aSpace2" presStyleCnt="0"/>
      <dgm:spPr/>
    </dgm:pt>
    <dgm:pt modelId="{ADE642A9-6814-4E43-9087-E5B5BD239033}" type="pres">
      <dgm:prSet presAssocID="{4D5F4C38-1D99-4C02-9140-CFF9BCBB08B5}" presName="childNode" presStyleLbl="node1" presStyleIdx="5" presStyleCnt="8">
        <dgm:presLayoutVars>
          <dgm:bulletEnabled val="1"/>
        </dgm:presLayoutVars>
      </dgm:prSet>
      <dgm:spPr/>
      <dgm:t>
        <a:bodyPr/>
        <a:lstStyle/>
        <a:p>
          <a:endParaRPr lang="en-IN"/>
        </a:p>
      </dgm:t>
    </dgm:pt>
    <dgm:pt modelId="{518C9F13-257D-48D2-8AA0-2F62F861A8A7}" type="pres">
      <dgm:prSet presAssocID="{4D5F4C38-1D99-4C02-9140-CFF9BCBB08B5}" presName="aSpace2" presStyleCnt="0"/>
      <dgm:spPr/>
    </dgm:pt>
    <dgm:pt modelId="{F2D2C8A6-7000-40FB-8A2C-13BA1038C479}" type="pres">
      <dgm:prSet presAssocID="{05313226-E050-4733-9666-F7B31880C0E0}" presName="childNode" presStyleLbl="node1" presStyleIdx="6" presStyleCnt="8">
        <dgm:presLayoutVars>
          <dgm:bulletEnabled val="1"/>
        </dgm:presLayoutVars>
      </dgm:prSet>
      <dgm:spPr/>
      <dgm:t>
        <a:bodyPr/>
        <a:lstStyle/>
        <a:p>
          <a:endParaRPr lang="en-IN"/>
        </a:p>
      </dgm:t>
    </dgm:pt>
    <dgm:pt modelId="{7991EE19-0235-40E3-8036-AD8F1572DD10}" type="pres">
      <dgm:prSet presAssocID="{05313226-E050-4733-9666-F7B31880C0E0}" presName="aSpace2" presStyleCnt="0"/>
      <dgm:spPr/>
    </dgm:pt>
    <dgm:pt modelId="{59C23E6A-54BF-431F-ACB8-250817AFB307}" type="pres">
      <dgm:prSet presAssocID="{58A15A7B-AF13-445A-B8CB-FB08789DE8FA}" presName="childNode" presStyleLbl="node1" presStyleIdx="7" presStyleCnt="8">
        <dgm:presLayoutVars>
          <dgm:bulletEnabled val="1"/>
        </dgm:presLayoutVars>
      </dgm:prSet>
      <dgm:spPr/>
      <dgm:t>
        <a:bodyPr/>
        <a:lstStyle/>
        <a:p>
          <a:endParaRPr lang="en-IN"/>
        </a:p>
      </dgm:t>
    </dgm:pt>
  </dgm:ptLst>
  <dgm:cxnLst>
    <dgm:cxn modelId="{24E0921C-8D03-4792-BC01-D857A613CC5D}" srcId="{F85DFCA5-BB07-4E96-92AC-8BD2BE94B8A0}" destId="{7E0E3186-DF8D-4CA2-AF78-E5AADCAD4182}" srcOrd="0" destOrd="0" parTransId="{33686251-4A2A-4C56-8FE8-6B28F2BF48CC}" sibTransId="{F8F13A9F-91D5-46F4-82C6-1017A4532082}"/>
    <dgm:cxn modelId="{4F0CD94D-57B7-4F46-8D13-B6735C642C3E}" type="presOf" srcId="{F85DFCA5-BB07-4E96-92AC-8BD2BE94B8A0}" destId="{BE0C85E3-6A87-4713-AF62-C02B0E61DEE9}" srcOrd="0" destOrd="0" presId="urn:microsoft.com/office/officeart/2005/8/layout/lProcess2"/>
    <dgm:cxn modelId="{55E7C649-33E6-4A84-8800-B5059DCA2147}" type="presOf" srcId="{58A15A7B-AF13-445A-B8CB-FB08789DE8FA}" destId="{59C23E6A-54BF-431F-ACB8-250817AFB307}" srcOrd="0" destOrd="0" presId="urn:microsoft.com/office/officeart/2005/8/layout/lProcess2"/>
    <dgm:cxn modelId="{688458BA-1F71-466D-ADFA-1A556D18D1DA}" srcId="{7E0E3186-DF8D-4CA2-AF78-E5AADCAD4182}" destId="{F6017E27-BF74-4159-9044-2DD69E05100A}" srcOrd="2" destOrd="0" parTransId="{91558EFB-0420-44FF-8F89-1CDDB3B2B8EF}" sibTransId="{0FAC4D3C-1A0B-47C7-89B5-BB083F598F26}"/>
    <dgm:cxn modelId="{70D11B4E-B503-4E8F-A055-EF0A29B0745F}" type="presOf" srcId="{4D5F4C38-1D99-4C02-9140-CFF9BCBB08B5}" destId="{ADE642A9-6814-4E43-9087-E5B5BD239033}" srcOrd="0" destOrd="0" presId="urn:microsoft.com/office/officeart/2005/8/layout/lProcess2"/>
    <dgm:cxn modelId="{14913BDE-1F40-47D0-A4FB-1B03D321E8BE}" srcId="{7E0E3186-DF8D-4CA2-AF78-E5AADCAD4182}" destId="{58A15A7B-AF13-445A-B8CB-FB08789DE8FA}" srcOrd="7" destOrd="0" parTransId="{7429C417-B8F1-4D8C-93C7-1EF7D6BA7923}" sibTransId="{C447B090-553C-4606-A71A-A8A12B57FA6D}"/>
    <dgm:cxn modelId="{21ED2FC0-4B37-48E7-8E48-7B3B90B8E1C0}" type="presOf" srcId="{05313226-E050-4733-9666-F7B31880C0E0}" destId="{F2D2C8A6-7000-40FB-8A2C-13BA1038C479}" srcOrd="0" destOrd="0" presId="urn:microsoft.com/office/officeart/2005/8/layout/lProcess2"/>
    <dgm:cxn modelId="{48296295-4E27-4CBF-8DFC-B99003A7433F}" srcId="{7E0E3186-DF8D-4CA2-AF78-E5AADCAD4182}" destId="{3DE5BFF8-47DE-46C3-B773-B11684753DDA}" srcOrd="0" destOrd="0" parTransId="{8927E7F2-ED6D-4026-9113-2FB0022AE1EE}" sibTransId="{1BE1723F-0555-4D2F-958E-6F020533F1BF}"/>
    <dgm:cxn modelId="{924E78FA-AB23-4D50-B46B-AADA3300B608}" type="presOf" srcId="{3DE5BFF8-47DE-46C3-B773-B11684753DDA}" destId="{935599E7-350E-4074-B4BC-87E7944759D0}" srcOrd="0" destOrd="0" presId="urn:microsoft.com/office/officeart/2005/8/layout/lProcess2"/>
    <dgm:cxn modelId="{44F132FE-C3E4-487F-BF65-05A3DB5AB4F0}" type="presOf" srcId="{13A7B00E-C2CF-4A34-9DAB-CE8EC304026E}" destId="{C82814CA-114B-4970-9138-F1C558657C34}" srcOrd="0" destOrd="0" presId="urn:microsoft.com/office/officeart/2005/8/layout/lProcess2"/>
    <dgm:cxn modelId="{43AA8869-7CA3-4EBA-9E95-6066BF21E11A}" type="presOf" srcId="{7E0E3186-DF8D-4CA2-AF78-E5AADCAD4182}" destId="{B7A08693-D420-4E6E-A53B-4B9120811B20}" srcOrd="1" destOrd="0" presId="urn:microsoft.com/office/officeart/2005/8/layout/lProcess2"/>
    <dgm:cxn modelId="{D4D5F396-D7C0-4F38-B631-21F9939D1C7E}" type="presOf" srcId="{CAD0628F-BFE8-4CC2-BDA3-8128E739E7A4}" destId="{61EDEB2F-6BA5-460B-9A3D-1A30609C0B7E}" srcOrd="0" destOrd="0" presId="urn:microsoft.com/office/officeart/2005/8/layout/lProcess2"/>
    <dgm:cxn modelId="{E3612E7E-3925-4B78-B600-BB7C59B6CA7F}" srcId="{7E0E3186-DF8D-4CA2-AF78-E5AADCAD4182}" destId="{05313226-E050-4733-9666-F7B31880C0E0}" srcOrd="6" destOrd="0" parTransId="{16E7BDF8-328B-4E2A-AEE4-80509A7A9D06}" sibTransId="{7DD92E22-497E-461A-B19D-9143BF188715}"/>
    <dgm:cxn modelId="{02F80154-5756-4B9A-84DF-193C055D35E1}" type="presOf" srcId="{7E0E3186-DF8D-4CA2-AF78-E5AADCAD4182}" destId="{098A768C-5A8D-4EC4-947E-F49C1B0C9615}" srcOrd="0" destOrd="0" presId="urn:microsoft.com/office/officeart/2005/8/layout/lProcess2"/>
    <dgm:cxn modelId="{B3C953B0-9D07-4705-9BB5-2018FBC903AE}" srcId="{7E0E3186-DF8D-4CA2-AF78-E5AADCAD4182}" destId="{4D5F4C38-1D99-4C02-9140-CFF9BCBB08B5}" srcOrd="5" destOrd="0" parTransId="{0D789A2C-7862-4DA0-B29D-6B43361B59FB}" sibTransId="{ABAB6744-ABC0-47FF-9F84-357A0342EE32}"/>
    <dgm:cxn modelId="{22372474-D650-4B9E-80CF-100D007ED907}" type="presOf" srcId="{0D196DAE-75F9-43BE-B492-DB879B92404B}" destId="{A5791422-D76F-4824-B5A9-B61052799773}" srcOrd="0" destOrd="0" presId="urn:microsoft.com/office/officeart/2005/8/layout/lProcess2"/>
    <dgm:cxn modelId="{9229A21F-E23B-42CC-A084-43A958A0B679}" type="presOf" srcId="{F6017E27-BF74-4159-9044-2DD69E05100A}" destId="{107F1117-3702-40E6-86E3-6A9D3253EB85}" srcOrd="0" destOrd="0" presId="urn:microsoft.com/office/officeart/2005/8/layout/lProcess2"/>
    <dgm:cxn modelId="{ABF5ADD7-E60D-4173-BA84-4D66A9AD5EAB}" srcId="{7E0E3186-DF8D-4CA2-AF78-E5AADCAD4182}" destId="{0D196DAE-75F9-43BE-B492-DB879B92404B}" srcOrd="4" destOrd="0" parTransId="{82D9807F-7CDA-4340-AA72-1B5F49E0E8E6}" sibTransId="{BB50E37E-72BB-4CD8-A542-0152B694F8C4}"/>
    <dgm:cxn modelId="{C88889D1-9445-47DC-814C-9BD309EDC8A7}" srcId="{7E0E3186-DF8D-4CA2-AF78-E5AADCAD4182}" destId="{13A7B00E-C2CF-4A34-9DAB-CE8EC304026E}" srcOrd="1" destOrd="0" parTransId="{5EAEDBC4-C293-473B-ACEA-1A729135B02E}" sibTransId="{239674E8-79DD-4A34-993B-0FB5E39A9CAB}"/>
    <dgm:cxn modelId="{5C471FA8-0039-4D70-AB8A-C2CD099D8515}" srcId="{7E0E3186-DF8D-4CA2-AF78-E5AADCAD4182}" destId="{CAD0628F-BFE8-4CC2-BDA3-8128E739E7A4}" srcOrd="3" destOrd="0" parTransId="{BFBA18EB-76E2-4E02-84A5-503A58CFA162}" sibTransId="{39BD8556-A5E9-4BC7-8A2C-6B1B23D8C9CE}"/>
    <dgm:cxn modelId="{8811167A-5EA3-4F89-B3B1-15ECADDF549E}" type="presParOf" srcId="{BE0C85E3-6A87-4713-AF62-C02B0E61DEE9}" destId="{CFBE75CF-3E7D-427D-8370-4110AFD97FB6}" srcOrd="0" destOrd="0" presId="urn:microsoft.com/office/officeart/2005/8/layout/lProcess2"/>
    <dgm:cxn modelId="{5F60F8BF-1C1E-4C79-BDCA-30B3F590EDE5}" type="presParOf" srcId="{CFBE75CF-3E7D-427D-8370-4110AFD97FB6}" destId="{098A768C-5A8D-4EC4-947E-F49C1B0C9615}" srcOrd="0" destOrd="0" presId="urn:microsoft.com/office/officeart/2005/8/layout/lProcess2"/>
    <dgm:cxn modelId="{7FCAE25D-3C79-4BA8-BFB3-066418843297}" type="presParOf" srcId="{CFBE75CF-3E7D-427D-8370-4110AFD97FB6}" destId="{B7A08693-D420-4E6E-A53B-4B9120811B20}" srcOrd="1" destOrd="0" presId="urn:microsoft.com/office/officeart/2005/8/layout/lProcess2"/>
    <dgm:cxn modelId="{1621F21C-886E-4AA7-A7C6-B3D13899409A}" type="presParOf" srcId="{CFBE75CF-3E7D-427D-8370-4110AFD97FB6}" destId="{785FE07F-A984-48D0-868E-584E89ABED47}" srcOrd="2" destOrd="0" presId="urn:microsoft.com/office/officeart/2005/8/layout/lProcess2"/>
    <dgm:cxn modelId="{EB10F13B-7AE9-4C5D-8AA8-8423DCF15CC6}" type="presParOf" srcId="{785FE07F-A984-48D0-868E-584E89ABED47}" destId="{E48ACE79-70C9-4045-A89B-EB1F17A1126B}" srcOrd="0" destOrd="0" presId="urn:microsoft.com/office/officeart/2005/8/layout/lProcess2"/>
    <dgm:cxn modelId="{045466D6-7670-4B7A-AA41-F92690770E68}" type="presParOf" srcId="{E48ACE79-70C9-4045-A89B-EB1F17A1126B}" destId="{935599E7-350E-4074-B4BC-87E7944759D0}" srcOrd="0" destOrd="0" presId="urn:microsoft.com/office/officeart/2005/8/layout/lProcess2"/>
    <dgm:cxn modelId="{CC82116F-F3AB-4650-9C81-1362ABA51AB6}" type="presParOf" srcId="{E48ACE79-70C9-4045-A89B-EB1F17A1126B}" destId="{C30A74C5-7EF4-464E-AE9B-3D71B4CE97B6}" srcOrd="1" destOrd="0" presId="urn:microsoft.com/office/officeart/2005/8/layout/lProcess2"/>
    <dgm:cxn modelId="{7F237D3A-A9E6-44B1-876D-5EC17D96DCCC}" type="presParOf" srcId="{E48ACE79-70C9-4045-A89B-EB1F17A1126B}" destId="{C82814CA-114B-4970-9138-F1C558657C34}" srcOrd="2" destOrd="0" presId="urn:microsoft.com/office/officeart/2005/8/layout/lProcess2"/>
    <dgm:cxn modelId="{75B7EDBA-B259-4A22-856F-019B6164A3DB}" type="presParOf" srcId="{E48ACE79-70C9-4045-A89B-EB1F17A1126B}" destId="{CBEF174D-9673-46BB-AF12-D7BDCF73A610}" srcOrd="3" destOrd="0" presId="urn:microsoft.com/office/officeart/2005/8/layout/lProcess2"/>
    <dgm:cxn modelId="{F7A1D982-B641-4D52-915D-7C170379B468}" type="presParOf" srcId="{E48ACE79-70C9-4045-A89B-EB1F17A1126B}" destId="{107F1117-3702-40E6-86E3-6A9D3253EB85}" srcOrd="4" destOrd="0" presId="urn:microsoft.com/office/officeart/2005/8/layout/lProcess2"/>
    <dgm:cxn modelId="{BBD2D690-BF81-4796-97BA-B2B0577F3C6B}" type="presParOf" srcId="{E48ACE79-70C9-4045-A89B-EB1F17A1126B}" destId="{17A0F261-C422-43D7-8D26-798D5C2AC63D}" srcOrd="5" destOrd="0" presId="urn:microsoft.com/office/officeart/2005/8/layout/lProcess2"/>
    <dgm:cxn modelId="{5DD374A5-D1B1-4CD7-922F-52F623BC07C4}" type="presParOf" srcId="{E48ACE79-70C9-4045-A89B-EB1F17A1126B}" destId="{61EDEB2F-6BA5-460B-9A3D-1A30609C0B7E}" srcOrd="6" destOrd="0" presId="urn:microsoft.com/office/officeart/2005/8/layout/lProcess2"/>
    <dgm:cxn modelId="{99F123D7-608D-41CC-87B1-B9B1F7DE61FD}" type="presParOf" srcId="{E48ACE79-70C9-4045-A89B-EB1F17A1126B}" destId="{402548B0-0437-494F-B11A-9C18D6358F35}" srcOrd="7" destOrd="0" presId="urn:microsoft.com/office/officeart/2005/8/layout/lProcess2"/>
    <dgm:cxn modelId="{C1922615-1DE6-4D14-A195-F7D03EAA9838}" type="presParOf" srcId="{E48ACE79-70C9-4045-A89B-EB1F17A1126B}" destId="{A5791422-D76F-4824-B5A9-B61052799773}" srcOrd="8" destOrd="0" presId="urn:microsoft.com/office/officeart/2005/8/layout/lProcess2"/>
    <dgm:cxn modelId="{9F6EAE55-997F-4F76-AC0D-24F3A9823662}" type="presParOf" srcId="{E48ACE79-70C9-4045-A89B-EB1F17A1126B}" destId="{31D042ED-907B-4F4D-A9D2-6A57E53D15F0}" srcOrd="9" destOrd="0" presId="urn:microsoft.com/office/officeart/2005/8/layout/lProcess2"/>
    <dgm:cxn modelId="{2241EEF2-42DB-46D9-BD68-6EA8A43195C5}" type="presParOf" srcId="{E48ACE79-70C9-4045-A89B-EB1F17A1126B}" destId="{ADE642A9-6814-4E43-9087-E5B5BD239033}" srcOrd="10" destOrd="0" presId="urn:microsoft.com/office/officeart/2005/8/layout/lProcess2"/>
    <dgm:cxn modelId="{4A53C11F-FAA6-426E-9F33-9CD8B9EC8E53}" type="presParOf" srcId="{E48ACE79-70C9-4045-A89B-EB1F17A1126B}" destId="{518C9F13-257D-48D2-8AA0-2F62F861A8A7}" srcOrd="11" destOrd="0" presId="urn:microsoft.com/office/officeart/2005/8/layout/lProcess2"/>
    <dgm:cxn modelId="{7C3D6B86-2CE5-411E-96DD-005DDB7728BB}" type="presParOf" srcId="{E48ACE79-70C9-4045-A89B-EB1F17A1126B}" destId="{F2D2C8A6-7000-40FB-8A2C-13BA1038C479}" srcOrd="12" destOrd="0" presId="urn:microsoft.com/office/officeart/2005/8/layout/lProcess2"/>
    <dgm:cxn modelId="{4F6162AC-3EF2-4CA9-89F4-C230D45E9B0D}" type="presParOf" srcId="{E48ACE79-70C9-4045-A89B-EB1F17A1126B}" destId="{7991EE19-0235-40E3-8036-AD8F1572DD10}" srcOrd="13" destOrd="0" presId="urn:microsoft.com/office/officeart/2005/8/layout/lProcess2"/>
    <dgm:cxn modelId="{6B579BE4-2892-4986-B1ED-229FDACD3D74}" type="presParOf" srcId="{E48ACE79-70C9-4045-A89B-EB1F17A1126B}" destId="{59C23E6A-54BF-431F-ACB8-250817AFB307}" srcOrd="14" destOrd="0" presId="urn:microsoft.com/office/officeart/2005/8/layout/l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EBBB85-BAE3-4A8E-9893-D5265621C3A4}" type="doc">
      <dgm:prSet loTypeId="urn:microsoft.com/office/officeart/2008/layout/AlternatingPictureBlocks" loCatId="picture" qsTypeId="urn:microsoft.com/office/officeart/2005/8/quickstyle/simple1" qsCatId="simple" csTypeId="urn:microsoft.com/office/officeart/2005/8/colors/accent2_2" csCatId="accent2" phldr="1"/>
      <dgm:spPr/>
      <dgm:t>
        <a:bodyPr/>
        <a:lstStyle/>
        <a:p>
          <a:endParaRPr lang="en-IN"/>
        </a:p>
      </dgm:t>
    </dgm:pt>
    <dgm:pt modelId="{4CBF2107-DB45-4ABA-A49D-DC0C69E089F4}">
      <dgm:prSet phldrT="[Text]"/>
      <dgm:spPr/>
      <dgm:t>
        <a:bodyPr/>
        <a:lstStyle/>
        <a:p>
          <a:r>
            <a:rPr lang="en-IN" b="0" i="0" dirty="0" smtClean="0">
              <a:latin typeface="Trebuchet MS" panose="020B0603020202020204" pitchFamily="34" charset="0"/>
            </a:rPr>
            <a:t>Sunil </a:t>
          </a:r>
          <a:r>
            <a:rPr lang="en-IN" b="0" i="0" dirty="0" err="1" smtClean="0">
              <a:latin typeface="Trebuchet MS" panose="020B0603020202020204" pitchFamily="34" charset="0"/>
            </a:rPr>
            <a:t>Chandak</a:t>
          </a:r>
          <a:r>
            <a:rPr lang="en-IN" b="0" i="0" dirty="0" smtClean="0">
              <a:latin typeface="Trebuchet MS" panose="020B0603020202020204" pitchFamily="34" charset="0"/>
            </a:rPr>
            <a:t> v. ITO </a:t>
          </a:r>
        </a:p>
        <a:p>
          <a:r>
            <a:rPr lang="en-IN" b="0" i="0" dirty="0" smtClean="0">
              <a:latin typeface="Trebuchet MS" panose="020B0603020202020204" pitchFamily="34" charset="0"/>
            </a:rPr>
            <a:t>[2012] 21 taxmann.com 76/136 ITD 324 (</a:t>
          </a:r>
          <a:r>
            <a:rPr lang="en-IN" b="0" i="0" dirty="0" err="1" smtClean="0">
              <a:latin typeface="Trebuchet MS" panose="020B0603020202020204" pitchFamily="34" charset="0"/>
            </a:rPr>
            <a:t>Jodh</a:t>
          </a:r>
          <a:r>
            <a:rPr lang="en-IN" b="0" i="0" dirty="0" smtClean="0">
              <a:latin typeface="Trebuchet MS" panose="020B0603020202020204" pitchFamily="34" charset="0"/>
            </a:rPr>
            <a:t>. - Trib.)</a:t>
          </a:r>
          <a:endParaRPr lang="en-IN" dirty="0">
            <a:latin typeface="Trebuchet MS" panose="020B0603020202020204" pitchFamily="34" charset="0"/>
          </a:endParaRPr>
        </a:p>
      </dgm:t>
    </dgm:pt>
    <dgm:pt modelId="{48EA8F6E-7F58-4C58-B91A-6ED42405C65F}" type="sibTrans" cxnId="{FE948A60-9129-4022-965F-8EEAB3537CD9}">
      <dgm:prSet/>
      <dgm:spPr/>
      <dgm:t>
        <a:bodyPr/>
        <a:lstStyle/>
        <a:p>
          <a:endParaRPr lang="en-IN"/>
        </a:p>
      </dgm:t>
    </dgm:pt>
    <dgm:pt modelId="{34BC4D7D-5B96-416D-BE0F-CA731F29BB73}" type="parTrans" cxnId="{FE948A60-9129-4022-965F-8EEAB3537CD9}">
      <dgm:prSet/>
      <dgm:spPr/>
      <dgm:t>
        <a:bodyPr/>
        <a:lstStyle/>
        <a:p>
          <a:endParaRPr lang="en-IN"/>
        </a:p>
      </dgm:t>
    </dgm:pt>
    <dgm:pt modelId="{10C14DF7-7AA6-4B6D-9B88-5AD684FCCD8D}" type="pres">
      <dgm:prSet presAssocID="{35EBBB85-BAE3-4A8E-9893-D5265621C3A4}" presName="linearFlow" presStyleCnt="0">
        <dgm:presLayoutVars>
          <dgm:dir/>
          <dgm:resizeHandles val="exact"/>
        </dgm:presLayoutVars>
      </dgm:prSet>
      <dgm:spPr/>
      <dgm:t>
        <a:bodyPr/>
        <a:lstStyle/>
        <a:p>
          <a:endParaRPr lang="en-IN"/>
        </a:p>
      </dgm:t>
    </dgm:pt>
    <dgm:pt modelId="{4DAB12FB-DAB4-4996-A1F0-A3D9D8E388B5}" type="pres">
      <dgm:prSet presAssocID="{4CBF2107-DB45-4ABA-A49D-DC0C69E089F4}" presName="comp" presStyleCnt="0"/>
      <dgm:spPr/>
    </dgm:pt>
    <dgm:pt modelId="{5E3400B6-724A-4B03-9D5B-164392DB4CF6}" type="pres">
      <dgm:prSet presAssocID="{4CBF2107-DB45-4ABA-A49D-DC0C69E089F4}" presName="rect2" presStyleLbl="node1" presStyleIdx="0" presStyleCnt="1">
        <dgm:presLayoutVars>
          <dgm:bulletEnabled val="1"/>
        </dgm:presLayoutVars>
      </dgm:prSet>
      <dgm:spPr/>
      <dgm:t>
        <a:bodyPr/>
        <a:lstStyle/>
        <a:p>
          <a:endParaRPr lang="en-IN"/>
        </a:p>
      </dgm:t>
    </dgm:pt>
    <dgm:pt modelId="{3D8DD752-961C-40C2-AC1F-D59E4C99BF85}" type="pres">
      <dgm:prSet presAssocID="{4CBF2107-DB45-4ABA-A49D-DC0C69E089F4}" presName="rect1" presStyleLbl="ln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t>
        <a:bodyPr/>
        <a:lstStyle/>
        <a:p>
          <a:endParaRPr lang="en-IN"/>
        </a:p>
      </dgm:t>
    </dgm:pt>
  </dgm:ptLst>
  <dgm:cxnLst>
    <dgm:cxn modelId="{FE948A60-9129-4022-965F-8EEAB3537CD9}" srcId="{35EBBB85-BAE3-4A8E-9893-D5265621C3A4}" destId="{4CBF2107-DB45-4ABA-A49D-DC0C69E089F4}" srcOrd="0" destOrd="0" parTransId="{34BC4D7D-5B96-416D-BE0F-CA731F29BB73}" sibTransId="{48EA8F6E-7F58-4C58-B91A-6ED42405C65F}"/>
    <dgm:cxn modelId="{51320582-0A75-4C1D-B108-4E17FBD96B93}" type="presOf" srcId="{4CBF2107-DB45-4ABA-A49D-DC0C69E089F4}" destId="{5E3400B6-724A-4B03-9D5B-164392DB4CF6}" srcOrd="0" destOrd="0" presId="urn:microsoft.com/office/officeart/2008/layout/AlternatingPictureBlocks"/>
    <dgm:cxn modelId="{D2837FAC-2001-4471-9C2F-755CAF4C93EF}" type="presOf" srcId="{35EBBB85-BAE3-4A8E-9893-D5265621C3A4}" destId="{10C14DF7-7AA6-4B6D-9B88-5AD684FCCD8D}" srcOrd="0" destOrd="0" presId="urn:microsoft.com/office/officeart/2008/layout/AlternatingPictureBlocks"/>
    <dgm:cxn modelId="{48477CD1-2B55-4162-9015-3FC95AC70BD8}" type="presParOf" srcId="{10C14DF7-7AA6-4B6D-9B88-5AD684FCCD8D}" destId="{4DAB12FB-DAB4-4996-A1F0-A3D9D8E388B5}" srcOrd="0" destOrd="0" presId="urn:microsoft.com/office/officeart/2008/layout/AlternatingPictureBlocks"/>
    <dgm:cxn modelId="{F2F780C2-CCCA-4FE3-92CC-2C03F2AB8124}" type="presParOf" srcId="{4DAB12FB-DAB4-4996-A1F0-A3D9D8E388B5}" destId="{5E3400B6-724A-4B03-9D5B-164392DB4CF6}" srcOrd="0" destOrd="0" presId="urn:microsoft.com/office/officeart/2008/layout/AlternatingPictureBlocks"/>
    <dgm:cxn modelId="{371415BA-FF6D-449A-894A-76B9320045F6}" type="presParOf" srcId="{4DAB12FB-DAB4-4996-A1F0-A3D9D8E388B5}" destId="{3D8DD752-961C-40C2-AC1F-D59E4C99BF85}"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1EFD86C-66B3-4445-9B28-5980A903562A}"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IN"/>
        </a:p>
      </dgm:t>
    </dgm:pt>
    <dgm:pt modelId="{55B32400-D29B-4E87-8FE6-CBDE65AF4276}">
      <dgm:prSet phldrT="[Text]" custT="1"/>
      <dgm:spPr/>
      <dgm:t>
        <a:bodyPr/>
        <a:lstStyle/>
        <a:p>
          <a:r>
            <a:rPr lang="en-US" sz="1200" dirty="0" smtClean="0">
              <a:latin typeface="Trebuchet MS" panose="020B0603020202020204" pitchFamily="34" charset="0"/>
            </a:rPr>
            <a:t>Is resident </a:t>
          </a:r>
          <a:r>
            <a:rPr lang="en-US" sz="1200" dirty="0" err="1" smtClean="0">
              <a:latin typeface="Trebuchet MS" panose="020B0603020202020204" pitchFamily="34" charset="0"/>
            </a:rPr>
            <a:t>assessee</a:t>
          </a:r>
          <a:r>
            <a:rPr lang="en-US" sz="1200" dirty="0" smtClean="0">
              <a:latin typeface="Trebuchet MS" panose="020B0603020202020204" pitchFamily="34" charset="0"/>
            </a:rPr>
            <a:t> engaged in a profession referred to in section 44AA(1) of the Act?</a:t>
          </a:r>
          <a:endParaRPr lang="en-IN" sz="1200" dirty="0">
            <a:latin typeface="Trebuchet MS" panose="020B0603020202020204" pitchFamily="34" charset="0"/>
          </a:endParaRPr>
        </a:p>
      </dgm:t>
    </dgm:pt>
    <dgm:pt modelId="{D4151FB7-0ED9-4116-BFA9-C875EB3BF5F4}" type="parTrans" cxnId="{14148841-50DF-4F44-A53E-9E0B0486EBE4}">
      <dgm:prSet/>
      <dgm:spPr/>
      <dgm:t>
        <a:bodyPr/>
        <a:lstStyle/>
        <a:p>
          <a:endParaRPr lang="en-IN"/>
        </a:p>
      </dgm:t>
    </dgm:pt>
    <dgm:pt modelId="{3DC9DE0B-964B-44D4-87CA-8D7F8B75760D}" type="sibTrans" cxnId="{14148841-50DF-4F44-A53E-9E0B0486EBE4}">
      <dgm:prSet/>
      <dgm:spPr/>
      <dgm:t>
        <a:bodyPr/>
        <a:lstStyle/>
        <a:p>
          <a:endParaRPr lang="en-IN"/>
        </a:p>
      </dgm:t>
    </dgm:pt>
    <dgm:pt modelId="{EAA9042C-5C07-4579-A918-91DC6317C5C3}">
      <dgm:prSet custT="1"/>
      <dgm:spPr/>
      <dgm:t>
        <a:bodyPr/>
        <a:lstStyle/>
        <a:p>
          <a:r>
            <a:rPr lang="en-US" sz="1200" dirty="0" smtClean="0">
              <a:latin typeface="Trebuchet MS" panose="020B0603020202020204" pitchFamily="34" charset="0"/>
            </a:rPr>
            <a:t>Is the </a:t>
          </a:r>
          <a:r>
            <a:rPr lang="en-US" sz="1200" dirty="0" err="1" smtClean="0">
              <a:latin typeface="Trebuchet MS" panose="020B0603020202020204" pitchFamily="34" charset="0"/>
            </a:rPr>
            <a:t>assessee</a:t>
          </a:r>
          <a:r>
            <a:rPr lang="en-US" sz="1200" dirty="0" smtClean="0">
              <a:latin typeface="Trebuchet MS" panose="020B0603020202020204" pitchFamily="34" charset="0"/>
            </a:rPr>
            <a:t> carrying on a agency business or earning commission </a:t>
          </a:r>
          <a:r>
            <a:rPr lang="en-US" sz="1200" dirty="0" err="1" smtClean="0">
              <a:latin typeface="Trebuchet MS" panose="020B0603020202020204" pitchFamily="34" charset="0"/>
            </a:rPr>
            <a:t>commission</a:t>
          </a:r>
          <a:r>
            <a:rPr lang="en-US" sz="1200" dirty="0" smtClean="0">
              <a:latin typeface="Trebuchet MS" panose="020B0603020202020204" pitchFamily="34" charset="0"/>
            </a:rPr>
            <a:t> or </a:t>
          </a:r>
          <a:r>
            <a:rPr lang="en-US" sz="1200" dirty="0" err="1" smtClean="0">
              <a:latin typeface="Trebuchet MS" panose="020B0603020202020204" pitchFamily="34" charset="0"/>
            </a:rPr>
            <a:t>or</a:t>
          </a:r>
          <a:r>
            <a:rPr lang="en-US" sz="1200" dirty="0" smtClean="0">
              <a:latin typeface="Trebuchet MS" panose="020B0603020202020204" pitchFamily="34" charset="0"/>
            </a:rPr>
            <a:t> brokerage income?</a:t>
          </a:r>
          <a:endParaRPr lang="en-IN" sz="1200" dirty="0">
            <a:latin typeface="Trebuchet MS" panose="020B0603020202020204" pitchFamily="34" charset="0"/>
          </a:endParaRPr>
        </a:p>
      </dgm:t>
    </dgm:pt>
    <dgm:pt modelId="{8BC912CC-9BDB-45EB-AFB3-24A40438FDA3}" type="parTrans" cxnId="{46AE128B-0660-490D-87C2-F51BDA65780D}">
      <dgm:prSet/>
      <dgm:spPr>
        <a:ln>
          <a:noFill/>
        </a:ln>
      </dgm:spPr>
      <dgm:t>
        <a:bodyPr/>
        <a:lstStyle/>
        <a:p>
          <a:endParaRPr lang="en-IN"/>
        </a:p>
      </dgm:t>
    </dgm:pt>
    <dgm:pt modelId="{52C3574E-FA4E-4A27-9769-ADD9A5AC5D3C}" type="sibTrans" cxnId="{46AE128B-0660-490D-87C2-F51BDA65780D}">
      <dgm:prSet/>
      <dgm:spPr/>
      <dgm:t>
        <a:bodyPr/>
        <a:lstStyle/>
        <a:p>
          <a:endParaRPr lang="en-IN"/>
        </a:p>
      </dgm:t>
    </dgm:pt>
    <dgm:pt modelId="{B62BE868-57BE-48D3-AED3-8934C4E411E8}">
      <dgm:prSet custT="1"/>
      <dgm:spPr/>
      <dgm:t>
        <a:bodyPr/>
        <a:lstStyle/>
        <a:p>
          <a:r>
            <a:rPr lang="en-US" sz="1200" b="0" i="0" dirty="0" smtClean="0">
              <a:latin typeface="Trebuchet MS" panose="020B0603020202020204" pitchFamily="34" charset="0"/>
            </a:rPr>
            <a:t>Is </a:t>
          </a:r>
          <a:r>
            <a:rPr lang="en-US" sz="1200" b="0" i="0" dirty="0" err="1" smtClean="0">
              <a:latin typeface="Trebuchet MS" panose="020B0603020202020204" pitchFamily="34" charset="0"/>
            </a:rPr>
            <a:t>assessee</a:t>
          </a:r>
          <a:r>
            <a:rPr lang="en-US" sz="1200" b="0" i="0" dirty="0" smtClean="0">
              <a:latin typeface="Trebuchet MS" panose="020B0603020202020204" pitchFamily="34" charset="0"/>
            </a:rPr>
            <a:t> an 'eligible </a:t>
          </a:r>
          <a:r>
            <a:rPr lang="en-US" sz="1200" b="0" i="0" dirty="0" err="1" smtClean="0">
              <a:latin typeface="Trebuchet MS" panose="020B0603020202020204" pitchFamily="34" charset="0"/>
            </a:rPr>
            <a:t>assessee</a:t>
          </a:r>
          <a:r>
            <a:rPr lang="en-US" sz="1200" b="0" i="0" dirty="0" smtClean="0">
              <a:latin typeface="Trebuchet MS" panose="020B0603020202020204" pitchFamily="34" charset="0"/>
            </a:rPr>
            <a:t>‘ i.e. resident individual/ HUF/firm but not LLP</a:t>
          </a:r>
          <a:endParaRPr lang="en-US" sz="1200" dirty="0">
            <a:latin typeface="Trebuchet MS" panose="020B0603020202020204" pitchFamily="34" charset="0"/>
          </a:endParaRPr>
        </a:p>
      </dgm:t>
    </dgm:pt>
    <dgm:pt modelId="{17766F85-044C-4D44-9E69-43928F838121}" type="parTrans" cxnId="{08456F51-B936-49CE-A506-70DF6F179F2D}">
      <dgm:prSet/>
      <dgm:spPr>
        <a:ln>
          <a:noFill/>
        </a:ln>
      </dgm:spPr>
      <dgm:t>
        <a:bodyPr/>
        <a:lstStyle/>
        <a:p>
          <a:endParaRPr lang="en-IN"/>
        </a:p>
      </dgm:t>
    </dgm:pt>
    <dgm:pt modelId="{5A4EC1B7-25C8-4B6F-9E48-EA54A08C9865}" type="sibTrans" cxnId="{08456F51-B936-49CE-A506-70DF6F179F2D}">
      <dgm:prSet/>
      <dgm:spPr/>
      <dgm:t>
        <a:bodyPr/>
        <a:lstStyle/>
        <a:p>
          <a:endParaRPr lang="en-IN"/>
        </a:p>
      </dgm:t>
    </dgm:pt>
    <dgm:pt modelId="{7B1DCFEA-977E-4F53-8519-1D5ECA03995D}">
      <dgm:prSet custT="1"/>
      <dgm:spPr/>
      <dgm:t>
        <a:bodyPr/>
        <a:lstStyle/>
        <a:p>
          <a:r>
            <a:rPr lang="en-US" sz="1200" b="0" i="0" dirty="0" smtClean="0">
              <a:latin typeface="Trebuchet MS" panose="020B0603020202020204" pitchFamily="34" charset="0"/>
            </a:rPr>
            <a:t>Is </a:t>
          </a:r>
          <a:r>
            <a:rPr lang="en-US" sz="1200" b="0" i="0" dirty="0" err="1" smtClean="0">
              <a:latin typeface="Trebuchet MS" panose="020B0603020202020204" pitchFamily="34" charset="0"/>
            </a:rPr>
            <a:t>assessee</a:t>
          </a:r>
          <a:r>
            <a:rPr lang="en-US" sz="1200" b="0" i="0" dirty="0" smtClean="0">
              <a:latin typeface="Trebuchet MS" panose="020B0603020202020204" pitchFamily="34" charset="0"/>
            </a:rPr>
            <a:t> disqualified under sub-section (4) of section 44AD?</a:t>
          </a:r>
          <a:endParaRPr lang="en-US" sz="1200" dirty="0">
            <a:latin typeface="Trebuchet MS" panose="020B0603020202020204" pitchFamily="34" charset="0"/>
          </a:endParaRPr>
        </a:p>
      </dgm:t>
    </dgm:pt>
    <dgm:pt modelId="{BED46A1F-BF36-48B7-A453-7763E0DD0177}" type="parTrans" cxnId="{F786F2BB-4D72-4821-AD6E-B195298C8D49}">
      <dgm:prSet/>
      <dgm:spPr>
        <a:ln>
          <a:noFill/>
        </a:ln>
      </dgm:spPr>
      <dgm:t>
        <a:bodyPr/>
        <a:lstStyle/>
        <a:p>
          <a:endParaRPr lang="en-IN"/>
        </a:p>
      </dgm:t>
    </dgm:pt>
    <dgm:pt modelId="{DCF0C0F5-D65C-42AE-9E52-84CFE6BC6E4D}" type="sibTrans" cxnId="{F786F2BB-4D72-4821-AD6E-B195298C8D49}">
      <dgm:prSet/>
      <dgm:spPr/>
      <dgm:t>
        <a:bodyPr/>
        <a:lstStyle/>
        <a:p>
          <a:endParaRPr lang="en-IN"/>
        </a:p>
      </dgm:t>
    </dgm:pt>
    <dgm:pt modelId="{FCC48E06-B2AE-4794-B486-3918A841237F}">
      <dgm:prSet custT="1"/>
      <dgm:spPr/>
      <dgm:t>
        <a:bodyPr/>
        <a:lstStyle/>
        <a:p>
          <a:r>
            <a:rPr lang="en-US" sz="1200" b="0" i="0" dirty="0" smtClean="0">
              <a:latin typeface="Trebuchet MS" panose="020B0603020202020204" pitchFamily="34" charset="0"/>
            </a:rPr>
            <a:t>Is the business carried on by the assesse an 'eligible business'</a:t>
          </a:r>
          <a:endParaRPr lang="en-US" sz="1200" dirty="0">
            <a:latin typeface="Trebuchet MS" panose="020B0603020202020204" pitchFamily="34" charset="0"/>
          </a:endParaRPr>
        </a:p>
      </dgm:t>
    </dgm:pt>
    <dgm:pt modelId="{B5104DB6-8FA0-4E0C-885A-0E1BC0EBF058}" type="parTrans" cxnId="{7710E2FD-3DC2-4F23-92E4-82488A7BBE93}">
      <dgm:prSet/>
      <dgm:spPr>
        <a:ln>
          <a:noFill/>
        </a:ln>
      </dgm:spPr>
      <dgm:t>
        <a:bodyPr/>
        <a:lstStyle/>
        <a:p>
          <a:endParaRPr lang="en-IN"/>
        </a:p>
      </dgm:t>
    </dgm:pt>
    <dgm:pt modelId="{12E8DEA4-61A3-40AA-B6CE-37A69CBC7E0D}" type="sibTrans" cxnId="{7710E2FD-3DC2-4F23-92E4-82488A7BBE93}">
      <dgm:prSet/>
      <dgm:spPr/>
      <dgm:t>
        <a:bodyPr/>
        <a:lstStyle/>
        <a:p>
          <a:endParaRPr lang="en-IN"/>
        </a:p>
      </dgm:t>
    </dgm:pt>
    <dgm:pt modelId="{D9AD67E1-5276-447F-AA48-ADB188F01FA5}">
      <dgm:prSet custT="1"/>
      <dgm:spPr/>
      <dgm:t>
        <a:bodyPr/>
        <a:lstStyle/>
        <a:p>
          <a:r>
            <a:rPr lang="en-US" sz="1200" b="0" i="0" dirty="0" smtClean="0">
              <a:latin typeface="Trebuchet MS" panose="020B0603020202020204" pitchFamily="34" charset="0"/>
            </a:rPr>
            <a:t>Assessee eligible for section 44AD scheme</a:t>
          </a:r>
          <a:endParaRPr lang="en-US" sz="1200" dirty="0">
            <a:latin typeface="Trebuchet MS" panose="020B0603020202020204" pitchFamily="34" charset="0"/>
          </a:endParaRPr>
        </a:p>
      </dgm:t>
    </dgm:pt>
    <dgm:pt modelId="{B3A04545-D7F1-470B-B26B-4DFED3B2FCFD}" type="parTrans" cxnId="{37BDD600-3127-46F5-9CBE-2664279A1617}">
      <dgm:prSet/>
      <dgm:spPr>
        <a:ln>
          <a:noFill/>
        </a:ln>
      </dgm:spPr>
      <dgm:t>
        <a:bodyPr/>
        <a:lstStyle/>
        <a:p>
          <a:endParaRPr lang="en-IN"/>
        </a:p>
      </dgm:t>
    </dgm:pt>
    <dgm:pt modelId="{75CE7F35-9689-4638-9652-4BE739012BB7}" type="sibTrans" cxnId="{37BDD600-3127-46F5-9CBE-2664279A1617}">
      <dgm:prSet/>
      <dgm:spPr/>
      <dgm:t>
        <a:bodyPr/>
        <a:lstStyle/>
        <a:p>
          <a:endParaRPr lang="en-IN"/>
        </a:p>
      </dgm:t>
    </dgm:pt>
    <dgm:pt modelId="{B3586039-8F53-437B-891F-5768F67AD511}" type="pres">
      <dgm:prSet presAssocID="{E1EFD86C-66B3-4445-9B28-5980A903562A}" presName="hierChild1" presStyleCnt="0">
        <dgm:presLayoutVars>
          <dgm:orgChart val="1"/>
          <dgm:chPref val="1"/>
          <dgm:dir val="rev"/>
          <dgm:animOne val="branch"/>
          <dgm:animLvl val="lvl"/>
          <dgm:resizeHandles/>
        </dgm:presLayoutVars>
      </dgm:prSet>
      <dgm:spPr/>
      <dgm:t>
        <a:bodyPr/>
        <a:lstStyle/>
        <a:p>
          <a:endParaRPr lang="en-IN"/>
        </a:p>
      </dgm:t>
    </dgm:pt>
    <dgm:pt modelId="{80063C4F-FB2F-434F-84C0-1CAB4DE63AE5}" type="pres">
      <dgm:prSet presAssocID="{55B32400-D29B-4E87-8FE6-CBDE65AF4276}" presName="hierRoot1" presStyleCnt="0">
        <dgm:presLayoutVars>
          <dgm:hierBranch val="init"/>
        </dgm:presLayoutVars>
      </dgm:prSet>
      <dgm:spPr/>
    </dgm:pt>
    <dgm:pt modelId="{CC4C3191-8D7C-4621-AA05-25D9551B5E26}" type="pres">
      <dgm:prSet presAssocID="{55B32400-D29B-4E87-8FE6-CBDE65AF4276}" presName="rootComposite1" presStyleCnt="0"/>
      <dgm:spPr/>
    </dgm:pt>
    <dgm:pt modelId="{B7B4576C-38BC-47CF-9162-F446FDF97756}" type="pres">
      <dgm:prSet presAssocID="{55B32400-D29B-4E87-8FE6-CBDE65AF4276}" presName="rootText1" presStyleLbl="node0" presStyleIdx="0" presStyleCnt="1" custScaleX="230584">
        <dgm:presLayoutVars>
          <dgm:chPref val="3"/>
        </dgm:presLayoutVars>
      </dgm:prSet>
      <dgm:spPr/>
      <dgm:t>
        <a:bodyPr/>
        <a:lstStyle/>
        <a:p>
          <a:endParaRPr lang="en-IN"/>
        </a:p>
      </dgm:t>
    </dgm:pt>
    <dgm:pt modelId="{2167D512-CC2F-41B3-A4FB-35CECC4A82FB}" type="pres">
      <dgm:prSet presAssocID="{55B32400-D29B-4E87-8FE6-CBDE65AF4276}" presName="rootConnector1" presStyleLbl="node1" presStyleIdx="0" presStyleCnt="0"/>
      <dgm:spPr/>
      <dgm:t>
        <a:bodyPr/>
        <a:lstStyle/>
        <a:p>
          <a:endParaRPr lang="en-IN"/>
        </a:p>
      </dgm:t>
    </dgm:pt>
    <dgm:pt modelId="{27453631-5B8D-45FE-B55E-E24D0F3F7043}" type="pres">
      <dgm:prSet presAssocID="{55B32400-D29B-4E87-8FE6-CBDE65AF4276}" presName="hierChild2" presStyleCnt="0"/>
      <dgm:spPr/>
    </dgm:pt>
    <dgm:pt modelId="{5542F5AD-7BF9-4528-B33A-A8D386AD0F84}" type="pres">
      <dgm:prSet presAssocID="{8BC912CC-9BDB-45EB-AFB3-24A40438FDA3}" presName="Name37" presStyleLbl="parChTrans1D2" presStyleIdx="0" presStyleCnt="1"/>
      <dgm:spPr>
        <a:prstGeom prst="downArrow">
          <a:avLst/>
        </a:prstGeom>
      </dgm:spPr>
      <dgm:t>
        <a:bodyPr/>
        <a:lstStyle/>
        <a:p>
          <a:endParaRPr lang="en-IN"/>
        </a:p>
      </dgm:t>
    </dgm:pt>
    <dgm:pt modelId="{205323E6-2155-4901-A704-403E8FE4FD69}" type="pres">
      <dgm:prSet presAssocID="{EAA9042C-5C07-4579-A918-91DC6317C5C3}" presName="hierRoot2" presStyleCnt="0">
        <dgm:presLayoutVars>
          <dgm:hierBranch val="init"/>
        </dgm:presLayoutVars>
      </dgm:prSet>
      <dgm:spPr/>
    </dgm:pt>
    <dgm:pt modelId="{6BCD4021-609A-498D-8FBD-C09441236A6D}" type="pres">
      <dgm:prSet presAssocID="{EAA9042C-5C07-4579-A918-91DC6317C5C3}" presName="rootComposite" presStyleCnt="0"/>
      <dgm:spPr/>
    </dgm:pt>
    <dgm:pt modelId="{FFD8F709-ACFB-49DB-853E-E1207879D65B}" type="pres">
      <dgm:prSet presAssocID="{EAA9042C-5C07-4579-A918-91DC6317C5C3}" presName="rootText" presStyleLbl="node2" presStyleIdx="0" presStyleCnt="1" custScaleX="230584">
        <dgm:presLayoutVars>
          <dgm:chPref val="3"/>
        </dgm:presLayoutVars>
      </dgm:prSet>
      <dgm:spPr/>
      <dgm:t>
        <a:bodyPr/>
        <a:lstStyle/>
        <a:p>
          <a:endParaRPr lang="en-IN"/>
        </a:p>
      </dgm:t>
    </dgm:pt>
    <dgm:pt modelId="{6EF2DC34-FD42-4287-A5CD-111771EC12ED}" type="pres">
      <dgm:prSet presAssocID="{EAA9042C-5C07-4579-A918-91DC6317C5C3}" presName="rootConnector" presStyleLbl="node2" presStyleIdx="0" presStyleCnt="1"/>
      <dgm:spPr/>
      <dgm:t>
        <a:bodyPr/>
        <a:lstStyle/>
        <a:p>
          <a:endParaRPr lang="en-IN"/>
        </a:p>
      </dgm:t>
    </dgm:pt>
    <dgm:pt modelId="{87F8AD48-313B-47A0-A367-7402CACCCE57}" type="pres">
      <dgm:prSet presAssocID="{EAA9042C-5C07-4579-A918-91DC6317C5C3}" presName="hierChild4" presStyleCnt="0"/>
      <dgm:spPr/>
    </dgm:pt>
    <dgm:pt modelId="{BF1F60E7-29DE-45BE-9492-24E0E83825D4}" type="pres">
      <dgm:prSet presAssocID="{17766F85-044C-4D44-9E69-43928F838121}" presName="Name37" presStyleLbl="parChTrans1D3" presStyleIdx="0" presStyleCnt="1"/>
      <dgm:spPr>
        <a:prstGeom prst="downArrow">
          <a:avLst/>
        </a:prstGeom>
      </dgm:spPr>
      <dgm:t>
        <a:bodyPr/>
        <a:lstStyle/>
        <a:p>
          <a:endParaRPr lang="en-IN"/>
        </a:p>
      </dgm:t>
    </dgm:pt>
    <dgm:pt modelId="{1D13F878-6CA7-4C04-9637-E19F3E98EAD4}" type="pres">
      <dgm:prSet presAssocID="{B62BE868-57BE-48D3-AED3-8934C4E411E8}" presName="hierRoot2" presStyleCnt="0">
        <dgm:presLayoutVars>
          <dgm:hierBranch val="init"/>
        </dgm:presLayoutVars>
      </dgm:prSet>
      <dgm:spPr/>
    </dgm:pt>
    <dgm:pt modelId="{BE4EBB67-2245-4979-A13F-1AA7C9BEF3F5}" type="pres">
      <dgm:prSet presAssocID="{B62BE868-57BE-48D3-AED3-8934C4E411E8}" presName="rootComposite" presStyleCnt="0"/>
      <dgm:spPr/>
    </dgm:pt>
    <dgm:pt modelId="{C072B5CE-18AC-4282-905C-EF045C1FF50A}" type="pres">
      <dgm:prSet presAssocID="{B62BE868-57BE-48D3-AED3-8934C4E411E8}" presName="rootText" presStyleLbl="node3" presStyleIdx="0" presStyleCnt="1" custScaleX="230584">
        <dgm:presLayoutVars>
          <dgm:chPref val="3"/>
        </dgm:presLayoutVars>
      </dgm:prSet>
      <dgm:spPr/>
      <dgm:t>
        <a:bodyPr/>
        <a:lstStyle/>
        <a:p>
          <a:endParaRPr lang="en-IN"/>
        </a:p>
      </dgm:t>
    </dgm:pt>
    <dgm:pt modelId="{66AB39DD-2022-4E34-B1CF-FCE97FE2060F}" type="pres">
      <dgm:prSet presAssocID="{B62BE868-57BE-48D3-AED3-8934C4E411E8}" presName="rootConnector" presStyleLbl="node3" presStyleIdx="0" presStyleCnt="1"/>
      <dgm:spPr/>
      <dgm:t>
        <a:bodyPr/>
        <a:lstStyle/>
        <a:p>
          <a:endParaRPr lang="en-IN"/>
        </a:p>
      </dgm:t>
    </dgm:pt>
    <dgm:pt modelId="{09FA3062-CFE6-41DA-A174-E371137F40FB}" type="pres">
      <dgm:prSet presAssocID="{B62BE868-57BE-48D3-AED3-8934C4E411E8}" presName="hierChild4" presStyleCnt="0"/>
      <dgm:spPr/>
    </dgm:pt>
    <dgm:pt modelId="{C69DB003-1483-4DFD-B6EE-E9C236504696}" type="pres">
      <dgm:prSet presAssocID="{BED46A1F-BF36-48B7-A453-7763E0DD0177}" presName="Name37" presStyleLbl="parChTrans1D4" presStyleIdx="0" presStyleCnt="3"/>
      <dgm:spPr>
        <a:prstGeom prst="downArrow">
          <a:avLst/>
        </a:prstGeom>
      </dgm:spPr>
      <dgm:t>
        <a:bodyPr/>
        <a:lstStyle/>
        <a:p>
          <a:endParaRPr lang="en-IN"/>
        </a:p>
      </dgm:t>
    </dgm:pt>
    <dgm:pt modelId="{5636C043-211A-4740-AF66-92D7D88ABB32}" type="pres">
      <dgm:prSet presAssocID="{7B1DCFEA-977E-4F53-8519-1D5ECA03995D}" presName="hierRoot2" presStyleCnt="0">
        <dgm:presLayoutVars>
          <dgm:hierBranch val="init"/>
        </dgm:presLayoutVars>
      </dgm:prSet>
      <dgm:spPr/>
    </dgm:pt>
    <dgm:pt modelId="{8DFCD73B-7CA9-4435-8433-BB357A957651}" type="pres">
      <dgm:prSet presAssocID="{7B1DCFEA-977E-4F53-8519-1D5ECA03995D}" presName="rootComposite" presStyleCnt="0"/>
      <dgm:spPr/>
    </dgm:pt>
    <dgm:pt modelId="{25D7A552-C3DD-4AC6-B828-F43C2D88C7E7}" type="pres">
      <dgm:prSet presAssocID="{7B1DCFEA-977E-4F53-8519-1D5ECA03995D}" presName="rootText" presStyleLbl="node4" presStyleIdx="0" presStyleCnt="3" custScaleX="230584">
        <dgm:presLayoutVars>
          <dgm:chPref val="3"/>
        </dgm:presLayoutVars>
      </dgm:prSet>
      <dgm:spPr/>
      <dgm:t>
        <a:bodyPr/>
        <a:lstStyle/>
        <a:p>
          <a:endParaRPr lang="en-IN"/>
        </a:p>
      </dgm:t>
    </dgm:pt>
    <dgm:pt modelId="{E408EC70-697F-4F07-98A6-1CAB6D02D9D0}" type="pres">
      <dgm:prSet presAssocID="{7B1DCFEA-977E-4F53-8519-1D5ECA03995D}" presName="rootConnector" presStyleLbl="node4" presStyleIdx="0" presStyleCnt="3"/>
      <dgm:spPr/>
      <dgm:t>
        <a:bodyPr/>
        <a:lstStyle/>
        <a:p>
          <a:endParaRPr lang="en-IN"/>
        </a:p>
      </dgm:t>
    </dgm:pt>
    <dgm:pt modelId="{115C49EA-A186-41AF-8315-29BCF4A7A9E0}" type="pres">
      <dgm:prSet presAssocID="{7B1DCFEA-977E-4F53-8519-1D5ECA03995D}" presName="hierChild4" presStyleCnt="0"/>
      <dgm:spPr/>
    </dgm:pt>
    <dgm:pt modelId="{DD3DC03B-677E-472D-9180-CD085FC6898F}" type="pres">
      <dgm:prSet presAssocID="{B5104DB6-8FA0-4E0C-885A-0E1BC0EBF058}" presName="Name37" presStyleLbl="parChTrans1D4" presStyleIdx="1" presStyleCnt="3"/>
      <dgm:spPr>
        <a:prstGeom prst="downArrow">
          <a:avLst/>
        </a:prstGeom>
      </dgm:spPr>
      <dgm:t>
        <a:bodyPr/>
        <a:lstStyle/>
        <a:p>
          <a:endParaRPr lang="en-IN"/>
        </a:p>
      </dgm:t>
    </dgm:pt>
    <dgm:pt modelId="{7C7B6D78-5EC8-441A-B454-EE8FB50BFC41}" type="pres">
      <dgm:prSet presAssocID="{FCC48E06-B2AE-4794-B486-3918A841237F}" presName="hierRoot2" presStyleCnt="0">
        <dgm:presLayoutVars>
          <dgm:hierBranch val="init"/>
        </dgm:presLayoutVars>
      </dgm:prSet>
      <dgm:spPr/>
    </dgm:pt>
    <dgm:pt modelId="{170F95AF-47D2-4F2E-A08B-CAF5016C9E6B}" type="pres">
      <dgm:prSet presAssocID="{FCC48E06-B2AE-4794-B486-3918A841237F}" presName="rootComposite" presStyleCnt="0"/>
      <dgm:spPr/>
    </dgm:pt>
    <dgm:pt modelId="{F8B3F97B-6FB1-4938-99E2-C68B4055FB12}" type="pres">
      <dgm:prSet presAssocID="{FCC48E06-B2AE-4794-B486-3918A841237F}" presName="rootText" presStyleLbl="node4" presStyleIdx="1" presStyleCnt="3" custScaleX="230584">
        <dgm:presLayoutVars>
          <dgm:chPref val="3"/>
        </dgm:presLayoutVars>
      </dgm:prSet>
      <dgm:spPr/>
      <dgm:t>
        <a:bodyPr/>
        <a:lstStyle/>
        <a:p>
          <a:endParaRPr lang="en-IN"/>
        </a:p>
      </dgm:t>
    </dgm:pt>
    <dgm:pt modelId="{5EFDB598-A615-4CE8-8791-05085543BFE1}" type="pres">
      <dgm:prSet presAssocID="{FCC48E06-B2AE-4794-B486-3918A841237F}" presName="rootConnector" presStyleLbl="node4" presStyleIdx="1" presStyleCnt="3"/>
      <dgm:spPr/>
      <dgm:t>
        <a:bodyPr/>
        <a:lstStyle/>
        <a:p>
          <a:endParaRPr lang="en-IN"/>
        </a:p>
      </dgm:t>
    </dgm:pt>
    <dgm:pt modelId="{9E5AFC22-AC8A-43B5-9428-FEC74ABCE712}" type="pres">
      <dgm:prSet presAssocID="{FCC48E06-B2AE-4794-B486-3918A841237F}" presName="hierChild4" presStyleCnt="0"/>
      <dgm:spPr/>
    </dgm:pt>
    <dgm:pt modelId="{633E9763-3F17-4FFA-B21E-9743BC35151D}" type="pres">
      <dgm:prSet presAssocID="{B3A04545-D7F1-470B-B26B-4DFED3B2FCFD}" presName="Name37" presStyleLbl="parChTrans1D4" presStyleIdx="2" presStyleCnt="3"/>
      <dgm:spPr/>
      <dgm:t>
        <a:bodyPr/>
        <a:lstStyle/>
        <a:p>
          <a:endParaRPr lang="en-IN"/>
        </a:p>
      </dgm:t>
    </dgm:pt>
    <dgm:pt modelId="{82630421-5AFA-4413-80EA-0CBDA48FAA90}" type="pres">
      <dgm:prSet presAssocID="{D9AD67E1-5276-447F-AA48-ADB188F01FA5}" presName="hierRoot2" presStyleCnt="0">
        <dgm:presLayoutVars>
          <dgm:hierBranch val="init"/>
        </dgm:presLayoutVars>
      </dgm:prSet>
      <dgm:spPr/>
    </dgm:pt>
    <dgm:pt modelId="{EAAF1017-E953-4050-8F21-60DEAB8A0731}" type="pres">
      <dgm:prSet presAssocID="{D9AD67E1-5276-447F-AA48-ADB188F01FA5}" presName="rootComposite" presStyleCnt="0"/>
      <dgm:spPr/>
    </dgm:pt>
    <dgm:pt modelId="{EB15D2AB-07C3-40DF-B87E-4547C089AE78}" type="pres">
      <dgm:prSet presAssocID="{D9AD67E1-5276-447F-AA48-ADB188F01FA5}" presName="rootText" presStyleLbl="node4" presStyleIdx="2" presStyleCnt="3" custScaleX="230584">
        <dgm:presLayoutVars>
          <dgm:chPref val="3"/>
        </dgm:presLayoutVars>
      </dgm:prSet>
      <dgm:spPr/>
      <dgm:t>
        <a:bodyPr/>
        <a:lstStyle/>
        <a:p>
          <a:endParaRPr lang="en-IN"/>
        </a:p>
      </dgm:t>
    </dgm:pt>
    <dgm:pt modelId="{295451A1-7DF6-4471-9BC4-2AE103D6A0B3}" type="pres">
      <dgm:prSet presAssocID="{D9AD67E1-5276-447F-AA48-ADB188F01FA5}" presName="rootConnector" presStyleLbl="node4" presStyleIdx="2" presStyleCnt="3"/>
      <dgm:spPr/>
      <dgm:t>
        <a:bodyPr/>
        <a:lstStyle/>
        <a:p>
          <a:endParaRPr lang="en-IN"/>
        </a:p>
      </dgm:t>
    </dgm:pt>
    <dgm:pt modelId="{1919603F-6900-4632-A614-EC2F19831C44}" type="pres">
      <dgm:prSet presAssocID="{D9AD67E1-5276-447F-AA48-ADB188F01FA5}" presName="hierChild4" presStyleCnt="0"/>
      <dgm:spPr/>
    </dgm:pt>
    <dgm:pt modelId="{57C24CF0-8876-400A-8BCD-BC24F0F15913}" type="pres">
      <dgm:prSet presAssocID="{D9AD67E1-5276-447F-AA48-ADB188F01FA5}" presName="hierChild5" presStyleCnt="0"/>
      <dgm:spPr/>
    </dgm:pt>
    <dgm:pt modelId="{539AAEFF-BFA5-4200-987A-B7C3CBD94A4D}" type="pres">
      <dgm:prSet presAssocID="{FCC48E06-B2AE-4794-B486-3918A841237F}" presName="hierChild5" presStyleCnt="0"/>
      <dgm:spPr/>
    </dgm:pt>
    <dgm:pt modelId="{D5425478-B8CA-48B9-8616-3C89A7DFA8CF}" type="pres">
      <dgm:prSet presAssocID="{7B1DCFEA-977E-4F53-8519-1D5ECA03995D}" presName="hierChild5" presStyleCnt="0"/>
      <dgm:spPr/>
    </dgm:pt>
    <dgm:pt modelId="{0684E35C-BFD8-4C17-BE30-3DBD91E0696F}" type="pres">
      <dgm:prSet presAssocID="{B62BE868-57BE-48D3-AED3-8934C4E411E8}" presName="hierChild5" presStyleCnt="0"/>
      <dgm:spPr/>
    </dgm:pt>
    <dgm:pt modelId="{DD42042E-E21E-4A1C-B554-5F25BB16FF5B}" type="pres">
      <dgm:prSet presAssocID="{EAA9042C-5C07-4579-A918-91DC6317C5C3}" presName="hierChild5" presStyleCnt="0"/>
      <dgm:spPr/>
    </dgm:pt>
    <dgm:pt modelId="{1C88A090-E3C0-4E32-B357-2E003C272C18}" type="pres">
      <dgm:prSet presAssocID="{55B32400-D29B-4E87-8FE6-CBDE65AF4276}" presName="hierChild3" presStyleCnt="0"/>
      <dgm:spPr/>
    </dgm:pt>
  </dgm:ptLst>
  <dgm:cxnLst>
    <dgm:cxn modelId="{3F42BDED-F14D-4548-ADB0-B23B56192479}" type="presOf" srcId="{B62BE868-57BE-48D3-AED3-8934C4E411E8}" destId="{66AB39DD-2022-4E34-B1CF-FCE97FE2060F}" srcOrd="1" destOrd="0" presId="urn:microsoft.com/office/officeart/2005/8/layout/orgChart1"/>
    <dgm:cxn modelId="{A43A9F63-2524-4773-B280-3ADA1FEFE5C3}" type="presOf" srcId="{55B32400-D29B-4E87-8FE6-CBDE65AF4276}" destId="{B7B4576C-38BC-47CF-9162-F446FDF97756}" srcOrd="0" destOrd="0" presId="urn:microsoft.com/office/officeart/2005/8/layout/orgChart1"/>
    <dgm:cxn modelId="{D5CD6062-870A-45A7-8F11-FACB0372FFA0}" type="presOf" srcId="{8BC912CC-9BDB-45EB-AFB3-24A40438FDA3}" destId="{5542F5AD-7BF9-4528-B33A-A8D386AD0F84}" srcOrd="0" destOrd="0" presId="urn:microsoft.com/office/officeart/2005/8/layout/orgChart1"/>
    <dgm:cxn modelId="{A552C4A1-DB63-4D4E-9656-CAD54EDC578C}" type="presOf" srcId="{B62BE868-57BE-48D3-AED3-8934C4E411E8}" destId="{C072B5CE-18AC-4282-905C-EF045C1FF50A}" srcOrd="0" destOrd="0" presId="urn:microsoft.com/office/officeart/2005/8/layout/orgChart1"/>
    <dgm:cxn modelId="{25A1C9B3-DF02-47E4-9CC0-81BF50271598}" type="presOf" srcId="{FCC48E06-B2AE-4794-B486-3918A841237F}" destId="{5EFDB598-A615-4CE8-8791-05085543BFE1}" srcOrd="1" destOrd="0" presId="urn:microsoft.com/office/officeart/2005/8/layout/orgChart1"/>
    <dgm:cxn modelId="{F6D0C368-E999-4CBE-9A74-DFA509635156}" type="presOf" srcId="{B3A04545-D7F1-470B-B26B-4DFED3B2FCFD}" destId="{633E9763-3F17-4FFA-B21E-9743BC35151D}" srcOrd="0" destOrd="0" presId="urn:microsoft.com/office/officeart/2005/8/layout/orgChart1"/>
    <dgm:cxn modelId="{7710E2FD-3DC2-4F23-92E4-82488A7BBE93}" srcId="{7B1DCFEA-977E-4F53-8519-1D5ECA03995D}" destId="{FCC48E06-B2AE-4794-B486-3918A841237F}" srcOrd="0" destOrd="0" parTransId="{B5104DB6-8FA0-4E0C-885A-0E1BC0EBF058}" sibTransId="{12E8DEA4-61A3-40AA-B6CE-37A69CBC7E0D}"/>
    <dgm:cxn modelId="{422E783A-4B82-4AE0-A724-7E4275531168}" type="presOf" srcId="{EAA9042C-5C07-4579-A918-91DC6317C5C3}" destId="{FFD8F709-ACFB-49DB-853E-E1207879D65B}" srcOrd="0" destOrd="0" presId="urn:microsoft.com/office/officeart/2005/8/layout/orgChart1"/>
    <dgm:cxn modelId="{46AE128B-0660-490D-87C2-F51BDA65780D}" srcId="{55B32400-D29B-4E87-8FE6-CBDE65AF4276}" destId="{EAA9042C-5C07-4579-A918-91DC6317C5C3}" srcOrd="0" destOrd="0" parTransId="{8BC912CC-9BDB-45EB-AFB3-24A40438FDA3}" sibTransId="{52C3574E-FA4E-4A27-9769-ADD9A5AC5D3C}"/>
    <dgm:cxn modelId="{2FECCB07-A34D-4E83-A548-8F7A26651C12}" type="presOf" srcId="{D9AD67E1-5276-447F-AA48-ADB188F01FA5}" destId="{295451A1-7DF6-4471-9BC4-2AE103D6A0B3}" srcOrd="1" destOrd="0" presId="urn:microsoft.com/office/officeart/2005/8/layout/orgChart1"/>
    <dgm:cxn modelId="{676B1A48-3E54-447E-9391-28E72AA32919}" type="presOf" srcId="{17766F85-044C-4D44-9E69-43928F838121}" destId="{BF1F60E7-29DE-45BE-9492-24E0E83825D4}" srcOrd="0" destOrd="0" presId="urn:microsoft.com/office/officeart/2005/8/layout/orgChart1"/>
    <dgm:cxn modelId="{159A3F74-F4CA-47F2-AB53-ACF6CC27B6D9}" type="presOf" srcId="{FCC48E06-B2AE-4794-B486-3918A841237F}" destId="{F8B3F97B-6FB1-4938-99E2-C68B4055FB12}" srcOrd="0" destOrd="0" presId="urn:microsoft.com/office/officeart/2005/8/layout/orgChart1"/>
    <dgm:cxn modelId="{14148841-50DF-4F44-A53E-9E0B0486EBE4}" srcId="{E1EFD86C-66B3-4445-9B28-5980A903562A}" destId="{55B32400-D29B-4E87-8FE6-CBDE65AF4276}" srcOrd="0" destOrd="0" parTransId="{D4151FB7-0ED9-4116-BFA9-C875EB3BF5F4}" sibTransId="{3DC9DE0B-964B-44D4-87CA-8D7F8B75760D}"/>
    <dgm:cxn modelId="{BBC41BDD-6EAA-4EAD-AAFC-419D9CB71055}" type="presOf" srcId="{B5104DB6-8FA0-4E0C-885A-0E1BC0EBF058}" destId="{DD3DC03B-677E-472D-9180-CD085FC6898F}" srcOrd="0" destOrd="0" presId="urn:microsoft.com/office/officeart/2005/8/layout/orgChart1"/>
    <dgm:cxn modelId="{37BDD600-3127-46F5-9CBE-2664279A1617}" srcId="{FCC48E06-B2AE-4794-B486-3918A841237F}" destId="{D9AD67E1-5276-447F-AA48-ADB188F01FA5}" srcOrd="0" destOrd="0" parTransId="{B3A04545-D7F1-470B-B26B-4DFED3B2FCFD}" sibTransId="{75CE7F35-9689-4638-9652-4BE739012BB7}"/>
    <dgm:cxn modelId="{CAF2B606-95FA-42F7-9A21-3BA7F6612674}" type="presOf" srcId="{EAA9042C-5C07-4579-A918-91DC6317C5C3}" destId="{6EF2DC34-FD42-4287-A5CD-111771EC12ED}" srcOrd="1" destOrd="0" presId="urn:microsoft.com/office/officeart/2005/8/layout/orgChart1"/>
    <dgm:cxn modelId="{9C6CC05E-4D29-48EC-B145-1FB1698D7BF2}" type="presOf" srcId="{7B1DCFEA-977E-4F53-8519-1D5ECA03995D}" destId="{E408EC70-697F-4F07-98A6-1CAB6D02D9D0}" srcOrd="1" destOrd="0" presId="urn:microsoft.com/office/officeart/2005/8/layout/orgChart1"/>
    <dgm:cxn modelId="{F786F2BB-4D72-4821-AD6E-B195298C8D49}" srcId="{B62BE868-57BE-48D3-AED3-8934C4E411E8}" destId="{7B1DCFEA-977E-4F53-8519-1D5ECA03995D}" srcOrd="0" destOrd="0" parTransId="{BED46A1F-BF36-48B7-A453-7763E0DD0177}" sibTransId="{DCF0C0F5-D65C-42AE-9E52-84CFE6BC6E4D}"/>
    <dgm:cxn modelId="{4C97EFF8-38AD-4940-BCC6-AB6FCF834D8A}" type="presOf" srcId="{55B32400-D29B-4E87-8FE6-CBDE65AF4276}" destId="{2167D512-CC2F-41B3-A4FB-35CECC4A82FB}" srcOrd="1" destOrd="0" presId="urn:microsoft.com/office/officeart/2005/8/layout/orgChart1"/>
    <dgm:cxn modelId="{38640EA1-54BA-4433-AF06-20F8BBCDD3AC}" type="presOf" srcId="{E1EFD86C-66B3-4445-9B28-5980A903562A}" destId="{B3586039-8F53-437B-891F-5768F67AD511}" srcOrd="0" destOrd="0" presId="urn:microsoft.com/office/officeart/2005/8/layout/orgChart1"/>
    <dgm:cxn modelId="{08456F51-B936-49CE-A506-70DF6F179F2D}" srcId="{EAA9042C-5C07-4579-A918-91DC6317C5C3}" destId="{B62BE868-57BE-48D3-AED3-8934C4E411E8}" srcOrd="0" destOrd="0" parTransId="{17766F85-044C-4D44-9E69-43928F838121}" sibTransId="{5A4EC1B7-25C8-4B6F-9E48-EA54A08C9865}"/>
    <dgm:cxn modelId="{21FCBABC-7522-4F2F-8FD5-0A16BFAC20BE}" type="presOf" srcId="{BED46A1F-BF36-48B7-A453-7763E0DD0177}" destId="{C69DB003-1483-4DFD-B6EE-E9C236504696}" srcOrd="0" destOrd="0" presId="urn:microsoft.com/office/officeart/2005/8/layout/orgChart1"/>
    <dgm:cxn modelId="{CE7F1CED-554A-4696-A9F5-FB4648183D24}" type="presOf" srcId="{D9AD67E1-5276-447F-AA48-ADB188F01FA5}" destId="{EB15D2AB-07C3-40DF-B87E-4547C089AE78}" srcOrd="0" destOrd="0" presId="urn:microsoft.com/office/officeart/2005/8/layout/orgChart1"/>
    <dgm:cxn modelId="{388E68E7-1416-4D5E-9595-8E9F9EBC192B}" type="presOf" srcId="{7B1DCFEA-977E-4F53-8519-1D5ECA03995D}" destId="{25D7A552-C3DD-4AC6-B828-F43C2D88C7E7}" srcOrd="0" destOrd="0" presId="urn:microsoft.com/office/officeart/2005/8/layout/orgChart1"/>
    <dgm:cxn modelId="{43938786-43AF-4804-98F0-BA88241C6525}" type="presParOf" srcId="{B3586039-8F53-437B-891F-5768F67AD511}" destId="{80063C4F-FB2F-434F-84C0-1CAB4DE63AE5}" srcOrd="0" destOrd="0" presId="urn:microsoft.com/office/officeart/2005/8/layout/orgChart1"/>
    <dgm:cxn modelId="{01699066-C5D0-4BFA-9CFC-CFB9850E2595}" type="presParOf" srcId="{80063C4F-FB2F-434F-84C0-1CAB4DE63AE5}" destId="{CC4C3191-8D7C-4621-AA05-25D9551B5E26}" srcOrd="0" destOrd="0" presId="urn:microsoft.com/office/officeart/2005/8/layout/orgChart1"/>
    <dgm:cxn modelId="{1C55BAAA-29D6-4B6D-99C8-77CD8CCF5388}" type="presParOf" srcId="{CC4C3191-8D7C-4621-AA05-25D9551B5E26}" destId="{B7B4576C-38BC-47CF-9162-F446FDF97756}" srcOrd="0" destOrd="0" presId="urn:microsoft.com/office/officeart/2005/8/layout/orgChart1"/>
    <dgm:cxn modelId="{C89DC7B5-BC21-4DCD-B11D-B4F0F53333CC}" type="presParOf" srcId="{CC4C3191-8D7C-4621-AA05-25D9551B5E26}" destId="{2167D512-CC2F-41B3-A4FB-35CECC4A82FB}" srcOrd="1" destOrd="0" presId="urn:microsoft.com/office/officeart/2005/8/layout/orgChart1"/>
    <dgm:cxn modelId="{355E9144-A094-45C2-A49C-9CDF9BC2D4AB}" type="presParOf" srcId="{80063C4F-FB2F-434F-84C0-1CAB4DE63AE5}" destId="{27453631-5B8D-45FE-B55E-E24D0F3F7043}" srcOrd="1" destOrd="0" presId="urn:microsoft.com/office/officeart/2005/8/layout/orgChart1"/>
    <dgm:cxn modelId="{CEA71720-331D-482C-92AF-8D93DF0EA765}" type="presParOf" srcId="{27453631-5B8D-45FE-B55E-E24D0F3F7043}" destId="{5542F5AD-7BF9-4528-B33A-A8D386AD0F84}" srcOrd="0" destOrd="0" presId="urn:microsoft.com/office/officeart/2005/8/layout/orgChart1"/>
    <dgm:cxn modelId="{F8337743-DADC-4A21-A483-B34E5E43A53F}" type="presParOf" srcId="{27453631-5B8D-45FE-B55E-E24D0F3F7043}" destId="{205323E6-2155-4901-A704-403E8FE4FD69}" srcOrd="1" destOrd="0" presId="urn:microsoft.com/office/officeart/2005/8/layout/orgChart1"/>
    <dgm:cxn modelId="{6D3678FD-8627-409F-9E87-3A24DAA47F3B}" type="presParOf" srcId="{205323E6-2155-4901-A704-403E8FE4FD69}" destId="{6BCD4021-609A-498D-8FBD-C09441236A6D}" srcOrd="0" destOrd="0" presId="urn:microsoft.com/office/officeart/2005/8/layout/orgChart1"/>
    <dgm:cxn modelId="{E542813C-9400-49B7-9606-6EDCBB083B41}" type="presParOf" srcId="{6BCD4021-609A-498D-8FBD-C09441236A6D}" destId="{FFD8F709-ACFB-49DB-853E-E1207879D65B}" srcOrd="0" destOrd="0" presId="urn:microsoft.com/office/officeart/2005/8/layout/orgChart1"/>
    <dgm:cxn modelId="{4457CB1D-AFA8-4441-99B4-0CEB0913BAEB}" type="presParOf" srcId="{6BCD4021-609A-498D-8FBD-C09441236A6D}" destId="{6EF2DC34-FD42-4287-A5CD-111771EC12ED}" srcOrd="1" destOrd="0" presId="urn:microsoft.com/office/officeart/2005/8/layout/orgChart1"/>
    <dgm:cxn modelId="{2976D910-379E-47F9-8ACF-FCF0901A492E}" type="presParOf" srcId="{205323E6-2155-4901-A704-403E8FE4FD69}" destId="{87F8AD48-313B-47A0-A367-7402CACCCE57}" srcOrd="1" destOrd="0" presId="urn:microsoft.com/office/officeart/2005/8/layout/orgChart1"/>
    <dgm:cxn modelId="{68286A5F-A83A-4A09-8400-3A827596848B}" type="presParOf" srcId="{87F8AD48-313B-47A0-A367-7402CACCCE57}" destId="{BF1F60E7-29DE-45BE-9492-24E0E83825D4}" srcOrd="0" destOrd="0" presId="urn:microsoft.com/office/officeart/2005/8/layout/orgChart1"/>
    <dgm:cxn modelId="{C3FA8AE6-D3EF-4E6D-8CE0-A8D8C6F47A8F}" type="presParOf" srcId="{87F8AD48-313B-47A0-A367-7402CACCCE57}" destId="{1D13F878-6CA7-4C04-9637-E19F3E98EAD4}" srcOrd="1" destOrd="0" presId="urn:microsoft.com/office/officeart/2005/8/layout/orgChart1"/>
    <dgm:cxn modelId="{33264724-10A0-4E48-8A4A-13077DAEED56}" type="presParOf" srcId="{1D13F878-6CA7-4C04-9637-E19F3E98EAD4}" destId="{BE4EBB67-2245-4979-A13F-1AA7C9BEF3F5}" srcOrd="0" destOrd="0" presId="urn:microsoft.com/office/officeart/2005/8/layout/orgChart1"/>
    <dgm:cxn modelId="{308C4AEB-A436-43CA-B83A-AD6E52831438}" type="presParOf" srcId="{BE4EBB67-2245-4979-A13F-1AA7C9BEF3F5}" destId="{C072B5CE-18AC-4282-905C-EF045C1FF50A}" srcOrd="0" destOrd="0" presId="urn:microsoft.com/office/officeart/2005/8/layout/orgChart1"/>
    <dgm:cxn modelId="{4B7534B8-EB32-4702-BF95-3A36ABAC8077}" type="presParOf" srcId="{BE4EBB67-2245-4979-A13F-1AA7C9BEF3F5}" destId="{66AB39DD-2022-4E34-B1CF-FCE97FE2060F}" srcOrd="1" destOrd="0" presId="urn:microsoft.com/office/officeart/2005/8/layout/orgChart1"/>
    <dgm:cxn modelId="{56A8F43E-38D3-41DF-A741-98BD3434E8D9}" type="presParOf" srcId="{1D13F878-6CA7-4C04-9637-E19F3E98EAD4}" destId="{09FA3062-CFE6-41DA-A174-E371137F40FB}" srcOrd="1" destOrd="0" presId="urn:microsoft.com/office/officeart/2005/8/layout/orgChart1"/>
    <dgm:cxn modelId="{990A1C0A-3F10-4250-8E6A-243CFBBF61DE}" type="presParOf" srcId="{09FA3062-CFE6-41DA-A174-E371137F40FB}" destId="{C69DB003-1483-4DFD-B6EE-E9C236504696}" srcOrd="0" destOrd="0" presId="urn:microsoft.com/office/officeart/2005/8/layout/orgChart1"/>
    <dgm:cxn modelId="{03793F8E-20CB-4063-ABCD-62A9EFDA9656}" type="presParOf" srcId="{09FA3062-CFE6-41DA-A174-E371137F40FB}" destId="{5636C043-211A-4740-AF66-92D7D88ABB32}" srcOrd="1" destOrd="0" presId="urn:microsoft.com/office/officeart/2005/8/layout/orgChart1"/>
    <dgm:cxn modelId="{9FC27952-FC6C-4865-B9EE-4E7C97563A77}" type="presParOf" srcId="{5636C043-211A-4740-AF66-92D7D88ABB32}" destId="{8DFCD73B-7CA9-4435-8433-BB357A957651}" srcOrd="0" destOrd="0" presId="urn:microsoft.com/office/officeart/2005/8/layout/orgChart1"/>
    <dgm:cxn modelId="{30325E05-9BEC-4DB7-B998-662596B69A69}" type="presParOf" srcId="{8DFCD73B-7CA9-4435-8433-BB357A957651}" destId="{25D7A552-C3DD-4AC6-B828-F43C2D88C7E7}" srcOrd="0" destOrd="0" presId="urn:microsoft.com/office/officeart/2005/8/layout/orgChart1"/>
    <dgm:cxn modelId="{B96CC10F-B3E3-4BCC-8FF5-86402C3A357B}" type="presParOf" srcId="{8DFCD73B-7CA9-4435-8433-BB357A957651}" destId="{E408EC70-697F-4F07-98A6-1CAB6D02D9D0}" srcOrd="1" destOrd="0" presId="urn:microsoft.com/office/officeart/2005/8/layout/orgChart1"/>
    <dgm:cxn modelId="{2998CC19-1519-4F2A-A82E-E6B2303534AA}" type="presParOf" srcId="{5636C043-211A-4740-AF66-92D7D88ABB32}" destId="{115C49EA-A186-41AF-8315-29BCF4A7A9E0}" srcOrd="1" destOrd="0" presId="urn:microsoft.com/office/officeart/2005/8/layout/orgChart1"/>
    <dgm:cxn modelId="{CACEB3C2-B0C4-486B-9B7D-18DF8BC7D17F}" type="presParOf" srcId="{115C49EA-A186-41AF-8315-29BCF4A7A9E0}" destId="{DD3DC03B-677E-472D-9180-CD085FC6898F}" srcOrd="0" destOrd="0" presId="urn:microsoft.com/office/officeart/2005/8/layout/orgChart1"/>
    <dgm:cxn modelId="{A5CE9C90-40B7-4DF7-A1E7-A027CF035466}" type="presParOf" srcId="{115C49EA-A186-41AF-8315-29BCF4A7A9E0}" destId="{7C7B6D78-5EC8-441A-B454-EE8FB50BFC41}" srcOrd="1" destOrd="0" presId="urn:microsoft.com/office/officeart/2005/8/layout/orgChart1"/>
    <dgm:cxn modelId="{20BFB2AE-6C39-4AFE-948B-A66089E2AB3C}" type="presParOf" srcId="{7C7B6D78-5EC8-441A-B454-EE8FB50BFC41}" destId="{170F95AF-47D2-4F2E-A08B-CAF5016C9E6B}" srcOrd="0" destOrd="0" presId="urn:microsoft.com/office/officeart/2005/8/layout/orgChart1"/>
    <dgm:cxn modelId="{1AC425FF-660B-49AC-88B2-F432464352E5}" type="presParOf" srcId="{170F95AF-47D2-4F2E-A08B-CAF5016C9E6B}" destId="{F8B3F97B-6FB1-4938-99E2-C68B4055FB12}" srcOrd="0" destOrd="0" presId="urn:microsoft.com/office/officeart/2005/8/layout/orgChart1"/>
    <dgm:cxn modelId="{6820A119-B9EF-494C-BEC8-EC89BCA0F754}" type="presParOf" srcId="{170F95AF-47D2-4F2E-A08B-CAF5016C9E6B}" destId="{5EFDB598-A615-4CE8-8791-05085543BFE1}" srcOrd="1" destOrd="0" presId="urn:microsoft.com/office/officeart/2005/8/layout/orgChart1"/>
    <dgm:cxn modelId="{206252F7-7C7B-4EA7-AC78-351B85C6178E}" type="presParOf" srcId="{7C7B6D78-5EC8-441A-B454-EE8FB50BFC41}" destId="{9E5AFC22-AC8A-43B5-9428-FEC74ABCE712}" srcOrd="1" destOrd="0" presId="urn:microsoft.com/office/officeart/2005/8/layout/orgChart1"/>
    <dgm:cxn modelId="{B4D13616-A134-41F2-B5BC-6816DF75EBBB}" type="presParOf" srcId="{9E5AFC22-AC8A-43B5-9428-FEC74ABCE712}" destId="{633E9763-3F17-4FFA-B21E-9743BC35151D}" srcOrd="0" destOrd="0" presId="urn:microsoft.com/office/officeart/2005/8/layout/orgChart1"/>
    <dgm:cxn modelId="{B8D4060E-BA03-4A01-A5E4-33EA818B5CCB}" type="presParOf" srcId="{9E5AFC22-AC8A-43B5-9428-FEC74ABCE712}" destId="{82630421-5AFA-4413-80EA-0CBDA48FAA90}" srcOrd="1" destOrd="0" presId="urn:microsoft.com/office/officeart/2005/8/layout/orgChart1"/>
    <dgm:cxn modelId="{2726F5C9-59DE-4002-8C65-1951A5523844}" type="presParOf" srcId="{82630421-5AFA-4413-80EA-0CBDA48FAA90}" destId="{EAAF1017-E953-4050-8F21-60DEAB8A0731}" srcOrd="0" destOrd="0" presId="urn:microsoft.com/office/officeart/2005/8/layout/orgChart1"/>
    <dgm:cxn modelId="{C4A7B032-9142-4425-BCAB-9BB85F7B776D}" type="presParOf" srcId="{EAAF1017-E953-4050-8F21-60DEAB8A0731}" destId="{EB15D2AB-07C3-40DF-B87E-4547C089AE78}" srcOrd="0" destOrd="0" presId="urn:microsoft.com/office/officeart/2005/8/layout/orgChart1"/>
    <dgm:cxn modelId="{CD024301-01BD-48CE-98E7-01D049755EA2}" type="presParOf" srcId="{EAAF1017-E953-4050-8F21-60DEAB8A0731}" destId="{295451A1-7DF6-4471-9BC4-2AE103D6A0B3}" srcOrd="1" destOrd="0" presId="urn:microsoft.com/office/officeart/2005/8/layout/orgChart1"/>
    <dgm:cxn modelId="{02773279-C8EC-41A5-9E6A-F57519A4A433}" type="presParOf" srcId="{82630421-5AFA-4413-80EA-0CBDA48FAA90}" destId="{1919603F-6900-4632-A614-EC2F19831C44}" srcOrd="1" destOrd="0" presId="urn:microsoft.com/office/officeart/2005/8/layout/orgChart1"/>
    <dgm:cxn modelId="{6CF12084-7B5D-4E96-A8FB-A00A327FA031}" type="presParOf" srcId="{82630421-5AFA-4413-80EA-0CBDA48FAA90}" destId="{57C24CF0-8876-400A-8BCD-BC24F0F15913}" srcOrd="2" destOrd="0" presId="urn:microsoft.com/office/officeart/2005/8/layout/orgChart1"/>
    <dgm:cxn modelId="{F77C9404-8D7F-4AAC-9B5B-CAEAE4B4FF1D}" type="presParOf" srcId="{7C7B6D78-5EC8-441A-B454-EE8FB50BFC41}" destId="{539AAEFF-BFA5-4200-987A-B7C3CBD94A4D}" srcOrd="2" destOrd="0" presId="urn:microsoft.com/office/officeart/2005/8/layout/orgChart1"/>
    <dgm:cxn modelId="{7742A5E1-B53B-427E-88F9-8BB8639FFF9D}" type="presParOf" srcId="{5636C043-211A-4740-AF66-92D7D88ABB32}" destId="{D5425478-B8CA-48B9-8616-3C89A7DFA8CF}" srcOrd="2" destOrd="0" presId="urn:microsoft.com/office/officeart/2005/8/layout/orgChart1"/>
    <dgm:cxn modelId="{C9BD16DA-3C29-4E67-83FF-FB31C4D455F7}" type="presParOf" srcId="{1D13F878-6CA7-4C04-9637-E19F3E98EAD4}" destId="{0684E35C-BFD8-4C17-BE30-3DBD91E0696F}" srcOrd="2" destOrd="0" presId="urn:microsoft.com/office/officeart/2005/8/layout/orgChart1"/>
    <dgm:cxn modelId="{5F7B3C01-CA5F-4348-AE94-109460A93471}" type="presParOf" srcId="{205323E6-2155-4901-A704-403E8FE4FD69}" destId="{DD42042E-E21E-4A1C-B554-5F25BB16FF5B}" srcOrd="2" destOrd="0" presId="urn:microsoft.com/office/officeart/2005/8/layout/orgChart1"/>
    <dgm:cxn modelId="{26B842B4-B306-4FA9-864C-8046511D1D53}" type="presParOf" srcId="{80063C4F-FB2F-434F-84C0-1CAB4DE63AE5}" destId="{1C88A090-E3C0-4E32-B357-2E003C272C1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E987B87-2D75-413A-B88A-0A576B0B625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IN"/>
        </a:p>
      </dgm:t>
    </dgm:pt>
    <dgm:pt modelId="{AFDCF45B-0733-4F0A-96D6-7FD29B1D3C63}">
      <dgm:prSet phldrT="[Text]" custT="1"/>
      <dgm:spPr/>
      <dgm:t>
        <a:bodyPr/>
        <a:lstStyle/>
        <a:p>
          <a:r>
            <a:rPr lang="en-IN" sz="2000" dirty="0" smtClean="0">
              <a:latin typeface="Trebuchet MS" panose="020B0603020202020204" pitchFamily="34" charset="0"/>
            </a:rPr>
            <a:t>Can</a:t>
          </a:r>
          <a:r>
            <a:rPr lang="en-IN" sz="2000" baseline="0" dirty="0" smtClean="0">
              <a:latin typeface="Trebuchet MS" panose="020B0603020202020204" pitchFamily="34" charset="0"/>
            </a:rPr>
            <a:t> a person earning income from intraday trading opt for presumptive taxation u/s 44AD?</a:t>
          </a:r>
          <a:endParaRPr lang="en-IN" sz="2000" dirty="0">
            <a:latin typeface="Trebuchet MS" panose="020B0603020202020204" pitchFamily="34" charset="0"/>
          </a:endParaRPr>
        </a:p>
      </dgm:t>
    </dgm:pt>
    <dgm:pt modelId="{F2FFB4CA-BA7B-4933-BF43-A6A540174F3D}" type="parTrans" cxnId="{FAC81C31-53B4-4B28-B54C-D730AB4444FF}">
      <dgm:prSet/>
      <dgm:spPr/>
      <dgm:t>
        <a:bodyPr/>
        <a:lstStyle/>
        <a:p>
          <a:endParaRPr lang="en-IN"/>
        </a:p>
      </dgm:t>
    </dgm:pt>
    <dgm:pt modelId="{EDFEAB21-7CB0-4AC2-84A2-B297968BBB2A}" type="sibTrans" cxnId="{FAC81C31-53B4-4B28-B54C-D730AB4444FF}">
      <dgm:prSet/>
      <dgm:spPr/>
      <dgm:t>
        <a:bodyPr/>
        <a:lstStyle/>
        <a:p>
          <a:endParaRPr lang="en-IN"/>
        </a:p>
      </dgm:t>
    </dgm:pt>
    <dgm:pt modelId="{C221C463-7DF7-46C4-82A9-A17BEDBB683E}">
      <dgm:prSet phldrT="[Text]"/>
      <dgm:spPr/>
      <dgm:t>
        <a:bodyPr/>
        <a:lstStyle/>
        <a:p>
          <a:endParaRPr lang="en-IN" sz="2400" dirty="0">
            <a:latin typeface="Trebuchet MS" panose="020B0603020202020204" pitchFamily="34" charset="0"/>
          </a:endParaRPr>
        </a:p>
      </dgm:t>
    </dgm:pt>
    <dgm:pt modelId="{04CDA288-8FC2-4368-8F1D-D8155AE7061B}" type="parTrans" cxnId="{2F2F8A44-3578-4AC2-8CD6-897D8E877C67}">
      <dgm:prSet/>
      <dgm:spPr/>
      <dgm:t>
        <a:bodyPr/>
        <a:lstStyle/>
        <a:p>
          <a:endParaRPr lang="en-IN"/>
        </a:p>
      </dgm:t>
    </dgm:pt>
    <dgm:pt modelId="{6B070BBF-6AAD-40F6-8EEE-DB35ED519511}" type="sibTrans" cxnId="{2F2F8A44-3578-4AC2-8CD6-897D8E877C67}">
      <dgm:prSet/>
      <dgm:spPr/>
      <dgm:t>
        <a:bodyPr/>
        <a:lstStyle/>
        <a:p>
          <a:endParaRPr lang="en-IN"/>
        </a:p>
      </dgm:t>
    </dgm:pt>
    <dgm:pt modelId="{DE89C338-0F77-4A03-9024-C31BD6DBC300}" type="pres">
      <dgm:prSet presAssocID="{6E987B87-2D75-413A-B88A-0A576B0B6252}" presName="linear" presStyleCnt="0">
        <dgm:presLayoutVars>
          <dgm:animLvl val="lvl"/>
          <dgm:resizeHandles val="exact"/>
        </dgm:presLayoutVars>
      </dgm:prSet>
      <dgm:spPr/>
      <dgm:t>
        <a:bodyPr/>
        <a:lstStyle/>
        <a:p>
          <a:endParaRPr lang="en-IN"/>
        </a:p>
      </dgm:t>
    </dgm:pt>
    <dgm:pt modelId="{1F76FCE1-2DF5-4171-9811-B16E4C992E67}" type="pres">
      <dgm:prSet presAssocID="{AFDCF45B-0733-4F0A-96D6-7FD29B1D3C63}" presName="parentText" presStyleLbl="node1" presStyleIdx="0" presStyleCnt="1" custScaleY="175571" custLinFactY="225" custLinFactNeighborY="100000">
        <dgm:presLayoutVars>
          <dgm:chMax val="0"/>
          <dgm:bulletEnabled val="1"/>
        </dgm:presLayoutVars>
      </dgm:prSet>
      <dgm:spPr/>
      <dgm:t>
        <a:bodyPr/>
        <a:lstStyle/>
        <a:p>
          <a:endParaRPr lang="en-IN"/>
        </a:p>
      </dgm:t>
    </dgm:pt>
    <dgm:pt modelId="{8827012C-2A9E-40CF-A66E-474C9B3F728E}" type="pres">
      <dgm:prSet presAssocID="{AFDCF45B-0733-4F0A-96D6-7FD29B1D3C63}" presName="childText" presStyleLbl="revTx" presStyleIdx="0" presStyleCnt="1">
        <dgm:presLayoutVars>
          <dgm:bulletEnabled val="1"/>
        </dgm:presLayoutVars>
      </dgm:prSet>
      <dgm:spPr/>
      <dgm:t>
        <a:bodyPr/>
        <a:lstStyle/>
        <a:p>
          <a:endParaRPr lang="en-IN"/>
        </a:p>
      </dgm:t>
    </dgm:pt>
  </dgm:ptLst>
  <dgm:cxnLst>
    <dgm:cxn modelId="{C126E039-79A9-4792-9C9C-84C2456E0322}" type="presOf" srcId="{AFDCF45B-0733-4F0A-96D6-7FD29B1D3C63}" destId="{1F76FCE1-2DF5-4171-9811-B16E4C992E67}" srcOrd="0" destOrd="0" presId="urn:microsoft.com/office/officeart/2005/8/layout/vList2"/>
    <dgm:cxn modelId="{2F2F8A44-3578-4AC2-8CD6-897D8E877C67}" srcId="{AFDCF45B-0733-4F0A-96D6-7FD29B1D3C63}" destId="{C221C463-7DF7-46C4-82A9-A17BEDBB683E}" srcOrd="0" destOrd="0" parTransId="{04CDA288-8FC2-4368-8F1D-D8155AE7061B}" sibTransId="{6B070BBF-6AAD-40F6-8EEE-DB35ED519511}"/>
    <dgm:cxn modelId="{1C01BE29-67D0-4ABD-9FB0-4DBF73BAF959}" type="presOf" srcId="{6E987B87-2D75-413A-B88A-0A576B0B6252}" destId="{DE89C338-0F77-4A03-9024-C31BD6DBC300}" srcOrd="0" destOrd="0" presId="urn:microsoft.com/office/officeart/2005/8/layout/vList2"/>
    <dgm:cxn modelId="{FAC81C31-53B4-4B28-B54C-D730AB4444FF}" srcId="{6E987B87-2D75-413A-B88A-0A576B0B6252}" destId="{AFDCF45B-0733-4F0A-96D6-7FD29B1D3C63}" srcOrd="0" destOrd="0" parTransId="{F2FFB4CA-BA7B-4933-BF43-A6A540174F3D}" sibTransId="{EDFEAB21-7CB0-4AC2-84A2-B297968BBB2A}"/>
    <dgm:cxn modelId="{5324BF0B-CAF3-4956-9BD5-2A925916D99F}" type="presOf" srcId="{C221C463-7DF7-46C4-82A9-A17BEDBB683E}" destId="{8827012C-2A9E-40CF-A66E-474C9B3F728E}" srcOrd="0" destOrd="0" presId="urn:microsoft.com/office/officeart/2005/8/layout/vList2"/>
    <dgm:cxn modelId="{3AAD7738-442D-4F14-93C5-ADE2F11C2053}" type="presParOf" srcId="{DE89C338-0F77-4A03-9024-C31BD6DBC300}" destId="{1F76FCE1-2DF5-4171-9811-B16E4C992E67}" srcOrd="0" destOrd="0" presId="urn:microsoft.com/office/officeart/2005/8/layout/vList2"/>
    <dgm:cxn modelId="{3AD7C948-0253-49D7-B916-379B5C48C187}" type="presParOf" srcId="{DE89C338-0F77-4A03-9024-C31BD6DBC300}" destId="{8827012C-2A9E-40CF-A66E-474C9B3F72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5EBBB85-BAE3-4A8E-9893-D5265621C3A4}" type="doc">
      <dgm:prSet loTypeId="urn:microsoft.com/office/officeart/2008/layout/AlternatingPictureBlocks" loCatId="picture" qsTypeId="urn:microsoft.com/office/officeart/2005/8/quickstyle/simple1" qsCatId="simple" csTypeId="urn:microsoft.com/office/officeart/2005/8/colors/accent2_2" csCatId="accent2" phldr="1"/>
      <dgm:spPr/>
      <dgm:t>
        <a:bodyPr/>
        <a:lstStyle/>
        <a:p>
          <a:endParaRPr lang="en-IN"/>
        </a:p>
      </dgm:t>
    </dgm:pt>
    <dgm:pt modelId="{4CBF2107-DB45-4ABA-A49D-DC0C69E089F4}">
      <dgm:prSet phldrT="[Text]"/>
      <dgm:spPr/>
      <dgm:t>
        <a:bodyPr/>
        <a:lstStyle/>
        <a:p>
          <a:r>
            <a:rPr lang="en-US" baseline="0" dirty="0" smtClean="0"/>
            <a:t>The Commissioner Of Income Tax vs Sri J.H. </a:t>
          </a:r>
          <a:r>
            <a:rPr lang="en-US" baseline="0" dirty="0" err="1" smtClean="0"/>
            <a:t>Gotla</a:t>
          </a:r>
          <a:r>
            <a:rPr lang="en-US" baseline="0" dirty="0" smtClean="0"/>
            <a:t> (SC) </a:t>
          </a:r>
          <a:endParaRPr lang="en-IN" baseline="0" dirty="0"/>
        </a:p>
      </dgm:t>
    </dgm:pt>
    <dgm:pt modelId="{48EA8F6E-7F58-4C58-B91A-6ED42405C65F}" type="sibTrans" cxnId="{FE948A60-9129-4022-965F-8EEAB3537CD9}">
      <dgm:prSet/>
      <dgm:spPr/>
      <dgm:t>
        <a:bodyPr/>
        <a:lstStyle/>
        <a:p>
          <a:endParaRPr lang="en-IN"/>
        </a:p>
      </dgm:t>
    </dgm:pt>
    <dgm:pt modelId="{34BC4D7D-5B96-416D-BE0F-CA731F29BB73}" type="parTrans" cxnId="{FE948A60-9129-4022-965F-8EEAB3537CD9}">
      <dgm:prSet/>
      <dgm:spPr/>
      <dgm:t>
        <a:bodyPr/>
        <a:lstStyle/>
        <a:p>
          <a:endParaRPr lang="en-IN"/>
        </a:p>
      </dgm:t>
    </dgm:pt>
    <dgm:pt modelId="{10C14DF7-7AA6-4B6D-9B88-5AD684FCCD8D}" type="pres">
      <dgm:prSet presAssocID="{35EBBB85-BAE3-4A8E-9893-D5265621C3A4}" presName="linearFlow" presStyleCnt="0">
        <dgm:presLayoutVars>
          <dgm:dir/>
          <dgm:resizeHandles val="exact"/>
        </dgm:presLayoutVars>
      </dgm:prSet>
      <dgm:spPr/>
      <dgm:t>
        <a:bodyPr/>
        <a:lstStyle/>
        <a:p>
          <a:endParaRPr lang="en-IN"/>
        </a:p>
      </dgm:t>
    </dgm:pt>
    <dgm:pt modelId="{4DAB12FB-DAB4-4996-A1F0-A3D9D8E388B5}" type="pres">
      <dgm:prSet presAssocID="{4CBF2107-DB45-4ABA-A49D-DC0C69E089F4}" presName="comp" presStyleCnt="0"/>
      <dgm:spPr/>
    </dgm:pt>
    <dgm:pt modelId="{5E3400B6-724A-4B03-9D5B-164392DB4CF6}" type="pres">
      <dgm:prSet presAssocID="{4CBF2107-DB45-4ABA-A49D-DC0C69E089F4}" presName="rect2" presStyleLbl="node1" presStyleIdx="0" presStyleCnt="1">
        <dgm:presLayoutVars>
          <dgm:bulletEnabled val="1"/>
        </dgm:presLayoutVars>
      </dgm:prSet>
      <dgm:spPr/>
      <dgm:t>
        <a:bodyPr/>
        <a:lstStyle/>
        <a:p>
          <a:endParaRPr lang="en-IN"/>
        </a:p>
      </dgm:t>
    </dgm:pt>
    <dgm:pt modelId="{3D8DD752-961C-40C2-AC1F-D59E4C99BF85}" type="pres">
      <dgm:prSet presAssocID="{4CBF2107-DB45-4ABA-A49D-DC0C69E089F4}" presName="rect1" presStyleLbl="ln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t>
        <a:bodyPr/>
        <a:lstStyle/>
        <a:p>
          <a:endParaRPr lang="en-IN"/>
        </a:p>
      </dgm:t>
    </dgm:pt>
  </dgm:ptLst>
  <dgm:cxnLst>
    <dgm:cxn modelId="{FE948A60-9129-4022-965F-8EEAB3537CD9}" srcId="{35EBBB85-BAE3-4A8E-9893-D5265621C3A4}" destId="{4CBF2107-DB45-4ABA-A49D-DC0C69E089F4}" srcOrd="0" destOrd="0" parTransId="{34BC4D7D-5B96-416D-BE0F-CA731F29BB73}" sibTransId="{48EA8F6E-7F58-4C58-B91A-6ED42405C65F}"/>
    <dgm:cxn modelId="{4F34147D-D7BA-47ED-A632-F6C2718F611A}" type="presOf" srcId="{35EBBB85-BAE3-4A8E-9893-D5265621C3A4}" destId="{10C14DF7-7AA6-4B6D-9B88-5AD684FCCD8D}" srcOrd="0" destOrd="0" presId="urn:microsoft.com/office/officeart/2008/layout/AlternatingPictureBlocks"/>
    <dgm:cxn modelId="{B5DCE7FC-31D6-4E96-9314-AEABFA154C76}" type="presOf" srcId="{4CBF2107-DB45-4ABA-A49D-DC0C69E089F4}" destId="{5E3400B6-724A-4B03-9D5B-164392DB4CF6}" srcOrd="0" destOrd="0" presId="urn:microsoft.com/office/officeart/2008/layout/AlternatingPictureBlocks"/>
    <dgm:cxn modelId="{7A1F3B60-661A-4C1B-A634-6A8F7FD11376}" type="presParOf" srcId="{10C14DF7-7AA6-4B6D-9B88-5AD684FCCD8D}" destId="{4DAB12FB-DAB4-4996-A1F0-A3D9D8E388B5}" srcOrd="0" destOrd="0" presId="urn:microsoft.com/office/officeart/2008/layout/AlternatingPictureBlocks"/>
    <dgm:cxn modelId="{03CABBA5-9003-4450-8F32-1AD5CF41FA55}" type="presParOf" srcId="{4DAB12FB-DAB4-4996-A1F0-A3D9D8E388B5}" destId="{5E3400B6-724A-4B03-9D5B-164392DB4CF6}" srcOrd="0" destOrd="0" presId="urn:microsoft.com/office/officeart/2008/layout/AlternatingPictureBlocks"/>
    <dgm:cxn modelId="{A2D25B35-5B61-45BB-BAAA-DB77AACF6767}" type="presParOf" srcId="{4DAB12FB-DAB4-4996-A1F0-A3D9D8E388B5}" destId="{3D8DD752-961C-40C2-AC1F-D59E4C99BF85}" srcOrd="1" destOrd="0" presId="urn:microsoft.com/office/officeart/2008/layout/AlternatingPictureBlock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EBBB85-BAE3-4A8E-9893-D5265621C3A4}" type="doc">
      <dgm:prSet loTypeId="urn:microsoft.com/office/officeart/2008/layout/AlternatingPictureBlocks" loCatId="picture" qsTypeId="urn:microsoft.com/office/officeart/2005/8/quickstyle/simple1" qsCatId="simple" csTypeId="urn:microsoft.com/office/officeart/2005/8/colors/accent2_2" csCatId="accent2" phldr="1"/>
      <dgm:spPr/>
      <dgm:t>
        <a:bodyPr/>
        <a:lstStyle/>
        <a:p>
          <a:endParaRPr lang="en-IN"/>
        </a:p>
      </dgm:t>
    </dgm:pt>
    <dgm:pt modelId="{4CBF2107-DB45-4ABA-A49D-DC0C69E089F4}">
      <dgm:prSet phldrT="[Text]"/>
      <dgm:spPr/>
      <dgm:t>
        <a:bodyPr/>
        <a:lstStyle/>
        <a:p>
          <a:r>
            <a:rPr lang="en-IN" dirty="0" err="1" smtClean="0"/>
            <a:t>Anandkumar</a:t>
          </a:r>
          <a:r>
            <a:rPr lang="en-IN" baseline="0" dirty="0" smtClean="0"/>
            <a:t> v. ACIT [2020] (122 taxmann.com 252) (Madras)</a:t>
          </a:r>
          <a:endParaRPr lang="en-IN" dirty="0">
            <a:latin typeface="Trebuchet MS" panose="020B0603020202020204" pitchFamily="34" charset="0"/>
          </a:endParaRPr>
        </a:p>
      </dgm:t>
    </dgm:pt>
    <dgm:pt modelId="{48EA8F6E-7F58-4C58-B91A-6ED42405C65F}" type="sibTrans" cxnId="{FE948A60-9129-4022-965F-8EEAB3537CD9}">
      <dgm:prSet/>
      <dgm:spPr/>
      <dgm:t>
        <a:bodyPr/>
        <a:lstStyle/>
        <a:p>
          <a:endParaRPr lang="en-IN"/>
        </a:p>
      </dgm:t>
    </dgm:pt>
    <dgm:pt modelId="{34BC4D7D-5B96-416D-BE0F-CA731F29BB73}" type="parTrans" cxnId="{FE948A60-9129-4022-965F-8EEAB3537CD9}">
      <dgm:prSet/>
      <dgm:spPr/>
      <dgm:t>
        <a:bodyPr/>
        <a:lstStyle/>
        <a:p>
          <a:endParaRPr lang="en-IN"/>
        </a:p>
      </dgm:t>
    </dgm:pt>
    <dgm:pt modelId="{10C14DF7-7AA6-4B6D-9B88-5AD684FCCD8D}" type="pres">
      <dgm:prSet presAssocID="{35EBBB85-BAE3-4A8E-9893-D5265621C3A4}" presName="linearFlow" presStyleCnt="0">
        <dgm:presLayoutVars>
          <dgm:dir/>
          <dgm:resizeHandles val="exact"/>
        </dgm:presLayoutVars>
      </dgm:prSet>
      <dgm:spPr/>
      <dgm:t>
        <a:bodyPr/>
        <a:lstStyle/>
        <a:p>
          <a:endParaRPr lang="en-IN"/>
        </a:p>
      </dgm:t>
    </dgm:pt>
    <dgm:pt modelId="{4DAB12FB-DAB4-4996-A1F0-A3D9D8E388B5}" type="pres">
      <dgm:prSet presAssocID="{4CBF2107-DB45-4ABA-A49D-DC0C69E089F4}" presName="comp" presStyleCnt="0"/>
      <dgm:spPr/>
    </dgm:pt>
    <dgm:pt modelId="{5E3400B6-724A-4B03-9D5B-164392DB4CF6}" type="pres">
      <dgm:prSet presAssocID="{4CBF2107-DB45-4ABA-A49D-DC0C69E089F4}" presName="rect2" presStyleLbl="node1" presStyleIdx="0" presStyleCnt="1" custScaleY="67618">
        <dgm:presLayoutVars>
          <dgm:bulletEnabled val="1"/>
        </dgm:presLayoutVars>
      </dgm:prSet>
      <dgm:spPr/>
      <dgm:t>
        <a:bodyPr/>
        <a:lstStyle/>
        <a:p>
          <a:endParaRPr lang="en-IN"/>
        </a:p>
      </dgm:t>
    </dgm:pt>
    <dgm:pt modelId="{3D8DD752-961C-40C2-AC1F-D59E4C99BF85}" type="pres">
      <dgm:prSet presAssocID="{4CBF2107-DB45-4ABA-A49D-DC0C69E089F4}" presName="rect1" presStyleLbl="ln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t>
        <a:bodyPr/>
        <a:lstStyle/>
        <a:p>
          <a:endParaRPr lang="en-IN"/>
        </a:p>
      </dgm:t>
    </dgm:pt>
  </dgm:ptLst>
  <dgm:cxnLst>
    <dgm:cxn modelId="{FE948A60-9129-4022-965F-8EEAB3537CD9}" srcId="{35EBBB85-BAE3-4A8E-9893-D5265621C3A4}" destId="{4CBF2107-DB45-4ABA-A49D-DC0C69E089F4}" srcOrd="0" destOrd="0" parTransId="{34BC4D7D-5B96-416D-BE0F-CA731F29BB73}" sibTransId="{48EA8F6E-7F58-4C58-B91A-6ED42405C65F}"/>
    <dgm:cxn modelId="{CB46B9B6-1246-4FE1-84A2-5EC82C64AF39}" type="presOf" srcId="{4CBF2107-DB45-4ABA-A49D-DC0C69E089F4}" destId="{5E3400B6-724A-4B03-9D5B-164392DB4CF6}" srcOrd="0" destOrd="0" presId="urn:microsoft.com/office/officeart/2008/layout/AlternatingPictureBlocks"/>
    <dgm:cxn modelId="{BFD7E75B-B7C3-443B-8380-2B4DC56FCA92}" type="presOf" srcId="{35EBBB85-BAE3-4A8E-9893-D5265621C3A4}" destId="{10C14DF7-7AA6-4B6D-9B88-5AD684FCCD8D}" srcOrd="0" destOrd="0" presId="urn:microsoft.com/office/officeart/2008/layout/AlternatingPictureBlocks"/>
    <dgm:cxn modelId="{B5DC7316-0FEE-4DBC-95ED-A442B9C51A5A}" type="presParOf" srcId="{10C14DF7-7AA6-4B6D-9B88-5AD684FCCD8D}" destId="{4DAB12FB-DAB4-4996-A1F0-A3D9D8E388B5}" srcOrd="0" destOrd="0" presId="urn:microsoft.com/office/officeart/2008/layout/AlternatingPictureBlocks"/>
    <dgm:cxn modelId="{2287B0D4-35CA-4E47-9B8E-E9BC89A27E8B}" type="presParOf" srcId="{4DAB12FB-DAB4-4996-A1F0-A3D9D8E388B5}" destId="{5E3400B6-724A-4B03-9D5B-164392DB4CF6}" srcOrd="0" destOrd="0" presId="urn:microsoft.com/office/officeart/2008/layout/AlternatingPictureBlocks"/>
    <dgm:cxn modelId="{999B3B00-C2A3-4C01-88B9-68D7BA104C32}" type="presParOf" srcId="{4DAB12FB-DAB4-4996-A1F0-A3D9D8E388B5}" destId="{3D8DD752-961C-40C2-AC1F-D59E4C99BF85}" srcOrd="1" destOrd="0" presId="urn:microsoft.com/office/officeart/2008/layout/AlternatingPictureBlock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1010D-41E4-43F3-AB26-5027BCC270B3}"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n-IN"/>
        </a:p>
      </dgm:t>
    </dgm:pt>
    <dgm:pt modelId="{8E52E654-EF20-4C88-826F-1584461C1FF0}">
      <dgm:prSet phldrT="[Text]" custT="1"/>
      <dgm:spPr/>
      <dgm:t>
        <a:bodyPr/>
        <a:lstStyle/>
        <a:p>
          <a:r>
            <a:rPr lang="en-US" sz="2400" dirty="0" smtClean="0">
              <a:latin typeface="Trebuchet MS" panose="020B0603020202020204" pitchFamily="34" charset="0"/>
            </a:rPr>
            <a:t>44AD</a:t>
          </a:r>
          <a:endParaRPr lang="en-IN" sz="2400" dirty="0">
            <a:latin typeface="Trebuchet MS" panose="020B0603020202020204" pitchFamily="34" charset="0"/>
          </a:endParaRPr>
        </a:p>
      </dgm:t>
    </dgm:pt>
    <dgm:pt modelId="{FFF03C81-6119-46F6-90F7-E9FF41C0A5B3}" type="parTrans" cxnId="{2C29BC0D-252A-4116-93C5-B4ABCA328A5F}">
      <dgm:prSet/>
      <dgm:spPr/>
      <dgm:t>
        <a:bodyPr/>
        <a:lstStyle/>
        <a:p>
          <a:endParaRPr lang="en-IN" sz="1800">
            <a:latin typeface="Trebuchet MS" panose="020B0603020202020204" pitchFamily="34" charset="0"/>
          </a:endParaRPr>
        </a:p>
      </dgm:t>
    </dgm:pt>
    <dgm:pt modelId="{41461E95-3C1B-4020-89BD-7D53B990E69C}" type="sibTrans" cxnId="{2C29BC0D-252A-4116-93C5-B4ABCA328A5F}">
      <dgm:prSet/>
      <dgm:spPr/>
      <dgm:t>
        <a:bodyPr/>
        <a:lstStyle/>
        <a:p>
          <a:endParaRPr lang="en-IN" sz="1800">
            <a:latin typeface="Trebuchet MS" panose="020B0603020202020204" pitchFamily="34" charset="0"/>
          </a:endParaRPr>
        </a:p>
      </dgm:t>
    </dgm:pt>
    <dgm:pt modelId="{33EB031B-2ECB-434B-ABD4-9CE6E634F36B}">
      <dgm:prSet phldrT="[Text]" custT="1"/>
      <dgm:spPr/>
      <dgm:t>
        <a:bodyPr/>
        <a:lstStyle/>
        <a:p>
          <a:r>
            <a:rPr lang="en-US" sz="1600" dirty="0" smtClean="0">
              <a:latin typeface="Trebuchet MS" panose="020B0603020202020204" pitchFamily="34" charset="0"/>
            </a:rPr>
            <a:t>All Businesses except specified Businesses</a:t>
          </a:r>
          <a:endParaRPr lang="en-IN" sz="1600" dirty="0">
            <a:latin typeface="Trebuchet MS" panose="020B0603020202020204" pitchFamily="34" charset="0"/>
          </a:endParaRPr>
        </a:p>
      </dgm:t>
    </dgm:pt>
    <dgm:pt modelId="{B8D6709F-B674-4C2C-87FA-DFCC5E082BAB}" type="parTrans" cxnId="{92A35105-017D-404A-9019-EBAFF677DA89}">
      <dgm:prSet/>
      <dgm:spPr/>
      <dgm:t>
        <a:bodyPr/>
        <a:lstStyle/>
        <a:p>
          <a:endParaRPr lang="en-IN" sz="1800">
            <a:latin typeface="Trebuchet MS" panose="020B0603020202020204" pitchFamily="34" charset="0"/>
          </a:endParaRPr>
        </a:p>
      </dgm:t>
    </dgm:pt>
    <dgm:pt modelId="{C11945DA-3C73-4942-9A43-F139FDD443A2}" type="sibTrans" cxnId="{92A35105-017D-404A-9019-EBAFF677DA89}">
      <dgm:prSet/>
      <dgm:spPr/>
      <dgm:t>
        <a:bodyPr/>
        <a:lstStyle/>
        <a:p>
          <a:endParaRPr lang="en-IN" sz="1800">
            <a:latin typeface="Trebuchet MS" panose="020B0603020202020204" pitchFamily="34" charset="0"/>
          </a:endParaRPr>
        </a:p>
      </dgm:t>
    </dgm:pt>
    <dgm:pt modelId="{A76220E3-BBE6-4B49-92F8-575D2F9B4213}">
      <dgm:prSet phldrT="[Text]" custT="1"/>
      <dgm:spPr/>
      <dgm:t>
        <a:bodyPr/>
        <a:lstStyle/>
        <a:p>
          <a:r>
            <a:rPr lang="en-US" sz="2400" dirty="0" smtClean="0">
              <a:latin typeface="Trebuchet MS" panose="020B0603020202020204" pitchFamily="34" charset="0"/>
            </a:rPr>
            <a:t>44ADA</a:t>
          </a:r>
          <a:endParaRPr lang="en-IN" sz="2400" dirty="0">
            <a:latin typeface="Trebuchet MS" panose="020B0603020202020204" pitchFamily="34" charset="0"/>
          </a:endParaRPr>
        </a:p>
      </dgm:t>
    </dgm:pt>
    <dgm:pt modelId="{D40037D3-44A7-4F3F-8D71-FA86355131D8}" type="parTrans" cxnId="{1624478C-B442-41B3-B6FE-2A316AF74A85}">
      <dgm:prSet/>
      <dgm:spPr/>
      <dgm:t>
        <a:bodyPr/>
        <a:lstStyle/>
        <a:p>
          <a:endParaRPr lang="en-IN" sz="1800">
            <a:latin typeface="Trebuchet MS" panose="020B0603020202020204" pitchFamily="34" charset="0"/>
          </a:endParaRPr>
        </a:p>
      </dgm:t>
    </dgm:pt>
    <dgm:pt modelId="{502C6F68-9F7D-4B8A-A0A4-3F19FA03297F}" type="sibTrans" cxnId="{1624478C-B442-41B3-B6FE-2A316AF74A85}">
      <dgm:prSet/>
      <dgm:spPr/>
      <dgm:t>
        <a:bodyPr/>
        <a:lstStyle/>
        <a:p>
          <a:endParaRPr lang="en-IN" sz="1800">
            <a:latin typeface="Trebuchet MS" panose="020B0603020202020204" pitchFamily="34" charset="0"/>
          </a:endParaRPr>
        </a:p>
      </dgm:t>
    </dgm:pt>
    <dgm:pt modelId="{8900358C-EAC1-4AF0-B07F-8E3A5060BF6C}">
      <dgm:prSet phldrT="[Text]" custT="1"/>
      <dgm:spPr/>
      <dgm:t>
        <a:bodyPr/>
        <a:lstStyle/>
        <a:p>
          <a:r>
            <a:rPr lang="en-US" sz="1600" dirty="0" smtClean="0">
              <a:latin typeface="Trebuchet MS" panose="020B0603020202020204" pitchFamily="34" charset="0"/>
            </a:rPr>
            <a:t>Specified Professionals</a:t>
          </a:r>
          <a:endParaRPr lang="en-IN" sz="1600" dirty="0">
            <a:latin typeface="Trebuchet MS" panose="020B0603020202020204" pitchFamily="34" charset="0"/>
          </a:endParaRPr>
        </a:p>
      </dgm:t>
    </dgm:pt>
    <dgm:pt modelId="{312CD069-ABED-4694-A3EE-7CE99A6948C6}" type="parTrans" cxnId="{B308333B-9511-47AF-8C4C-1DCD697C8D54}">
      <dgm:prSet/>
      <dgm:spPr/>
      <dgm:t>
        <a:bodyPr/>
        <a:lstStyle/>
        <a:p>
          <a:endParaRPr lang="en-IN" sz="1800">
            <a:latin typeface="Trebuchet MS" panose="020B0603020202020204" pitchFamily="34" charset="0"/>
          </a:endParaRPr>
        </a:p>
      </dgm:t>
    </dgm:pt>
    <dgm:pt modelId="{2FCF7A02-6875-4E9A-9C40-54BD32C3CEFC}" type="sibTrans" cxnId="{B308333B-9511-47AF-8C4C-1DCD697C8D54}">
      <dgm:prSet/>
      <dgm:spPr/>
      <dgm:t>
        <a:bodyPr/>
        <a:lstStyle/>
        <a:p>
          <a:endParaRPr lang="en-IN" sz="1800">
            <a:latin typeface="Trebuchet MS" panose="020B0603020202020204" pitchFamily="34" charset="0"/>
          </a:endParaRPr>
        </a:p>
      </dgm:t>
    </dgm:pt>
    <dgm:pt modelId="{75E2FD10-B2D8-4AED-BA53-00707BE45AE0}">
      <dgm:prSet phldrT="[Text]" custT="1"/>
      <dgm:spPr/>
      <dgm:t>
        <a:bodyPr/>
        <a:lstStyle/>
        <a:p>
          <a:r>
            <a:rPr lang="en-US" sz="2400" dirty="0" smtClean="0">
              <a:latin typeface="Trebuchet MS" panose="020B0603020202020204" pitchFamily="34" charset="0"/>
            </a:rPr>
            <a:t>44AE</a:t>
          </a:r>
          <a:endParaRPr lang="en-IN" sz="2400" dirty="0">
            <a:latin typeface="Trebuchet MS" panose="020B0603020202020204" pitchFamily="34" charset="0"/>
          </a:endParaRPr>
        </a:p>
      </dgm:t>
    </dgm:pt>
    <dgm:pt modelId="{62B53042-6D5D-48DE-82B9-A2D819F4F343}" type="parTrans" cxnId="{BAE1BE77-08BD-41A3-A2C6-378A470D4183}">
      <dgm:prSet/>
      <dgm:spPr/>
      <dgm:t>
        <a:bodyPr/>
        <a:lstStyle/>
        <a:p>
          <a:endParaRPr lang="en-IN" sz="1800">
            <a:latin typeface="Trebuchet MS" panose="020B0603020202020204" pitchFamily="34" charset="0"/>
          </a:endParaRPr>
        </a:p>
      </dgm:t>
    </dgm:pt>
    <dgm:pt modelId="{76249457-C683-46F8-8440-D000CE478294}" type="sibTrans" cxnId="{BAE1BE77-08BD-41A3-A2C6-378A470D4183}">
      <dgm:prSet/>
      <dgm:spPr/>
      <dgm:t>
        <a:bodyPr/>
        <a:lstStyle/>
        <a:p>
          <a:endParaRPr lang="en-IN" sz="1800">
            <a:latin typeface="Trebuchet MS" panose="020B0603020202020204" pitchFamily="34" charset="0"/>
          </a:endParaRPr>
        </a:p>
      </dgm:t>
    </dgm:pt>
    <dgm:pt modelId="{F474BE20-72E3-4001-AF4F-6B0FFE2F8A8B}">
      <dgm:prSet phldrT="[Text]" custT="1"/>
      <dgm:spPr/>
      <dgm:t>
        <a:bodyPr/>
        <a:lstStyle/>
        <a:p>
          <a:r>
            <a:rPr lang="en-US" sz="1600" dirty="0" smtClean="0">
              <a:latin typeface="Trebuchet MS" panose="020B0603020202020204" pitchFamily="34" charset="0"/>
            </a:rPr>
            <a:t>Transport - Plying, Hiring, Leasing of Goods Carriages</a:t>
          </a:r>
          <a:endParaRPr lang="en-IN" sz="1600" dirty="0">
            <a:latin typeface="Trebuchet MS" panose="020B0603020202020204" pitchFamily="34" charset="0"/>
          </a:endParaRPr>
        </a:p>
      </dgm:t>
    </dgm:pt>
    <dgm:pt modelId="{DFFF0537-1976-45CC-814A-1C4C9305740F}" type="parTrans" cxnId="{3880840E-1D57-477E-876C-BA56E018630F}">
      <dgm:prSet/>
      <dgm:spPr/>
      <dgm:t>
        <a:bodyPr/>
        <a:lstStyle/>
        <a:p>
          <a:endParaRPr lang="en-IN" sz="1800">
            <a:latin typeface="Trebuchet MS" panose="020B0603020202020204" pitchFamily="34" charset="0"/>
          </a:endParaRPr>
        </a:p>
      </dgm:t>
    </dgm:pt>
    <dgm:pt modelId="{7701F6E5-1104-4138-8A93-F3A94A960B93}" type="sibTrans" cxnId="{3880840E-1D57-477E-876C-BA56E018630F}">
      <dgm:prSet/>
      <dgm:spPr/>
      <dgm:t>
        <a:bodyPr/>
        <a:lstStyle/>
        <a:p>
          <a:endParaRPr lang="en-IN" sz="1800">
            <a:latin typeface="Trebuchet MS" panose="020B0603020202020204" pitchFamily="34" charset="0"/>
          </a:endParaRPr>
        </a:p>
      </dgm:t>
    </dgm:pt>
    <dgm:pt modelId="{BFDB0D82-7B92-4D78-8E91-4DE4B1004062}">
      <dgm:prSet phldrT="[Text]" custT="1"/>
      <dgm:spPr/>
      <dgm:t>
        <a:bodyPr/>
        <a:lstStyle/>
        <a:p>
          <a:r>
            <a:rPr lang="en-US" sz="2400" dirty="0" smtClean="0">
              <a:latin typeface="Trebuchet MS" panose="020B0603020202020204" pitchFamily="34" charset="0"/>
            </a:rPr>
            <a:t>44B</a:t>
          </a:r>
          <a:endParaRPr lang="en-IN" sz="2400" dirty="0">
            <a:latin typeface="Trebuchet MS" panose="020B0603020202020204" pitchFamily="34" charset="0"/>
          </a:endParaRPr>
        </a:p>
      </dgm:t>
    </dgm:pt>
    <dgm:pt modelId="{DE81FBF5-AF6C-4F06-93B9-25CF7308A539}" type="parTrans" cxnId="{0FB5C0A1-B276-42FA-B2FA-3FB18CC19B38}">
      <dgm:prSet/>
      <dgm:spPr/>
      <dgm:t>
        <a:bodyPr/>
        <a:lstStyle/>
        <a:p>
          <a:endParaRPr lang="en-IN" sz="1800">
            <a:latin typeface="Trebuchet MS" panose="020B0603020202020204" pitchFamily="34" charset="0"/>
          </a:endParaRPr>
        </a:p>
      </dgm:t>
    </dgm:pt>
    <dgm:pt modelId="{8A1C29B1-A22B-444A-8133-A4F6AE983997}" type="sibTrans" cxnId="{0FB5C0A1-B276-42FA-B2FA-3FB18CC19B38}">
      <dgm:prSet/>
      <dgm:spPr/>
      <dgm:t>
        <a:bodyPr/>
        <a:lstStyle/>
        <a:p>
          <a:endParaRPr lang="en-IN" sz="1800">
            <a:latin typeface="Trebuchet MS" panose="020B0603020202020204" pitchFamily="34" charset="0"/>
          </a:endParaRPr>
        </a:p>
      </dgm:t>
    </dgm:pt>
    <dgm:pt modelId="{4B7BF990-F59B-44E0-8DF2-380CBD8ADD57}">
      <dgm:prSet phldrT="[Text]" custT="1"/>
      <dgm:spPr/>
      <dgm:t>
        <a:bodyPr/>
        <a:lstStyle/>
        <a:p>
          <a:r>
            <a:rPr lang="en-US" sz="1600" dirty="0" smtClean="0">
              <a:latin typeface="Trebuchet MS" panose="020B0603020202020204" pitchFamily="34" charset="0"/>
            </a:rPr>
            <a:t>Shipping Business</a:t>
          </a:r>
          <a:endParaRPr lang="en-IN" sz="1600" dirty="0">
            <a:latin typeface="Trebuchet MS" panose="020B0603020202020204" pitchFamily="34" charset="0"/>
          </a:endParaRPr>
        </a:p>
      </dgm:t>
    </dgm:pt>
    <dgm:pt modelId="{2E500B12-DC51-4572-B499-151860728407}" type="parTrans" cxnId="{F1B4547A-E1AF-41A5-B2E3-BF48D6346A25}">
      <dgm:prSet/>
      <dgm:spPr/>
      <dgm:t>
        <a:bodyPr/>
        <a:lstStyle/>
        <a:p>
          <a:endParaRPr lang="en-IN" sz="1800">
            <a:latin typeface="Trebuchet MS" panose="020B0603020202020204" pitchFamily="34" charset="0"/>
          </a:endParaRPr>
        </a:p>
      </dgm:t>
    </dgm:pt>
    <dgm:pt modelId="{FAB2924F-D342-49A4-A92D-D323E0F62213}" type="sibTrans" cxnId="{F1B4547A-E1AF-41A5-B2E3-BF48D6346A25}">
      <dgm:prSet/>
      <dgm:spPr/>
      <dgm:t>
        <a:bodyPr/>
        <a:lstStyle/>
        <a:p>
          <a:endParaRPr lang="en-IN" sz="1800">
            <a:latin typeface="Trebuchet MS" panose="020B0603020202020204" pitchFamily="34" charset="0"/>
          </a:endParaRPr>
        </a:p>
      </dgm:t>
    </dgm:pt>
    <dgm:pt modelId="{CAF990DC-B2A6-4C27-B2C3-CFB44C119F3A}">
      <dgm:prSet phldrT="[Text]" custT="1"/>
      <dgm:spPr/>
      <dgm:t>
        <a:bodyPr/>
        <a:lstStyle/>
        <a:p>
          <a:r>
            <a:rPr lang="en-US" sz="2400" dirty="0" smtClean="0">
              <a:latin typeface="Trebuchet MS" panose="020B0603020202020204" pitchFamily="34" charset="0"/>
            </a:rPr>
            <a:t>44BB</a:t>
          </a:r>
          <a:endParaRPr lang="en-IN" sz="2400" dirty="0">
            <a:latin typeface="Trebuchet MS" panose="020B0603020202020204" pitchFamily="34" charset="0"/>
          </a:endParaRPr>
        </a:p>
      </dgm:t>
    </dgm:pt>
    <dgm:pt modelId="{EA65BC3F-82EB-4468-8F0D-DF16DB64161C}" type="parTrans" cxnId="{C8606149-0AC2-48BD-80E4-5DE834B1247E}">
      <dgm:prSet/>
      <dgm:spPr/>
      <dgm:t>
        <a:bodyPr/>
        <a:lstStyle/>
        <a:p>
          <a:endParaRPr lang="en-IN" sz="1800">
            <a:latin typeface="Trebuchet MS" panose="020B0603020202020204" pitchFamily="34" charset="0"/>
          </a:endParaRPr>
        </a:p>
      </dgm:t>
    </dgm:pt>
    <dgm:pt modelId="{E909F8CA-C1D1-4922-940C-F1A8D6BFF2B1}" type="sibTrans" cxnId="{C8606149-0AC2-48BD-80E4-5DE834B1247E}">
      <dgm:prSet/>
      <dgm:spPr/>
      <dgm:t>
        <a:bodyPr/>
        <a:lstStyle/>
        <a:p>
          <a:endParaRPr lang="en-IN" sz="1800">
            <a:latin typeface="Trebuchet MS" panose="020B0603020202020204" pitchFamily="34" charset="0"/>
          </a:endParaRPr>
        </a:p>
      </dgm:t>
    </dgm:pt>
    <dgm:pt modelId="{AC837FC5-D22F-4C2A-B60C-E0335CF40106}">
      <dgm:prSet phldrT="[Text]" custT="1"/>
      <dgm:spPr/>
      <dgm:t>
        <a:bodyPr/>
        <a:lstStyle/>
        <a:p>
          <a:r>
            <a:rPr lang="en-US" sz="1600" dirty="0" smtClean="0">
              <a:latin typeface="Trebuchet MS" panose="020B0603020202020204" pitchFamily="34" charset="0"/>
            </a:rPr>
            <a:t>Exploration of Mineral Oils</a:t>
          </a:r>
          <a:endParaRPr lang="en-IN" sz="1600" dirty="0">
            <a:latin typeface="Trebuchet MS" panose="020B0603020202020204" pitchFamily="34" charset="0"/>
          </a:endParaRPr>
        </a:p>
      </dgm:t>
    </dgm:pt>
    <dgm:pt modelId="{2D214193-295A-400E-9ADC-E305A069ACA3}" type="parTrans" cxnId="{CD99F63D-DB24-4766-96AE-D6A0C9F020DB}">
      <dgm:prSet/>
      <dgm:spPr/>
      <dgm:t>
        <a:bodyPr/>
        <a:lstStyle/>
        <a:p>
          <a:endParaRPr lang="en-IN" sz="1800">
            <a:latin typeface="Trebuchet MS" panose="020B0603020202020204" pitchFamily="34" charset="0"/>
          </a:endParaRPr>
        </a:p>
      </dgm:t>
    </dgm:pt>
    <dgm:pt modelId="{1B3A3A4E-1D81-4792-B733-981897556151}" type="sibTrans" cxnId="{CD99F63D-DB24-4766-96AE-D6A0C9F020DB}">
      <dgm:prSet/>
      <dgm:spPr/>
      <dgm:t>
        <a:bodyPr/>
        <a:lstStyle/>
        <a:p>
          <a:endParaRPr lang="en-IN" sz="1800">
            <a:latin typeface="Trebuchet MS" panose="020B0603020202020204" pitchFamily="34" charset="0"/>
          </a:endParaRPr>
        </a:p>
      </dgm:t>
    </dgm:pt>
    <dgm:pt modelId="{E9CCD1AD-4E2E-4CAB-8E7B-39B63D03F251}">
      <dgm:prSet phldrT="[Text]" custT="1"/>
      <dgm:spPr/>
      <dgm:t>
        <a:bodyPr/>
        <a:lstStyle/>
        <a:p>
          <a:r>
            <a:rPr lang="en-US" sz="2400" dirty="0" smtClean="0">
              <a:latin typeface="Trebuchet MS" panose="020B0603020202020204" pitchFamily="34" charset="0"/>
            </a:rPr>
            <a:t>44BBA</a:t>
          </a:r>
          <a:endParaRPr lang="en-IN" sz="2400" dirty="0">
            <a:latin typeface="Trebuchet MS" panose="020B0603020202020204" pitchFamily="34" charset="0"/>
          </a:endParaRPr>
        </a:p>
      </dgm:t>
    </dgm:pt>
    <dgm:pt modelId="{0ADB4CC8-8F2E-4263-A53A-57BDA708BC15}" type="parTrans" cxnId="{F37ED6A2-CFBC-4ED6-8D38-A7C8D1A7280B}">
      <dgm:prSet/>
      <dgm:spPr/>
      <dgm:t>
        <a:bodyPr/>
        <a:lstStyle/>
        <a:p>
          <a:endParaRPr lang="en-IN" sz="1800">
            <a:latin typeface="Trebuchet MS" panose="020B0603020202020204" pitchFamily="34" charset="0"/>
          </a:endParaRPr>
        </a:p>
      </dgm:t>
    </dgm:pt>
    <dgm:pt modelId="{7154543D-566F-4AB0-9239-11F6CE5A71B4}" type="sibTrans" cxnId="{F37ED6A2-CFBC-4ED6-8D38-A7C8D1A7280B}">
      <dgm:prSet/>
      <dgm:spPr/>
      <dgm:t>
        <a:bodyPr/>
        <a:lstStyle/>
        <a:p>
          <a:endParaRPr lang="en-IN" sz="1800">
            <a:latin typeface="Trebuchet MS" panose="020B0603020202020204" pitchFamily="34" charset="0"/>
          </a:endParaRPr>
        </a:p>
      </dgm:t>
    </dgm:pt>
    <dgm:pt modelId="{05CA0461-1626-469A-B99A-912562318D6B}">
      <dgm:prSet phldrT="[Text]" custT="1"/>
      <dgm:spPr/>
      <dgm:t>
        <a:bodyPr/>
        <a:lstStyle/>
        <a:p>
          <a:r>
            <a:rPr lang="en-US" sz="1600" dirty="0" smtClean="0">
              <a:latin typeface="Trebuchet MS" panose="020B0603020202020204" pitchFamily="34" charset="0"/>
            </a:rPr>
            <a:t>Operation of Aircrafts</a:t>
          </a:r>
          <a:endParaRPr lang="en-IN" sz="1600" dirty="0">
            <a:latin typeface="Trebuchet MS" panose="020B0603020202020204" pitchFamily="34" charset="0"/>
          </a:endParaRPr>
        </a:p>
      </dgm:t>
    </dgm:pt>
    <dgm:pt modelId="{684DB349-513D-4BC6-8137-FF7BFA91AFB9}" type="parTrans" cxnId="{ABEE4827-F8EA-4D1F-A0E5-BD4BE7EBCB51}">
      <dgm:prSet/>
      <dgm:spPr/>
      <dgm:t>
        <a:bodyPr/>
        <a:lstStyle/>
        <a:p>
          <a:endParaRPr lang="en-IN" sz="1800">
            <a:latin typeface="Trebuchet MS" panose="020B0603020202020204" pitchFamily="34" charset="0"/>
          </a:endParaRPr>
        </a:p>
      </dgm:t>
    </dgm:pt>
    <dgm:pt modelId="{8B2B6E9C-1DE1-4D63-B5AC-07C15FBB8463}" type="sibTrans" cxnId="{ABEE4827-F8EA-4D1F-A0E5-BD4BE7EBCB51}">
      <dgm:prSet/>
      <dgm:spPr/>
      <dgm:t>
        <a:bodyPr/>
        <a:lstStyle/>
        <a:p>
          <a:endParaRPr lang="en-IN" sz="1800">
            <a:latin typeface="Trebuchet MS" panose="020B0603020202020204" pitchFamily="34" charset="0"/>
          </a:endParaRPr>
        </a:p>
      </dgm:t>
    </dgm:pt>
    <dgm:pt modelId="{7176AB7C-4E66-4B78-848F-4C395214CAE9}">
      <dgm:prSet phldrT="[Text]" custT="1"/>
      <dgm:spPr/>
      <dgm:t>
        <a:bodyPr/>
        <a:lstStyle/>
        <a:p>
          <a:r>
            <a:rPr lang="en-US" sz="2400" dirty="0" smtClean="0">
              <a:latin typeface="Trebuchet MS" panose="020B0603020202020204" pitchFamily="34" charset="0"/>
            </a:rPr>
            <a:t>44BBB</a:t>
          </a:r>
          <a:endParaRPr lang="en-IN" sz="2400" dirty="0">
            <a:latin typeface="Trebuchet MS" panose="020B0603020202020204" pitchFamily="34" charset="0"/>
          </a:endParaRPr>
        </a:p>
      </dgm:t>
    </dgm:pt>
    <dgm:pt modelId="{5F9F37E1-D5A1-420C-AA71-8E86974EB6E1}" type="parTrans" cxnId="{3D317AEF-3600-4B58-881F-E7D68A759882}">
      <dgm:prSet/>
      <dgm:spPr/>
      <dgm:t>
        <a:bodyPr/>
        <a:lstStyle/>
        <a:p>
          <a:endParaRPr lang="en-IN" sz="1800">
            <a:latin typeface="Trebuchet MS" panose="020B0603020202020204" pitchFamily="34" charset="0"/>
          </a:endParaRPr>
        </a:p>
      </dgm:t>
    </dgm:pt>
    <dgm:pt modelId="{36F7CCB3-2E49-4298-BEBD-0CD6B250D6D1}" type="sibTrans" cxnId="{3D317AEF-3600-4B58-881F-E7D68A759882}">
      <dgm:prSet/>
      <dgm:spPr/>
      <dgm:t>
        <a:bodyPr/>
        <a:lstStyle/>
        <a:p>
          <a:endParaRPr lang="en-IN" sz="1800">
            <a:latin typeface="Trebuchet MS" panose="020B0603020202020204" pitchFamily="34" charset="0"/>
          </a:endParaRPr>
        </a:p>
      </dgm:t>
    </dgm:pt>
    <dgm:pt modelId="{5647389A-90C3-4666-8DB7-CBA39C6AC43D}">
      <dgm:prSet phldrT="[Text]" custT="1"/>
      <dgm:spPr/>
      <dgm:t>
        <a:bodyPr/>
        <a:lstStyle/>
        <a:p>
          <a:r>
            <a:rPr lang="en-US" sz="1600" dirty="0" smtClean="0">
              <a:latin typeface="Trebuchet MS" panose="020B0603020202020204" pitchFamily="34" charset="0"/>
            </a:rPr>
            <a:t>Foreign Company in engaged in business of Civil constructions, </a:t>
          </a:r>
          <a:r>
            <a:rPr lang="en-US" sz="1600" dirty="0" err="1" smtClean="0">
              <a:latin typeface="Trebuchet MS" panose="020B0603020202020204" pitchFamily="34" charset="0"/>
            </a:rPr>
            <a:t>etc</a:t>
          </a:r>
          <a:endParaRPr lang="en-IN" sz="1600" dirty="0">
            <a:latin typeface="Trebuchet MS" panose="020B0603020202020204" pitchFamily="34" charset="0"/>
          </a:endParaRPr>
        </a:p>
      </dgm:t>
    </dgm:pt>
    <dgm:pt modelId="{A73CC1DE-0F7B-47EC-A92D-5895096C7816}" type="parTrans" cxnId="{D7E13698-CBFA-40AF-BFF3-37296EE6CE11}">
      <dgm:prSet/>
      <dgm:spPr/>
      <dgm:t>
        <a:bodyPr/>
        <a:lstStyle/>
        <a:p>
          <a:endParaRPr lang="en-IN" sz="1800">
            <a:latin typeface="Trebuchet MS" panose="020B0603020202020204" pitchFamily="34" charset="0"/>
          </a:endParaRPr>
        </a:p>
      </dgm:t>
    </dgm:pt>
    <dgm:pt modelId="{39163142-1747-4024-AFE0-E8AA28F3C212}" type="sibTrans" cxnId="{D7E13698-CBFA-40AF-BFF3-37296EE6CE11}">
      <dgm:prSet/>
      <dgm:spPr/>
      <dgm:t>
        <a:bodyPr/>
        <a:lstStyle/>
        <a:p>
          <a:endParaRPr lang="en-IN" sz="1800">
            <a:latin typeface="Trebuchet MS" panose="020B0603020202020204" pitchFamily="34" charset="0"/>
          </a:endParaRPr>
        </a:p>
      </dgm:t>
    </dgm:pt>
    <dgm:pt modelId="{D593E516-E726-4BE9-9F84-2B2598CBCEC3}" type="pres">
      <dgm:prSet presAssocID="{A971010D-41E4-43F3-AB26-5027BCC270B3}" presName="Name0" presStyleCnt="0">
        <dgm:presLayoutVars>
          <dgm:dir/>
          <dgm:animLvl val="lvl"/>
          <dgm:resizeHandles val="exact"/>
        </dgm:presLayoutVars>
      </dgm:prSet>
      <dgm:spPr/>
      <dgm:t>
        <a:bodyPr/>
        <a:lstStyle/>
        <a:p>
          <a:endParaRPr lang="en-IN"/>
        </a:p>
      </dgm:t>
    </dgm:pt>
    <dgm:pt modelId="{3CA6CBF3-49A9-4103-91B6-A39D02F46F61}" type="pres">
      <dgm:prSet presAssocID="{8E52E654-EF20-4C88-826F-1584461C1FF0}" presName="linNode" presStyleCnt="0"/>
      <dgm:spPr/>
    </dgm:pt>
    <dgm:pt modelId="{F3A5652C-A5AD-401A-86A1-999194EE6B99}" type="pres">
      <dgm:prSet presAssocID="{8E52E654-EF20-4C88-826F-1584461C1FF0}" presName="parentText" presStyleLbl="node1" presStyleIdx="0" presStyleCnt="7" custScaleX="62175">
        <dgm:presLayoutVars>
          <dgm:chMax val="1"/>
          <dgm:bulletEnabled val="1"/>
        </dgm:presLayoutVars>
      </dgm:prSet>
      <dgm:spPr/>
      <dgm:t>
        <a:bodyPr/>
        <a:lstStyle/>
        <a:p>
          <a:endParaRPr lang="en-IN"/>
        </a:p>
      </dgm:t>
    </dgm:pt>
    <dgm:pt modelId="{8D0DEDC2-5FAD-4B3C-974E-9EAB526E828D}" type="pres">
      <dgm:prSet presAssocID="{8E52E654-EF20-4C88-826F-1584461C1FF0}" presName="descendantText" presStyleLbl="alignAccFollowNode1" presStyleIdx="0" presStyleCnt="7">
        <dgm:presLayoutVars>
          <dgm:bulletEnabled val="1"/>
        </dgm:presLayoutVars>
      </dgm:prSet>
      <dgm:spPr/>
      <dgm:t>
        <a:bodyPr/>
        <a:lstStyle/>
        <a:p>
          <a:endParaRPr lang="en-IN"/>
        </a:p>
      </dgm:t>
    </dgm:pt>
    <dgm:pt modelId="{8E426E48-A527-441F-B66D-31EC2EF6ED46}" type="pres">
      <dgm:prSet presAssocID="{41461E95-3C1B-4020-89BD-7D53B990E69C}" presName="sp" presStyleCnt="0"/>
      <dgm:spPr/>
    </dgm:pt>
    <dgm:pt modelId="{492187AD-A20C-4DBB-9520-1ED8088F1794}" type="pres">
      <dgm:prSet presAssocID="{A76220E3-BBE6-4B49-92F8-575D2F9B4213}" presName="linNode" presStyleCnt="0"/>
      <dgm:spPr/>
    </dgm:pt>
    <dgm:pt modelId="{CAB1EF84-B448-4CAD-B2DE-A6235B4516DA}" type="pres">
      <dgm:prSet presAssocID="{A76220E3-BBE6-4B49-92F8-575D2F9B4213}" presName="parentText" presStyleLbl="node1" presStyleIdx="1" presStyleCnt="7" custScaleX="62175">
        <dgm:presLayoutVars>
          <dgm:chMax val="1"/>
          <dgm:bulletEnabled val="1"/>
        </dgm:presLayoutVars>
      </dgm:prSet>
      <dgm:spPr/>
      <dgm:t>
        <a:bodyPr/>
        <a:lstStyle/>
        <a:p>
          <a:endParaRPr lang="en-IN"/>
        </a:p>
      </dgm:t>
    </dgm:pt>
    <dgm:pt modelId="{EEA3BE21-7E98-4AA8-A550-16A3FFC46457}" type="pres">
      <dgm:prSet presAssocID="{A76220E3-BBE6-4B49-92F8-575D2F9B4213}" presName="descendantText" presStyleLbl="alignAccFollowNode1" presStyleIdx="1" presStyleCnt="7">
        <dgm:presLayoutVars>
          <dgm:bulletEnabled val="1"/>
        </dgm:presLayoutVars>
      </dgm:prSet>
      <dgm:spPr/>
      <dgm:t>
        <a:bodyPr/>
        <a:lstStyle/>
        <a:p>
          <a:endParaRPr lang="en-IN"/>
        </a:p>
      </dgm:t>
    </dgm:pt>
    <dgm:pt modelId="{809E30E2-AA45-4165-BAAB-64257CBAE71A}" type="pres">
      <dgm:prSet presAssocID="{502C6F68-9F7D-4B8A-A0A4-3F19FA03297F}" presName="sp" presStyleCnt="0"/>
      <dgm:spPr/>
    </dgm:pt>
    <dgm:pt modelId="{05A91AA4-7FF2-44CA-AB5F-B091EA66FDC6}" type="pres">
      <dgm:prSet presAssocID="{75E2FD10-B2D8-4AED-BA53-00707BE45AE0}" presName="linNode" presStyleCnt="0"/>
      <dgm:spPr/>
    </dgm:pt>
    <dgm:pt modelId="{B62822CD-1A3C-456B-937A-8E65FF993776}" type="pres">
      <dgm:prSet presAssocID="{75E2FD10-B2D8-4AED-BA53-00707BE45AE0}" presName="parentText" presStyleLbl="node1" presStyleIdx="2" presStyleCnt="7" custScaleX="62175">
        <dgm:presLayoutVars>
          <dgm:chMax val="1"/>
          <dgm:bulletEnabled val="1"/>
        </dgm:presLayoutVars>
      </dgm:prSet>
      <dgm:spPr/>
      <dgm:t>
        <a:bodyPr/>
        <a:lstStyle/>
        <a:p>
          <a:endParaRPr lang="en-IN"/>
        </a:p>
      </dgm:t>
    </dgm:pt>
    <dgm:pt modelId="{ADEDE4DD-8FD8-4961-8732-B6D46B9D5E26}" type="pres">
      <dgm:prSet presAssocID="{75E2FD10-B2D8-4AED-BA53-00707BE45AE0}" presName="descendantText" presStyleLbl="alignAccFollowNode1" presStyleIdx="2" presStyleCnt="7">
        <dgm:presLayoutVars>
          <dgm:bulletEnabled val="1"/>
        </dgm:presLayoutVars>
      </dgm:prSet>
      <dgm:spPr/>
      <dgm:t>
        <a:bodyPr/>
        <a:lstStyle/>
        <a:p>
          <a:endParaRPr lang="en-IN"/>
        </a:p>
      </dgm:t>
    </dgm:pt>
    <dgm:pt modelId="{59FC9FF1-EA9A-4017-A66B-EAF4ADAE26C6}" type="pres">
      <dgm:prSet presAssocID="{76249457-C683-46F8-8440-D000CE478294}" presName="sp" presStyleCnt="0"/>
      <dgm:spPr/>
    </dgm:pt>
    <dgm:pt modelId="{B0601EFB-90AF-43C4-A722-4EBF78C2BE19}" type="pres">
      <dgm:prSet presAssocID="{BFDB0D82-7B92-4D78-8E91-4DE4B1004062}" presName="linNode" presStyleCnt="0"/>
      <dgm:spPr/>
    </dgm:pt>
    <dgm:pt modelId="{386DB1D4-21E5-4594-BE56-C6DECF50ADB4}" type="pres">
      <dgm:prSet presAssocID="{BFDB0D82-7B92-4D78-8E91-4DE4B1004062}" presName="parentText" presStyleLbl="node1" presStyleIdx="3" presStyleCnt="7" custScaleX="62175">
        <dgm:presLayoutVars>
          <dgm:chMax val="1"/>
          <dgm:bulletEnabled val="1"/>
        </dgm:presLayoutVars>
      </dgm:prSet>
      <dgm:spPr/>
      <dgm:t>
        <a:bodyPr/>
        <a:lstStyle/>
        <a:p>
          <a:endParaRPr lang="en-IN"/>
        </a:p>
      </dgm:t>
    </dgm:pt>
    <dgm:pt modelId="{3B0679EA-55C0-4B71-A573-4CE53C42039A}" type="pres">
      <dgm:prSet presAssocID="{BFDB0D82-7B92-4D78-8E91-4DE4B1004062}" presName="descendantText" presStyleLbl="alignAccFollowNode1" presStyleIdx="3" presStyleCnt="7">
        <dgm:presLayoutVars>
          <dgm:bulletEnabled val="1"/>
        </dgm:presLayoutVars>
      </dgm:prSet>
      <dgm:spPr/>
      <dgm:t>
        <a:bodyPr/>
        <a:lstStyle/>
        <a:p>
          <a:endParaRPr lang="en-IN"/>
        </a:p>
      </dgm:t>
    </dgm:pt>
    <dgm:pt modelId="{626EA553-D6D9-459C-AA0E-DBCD2A0CF9DA}" type="pres">
      <dgm:prSet presAssocID="{8A1C29B1-A22B-444A-8133-A4F6AE983997}" presName="sp" presStyleCnt="0"/>
      <dgm:spPr/>
    </dgm:pt>
    <dgm:pt modelId="{0BA4518A-B0C6-412A-AA49-69D3A14E6772}" type="pres">
      <dgm:prSet presAssocID="{CAF990DC-B2A6-4C27-B2C3-CFB44C119F3A}" presName="linNode" presStyleCnt="0"/>
      <dgm:spPr/>
    </dgm:pt>
    <dgm:pt modelId="{8117DAD8-A541-4357-B35C-C689A395ADCE}" type="pres">
      <dgm:prSet presAssocID="{CAF990DC-B2A6-4C27-B2C3-CFB44C119F3A}" presName="parentText" presStyleLbl="node1" presStyleIdx="4" presStyleCnt="7" custScaleX="62175">
        <dgm:presLayoutVars>
          <dgm:chMax val="1"/>
          <dgm:bulletEnabled val="1"/>
        </dgm:presLayoutVars>
      </dgm:prSet>
      <dgm:spPr/>
      <dgm:t>
        <a:bodyPr/>
        <a:lstStyle/>
        <a:p>
          <a:endParaRPr lang="en-IN"/>
        </a:p>
      </dgm:t>
    </dgm:pt>
    <dgm:pt modelId="{B8CE6C5A-477A-428C-A638-E1B9603FFD11}" type="pres">
      <dgm:prSet presAssocID="{CAF990DC-B2A6-4C27-B2C3-CFB44C119F3A}" presName="descendantText" presStyleLbl="alignAccFollowNode1" presStyleIdx="4" presStyleCnt="7">
        <dgm:presLayoutVars>
          <dgm:bulletEnabled val="1"/>
        </dgm:presLayoutVars>
      </dgm:prSet>
      <dgm:spPr/>
      <dgm:t>
        <a:bodyPr/>
        <a:lstStyle/>
        <a:p>
          <a:endParaRPr lang="en-IN"/>
        </a:p>
      </dgm:t>
    </dgm:pt>
    <dgm:pt modelId="{0282FDA3-E399-4A7B-A135-353962AFD8CD}" type="pres">
      <dgm:prSet presAssocID="{E909F8CA-C1D1-4922-940C-F1A8D6BFF2B1}" presName="sp" presStyleCnt="0"/>
      <dgm:spPr/>
    </dgm:pt>
    <dgm:pt modelId="{BDF90D21-BF67-424F-9A96-3CCBA34182E7}" type="pres">
      <dgm:prSet presAssocID="{E9CCD1AD-4E2E-4CAB-8E7B-39B63D03F251}" presName="linNode" presStyleCnt="0"/>
      <dgm:spPr/>
    </dgm:pt>
    <dgm:pt modelId="{C2B6DA17-9FDA-450A-8B09-F8EF1F93E486}" type="pres">
      <dgm:prSet presAssocID="{E9CCD1AD-4E2E-4CAB-8E7B-39B63D03F251}" presName="parentText" presStyleLbl="node1" presStyleIdx="5" presStyleCnt="7" custScaleX="62175">
        <dgm:presLayoutVars>
          <dgm:chMax val="1"/>
          <dgm:bulletEnabled val="1"/>
        </dgm:presLayoutVars>
      </dgm:prSet>
      <dgm:spPr/>
      <dgm:t>
        <a:bodyPr/>
        <a:lstStyle/>
        <a:p>
          <a:endParaRPr lang="en-IN"/>
        </a:p>
      </dgm:t>
    </dgm:pt>
    <dgm:pt modelId="{7AE61A1A-D192-4C3D-8C9B-BCF7118C311E}" type="pres">
      <dgm:prSet presAssocID="{E9CCD1AD-4E2E-4CAB-8E7B-39B63D03F251}" presName="descendantText" presStyleLbl="alignAccFollowNode1" presStyleIdx="5" presStyleCnt="7">
        <dgm:presLayoutVars>
          <dgm:bulletEnabled val="1"/>
        </dgm:presLayoutVars>
      </dgm:prSet>
      <dgm:spPr/>
      <dgm:t>
        <a:bodyPr/>
        <a:lstStyle/>
        <a:p>
          <a:endParaRPr lang="en-IN"/>
        </a:p>
      </dgm:t>
    </dgm:pt>
    <dgm:pt modelId="{27191610-3AFB-46C3-8D15-6A6D216F33A7}" type="pres">
      <dgm:prSet presAssocID="{7154543D-566F-4AB0-9239-11F6CE5A71B4}" presName="sp" presStyleCnt="0"/>
      <dgm:spPr/>
    </dgm:pt>
    <dgm:pt modelId="{C9442701-2A69-44E3-A861-5FFA1C392097}" type="pres">
      <dgm:prSet presAssocID="{7176AB7C-4E66-4B78-848F-4C395214CAE9}" presName="linNode" presStyleCnt="0"/>
      <dgm:spPr/>
    </dgm:pt>
    <dgm:pt modelId="{97131AB6-C7ED-4EB2-95D9-B9D0282ADCB9}" type="pres">
      <dgm:prSet presAssocID="{7176AB7C-4E66-4B78-848F-4C395214CAE9}" presName="parentText" presStyleLbl="node1" presStyleIdx="6" presStyleCnt="7" custScaleX="62175">
        <dgm:presLayoutVars>
          <dgm:chMax val="1"/>
          <dgm:bulletEnabled val="1"/>
        </dgm:presLayoutVars>
      </dgm:prSet>
      <dgm:spPr/>
      <dgm:t>
        <a:bodyPr/>
        <a:lstStyle/>
        <a:p>
          <a:endParaRPr lang="en-IN"/>
        </a:p>
      </dgm:t>
    </dgm:pt>
    <dgm:pt modelId="{AA63DE3D-6A24-48BD-B8D5-CBDC6094C3DF}" type="pres">
      <dgm:prSet presAssocID="{7176AB7C-4E66-4B78-848F-4C395214CAE9}" presName="descendantText" presStyleLbl="alignAccFollowNode1" presStyleIdx="6" presStyleCnt="7">
        <dgm:presLayoutVars>
          <dgm:bulletEnabled val="1"/>
        </dgm:presLayoutVars>
      </dgm:prSet>
      <dgm:spPr/>
      <dgm:t>
        <a:bodyPr/>
        <a:lstStyle/>
        <a:p>
          <a:endParaRPr lang="en-IN"/>
        </a:p>
      </dgm:t>
    </dgm:pt>
  </dgm:ptLst>
  <dgm:cxnLst>
    <dgm:cxn modelId="{4D6A0690-8C08-4ACC-B10F-2CED2D20762E}" type="presOf" srcId="{AC837FC5-D22F-4C2A-B60C-E0335CF40106}" destId="{B8CE6C5A-477A-428C-A638-E1B9603FFD11}" srcOrd="0" destOrd="0" presId="urn:microsoft.com/office/officeart/2005/8/layout/vList5"/>
    <dgm:cxn modelId="{F1B4547A-E1AF-41A5-B2E3-BF48D6346A25}" srcId="{BFDB0D82-7B92-4D78-8E91-4DE4B1004062}" destId="{4B7BF990-F59B-44E0-8DF2-380CBD8ADD57}" srcOrd="0" destOrd="0" parTransId="{2E500B12-DC51-4572-B499-151860728407}" sibTransId="{FAB2924F-D342-49A4-A92D-D323E0F62213}"/>
    <dgm:cxn modelId="{1F8C1626-8FF4-460E-8D0B-5233941D105D}" type="presOf" srcId="{E9CCD1AD-4E2E-4CAB-8E7B-39B63D03F251}" destId="{C2B6DA17-9FDA-450A-8B09-F8EF1F93E486}" srcOrd="0" destOrd="0" presId="urn:microsoft.com/office/officeart/2005/8/layout/vList5"/>
    <dgm:cxn modelId="{46303654-0253-4A74-B48E-8819B0A8BCD4}" type="presOf" srcId="{5647389A-90C3-4666-8DB7-CBA39C6AC43D}" destId="{AA63DE3D-6A24-48BD-B8D5-CBDC6094C3DF}" srcOrd="0" destOrd="0" presId="urn:microsoft.com/office/officeart/2005/8/layout/vList5"/>
    <dgm:cxn modelId="{C3034E21-60AE-4DA4-91BA-DDA59C72335A}" type="presOf" srcId="{4B7BF990-F59B-44E0-8DF2-380CBD8ADD57}" destId="{3B0679EA-55C0-4B71-A573-4CE53C42039A}" srcOrd="0" destOrd="0" presId="urn:microsoft.com/office/officeart/2005/8/layout/vList5"/>
    <dgm:cxn modelId="{3D317AEF-3600-4B58-881F-E7D68A759882}" srcId="{A971010D-41E4-43F3-AB26-5027BCC270B3}" destId="{7176AB7C-4E66-4B78-848F-4C395214CAE9}" srcOrd="6" destOrd="0" parTransId="{5F9F37E1-D5A1-420C-AA71-8E86974EB6E1}" sibTransId="{36F7CCB3-2E49-4298-BEBD-0CD6B250D6D1}"/>
    <dgm:cxn modelId="{BAE1BE77-08BD-41A3-A2C6-378A470D4183}" srcId="{A971010D-41E4-43F3-AB26-5027BCC270B3}" destId="{75E2FD10-B2D8-4AED-BA53-00707BE45AE0}" srcOrd="2" destOrd="0" parTransId="{62B53042-6D5D-48DE-82B9-A2D819F4F343}" sibTransId="{76249457-C683-46F8-8440-D000CE478294}"/>
    <dgm:cxn modelId="{C8606149-0AC2-48BD-80E4-5DE834B1247E}" srcId="{A971010D-41E4-43F3-AB26-5027BCC270B3}" destId="{CAF990DC-B2A6-4C27-B2C3-CFB44C119F3A}" srcOrd="4" destOrd="0" parTransId="{EA65BC3F-82EB-4468-8F0D-DF16DB64161C}" sibTransId="{E909F8CA-C1D1-4922-940C-F1A8D6BFF2B1}"/>
    <dgm:cxn modelId="{616D51A9-B302-4681-B78A-040BFE4771D5}" type="presOf" srcId="{F474BE20-72E3-4001-AF4F-6B0FFE2F8A8B}" destId="{ADEDE4DD-8FD8-4961-8732-B6D46B9D5E26}" srcOrd="0" destOrd="0" presId="urn:microsoft.com/office/officeart/2005/8/layout/vList5"/>
    <dgm:cxn modelId="{B308333B-9511-47AF-8C4C-1DCD697C8D54}" srcId="{A76220E3-BBE6-4B49-92F8-575D2F9B4213}" destId="{8900358C-EAC1-4AF0-B07F-8E3A5060BF6C}" srcOrd="0" destOrd="0" parTransId="{312CD069-ABED-4694-A3EE-7CE99A6948C6}" sibTransId="{2FCF7A02-6875-4E9A-9C40-54BD32C3CEFC}"/>
    <dgm:cxn modelId="{92A35105-017D-404A-9019-EBAFF677DA89}" srcId="{8E52E654-EF20-4C88-826F-1584461C1FF0}" destId="{33EB031B-2ECB-434B-ABD4-9CE6E634F36B}" srcOrd="0" destOrd="0" parTransId="{B8D6709F-B674-4C2C-87FA-DFCC5E082BAB}" sibTransId="{C11945DA-3C73-4942-9A43-F139FDD443A2}"/>
    <dgm:cxn modelId="{3880840E-1D57-477E-876C-BA56E018630F}" srcId="{75E2FD10-B2D8-4AED-BA53-00707BE45AE0}" destId="{F474BE20-72E3-4001-AF4F-6B0FFE2F8A8B}" srcOrd="0" destOrd="0" parTransId="{DFFF0537-1976-45CC-814A-1C4C9305740F}" sibTransId="{7701F6E5-1104-4138-8A93-F3A94A960B93}"/>
    <dgm:cxn modelId="{0FB5C0A1-B276-42FA-B2FA-3FB18CC19B38}" srcId="{A971010D-41E4-43F3-AB26-5027BCC270B3}" destId="{BFDB0D82-7B92-4D78-8E91-4DE4B1004062}" srcOrd="3" destOrd="0" parTransId="{DE81FBF5-AF6C-4F06-93B9-25CF7308A539}" sibTransId="{8A1C29B1-A22B-444A-8133-A4F6AE983997}"/>
    <dgm:cxn modelId="{1624478C-B442-41B3-B6FE-2A316AF74A85}" srcId="{A971010D-41E4-43F3-AB26-5027BCC270B3}" destId="{A76220E3-BBE6-4B49-92F8-575D2F9B4213}" srcOrd="1" destOrd="0" parTransId="{D40037D3-44A7-4F3F-8D71-FA86355131D8}" sibTransId="{502C6F68-9F7D-4B8A-A0A4-3F19FA03297F}"/>
    <dgm:cxn modelId="{636EDB17-93F5-43D6-BFA8-E7670F1DC9C4}" type="presOf" srcId="{7176AB7C-4E66-4B78-848F-4C395214CAE9}" destId="{97131AB6-C7ED-4EB2-95D9-B9D0282ADCB9}" srcOrd="0" destOrd="0" presId="urn:microsoft.com/office/officeart/2005/8/layout/vList5"/>
    <dgm:cxn modelId="{CA79F4B8-82B2-4356-A469-BF6E76F4F576}" type="presOf" srcId="{CAF990DC-B2A6-4C27-B2C3-CFB44C119F3A}" destId="{8117DAD8-A541-4357-B35C-C689A395ADCE}" srcOrd="0" destOrd="0" presId="urn:microsoft.com/office/officeart/2005/8/layout/vList5"/>
    <dgm:cxn modelId="{BEE11AD8-960E-4DA4-A83A-EBFFCDC63134}" type="presOf" srcId="{8900358C-EAC1-4AF0-B07F-8E3A5060BF6C}" destId="{EEA3BE21-7E98-4AA8-A550-16A3FFC46457}" srcOrd="0" destOrd="0" presId="urn:microsoft.com/office/officeart/2005/8/layout/vList5"/>
    <dgm:cxn modelId="{AAC61CA9-ED7D-477A-84B1-93497C6039F2}" type="presOf" srcId="{8E52E654-EF20-4C88-826F-1584461C1FF0}" destId="{F3A5652C-A5AD-401A-86A1-999194EE6B99}" srcOrd="0" destOrd="0" presId="urn:microsoft.com/office/officeart/2005/8/layout/vList5"/>
    <dgm:cxn modelId="{4181D8EB-AA7A-4D04-9D6F-BAAB6E1E7A1E}" type="presOf" srcId="{A971010D-41E4-43F3-AB26-5027BCC270B3}" destId="{D593E516-E726-4BE9-9F84-2B2598CBCEC3}" srcOrd="0" destOrd="0" presId="urn:microsoft.com/office/officeart/2005/8/layout/vList5"/>
    <dgm:cxn modelId="{2C29BC0D-252A-4116-93C5-B4ABCA328A5F}" srcId="{A971010D-41E4-43F3-AB26-5027BCC270B3}" destId="{8E52E654-EF20-4C88-826F-1584461C1FF0}" srcOrd="0" destOrd="0" parTransId="{FFF03C81-6119-46F6-90F7-E9FF41C0A5B3}" sibTransId="{41461E95-3C1B-4020-89BD-7D53B990E69C}"/>
    <dgm:cxn modelId="{F37ED6A2-CFBC-4ED6-8D38-A7C8D1A7280B}" srcId="{A971010D-41E4-43F3-AB26-5027BCC270B3}" destId="{E9CCD1AD-4E2E-4CAB-8E7B-39B63D03F251}" srcOrd="5" destOrd="0" parTransId="{0ADB4CC8-8F2E-4263-A53A-57BDA708BC15}" sibTransId="{7154543D-566F-4AB0-9239-11F6CE5A71B4}"/>
    <dgm:cxn modelId="{1B95B60D-8239-4909-8BA7-D8DF31150A27}" type="presOf" srcId="{05CA0461-1626-469A-B99A-912562318D6B}" destId="{7AE61A1A-D192-4C3D-8C9B-BCF7118C311E}" srcOrd="0" destOrd="0" presId="urn:microsoft.com/office/officeart/2005/8/layout/vList5"/>
    <dgm:cxn modelId="{CD99F63D-DB24-4766-96AE-D6A0C9F020DB}" srcId="{CAF990DC-B2A6-4C27-B2C3-CFB44C119F3A}" destId="{AC837FC5-D22F-4C2A-B60C-E0335CF40106}" srcOrd="0" destOrd="0" parTransId="{2D214193-295A-400E-9ADC-E305A069ACA3}" sibTransId="{1B3A3A4E-1D81-4792-B733-981897556151}"/>
    <dgm:cxn modelId="{045C37A9-AAC6-4FE9-8F46-49B49B02396B}" type="presOf" srcId="{75E2FD10-B2D8-4AED-BA53-00707BE45AE0}" destId="{B62822CD-1A3C-456B-937A-8E65FF993776}" srcOrd="0" destOrd="0" presId="urn:microsoft.com/office/officeart/2005/8/layout/vList5"/>
    <dgm:cxn modelId="{C3120729-55CC-4863-B214-C0CAEFCCD57A}" type="presOf" srcId="{BFDB0D82-7B92-4D78-8E91-4DE4B1004062}" destId="{386DB1D4-21E5-4594-BE56-C6DECF50ADB4}" srcOrd="0" destOrd="0" presId="urn:microsoft.com/office/officeart/2005/8/layout/vList5"/>
    <dgm:cxn modelId="{ABEE4827-F8EA-4D1F-A0E5-BD4BE7EBCB51}" srcId="{E9CCD1AD-4E2E-4CAB-8E7B-39B63D03F251}" destId="{05CA0461-1626-469A-B99A-912562318D6B}" srcOrd="0" destOrd="0" parTransId="{684DB349-513D-4BC6-8137-FF7BFA91AFB9}" sibTransId="{8B2B6E9C-1DE1-4D63-B5AC-07C15FBB8463}"/>
    <dgm:cxn modelId="{EEB38372-E64F-4EDA-B8C5-28E1253A6367}" type="presOf" srcId="{33EB031B-2ECB-434B-ABD4-9CE6E634F36B}" destId="{8D0DEDC2-5FAD-4B3C-974E-9EAB526E828D}" srcOrd="0" destOrd="0" presId="urn:microsoft.com/office/officeart/2005/8/layout/vList5"/>
    <dgm:cxn modelId="{D7E13698-CBFA-40AF-BFF3-37296EE6CE11}" srcId="{7176AB7C-4E66-4B78-848F-4C395214CAE9}" destId="{5647389A-90C3-4666-8DB7-CBA39C6AC43D}" srcOrd="0" destOrd="0" parTransId="{A73CC1DE-0F7B-47EC-A92D-5895096C7816}" sibTransId="{39163142-1747-4024-AFE0-E8AA28F3C212}"/>
    <dgm:cxn modelId="{E9444CC3-8F06-4B93-AE3E-9D190D7B0A90}" type="presOf" srcId="{A76220E3-BBE6-4B49-92F8-575D2F9B4213}" destId="{CAB1EF84-B448-4CAD-B2DE-A6235B4516DA}" srcOrd="0" destOrd="0" presId="urn:microsoft.com/office/officeart/2005/8/layout/vList5"/>
    <dgm:cxn modelId="{CD85288C-3F02-4020-8785-018EE9DA9E5E}" type="presParOf" srcId="{D593E516-E726-4BE9-9F84-2B2598CBCEC3}" destId="{3CA6CBF3-49A9-4103-91B6-A39D02F46F61}" srcOrd="0" destOrd="0" presId="urn:microsoft.com/office/officeart/2005/8/layout/vList5"/>
    <dgm:cxn modelId="{8F567119-51E8-4F61-BDDE-3BC44DC8704D}" type="presParOf" srcId="{3CA6CBF3-49A9-4103-91B6-A39D02F46F61}" destId="{F3A5652C-A5AD-401A-86A1-999194EE6B99}" srcOrd="0" destOrd="0" presId="urn:microsoft.com/office/officeart/2005/8/layout/vList5"/>
    <dgm:cxn modelId="{2094B7D4-A6EC-48E8-B9B8-A4DF30B214EC}" type="presParOf" srcId="{3CA6CBF3-49A9-4103-91B6-A39D02F46F61}" destId="{8D0DEDC2-5FAD-4B3C-974E-9EAB526E828D}" srcOrd="1" destOrd="0" presId="urn:microsoft.com/office/officeart/2005/8/layout/vList5"/>
    <dgm:cxn modelId="{F8EFF486-5141-453F-A091-3A9C836C12B6}" type="presParOf" srcId="{D593E516-E726-4BE9-9F84-2B2598CBCEC3}" destId="{8E426E48-A527-441F-B66D-31EC2EF6ED46}" srcOrd="1" destOrd="0" presId="urn:microsoft.com/office/officeart/2005/8/layout/vList5"/>
    <dgm:cxn modelId="{132685A6-83AE-4039-B495-C3D7F6DB46A9}" type="presParOf" srcId="{D593E516-E726-4BE9-9F84-2B2598CBCEC3}" destId="{492187AD-A20C-4DBB-9520-1ED8088F1794}" srcOrd="2" destOrd="0" presId="urn:microsoft.com/office/officeart/2005/8/layout/vList5"/>
    <dgm:cxn modelId="{84F11874-47EE-446A-A0BF-69A956363660}" type="presParOf" srcId="{492187AD-A20C-4DBB-9520-1ED8088F1794}" destId="{CAB1EF84-B448-4CAD-B2DE-A6235B4516DA}" srcOrd="0" destOrd="0" presId="urn:microsoft.com/office/officeart/2005/8/layout/vList5"/>
    <dgm:cxn modelId="{25A26B21-539E-4D58-9A31-36038B0B8EC0}" type="presParOf" srcId="{492187AD-A20C-4DBB-9520-1ED8088F1794}" destId="{EEA3BE21-7E98-4AA8-A550-16A3FFC46457}" srcOrd="1" destOrd="0" presId="urn:microsoft.com/office/officeart/2005/8/layout/vList5"/>
    <dgm:cxn modelId="{803E9AE5-DBBA-493D-B568-454517A41221}" type="presParOf" srcId="{D593E516-E726-4BE9-9F84-2B2598CBCEC3}" destId="{809E30E2-AA45-4165-BAAB-64257CBAE71A}" srcOrd="3" destOrd="0" presId="urn:microsoft.com/office/officeart/2005/8/layout/vList5"/>
    <dgm:cxn modelId="{C54A94FA-B90F-4BE1-A6D8-16E9E14E8A27}" type="presParOf" srcId="{D593E516-E726-4BE9-9F84-2B2598CBCEC3}" destId="{05A91AA4-7FF2-44CA-AB5F-B091EA66FDC6}" srcOrd="4" destOrd="0" presId="urn:microsoft.com/office/officeart/2005/8/layout/vList5"/>
    <dgm:cxn modelId="{58FD0560-5F14-43EC-A616-9BE6448CC68D}" type="presParOf" srcId="{05A91AA4-7FF2-44CA-AB5F-B091EA66FDC6}" destId="{B62822CD-1A3C-456B-937A-8E65FF993776}" srcOrd="0" destOrd="0" presId="urn:microsoft.com/office/officeart/2005/8/layout/vList5"/>
    <dgm:cxn modelId="{DE023BB6-EE0F-417D-99C6-C36478A7505E}" type="presParOf" srcId="{05A91AA4-7FF2-44CA-AB5F-B091EA66FDC6}" destId="{ADEDE4DD-8FD8-4961-8732-B6D46B9D5E26}" srcOrd="1" destOrd="0" presId="urn:microsoft.com/office/officeart/2005/8/layout/vList5"/>
    <dgm:cxn modelId="{40EBFBEA-9B1F-4B2B-8153-222C46692FF1}" type="presParOf" srcId="{D593E516-E726-4BE9-9F84-2B2598CBCEC3}" destId="{59FC9FF1-EA9A-4017-A66B-EAF4ADAE26C6}" srcOrd="5" destOrd="0" presId="urn:microsoft.com/office/officeart/2005/8/layout/vList5"/>
    <dgm:cxn modelId="{7B9BF643-B795-45E3-9E86-705A7C26D1B9}" type="presParOf" srcId="{D593E516-E726-4BE9-9F84-2B2598CBCEC3}" destId="{B0601EFB-90AF-43C4-A722-4EBF78C2BE19}" srcOrd="6" destOrd="0" presId="urn:microsoft.com/office/officeart/2005/8/layout/vList5"/>
    <dgm:cxn modelId="{49F33DF2-4D11-4E18-9863-36BE65E4A4CD}" type="presParOf" srcId="{B0601EFB-90AF-43C4-A722-4EBF78C2BE19}" destId="{386DB1D4-21E5-4594-BE56-C6DECF50ADB4}" srcOrd="0" destOrd="0" presId="urn:microsoft.com/office/officeart/2005/8/layout/vList5"/>
    <dgm:cxn modelId="{B5F5DA58-313A-4773-AB3B-CE2AB2402DF6}" type="presParOf" srcId="{B0601EFB-90AF-43C4-A722-4EBF78C2BE19}" destId="{3B0679EA-55C0-4B71-A573-4CE53C42039A}" srcOrd="1" destOrd="0" presId="urn:microsoft.com/office/officeart/2005/8/layout/vList5"/>
    <dgm:cxn modelId="{AFD4ED2D-0F18-4132-9618-C5F0D5ADDB7D}" type="presParOf" srcId="{D593E516-E726-4BE9-9F84-2B2598CBCEC3}" destId="{626EA553-D6D9-459C-AA0E-DBCD2A0CF9DA}" srcOrd="7" destOrd="0" presId="urn:microsoft.com/office/officeart/2005/8/layout/vList5"/>
    <dgm:cxn modelId="{A420618A-414E-405D-8367-CB968EC5A776}" type="presParOf" srcId="{D593E516-E726-4BE9-9F84-2B2598CBCEC3}" destId="{0BA4518A-B0C6-412A-AA49-69D3A14E6772}" srcOrd="8" destOrd="0" presId="urn:microsoft.com/office/officeart/2005/8/layout/vList5"/>
    <dgm:cxn modelId="{F735D804-5F1B-4F53-A145-B9D434D1E40F}" type="presParOf" srcId="{0BA4518A-B0C6-412A-AA49-69D3A14E6772}" destId="{8117DAD8-A541-4357-B35C-C689A395ADCE}" srcOrd="0" destOrd="0" presId="urn:microsoft.com/office/officeart/2005/8/layout/vList5"/>
    <dgm:cxn modelId="{54782C5D-F4F8-4443-A3FC-68F16351218D}" type="presParOf" srcId="{0BA4518A-B0C6-412A-AA49-69D3A14E6772}" destId="{B8CE6C5A-477A-428C-A638-E1B9603FFD11}" srcOrd="1" destOrd="0" presId="urn:microsoft.com/office/officeart/2005/8/layout/vList5"/>
    <dgm:cxn modelId="{00328D20-7634-43D8-B33D-9EADF0271D0B}" type="presParOf" srcId="{D593E516-E726-4BE9-9F84-2B2598CBCEC3}" destId="{0282FDA3-E399-4A7B-A135-353962AFD8CD}" srcOrd="9" destOrd="0" presId="urn:microsoft.com/office/officeart/2005/8/layout/vList5"/>
    <dgm:cxn modelId="{192E139E-4713-4041-9348-E7139F7830A3}" type="presParOf" srcId="{D593E516-E726-4BE9-9F84-2B2598CBCEC3}" destId="{BDF90D21-BF67-424F-9A96-3CCBA34182E7}" srcOrd="10" destOrd="0" presId="urn:microsoft.com/office/officeart/2005/8/layout/vList5"/>
    <dgm:cxn modelId="{0A0D0B37-9566-404B-AE75-0B2FC7A8DB93}" type="presParOf" srcId="{BDF90D21-BF67-424F-9A96-3CCBA34182E7}" destId="{C2B6DA17-9FDA-450A-8B09-F8EF1F93E486}" srcOrd="0" destOrd="0" presId="urn:microsoft.com/office/officeart/2005/8/layout/vList5"/>
    <dgm:cxn modelId="{AE66E924-F81D-4266-8492-DB16D33A10D9}" type="presParOf" srcId="{BDF90D21-BF67-424F-9A96-3CCBA34182E7}" destId="{7AE61A1A-D192-4C3D-8C9B-BCF7118C311E}" srcOrd="1" destOrd="0" presId="urn:microsoft.com/office/officeart/2005/8/layout/vList5"/>
    <dgm:cxn modelId="{2986DA09-D497-488E-B574-4A7553233465}" type="presParOf" srcId="{D593E516-E726-4BE9-9F84-2B2598CBCEC3}" destId="{27191610-3AFB-46C3-8D15-6A6D216F33A7}" srcOrd="11" destOrd="0" presId="urn:microsoft.com/office/officeart/2005/8/layout/vList5"/>
    <dgm:cxn modelId="{3AFF6FB5-80E0-4E06-B32C-7D8BF2D9A2F7}" type="presParOf" srcId="{D593E516-E726-4BE9-9F84-2B2598CBCEC3}" destId="{C9442701-2A69-44E3-A861-5FFA1C392097}" srcOrd="12" destOrd="0" presId="urn:microsoft.com/office/officeart/2005/8/layout/vList5"/>
    <dgm:cxn modelId="{929944A4-360C-4C08-967B-BE9C70F2880C}" type="presParOf" srcId="{C9442701-2A69-44E3-A861-5FFA1C392097}" destId="{97131AB6-C7ED-4EB2-95D9-B9D0282ADCB9}" srcOrd="0" destOrd="0" presId="urn:microsoft.com/office/officeart/2005/8/layout/vList5"/>
    <dgm:cxn modelId="{B6F9ADE3-2751-4A53-82EB-A973543761ED}" type="presParOf" srcId="{C9442701-2A69-44E3-A861-5FFA1C392097}" destId="{AA63DE3D-6A24-48BD-B8D5-CBDC6094C3D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81AAE0A-2EC7-4B7A-942C-40EFF70EE37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IN"/>
        </a:p>
      </dgm:t>
    </dgm:pt>
    <dgm:pt modelId="{180021DE-F46C-4346-8AA2-8AFDEC9C2E9B}">
      <dgm:prSet custT="1"/>
      <dgm:spPr/>
      <dgm:t>
        <a:bodyPr anchor="ctr"/>
        <a:lstStyle/>
        <a:p>
          <a:pPr algn="l" rtl="0">
            <a:lnSpc>
              <a:spcPct val="150000"/>
            </a:lnSpc>
          </a:pPr>
          <a:r>
            <a:rPr lang="en-IN" sz="240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Section</a:t>
          </a:r>
          <a:r>
            <a:rPr lang="en-IN" sz="2400" baseline="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 44AD</a:t>
          </a:r>
        </a:p>
      </dgm:t>
    </dgm:pt>
    <dgm:pt modelId="{FE03F9E9-6CCE-46A9-B3C6-064F7962D485}" type="par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21263FA2-C46D-4A12-B3DC-DBA206654002}" type="sib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830A59F9-1F0E-49CB-8C58-BE9F232820F9}">
      <dgm:prSet custT="1"/>
      <dgm:spPr/>
      <dgm:t>
        <a:bodyPr/>
        <a:lstStyle/>
        <a:p>
          <a:pPr algn="just" rtl="0">
            <a:lnSpc>
              <a:spcPct val="100000"/>
            </a:lnSpc>
          </a:pPr>
          <a:r>
            <a:rPr lang="en-US" sz="1800" dirty="0" smtClean="0">
              <a:latin typeface="Trebuchet MS" panose="020B0603020202020204" pitchFamily="34" charset="0"/>
              <a:ea typeface="Tahoma" panose="020B0604030504040204" pitchFamily="34" charset="0"/>
              <a:cs typeface="Tahoma" panose="020B0604030504040204" pitchFamily="34" charset="0"/>
            </a:rPr>
            <a:t>(4) Where an eligible </a:t>
          </a:r>
          <a:r>
            <a:rPr lang="en-US" sz="1800" dirty="0" err="1" smtClean="0">
              <a:latin typeface="Trebuchet MS" panose="020B0603020202020204" pitchFamily="34" charset="0"/>
              <a:ea typeface="Tahoma" panose="020B0604030504040204" pitchFamily="34" charset="0"/>
              <a:cs typeface="Tahoma" panose="020B0604030504040204" pitchFamily="34" charset="0"/>
            </a:rPr>
            <a:t>assessee</a:t>
          </a:r>
          <a:r>
            <a:rPr lang="en-US" sz="1800" dirty="0" smtClean="0">
              <a:latin typeface="Trebuchet MS" panose="020B0603020202020204" pitchFamily="34" charset="0"/>
              <a:ea typeface="Tahoma" panose="020B0604030504040204" pitchFamily="34" charset="0"/>
              <a:cs typeface="Tahoma" panose="020B0604030504040204" pitchFamily="34" charset="0"/>
            </a:rPr>
            <a:t> </a:t>
          </a:r>
          <a:r>
            <a:rPr lang="en-US" sz="1800" b="1" i="1" dirty="0" smtClean="0">
              <a:solidFill>
                <a:srgbClr val="F19145"/>
              </a:solidFill>
              <a:latin typeface="Trebuchet MS" panose="020B0603020202020204" pitchFamily="34" charset="0"/>
              <a:ea typeface="Tahoma" panose="020B0604030504040204" pitchFamily="34" charset="0"/>
              <a:cs typeface="Tahoma" panose="020B0604030504040204" pitchFamily="34" charset="0"/>
            </a:rPr>
            <a:t>declares profit for any previous year in accordance with the provisions of this section and he declares profit for any of the five assessment years</a:t>
          </a:r>
          <a:r>
            <a:rPr lang="en-US" sz="1800" dirty="0" smtClean="0">
              <a:latin typeface="Trebuchet MS" panose="020B0603020202020204" pitchFamily="34" charset="0"/>
              <a:ea typeface="Tahoma" panose="020B0604030504040204" pitchFamily="34" charset="0"/>
              <a:cs typeface="Tahoma" panose="020B0604030504040204" pitchFamily="34" charset="0"/>
            </a:rPr>
            <a:t> relevant to the previous year succeeding such previous year not in accordance with the provisions of sub-section (1), he shall not be eligible to claim the benefit of the provisions of this section for five assessment years subsequent to the assessment year relevant to the previous year in which the profit has not been declared in accordance with the provisions of sub-section (1).</a:t>
          </a:r>
        </a:p>
      </dgm:t>
    </dgm:pt>
    <dgm:pt modelId="{9B434B5B-EA02-4BC0-8B45-D50F8A70F1EB}" type="parTrans" cxnId="{5468CE82-FCC6-4759-BDB2-B3BF936F347B}">
      <dgm:prSet/>
      <dgm:spPr/>
      <dgm:t>
        <a:bodyPr/>
        <a:lstStyle/>
        <a:p>
          <a:endParaRPr lang="en-IN" sz="1400">
            <a:latin typeface="Trebuchet MS" panose="020B0603020202020204" pitchFamily="34" charset="0"/>
          </a:endParaRPr>
        </a:p>
      </dgm:t>
    </dgm:pt>
    <dgm:pt modelId="{F48C6BBF-8B84-4103-B2CC-E91C7F90C071}" type="sibTrans" cxnId="{5468CE82-FCC6-4759-BDB2-B3BF936F347B}">
      <dgm:prSet/>
      <dgm:spPr/>
      <dgm:t>
        <a:bodyPr/>
        <a:lstStyle/>
        <a:p>
          <a:endParaRPr lang="en-IN" sz="1400">
            <a:latin typeface="Trebuchet MS" panose="020B0603020202020204" pitchFamily="34" charset="0"/>
          </a:endParaRPr>
        </a:p>
      </dgm:t>
    </dgm:pt>
    <dgm:pt modelId="{890C1E53-8826-4302-850E-110294E20567}">
      <dgm:prSet custT="1"/>
      <dgm:spPr/>
      <dgm:t>
        <a:bodyPr/>
        <a:lstStyle/>
        <a:p>
          <a:pPr algn="just">
            <a:lnSpc>
              <a:spcPct val="100000"/>
            </a:lnSpc>
            <a:spcBef>
              <a:spcPts val="1200"/>
            </a:spcBef>
          </a:pPr>
          <a:r>
            <a:rPr lang="en-US" sz="1800" dirty="0" smtClean="0">
              <a:latin typeface="Trebuchet MS" panose="020B0603020202020204" pitchFamily="34" charset="0"/>
              <a:ea typeface="Tahoma" panose="020B0604030504040204" pitchFamily="34" charset="0"/>
              <a:cs typeface="Tahoma" panose="020B0604030504040204" pitchFamily="34" charset="0"/>
            </a:rPr>
            <a:t>(5) Notwithstanding anything contained in the foregoing provisions of this section, an eligible </a:t>
          </a:r>
          <a:r>
            <a:rPr lang="en-US" sz="1800" dirty="0" err="1" smtClean="0">
              <a:latin typeface="Trebuchet MS" panose="020B0603020202020204" pitchFamily="34" charset="0"/>
              <a:ea typeface="Tahoma" panose="020B0604030504040204" pitchFamily="34" charset="0"/>
              <a:cs typeface="Tahoma" panose="020B0604030504040204" pitchFamily="34" charset="0"/>
            </a:rPr>
            <a:t>assessee</a:t>
          </a:r>
          <a:r>
            <a:rPr lang="en-US" sz="1800" dirty="0" smtClean="0">
              <a:latin typeface="Trebuchet MS" panose="020B0603020202020204" pitchFamily="34" charset="0"/>
              <a:ea typeface="Tahoma" panose="020B0604030504040204" pitchFamily="34" charset="0"/>
              <a:cs typeface="Tahoma" panose="020B0604030504040204" pitchFamily="34" charset="0"/>
            </a:rPr>
            <a:t> to whom the provisions of sub-section (4) are applicable and whose total income exceeds the maximum amount which is not chargeable to income-tax, shall be required to keep and maintain such books of account and other documents as required under sub-section (2) of section 44AA and get them audited and furnish a report of such audit as required under section 44AB.</a:t>
          </a:r>
        </a:p>
      </dgm:t>
    </dgm:pt>
    <dgm:pt modelId="{3E2A494E-E470-4FA8-910C-AFDF755A2BF6}" type="parTrans" cxnId="{275C1E2D-343A-4F08-B9E6-0F0D1CAC3655}">
      <dgm:prSet/>
      <dgm:spPr/>
      <dgm:t>
        <a:bodyPr/>
        <a:lstStyle/>
        <a:p>
          <a:endParaRPr lang="en-IN"/>
        </a:p>
      </dgm:t>
    </dgm:pt>
    <dgm:pt modelId="{824548E6-1C7F-40AF-AFFA-5D873DBF1FDB}" type="sibTrans" cxnId="{275C1E2D-343A-4F08-B9E6-0F0D1CAC3655}">
      <dgm:prSet/>
      <dgm:spPr/>
      <dgm:t>
        <a:bodyPr/>
        <a:lstStyle/>
        <a:p>
          <a:endParaRPr lang="en-IN"/>
        </a:p>
      </dgm:t>
    </dgm:pt>
    <dgm:pt modelId="{76D21F15-D7B5-4E99-8327-E70851262C73}" type="pres">
      <dgm:prSet presAssocID="{881AAE0A-2EC7-4B7A-942C-40EFF70EE37B}" presName="vert0" presStyleCnt="0">
        <dgm:presLayoutVars>
          <dgm:dir/>
          <dgm:animOne val="branch"/>
          <dgm:animLvl val="lvl"/>
        </dgm:presLayoutVars>
      </dgm:prSet>
      <dgm:spPr/>
      <dgm:t>
        <a:bodyPr/>
        <a:lstStyle/>
        <a:p>
          <a:endParaRPr lang="en-IN"/>
        </a:p>
      </dgm:t>
    </dgm:pt>
    <dgm:pt modelId="{BB3B72CC-6272-43EE-97E8-27B72CDA07B9}" type="pres">
      <dgm:prSet presAssocID="{180021DE-F46C-4346-8AA2-8AFDEC9C2E9B}" presName="thickLine" presStyleLbl="alignNode1" presStyleIdx="0" presStyleCnt="1"/>
      <dgm:spPr/>
      <dgm:t>
        <a:bodyPr/>
        <a:lstStyle/>
        <a:p>
          <a:endParaRPr lang="en-IN"/>
        </a:p>
      </dgm:t>
    </dgm:pt>
    <dgm:pt modelId="{6FF56DE3-705F-4588-8DD8-F991E2455281}" type="pres">
      <dgm:prSet presAssocID="{180021DE-F46C-4346-8AA2-8AFDEC9C2E9B}" presName="horz1" presStyleCnt="0"/>
      <dgm:spPr/>
      <dgm:t>
        <a:bodyPr/>
        <a:lstStyle/>
        <a:p>
          <a:endParaRPr lang="en-IN"/>
        </a:p>
      </dgm:t>
    </dgm:pt>
    <dgm:pt modelId="{DB7137B4-0F38-40D7-BF32-B1CF9159EED0}" type="pres">
      <dgm:prSet presAssocID="{180021DE-F46C-4346-8AA2-8AFDEC9C2E9B}" presName="tx1" presStyleLbl="revTx" presStyleIdx="0" presStyleCnt="3"/>
      <dgm:spPr/>
      <dgm:t>
        <a:bodyPr/>
        <a:lstStyle/>
        <a:p>
          <a:endParaRPr lang="en-IN"/>
        </a:p>
      </dgm:t>
    </dgm:pt>
    <dgm:pt modelId="{DFDC257A-38B0-4E07-A46D-6D79E3407663}" type="pres">
      <dgm:prSet presAssocID="{180021DE-F46C-4346-8AA2-8AFDEC9C2E9B}" presName="vert1" presStyleCnt="0"/>
      <dgm:spPr/>
      <dgm:t>
        <a:bodyPr/>
        <a:lstStyle/>
        <a:p>
          <a:endParaRPr lang="en-IN"/>
        </a:p>
      </dgm:t>
    </dgm:pt>
    <dgm:pt modelId="{B70A368D-75B0-4611-8520-BEDAE4C8BC84}" type="pres">
      <dgm:prSet presAssocID="{830A59F9-1F0E-49CB-8C58-BE9F232820F9}" presName="vertSpace2a" presStyleCnt="0"/>
      <dgm:spPr/>
    </dgm:pt>
    <dgm:pt modelId="{37901F18-9B44-444C-B309-5C4CB2445E14}" type="pres">
      <dgm:prSet presAssocID="{830A59F9-1F0E-49CB-8C58-BE9F232820F9}" presName="horz2" presStyleCnt="0"/>
      <dgm:spPr/>
    </dgm:pt>
    <dgm:pt modelId="{783A834C-0F20-466C-800E-620A4CA19073}" type="pres">
      <dgm:prSet presAssocID="{830A59F9-1F0E-49CB-8C58-BE9F232820F9}" presName="horzSpace2" presStyleCnt="0"/>
      <dgm:spPr/>
    </dgm:pt>
    <dgm:pt modelId="{59952B5B-5B29-4131-900C-058435378D3E}" type="pres">
      <dgm:prSet presAssocID="{830A59F9-1F0E-49CB-8C58-BE9F232820F9}" presName="tx2" presStyleLbl="revTx" presStyleIdx="1" presStyleCnt="3" custScaleY="94630"/>
      <dgm:spPr/>
      <dgm:t>
        <a:bodyPr/>
        <a:lstStyle/>
        <a:p>
          <a:endParaRPr lang="en-IN"/>
        </a:p>
      </dgm:t>
    </dgm:pt>
    <dgm:pt modelId="{5E2C57CB-A377-4664-A0C7-22AFE2817C3B}" type="pres">
      <dgm:prSet presAssocID="{830A59F9-1F0E-49CB-8C58-BE9F232820F9}" presName="vert2" presStyleCnt="0"/>
      <dgm:spPr/>
    </dgm:pt>
    <dgm:pt modelId="{CC8B48CD-3701-4F8C-803F-F90F39A541CF}" type="pres">
      <dgm:prSet presAssocID="{830A59F9-1F0E-49CB-8C58-BE9F232820F9}" presName="thinLine2b" presStyleLbl="callout" presStyleIdx="0" presStyleCnt="2" custLinFactNeighborX="-368" custLinFactNeighborY="59972"/>
      <dgm:spPr/>
    </dgm:pt>
    <dgm:pt modelId="{8B49379F-0364-4340-A98F-A8AE6CF09726}" type="pres">
      <dgm:prSet presAssocID="{830A59F9-1F0E-49CB-8C58-BE9F232820F9}" presName="vertSpace2b" presStyleCnt="0"/>
      <dgm:spPr/>
    </dgm:pt>
    <dgm:pt modelId="{A966F363-B6EF-4662-912B-E34791E041DF}" type="pres">
      <dgm:prSet presAssocID="{890C1E53-8826-4302-850E-110294E20567}" presName="horz2" presStyleCnt="0"/>
      <dgm:spPr/>
    </dgm:pt>
    <dgm:pt modelId="{0B2C71C8-F290-4508-A31F-1F94D09E71AF}" type="pres">
      <dgm:prSet presAssocID="{890C1E53-8826-4302-850E-110294E20567}" presName="horzSpace2" presStyleCnt="0"/>
      <dgm:spPr/>
    </dgm:pt>
    <dgm:pt modelId="{01CECC30-8E4C-4443-9221-9C36C1DB0174}" type="pres">
      <dgm:prSet presAssocID="{890C1E53-8826-4302-850E-110294E20567}" presName="tx2" presStyleLbl="revTx" presStyleIdx="2" presStyleCnt="3"/>
      <dgm:spPr/>
      <dgm:t>
        <a:bodyPr/>
        <a:lstStyle/>
        <a:p>
          <a:endParaRPr lang="en-IN"/>
        </a:p>
      </dgm:t>
    </dgm:pt>
    <dgm:pt modelId="{12A3D093-EB96-4306-873B-5B593B654E0E}" type="pres">
      <dgm:prSet presAssocID="{890C1E53-8826-4302-850E-110294E20567}" presName="vert2" presStyleCnt="0"/>
      <dgm:spPr/>
    </dgm:pt>
    <dgm:pt modelId="{9B612F56-EBD1-40FB-9F93-90AE293FDD23}" type="pres">
      <dgm:prSet presAssocID="{890C1E53-8826-4302-850E-110294E20567}" presName="thinLine2b" presStyleLbl="callout" presStyleIdx="1" presStyleCnt="2"/>
      <dgm:spPr/>
    </dgm:pt>
    <dgm:pt modelId="{BDAEC843-A0D8-47AC-9588-50DC5E375B87}" type="pres">
      <dgm:prSet presAssocID="{890C1E53-8826-4302-850E-110294E20567}" presName="vertSpace2b" presStyleCnt="0"/>
      <dgm:spPr/>
    </dgm:pt>
  </dgm:ptLst>
  <dgm:cxnLst>
    <dgm:cxn modelId="{5468CE82-FCC6-4759-BDB2-B3BF936F347B}" srcId="{180021DE-F46C-4346-8AA2-8AFDEC9C2E9B}" destId="{830A59F9-1F0E-49CB-8C58-BE9F232820F9}" srcOrd="0" destOrd="0" parTransId="{9B434B5B-EA02-4BC0-8B45-D50F8A70F1EB}" sibTransId="{F48C6BBF-8B84-4103-B2CC-E91C7F90C071}"/>
    <dgm:cxn modelId="{761B7FFE-6220-4000-BEFA-D163EFBB5773}" type="presOf" srcId="{890C1E53-8826-4302-850E-110294E20567}" destId="{01CECC30-8E4C-4443-9221-9C36C1DB0174}" srcOrd="0" destOrd="0" presId="urn:microsoft.com/office/officeart/2008/layout/LinedList"/>
    <dgm:cxn modelId="{FBCA22DE-D9B3-4A8D-A722-1203BEB739EB}" type="presOf" srcId="{881AAE0A-2EC7-4B7A-942C-40EFF70EE37B}" destId="{76D21F15-D7B5-4E99-8327-E70851262C73}" srcOrd="0" destOrd="0" presId="urn:microsoft.com/office/officeart/2008/layout/LinedList"/>
    <dgm:cxn modelId="{90EEBB57-E924-4E13-BF5F-39AB232AE8CE}" type="presOf" srcId="{830A59F9-1F0E-49CB-8C58-BE9F232820F9}" destId="{59952B5B-5B29-4131-900C-058435378D3E}" srcOrd="0" destOrd="0" presId="urn:microsoft.com/office/officeart/2008/layout/LinedList"/>
    <dgm:cxn modelId="{10193A89-81A1-4678-B049-C1E9C00BBFF9}" type="presOf" srcId="{180021DE-F46C-4346-8AA2-8AFDEC9C2E9B}" destId="{DB7137B4-0F38-40D7-BF32-B1CF9159EED0}" srcOrd="0" destOrd="0" presId="urn:microsoft.com/office/officeart/2008/layout/LinedList"/>
    <dgm:cxn modelId="{275C1E2D-343A-4F08-B9E6-0F0D1CAC3655}" srcId="{180021DE-F46C-4346-8AA2-8AFDEC9C2E9B}" destId="{890C1E53-8826-4302-850E-110294E20567}" srcOrd="1" destOrd="0" parTransId="{3E2A494E-E470-4FA8-910C-AFDF755A2BF6}" sibTransId="{824548E6-1C7F-40AF-AFFA-5D873DBF1FDB}"/>
    <dgm:cxn modelId="{DD3DDA99-2300-4CA9-89E5-8B5052156B8F}" srcId="{881AAE0A-2EC7-4B7A-942C-40EFF70EE37B}" destId="{180021DE-F46C-4346-8AA2-8AFDEC9C2E9B}" srcOrd="0" destOrd="0" parTransId="{FE03F9E9-6CCE-46A9-B3C6-064F7962D485}" sibTransId="{21263FA2-C46D-4A12-B3DC-DBA206654002}"/>
    <dgm:cxn modelId="{0084FBE3-2B0E-40F1-95F5-E4ADDFA0CDEA}" type="presParOf" srcId="{76D21F15-D7B5-4E99-8327-E70851262C73}" destId="{BB3B72CC-6272-43EE-97E8-27B72CDA07B9}" srcOrd="0" destOrd="0" presId="urn:microsoft.com/office/officeart/2008/layout/LinedList"/>
    <dgm:cxn modelId="{92190153-2D5B-443D-AE63-EAA348FBA804}" type="presParOf" srcId="{76D21F15-D7B5-4E99-8327-E70851262C73}" destId="{6FF56DE3-705F-4588-8DD8-F991E2455281}" srcOrd="1" destOrd="0" presId="urn:microsoft.com/office/officeart/2008/layout/LinedList"/>
    <dgm:cxn modelId="{55B78C4C-25CD-4B87-9999-AFAB16230E7E}" type="presParOf" srcId="{6FF56DE3-705F-4588-8DD8-F991E2455281}" destId="{DB7137B4-0F38-40D7-BF32-B1CF9159EED0}" srcOrd="0" destOrd="0" presId="urn:microsoft.com/office/officeart/2008/layout/LinedList"/>
    <dgm:cxn modelId="{A62B3816-DF6C-443C-B218-730895A59C37}" type="presParOf" srcId="{6FF56DE3-705F-4588-8DD8-F991E2455281}" destId="{DFDC257A-38B0-4E07-A46D-6D79E3407663}" srcOrd="1" destOrd="0" presId="urn:microsoft.com/office/officeart/2008/layout/LinedList"/>
    <dgm:cxn modelId="{99352453-FA6D-4261-85C5-6CE72C247B36}" type="presParOf" srcId="{DFDC257A-38B0-4E07-A46D-6D79E3407663}" destId="{B70A368D-75B0-4611-8520-BEDAE4C8BC84}" srcOrd="0" destOrd="0" presId="urn:microsoft.com/office/officeart/2008/layout/LinedList"/>
    <dgm:cxn modelId="{42E5530E-6C22-411A-B620-F84AE8B1A6F7}" type="presParOf" srcId="{DFDC257A-38B0-4E07-A46D-6D79E3407663}" destId="{37901F18-9B44-444C-B309-5C4CB2445E14}" srcOrd="1" destOrd="0" presId="urn:microsoft.com/office/officeart/2008/layout/LinedList"/>
    <dgm:cxn modelId="{21D91BB0-9082-4DF2-9FE5-0559E4BB465E}" type="presParOf" srcId="{37901F18-9B44-444C-B309-5C4CB2445E14}" destId="{783A834C-0F20-466C-800E-620A4CA19073}" srcOrd="0" destOrd="0" presId="urn:microsoft.com/office/officeart/2008/layout/LinedList"/>
    <dgm:cxn modelId="{706A94DD-FD80-4CF6-99C1-F932E29C8289}" type="presParOf" srcId="{37901F18-9B44-444C-B309-5C4CB2445E14}" destId="{59952B5B-5B29-4131-900C-058435378D3E}" srcOrd="1" destOrd="0" presId="urn:microsoft.com/office/officeart/2008/layout/LinedList"/>
    <dgm:cxn modelId="{CFE1CDBA-98B1-43E1-B5AD-A487B532AEA2}" type="presParOf" srcId="{37901F18-9B44-444C-B309-5C4CB2445E14}" destId="{5E2C57CB-A377-4664-A0C7-22AFE2817C3B}" srcOrd="2" destOrd="0" presId="urn:microsoft.com/office/officeart/2008/layout/LinedList"/>
    <dgm:cxn modelId="{F500D4D4-CCAE-4CFE-AA8D-5D1349854101}" type="presParOf" srcId="{DFDC257A-38B0-4E07-A46D-6D79E3407663}" destId="{CC8B48CD-3701-4F8C-803F-F90F39A541CF}" srcOrd="2" destOrd="0" presId="urn:microsoft.com/office/officeart/2008/layout/LinedList"/>
    <dgm:cxn modelId="{E187F874-9B9D-45E0-AB07-FFA7865464D9}" type="presParOf" srcId="{DFDC257A-38B0-4E07-A46D-6D79E3407663}" destId="{8B49379F-0364-4340-A98F-A8AE6CF09726}" srcOrd="3" destOrd="0" presId="urn:microsoft.com/office/officeart/2008/layout/LinedList"/>
    <dgm:cxn modelId="{44BB07A5-0E8C-41FD-9962-3C79A3DF906D}" type="presParOf" srcId="{DFDC257A-38B0-4E07-A46D-6D79E3407663}" destId="{A966F363-B6EF-4662-912B-E34791E041DF}" srcOrd="4" destOrd="0" presId="urn:microsoft.com/office/officeart/2008/layout/LinedList"/>
    <dgm:cxn modelId="{B987BF62-DDDC-4948-8E6F-C5AC2EE24E7E}" type="presParOf" srcId="{A966F363-B6EF-4662-912B-E34791E041DF}" destId="{0B2C71C8-F290-4508-A31F-1F94D09E71AF}" srcOrd="0" destOrd="0" presId="urn:microsoft.com/office/officeart/2008/layout/LinedList"/>
    <dgm:cxn modelId="{28A531A9-8925-478F-8FF4-C2FAD36C9F0B}" type="presParOf" srcId="{A966F363-B6EF-4662-912B-E34791E041DF}" destId="{01CECC30-8E4C-4443-9221-9C36C1DB0174}" srcOrd="1" destOrd="0" presId="urn:microsoft.com/office/officeart/2008/layout/LinedList"/>
    <dgm:cxn modelId="{06A12FC1-E3AD-4F5A-872E-CB48D409FD8E}" type="presParOf" srcId="{A966F363-B6EF-4662-912B-E34791E041DF}" destId="{12A3D093-EB96-4306-873B-5B593B654E0E}" srcOrd="2" destOrd="0" presId="urn:microsoft.com/office/officeart/2008/layout/LinedList"/>
    <dgm:cxn modelId="{696F47DD-A4C3-4DB4-A7CA-C543E2B4400D}" type="presParOf" srcId="{DFDC257A-38B0-4E07-A46D-6D79E3407663}" destId="{9B612F56-EBD1-40FB-9F93-90AE293FDD23}" srcOrd="5" destOrd="0" presId="urn:microsoft.com/office/officeart/2008/layout/LinedList"/>
    <dgm:cxn modelId="{6E1EC042-EED7-480C-9C82-A564AACE5872}" type="presParOf" srcId="{DFDC257A-38B0-4E07-A46D-6D79E3407663}" destId="{BDAEC843-A0D8-47AC-9588-50DC5E375B87}"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81AAE0A-2EC7-4B7A-942C-40EFF70EE37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IN"/>
        </a:p>
      </dgm:t>
    </dgm:pt>
    <dgm:pt modelId="{180021DE-F46C-4346-8AA2-8AFDEC9C2E9B}">
      <dgm:prSet custT="1"/>
      <dgm:spPr/>
      <dgm:t>
        <a:bodyPr anchor="ctr"/>
        <a:lstStyle/>
        <a:p>
          <a:pPr algn="l" rtl="0">
            <a:lnSpc>
              <a:spcPct val="150000"/>
            </a:lnSpc>
          </a:pPr>
          <a:r>
            <a:rPr lang="en-IN" sz="240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Section</a:t>
          </a:r>
          <a:r>
            <a:rPr lang="en-IN" sz="2400" baseline="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 44ADA</a:t>
          </a:r>
        </a:p>
      </dgm:t>
    </dgm:pt>
    <dgm:pt modelId="{FE03F9E9-6CCE-46A9-B3C6-064F7962D485}" type="par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21263FA2-C46D-4A12-B3DC-DBA206654002}" type="sib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830A59F9-1F0E-49CB-8C58-BE9F232820F9}">
      <dgm:prSet custT="1"/>
      <dgm:spPr/>
      <dgm:t>
        <a:bodyPr/>
        <a:lstStyle/>
        <a:p>
          <a:pPr rtl="0">
            <a:lnSpc>
              <a:spcPct val="150000"/>
            </a:lnSpc>
          </a:pPr>
          <a:r>
            <a:rPr lang="en-US" sz="1800" dirty="0" smtClean="0">
              <a:latin typeface="Trebuchet MS" panose="020B0603020202020204" pitchFamily="34" charset="0"/>
              <a:ea typeface="Tahoma" panose="020B0604030504040204" pitchFamily="34" charset="0"/>
              <a:cs typeface="Tahoma" panose="020B0604030504040204" pitchFamily="34" charset="0"/>
            </a:rPr>
            <a:t>4) Notwithstanding anything contained in the foregoing provisions of this section, </a:t>
          </a:r>
          <a:r>
            <a:rPr lang="en-US" sz="1800" b="1" i="1" dirty="0" smtClean="0">
              <a:solidFill>
                <a:srgbClr val="F19145"/>
              </a:solidFill>
              <a:latin typeface="Trebuchet MS" panose="020B0603020202020204" pitchFamily="34" charset="0"/>
              <a:ea typeface="Tahoma" panose="020B0604030504040204" pitchFamily="34" charset="0"/>
              <a:cs typeface="Tahoma" panose="020B0604030504040204" pitchFamily="34" charset="0"/>
            </a:rPr>
            <a:t>an </a:t>
          </a:r>
          <a:r>
            <a:rPr lang="en-US" sz="1800" b="1" i="1" dirty="0" err="1" smtClean="0">
              <a:solidFill>
                <a:srgbClr val="F19145"/>
              </a:solidFill>
              <a:latin typeface="Trebuchet MS" panose="020B0603020202020204" pitchFamily="34" charset="0"/>
              <a:ea typeface="Tahoma" panose="020B0604030504040204" pitchFamily="34" charset="0"/>
              <a:cs typeface="Tahoma" panose="020B0604030504040204" pitchFamily="34" charset="0"/>
            </a:rPr>
            <a:t>assessee</a:t>
          </a:r>
          <a:r>
            <a:rPr lang="en-US" sz="1800" b="1" i="1" dirty="0" smtClean="0">
              <a:solidFill>
                <a:srgbClr val="F19145"/>
              </a:solidFill>
              <a:latin typeface="Trebuchet MS" panose="020B0603020202020204" pitchFamily="34" charset="0"/>
              <a:ea typeface="Tahoma" panose="020B0604030504040204" pitchFamily="34" charset="0"/>
              <a:cs typeface="Tahoma" panose="020B0604030504040204" pitchFamily="34" charset="0"/>
            </a:rPr>
            <a:t> who claims that his profits and gains from the profession are lower than the profits and gains specified in sub-section (1) </a:t>
          </a:r>
          <a:r>
            <a:rPr lang="en-US" sz="1800" dirty="0" smtClean="0">
              <a:latin typeface="Trebuchet MS" panose="020B0603020202020204" pitchFamily="34" charset="0"/>
              <a:ea typeface="Tahoma" panose="020B0604030504040204" pitchFamily="34" charset="0"/>
              <a:cs typeface="Tahoma" panose="020B0604030504040204" pitchFamily="34" charset="0"/>
            </a:rPr>
            <a:t>and whose total income exceeds the maximum amount which is not chargeable to income-tax, shall be required to keep and maintain such books of account and other documents as required under sub-section (1) of section 44AA and get them audited and furnish a report of such audit as required under section 44AB</a:t>
          </a:r>
        </a:p>
      </dgm:t>
    </dgm:pt>
    <dgm:pt modelId="{9B434B5B-EA02-4BC0-8B45-D50F8A70F1EB}" type="parTrans" cxnId="{5468CE82-FCC6-4759-BDB2-B3BF936F347B}">
      <dgm:prSet/>
      <dgm:spPr/>
      <dgm:t>
        <a:bodyPr/>
        <a:lstStyle/>
        <a:p>
          <a:endParaRPr lang="en-IN" sz="1400">
            <a:latin typeface="Trebuchet MS" panose="020B0603020202020204" pitchFamily="34" charset="0"/>
          </a:endParaRPr>
        </a:p>
      </dgm:t>
    </dgm:pt>
    <dgm:pt modelId="{F48C6BBF-8B84-4103-B2CC-E91C7F90C071}" type="sibTrans" cxnId="{5468CE82-FCC6-4759-BDB2-B3BF936F347B}">
      <dgm:prSet/>
      <dgm:spPr/>
      <dgm:t>
        <a:bodyPr/>
        <a:lstStyle/>
        <a:p>
          <a:endParaRPr lang="en-IN" sz="1400">
            <a:latin typeface="Trebuchet MS" panose="020B0603020202020204" pitchFamily="34" charset="0"/>
          </a:endParaRPr>
        </a:p>
      </dgm:t>
    </dgm:pt>
    <dgm:pt modelId="{76D21F15-D7B5-4E99-8327-E70851262C73}" type="pres">
      <dgm:prSet presAssocID="{881AAE0A-2EC7-4B7A-942C-40EFF70EE37B}" presName="vert0" presStyleCnt="0">
        <dgm:presLayoutVars>
          <dgm:dir/>
          <dgm:animOne val="branch"/>
          <dgm:animLvl val="lvl"/>
        </dgm:presLayoutVars>
      </dgm:prSet>
      <dgm:spPr/>
      <dgm:t>
        <a:bodyPr/>
        <a:lstStyle/>
        <a:p>
          <a:endParaRPr lang="en-IN"/>
        </a:p>
      </dgm:t>
    </dgm:pt>
    <dgm:pt modelId="{BB3B72CC-6272-43EE-97E8-27B72CDA07B9}" type="pres">
      <dgm:prSet presAssocID="{180021DE-F46C-4346-8AA2-8AFDEC9C2E9B}" presName="thickLine" presStyleLbl="alignNode1" presStyleIdx="0" presStyleCnt="1"/>
      <dgm:spPr/>
      <dgm:t>
        <a:bodyPr/>
        <a:lstStyle/>
        <a:p>
          <a:endParaRPr lang="en-IN"/>
        </a:p>
      </dgm:t>
    </dgm:pt>
    <dgm:pt modelId="{6FF56DE3-705F-4588-8DD8-F991E2455281}" type="pres">
      <dgm:prSet presAssocID="{180021DE-F46C-4346-8AA2-8AFDEC9C2E9B}" presName="horz1" presStyleCnt="0"/>
      <dgm:spPr/>
      <dgm:t>
        <a:bodyPr/>
        <a:lstStyle/>
        <a:p>
          <a:endParaRPr lang="en-IN"/>
        </a:p>
      </dgm:t>
    </dgm:pt>
    <dgm:pt modelId="{DB7137B4-0F38-40D7-BF32-B1CF9159EED0}" type="pres">
      <dgm:prSet presAssocID="{180021DE-F46C-4346-8AA2-8AFDEC9C2E9B}" presName="tx1" presStyleLbl="revTx" presStyleIdx="0" presStyleCnt="2"/>
      <dgm:spPr/>
      <dgm:t>
        <a:bodyPr/>
        <a:lstStyle/>
        <a:p>
          <a:endParaRPr lang="en-IN"/>
        </a:p>
      </dgm:t>
    </dgm:pt>
    <dgm:pt modelId="{DFDC257A-38B0-4E07-A46D-6D79E3407663}" type="pres">
      <dgm:prSet presAssocID="{180021DE-F46C-4346-8AA2-8AFDEC9C2E9B}" presName="vert1" presStyleCnt="0"/>
      <dgm:spPr/>
      <dgm:t>
        <a:bodyPr/>
        <a:lstStyle/>
        <a:p>
          <a:endParaRPr lang="en-IN"/>
        </a:p>
      </dgm:t>
    </dgm:pt>
    <dgm:pt modelId="{B70A368D-75B0-4611-8520-BEDAE4C8BC84}" type="pres">
      <dgm:prSet presAssocID="{830A59F9-1F0E-49CB-8C58-BE9F232820F9}" presName="vertSpace2a" presStyleCnt="0"/>
      <dgm:spPr/>
    </dgm:pt>
    <dgm:pt modelId="{37901F18-9B44-444C-B309-5C4CB2445E14}" type="pres">
      <dgm:prSet presAssocID="{830A59F9-1F0E-49CB-8C58-BE9F232820F9}" presName="horz2" presStyleCnt="0"/>
      <dgm:spPr/>
    </dgm:pt>
    <dgm:pt modelId="{783A834C-0F20-466C-800E-620A4CA19073}" type="pres">
      <dgm:prSet presAssocID="{830A59F9-1F0E-49CB-8C58-BE9F232820F9}" presName="horzSpace2" presStyleCnt="0"/>
      <dgm:spPr/>
    </dgm:pt>
    <dgm:pt modelId="{59952B5B-5B29-4131-900C-058435378D3E}" type="pres">
      <dgm:prSet presAssocID="{830A59F9-1F0E-49CB-8C58-BE9F232820F9}" presName="tx2" presStyleLbl="revTx" presStyleIdx="1" presStyleCnt="2" custScaleY="94630"/>
      <dgm:spPr/>
      <dgm:t>
        <a:bodyPr/>
        <a:lstStyle/>
        <a:p>
          <a:endParaRPr lang="en-IN"/>
        </a:p>
      </dgm:t>
    </dgm:pt>
    <dgm:pt modelId="{5E2C57CB-A377-4664-A0C7-22AFE2817C3B}" type="pres">
      <dgm:prSet presAssocID="{830A59F9-1F0E-49CB-8C58-BE9F232820F9}" presName="vert2" presStyleCnt="0"/>
      <dgm:spPr/>
    </dgm:pt>
    <dgm:pt modelId="{CC8B48CD-3701-4F8C-803F-F90F39A541CF}" type="pres">
      <dgm:prSet presAssocID="{830A59F9-1F0E-49CB-8C58-BE9F232820F9}" presName="thinLine2b" presStyleLbl="callout" presStyleIdx="0" presStyleCnt="1"/>
      <dgm:spPr/>
    </dgm:pt>
    <dgm:pt modelId="{8B49379F-0364-4340-A98F-A8AE6CF09726}" type="pres">
      <dgm:prSet presAssocID="{830A59F9-1F0E-49CB-8C58-BE9F232820F9}" presName="vertSpace2b" presStyleCnt="0"/>
      <dgm:spPr/>
    </dgm:pt>
  </dgm:ptLst>
  <dgm:cxnLst>
    <dgm:cxn modelId="{B3D411E8-7646-4785-812D-F86BB752E834}" type="presOf" srcId="{180021DE-F46C-4346-8AA2-8AFDEC9C2E9B}" destId="{DB7137B4-0F38-40D7-BF32-B1CF9159EED0}" srcOrd="0" destOrd="0" presId="urn:microsoft.com/office/officeart/2008/layout/LinedList"/>
    <dgm:cxn modelId="{8548988D-9AAB-4910-9432-917898CBB096}" type="presOf" srcId="{830A59F9-1F0E-49CB-8C58-BE9F232820F9}" destId="{59952B5B-5B29-4131-900C-058435378D3E}" srcOrd="0" destOrd="0" presId="urn:microsoft.com/office/officeart/2008/layout/LinedList"/>
    <dgm:cxn modelId="{5468CE82-FCC6-4759-BDB2-B3BF936F347B}" srcId="{180021DE-F46C-4346-8AA2-8AFDEC9C2E9B}" destId="{830A59F9-1F0E-49CB-8C58-BE9F232820F9}" srcOrd="0" destOrd="0" parTransId="{9B434B5B-EA02-4BC0-8B45-D50F8A70F1EB}" sibTransId="{F48C6BBF-8B84-4103-B2CC-E91C7F90C071}"/>
    <dgm:cxn modelId="{DD3DDA99-2300-4CA9-89E5-8B5052156B8F}" srcId="{881AAE0A-2EC7-4B7A-942C-40EFF70EE37B}" destId="{180021DE-F46C-4346-8AA2-8AFDEC9C2E9B}" srcOrd="0" destOrd="0" parTransId="{FE03F9E9-6CCE-46A9-B3C6-064F7962D485}" sibTransId="{21263FA2-C46D-4A12-B3DC-DBA206654002}"/>
    <dgm:cxn modelId="{4E0406A4-8A75-47FA-86E2-91071A0588DD}" type="presOf" srcId="{881AAE0A-2EC7-4B7A-942C-40EFF70EE37B}" destId="{76D21F15-D7B5-4E99-8327-E70851262C73}" srcOrd="0" destOrd="0" presId="urn:microsoft.com/office/officeart/2008/layout/LinedList"/>
    <dgm:cxn modelId="{C3796633-40D2-4C52-98EA-EB348F0D0A24}" type="presParOf" srcId="{76D21F15-D7B5-4E99-8327-E70851262C73}" destId="{BB3B72CC-6272-43EE-97E8-27B72CDA07B9}" srcOrd="0" destOrd="0" presId="urn:microsoft.com/office/officeart/2008/layout/LinedList"/>
    <dgm:cxn modelId="{BFF9B928-39EE-4595-8164-41799903FDC8}" type="presParOf" srcId="{76D21F15-D7B5-4E99-8327-E70851262C73}" destId="{6FF56DE3-705F-4588-8DD8-F991E2455281}" srcOrd="1" destOrd="0" presId="urn:microsoft.com/office/officeart/2008/layout/LinedList"/>
    <dgm:cxn modelId="{D08F2BF0-E336-450C-AAA9-65E0BE0B8635}" type="presParOf" srcId="{6FF56DE3-705F-4588-8DD8-F991E2455281}" destId="{DB7137B4-0F38-40D7-BF32-B1CF9159EED0}" srcOrd="0" destOrd="0" presId="urn:microsoft.com/office/officeart/2008/layout/LinedList"/>
    <dgm:cxn modelId="{CECB04EE-9570-4FBA-B201-BF5553F5B4CD}" type="presParOf" srcId="{6FF56DE3-705F-4588-8DD8-F991E2455281}" destId="{DFDC257A-38B0-4E07-A46D-6D79E3407663}" srcOrd="1" destOrd="0" presId="urn:microsoft.com/office/officeart/2008/layout/LinedList"/>
    <dgm:cxn modelId="{E9FC3AC8-6E13-43A9-A41E-15425D7993EE}" type="presParOf" srcId="{DFDC257A-38B0-4E07-A46D-6D79E3407663}" destId="{B70A368D-75B0-4611-8520-BEDAE4C8BC84}" srcOrd="0" destOrd="0" presId="urn:microsoft.com/office/officeart/2008/layout/LinedList"/>
    <dgm:cxn modelId="{AFAF0F74-EFD3-4B38-BC1D-8D993AE10799}" type="presParOf" srcId="{DFDC257A-38B0-4E07-A46D-6D79E3407663}" destId="{37901F18-9B44-444C-B309-5C4CB2445E14}" srcOrd="1" destOrd="0" presId="urn:microsoft.com/office/officeart/2008/layout/LinedList"/>
    <dgm:cxn modelId="{C38FB999-8200-423A-A2FE-6E792C65734B}" type="presParOf" srcId="{37901F18-9B44-444C-B309-5C4CB2445E14}" destId="{783A834C-0F20-466C-800E-620A4CA19073}" srcOrd="0" destOrd="0" presId="urn:microsoft.com/office/officeart/2008/layout/LinedList"/>
    <dgm:cxn modelId="{C19F093E-60B3-4C13-AEAB-100343561BD5}" type="presParOf" srcId="{37901F18-9B44-444C-B309-5C4CB2445E14}" destId="{59952B5B-5B29-4131-900C-058435378D3E}" srcOrd="1" destOrd="0" presId="urn:microsoft.com/office/officeart/2008/layout/LinedList"/>
    <dgm:cxn modelId="{042E8D70-ED39-49E6-9A6C-75272B3A0F99}" type="presParOf" srcId="{37901F18-9B44-444C-B309-5C4CB2445E14}" destId="{5E2C57CB-A377-4664-A0C7-22AFE2817C3B}" srcOrd="2" destOrd="0" presId="urn:microsoft.com/office/officeart/2008/layout/LinedList"/>
    <dgm:cxn modelId="{33C3E3C1-44F0-46F9-9F7C-AAA0F08789B0}" type="presParOf" srcId="{DFDC257A-38B0-4E07-A46D-6D79E3407663}" destId="{CC8B48CD-3701-4F8C-803F-F90F39A541CF}" srcOrd="2" destOrd="0" presId="urn:microsoft.com/office/officeart/2008/layout/LinedList"/>
    <dgm:cxn modelId="{FE6C9719-1FAF-4601-8289-AE4876E74ED6}" type="presParOf" srcId="{DFDC257A-38B0-4E07-A46D-6D79E3407663}" destId="{8B49379F-0364-4340-A98F-A8AE6CF09726}"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E987B87-2D75-413A-B88A-0A576B0B625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IN"/>
        </a:p>
      </dgm:t>
    </dgm:pt>
    <dgm:pt modelId="{AFDCF45B-0733-4F0A-96D6-7FD29B1D3C63}">
      <dgm:prSet phldrT="[Text]" custT="1"/>
      <dgm:spPr/>
      <dgm:t>
        <a:bodyPr/>
        <a:lstStyle/>
        <a:p>
          <a:pPr algn="just"/>
          <a:r>
            <a:rPr lang="en-IN" sz="1900" dirty="0" smtClean="0">
              <a:latin typeface="Trebuchet MS" panose="020B0603020202020204" pitchFamily="34" charset="0"/>
            </a:rPr>
            <a:t>Mr. O, has disclosed income u/s 44AD in the AY 2022-23. During AY 2023-24 the turnover exceeds the limit prescribed under section 44AD. Whether he will be eligible to opt for 44AD in AY 2024-25 if turnover falls back within the limit?</a:t>
          </a:r>
          <a:endParaRPr lang="en-IN" sz="1900" dirty="0">
            <a:latin typeface="Trebuchet MS" panose="020B0603020202020204" pitchFamily="34" charset="0"/>
          </a:endParaRPr>
        </a:p>
      </dgm:t>
    </dgm:pt>
    <dgm:pt modelId="{F2FFB4CA-BA7B-4933-BF43-A6A540174F3D}" type="parTrans" cxnId="{FAC81C31-53B4-4B28-B54C-D730AB4444FF}">
      <dgm:prSet/>
      <dgm:spPr/>
      <dgm:t>
        <a:bodyPr/>
        <a:lstStyle/>
        <a:p>
          <a:pPr algn="just"/>
          <a:endParaRPr lang="en-IN"/>
        </a:p>
      </dgm:t>
    </dgm:pt>
    <dgm:pt modelId="{EDFEAB21-7CB0-4AC2-84A2-B297968BBB2A}" type="sibTrans" cxnId="{FAC81C31-53B4-4B28-B54C-D730AB4444FF}">
      <dgm:prSet/>
      <dgm:spPr/>
      <dgm:t>
        <a:bodyPr/>
        <a:lstStyle/>
        <a:p>
          <a:pPr algn="just"/>
          <a:endParaRPr lang="en-IN"/>
        </a:p>
      </dgm:t>
    </dgm:pt>
    <dgm:pt modelId="{F0394DAC-AC45-4713-9AA0-7F8266DAD1CE}">
      <dgm:prSet phldrT="[Text]" custT="1"/>
      <dgm:spPr/>
      <dgm:t>
        <a:bodyPr/>
        <a:lstStyle/>
        <a:p>
          <a:pPr algn="just"/>
          <a:r>
            <a:rPr lang="en-IN" sz="1900" dirty="0" smtClean="0">
              <a:latin typeface="Trebuchet MS" panose="020B0603020202020204" pitchFamily="34" charset="0"/>
            </a:rPr>
            <a:t>Mr. Q, is engaged in the business of construction. He declared income u/s 44AD for AY 2022-23. During AY 2023-24 he has claimed a deduction u/s 80IB in respect of a building constructed by him. Can he still be eligible to claim the benefit of 44AD in AY 2024-25?</a:t>
          </a:r>
          <a:endParaRPr lang="en-IN" sz="1900" dirty="0">
            <a:latin typeface="Trebuchet MS" panose="020B0603020202020204" pitchFamily="34" charset="0"/>
          </a:endParaRPr>
        </a:p>
      </dgm:t>
    </dgm:pt>
    <dgm:pt modelId="{68458E84-80C0-466A-82E1-C574466652BF}" type="parTrans" cxnId="{0349B291-B369-45C3-BF4C-24EAB4C05A29}">
      <dgm:prSet/>
      <dgm:spPr/>
      <dgm:t>
        <a:bodyPr/>
        <a:lstStyle/>
        <a:p>
          <a:pPr algn="just"/>
          <a:endParaRPr lang="en-IN"/>
        </a:p>
      </dgm:t>
    </dgm:pt>
    <dgm:pt modelId="{AA2931B5-B261-43B6-BAEF-7D6C95D6C9F0}" type="sibTrans" cxnId="{0349B291-B369-45C3-BF4C-24EAB4C05A29}">
      <dgm:prSet/>
      <dgm:spPr/>
      <dgm:t>
        <a:bodyPr/>
        <a:lstStyle/>
        <a:p>
          <a:pPr algn="just"/>
          <a:endParaRPr lang="en-IN"/>
        </a:p>
      </dgm:t>
    </dgm:pt>
    <dgm:pt modelId="{DE89C338-0F77-4A03-9024-C31BD6DBC300}" type="pres">
      <dgm:prSet presAssocID="{6E987B87-2D75-413A-B88A-0A576B0B6252}" presName="linear" presStyleCnt="0">
        <dgm:presLayoutVars>
          <dgm:animLvl val="lvl"/>
          <dgm:resizeHandles val="exact"/>
        </dgm:presLayoutVars>
      </dgm:prSet>
      <dgm:spPr/>
      <dgm:t>
        <a:bodyPr/>
        <a:lstStyle/>
        <a:p>
          <a:endParaRPr lang="en-IN"/>
        </a:p>
      </dgm:t>
    </dgm:pt>
    <dgm:pt modelId="{1F76FCE1-2DF5-4171-9811-B16E4C992E67}" type="pres">
      <dgm:prSet presAssocID="{AFDCF45B-0733-4F0A-96D6-7FD29B1D3C63}" presName="parentText" presStyleLbl="node1" presStyleIdx="0" presStyleCnt="2" custLinFactNeighborX="-334">
        <dgm:presLayoutVars>
          <dgm:chMax val="0"/>
          <dgm:bulletEnabled val="1"/>
        </dgm:presLayoutVars>
      </dgm:prSet>
      <dgm:spPr/>
      <dgm:t>
        <a:bodyPr/>
        <a:lstStyle/>
        <a:p>
          <a:endParaRPr lang="en-IN"/>
        </a:p>
      </dgm:t>
    </dgm:pt>
    <dgm:pt modelId="{AF360121-8F14-4810-9B45-927519C8FD37}" type="pres">
      <dgm:prSet presAssocID="{EDFEAB21-7CB0-4AC2-84A2-B297968BBB2A}" presName="spacer" presStyleCnt="0"/>
      <dgm:spPr/>
    </dgm:pt>
    <dgm:pt modelId="{2D8E9D73-184A-408D-BE27-185484091C97}" type="pres">
      <dgm:prSet presAssocID="{F0394DAC-AC45-4713-9AA0-7F8266DAD1CE}" presName="parentText" presStyleLbl="node1" presStyleIdx="1" presStyleCnt="2">
        <dgm:presLayoutVars>
          <dgm:chMax val="0"/>
          <dgm:bulletEnabled val="1"/>
        </dgm:presLayoutVars>
      </dgm:prSet>
      <dgm:spPr/>
      <dgm:t>
        <a:bodyPr/>
        <a:lstStyle/>
        <a:p>
          <a:endParaRPr lang="en-IN"/>
        </a:p>
      </dgm:t>
    </dgm:pt>
  </dgm:ptLst>
  <dgm:cxnLst>
    <dgm:cxn modelId="{127C3E21-6DAE-4A9C-A64E-6246C187A6F1}" type="presOf" srcId="{AFDCF45B-0733-4F0A-96D6-7FD29B1D3C63}" destId="{1F76FCE1-2DF5-4171-9811-B16E4C992E67}" srcOrd="0" destOrd="0" presId="urn:microsoft.com/office/officeart/2005/8/layout/vList2"/>
    <dgm:cxn modelId="{875E6CBC-6957-43A7-A285-E6DEDB8CB98E}" type="presOf" srcId="{F0394DAC-AC45-4713-9AA0-7F8266DAD1CE}" destId="{2D8E9D73-184A-408D-BE27-185484091C97}" srcOrd="0" destOrd="0" presId="urn:microsoft.com/office/officeart/2005/8/layout/vList2"/>
    <dgm:cxn modelId="{0349B291-B369-45C3-BF4C-24EAB4C05A29}" srcId="{6E987B87-2D75-413A-B88A-0A576B0B6252}" destId="{F0394DAC-AC45-4713-9AA0-7F8266DAD1CE}" srcOrd="1" destOrd="0" parTransId="{68458E84-80C0-466A-82E1-C574466652BF}" sibTransId="{AA2931B5-B261-43B6-BAEF-7D6C95D6C9F0}"/>
    <dgm:cxn modelId="{FAC81C31-53B4-4B28-B54C-D730AB4444FF}" srcId="{6E987B87-2D75-413A-B88A-0A576B0B6252}" destId="{AFDCF45B-0733-4F0A-96D6-7FD29B1D3C63}" srcOrd="0" destOrd="0" parTransId="{F2FFB4CA-BA7B-4933-BF43-A6A540174F3D}" sibTransId="{EDFEAB21-7CB0-4AC2-84A2-B297968BBB2A}"/>
    <dgm:cxn modelId="{113BDFFD-ABC7-40EA-939D-3C6D001C778D}" type="presOf" srcId="{6E987B87-2D75-413A-B88A-0A576B0B6252}" destId="{DE89C338-0F77-4A03-9024-C31BD6DBC300}" srcOrd="0" destOrd="0" presId="urn:microsoft.com/office/officeart/2005/8/layout/vList2"/>
    <dgm:cxn modelId="{04DE02DF-786F-48DB-B79A-C46BCC0B3012}" type="presParOf" srcId="{DE89C338-0F77-4A03-9024-C31BD6DBC300}" destId="{1F76FCE1-2DF5-4171-9811-B16E4C992E67}" srcOrd="0" destOrd="0" presId="urn:microsoft.com/office/officeart/2005/8/layout/vList2"/>
    <dgm:cxn modelId="{21401270-2101-47AC-8ADC-E77DE36B1735}" type="presParOf" srcId="{DE89C338-0F77-4A03-9024-C31BD6DBC300}" destId="{AF360121-8F14-4810-9B45-927519C8FD37}" srcOrd="1" destOrd="0" presId="urn:microsoft.com/office/officeart/2005/8/layout/vList2"/>
    <dgm:cxn modelId="{2A99F8BF-5538-41D3-9C30-923950263DD9}" type="presParOf" srcId="{DE89C338-0F77-4A03-9024-C31BD6DBC300}" destId="{2D8E9D73-184A-408D-BE27-185484091C9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E987B87-2D75-413A-B88A-0A576B0B625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IN"/>
        </a:p>
      </dgm:t>
    </dgm:pt>
    <dgm:pt modelId="{AFDCF45B-0733-4F0A-96D6-7FD29B1D3C63}">
      <dgm:prSet phldrT="[Text]" custT="1">
        <dgm:style>
          <a:lnRef idx="2">
            <a:schemeClr val="accent2"/>
          </a:lnRef>
          <a:fillRef idx="1">
            <a:schemeClr val="lt1"/>
          </a:fillRef>
          <a:effectRef idx="0">
            <a:schemeClr val="accent2"/>
          </a:effectRef>
          <a:fontRef idx="minor">
            <a:schemeClr val="dk1"/>
          </a:fontRef>
        </dgm:style>
      </dgm:prSet>
      <dgm:spPr/>
      <dgm:t>
        <a:bodyPr/>
        <a:lstStyle/>
        <a:p>
          <a:pPr algn="just"/>
          <a:r>
            <a:rPr lang="en-IN" sz="2400" dirty="0" smtClean="0">
              <a:latin typeface="Trebuchet MS" panose="020B0603020202020204" pitchFamily="34" charset="0"/>
            </a:rPr>
            <a:t>Can 8% of Gross receipts claimed as income be challenged by the AO?</a:t>
          </a:r>
          <a:endParaRPr lang="en-IN" sz="2400" dirty="0">
            <a:latin typeface="Trebuchet MS" panose="020B0603020202020204" pitchFamily="34" charset="0"/>
          </a:endParaRPr>
        </a:p>
      </dgm:t>
    </dgm:pt>
    <dgm:pt modelId="{F2FFB4CA-BA7B-4933-BF43-A6A540174F3D}" type="parTrans" cxnId="{FAC81C31-53B4-4B28-B54C-D730AB4444FF}">
      <dgm:prSet/>
      <dgm:spPr/>
      <dgm:t>
        <a:bodyPr/>
        <a:lstStyle/>
        <a:p>
          <a:endParaRPr lang="en-IN"/>
        </a:p>
      </dgm:t>
    </dgm:pt>
    <dgm:pt modelId="{EDFEAB21-7CB0-4AC2-84A2-B297968BBB2A}" type="sibTrans" cxnId="{FAC81C31-53B4-4B28-B54C-D730AB4444FF}">
      <dgm:prSet/>
      <dgm:spPr/>
      <dgm:t>
        <a:bodyPr/>
        <a:lstStyle/>
        <a:p>
          <a:endParaRPr lang="en-IN"/>
        </a:p>
      </dgm:t>
    </dgm:pt>
    <dgm:pt modelId="{C221C463-7DF7-46C4-82A9-A17BEDBB683E}">
      <dgm:prSet phldrT="[Text]" custT="1"/>
      <dgm:spPr/>
      <dgm:t>
        <a:bodyPr/>
        <a:lstStyle/>
        <a:p>
          <a:pPr algn="l"/>
          <a:endParaRPr lang="en-IN" sz="2400" dirty="0">
            <a:latin typeface="Trebuchet MS" panose="020B0603020202020204" pitchFamily="34" charset="0"/>
          </a:endParaRPr>
        </a:p>
      </dgm:t>
    </dgm:pt>
    <dgm:pt modelId="{04CDA288-8FC2-4368-8F1D-D8155AE7061B}" type="parTrans" cxnId="{2F2F8A44-3578-4AC2-8CD6-897D8E877C67}">
      <dgm:prSet/>
      <dgm:spPr/>
      <dgm:t>
        <a:bodyPr/>
        <a:lstStyle/>
        <a:p>
          <a:endParaRPr lang="en-IN"/>
        </a:p>
      </dgm:t>
    </dgm:pt>
    <dgm:pt modelId="{6B070BBF-6AAD-40F6-8EEE-DB35ED519511}" type="sibTrans" cxnId="{2F2F8A44-3578-4AC2-8CD6-897D8E877C67}">
      <dgm:prSet/>
      <dgm:spPr/>
      <dgm:t>
        <a:bodyPr/>
        <a:lstStyle/>
        <a:p>
          <a:endParaRPr lang="en-IN"/>
        </a:p>
      </dgm:t>
    </dgm:pt>
    <dgm:pt modelId="{DE89C338-0F77-4A03-9024-C31BD6DBC300}" type="pres">
      <dgm:prSet presAssocID="{6E987B87-2D75-413A-B88A-0A576B0B6252}" presName="linear" presStyleCnt="0">
        <dgm:presLayoutVars>
          <dgm:animLvl val="lvl"/>
          <dgm:resizeHandles val="exact"/>
        </dgm:presLayoutVars>
      </dgm:prSet>
      <dgm:spPr/>
      <dgm:t>
        <a:bodyPr/>
        <a:lstStyle/>
        <a:p>
          <a:endParaRPr lang="en-IN"/>
        </a:p>
      </dgm:t>
    </dgm:pt>
    <dgm:pt modelId="{1F76FCE1-2DF5-4171-9811-B16E4C992E67}" type="pres">
      <dgm:prSet presAssocID="{AFDCF45B-0733-4F0A-96D6-7FD29B1D3C63}" presName="parentText" presStyleLbl="node1" presStyleIdx="0" presStyleCnt="1" custLinFactNeighborX="-334">
        <dgm:presLayoutVars>
          <dgm:chMax val="0"/>
          <dgm:bulletEnabled val="1"/>
        </dgm:presLayoutVars>
      </dgm:prSet>
      <dgm:spPr/>
      <dgm:t>
        <a:bodyPr/>
        <a:lstStyle/>
        <a:p>
          <a:endParaRPr lang="en-IN"/>
        </a:p>
      </dgm:t>
    </dgm:pt>
    <dgm:pt modelId="{8827012C-2A9E-40CF-A66E-474C9B3F728E}" type="pres">
      <dgm:prSet presAssocID="{AFDCF45B-0733-4F0A-96D6-7FD29B1D3C63}" presName="childText" presStyleLbl="revTx" presStyleIdx="0" presStyleCnt="1">
        <dgm:presLayoutVars>
          <dgm:bulletEnabled val="1"/>
        </dgm:presLayoutVars>
      </dgm:prSet>
      <dgm:spPr/>
      <dgm:t>
        <a:bodyPr/>
        <a:lstStyle/>
        <a:p>
          <a:endParaRPr lang="en-IN"/>
        </a:p>
      </dgm:t>
    </dgm:pt>
  </dgm:ptLst>
  <dgm:cxnLst>
    <dgm:cxn modelId="{B6B63D2B-EAA8-4A0F-BD5C-FA7116897368}" type="presOf" srcId="{C221C463-7DF7-46C4-82A9-A17BEDBB683E}" destId="{8827012C-2A9E-40CF-A66E-474C9B3F728E}" srcOrd="0" destOrd="0" presId="urn:microsoft.com/office/officeart/2005/8/layout/vList2"/>
    <dgm:cxn modelId="{747FD096-5164-4F75-8B0C-6E9FF8EDB240}" type="presOf" srcId="{AFDCF45B-0733-4F0A-96D6-7FD29B1D3C63}" destId="{1F76FCE1-2DF5-4171-9811-B16E4C992E67}" srcOrd="0" destOrd="0" presId="urn:microsoft.com/office/officeart/2005/8/layout/vList2"/>
    <dgm:cxn modelId="{C5661E23-4248-446E-80CA-4EA4393D7F3E}" type="presOf" srcId="{6E987B87-2D75-413A-B88A-0A576B0B6252}" destId="{DE89C338-0F77-4A03-9024-C31BD6DBC300}" srcOrd="0" destOrd="0" presId="urn:microsoft.com/office/officeart/2005/8/layout/vList2"/>
    <dgm:cxn modelId="{2F2F8A44-3578-4AC2-8CD6-897D8E877C67}" srcId="{AFDCF45B-0733-4F0A-96D6-7FD29B1D3C63}" destId="{C221C463-7DF7-46C4-82A9-A17BEDBB683E}" srcOrd="0" destOrd="0" parTransId="{04CDA288-8FC2-4368-8F1D-D8155AE7061B}" sibTransId="{6B070BBF-6AAD-40F6-8EEE-DB35ED519511}"/>
    <dgm:cxn modelId="{FAC81C31-53B4-4B28-B54C-D730AB4444FF}" srcId="{6E987B87-2D75-413A-B88A-0A576B0B6252}" destId="{AFDCF45B-0733-4F0A-96D6-7FD29B1D3C63}" srcOrd="0" destOrd="0" parTransId="{F2FFB4CA-BA7B-4933-BF43-A6A540174F3D}" sibTransId="{EDFEAB21-7CB0-4AC2-84A2-B297968BBB2A}"/>
    <dgm:cxn modelId="{35C0C200-35AA-4A4F-BF33-DE9A95E98B7C}" type="presParOf" srcId="{DE89C338-0F77-4A03-9024-C31BD6DBC300}" destId="{1F76FCE1-2DF5-4171-9811-B16E4C992E67}" srcOrd="0" destOrd="0" presId="urn:microsoft.com/office/officeart/2005/8/layout/vList2"/>
    <dgm:cxn modelId="{7B8A23D4-4AB2-4C87-A937-F3818317AB87}" type="presParOf" srcId="{DE89C338-0F77-4A03-9024-C31BD6DBC300}" destId="{8827012C-2A9E-40CF-A66E-474C9B3F728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5EBBB85-BAE3-4A8E-9893-D5265621C3A4}" type="doc">
      <dgm:prSet loTypeId="urn:microsoft.com/office/officeart/2008/layout/AlternatingPictureBlocks" loCatId="picture" qsTypeId="urn:microsoft.com/office/officeart/2005/8/quickstyle/simple1" qsCatId="simple" csTypeId="urn:microsoft.com/office/officeart/2005/8/colors/accent2_2" csCatId="accent2" phldr="1"/>
      <dgm:spPr/>
      <dgm:t>
        <a:bodyPr/>
        <a:lstStyle/>
        <a:p>
          <a:endParaRPr lang="en-IN"/>
        </a:p>
      </dgm:t>
    </dgm:pt>
    <dgm:pt modelId="{4CBF2107-DB45-4ABA-A49D-DC0C69E089F4}">
      <dgm:prSet phldrT="[Text]"/>
      <dgm:spPr/>
      <dgm:t>
        <a:bodyPr/>
        <a:lstStyle/>
        <a:p>
          <a:r>
            <a:rPr lang="en-IN" dirty="0" smtClean="0">
              <a:latin typeface="Trebuchet MS" panose="020B0603020202020204" pitchFamily="34" charset="0"/>
            </a:rPr>
            <a:t>CIT v. </a:t>
          </a:r>
          <a:r>
            <a:rPr lang="en-IN" dirty="0" err="1" smtClean="0">
              <a:latin typeface="Trebuchet MS" panose="020B0603020202020204" pitchFamily="34" charset="0"/>
            </a:rPr>
            <a:t>Surinder</a:t>
          </a:r>
          <a:r>
            <a:rPr lang="en-IN" dirty="0" smtClean="0">
              <a:latin typeface="Trebuchet MS" panose="020B0603020202020204" pitchFamily="34" charset="0"/>
            </a:rPr>
            <a:t> Pal </a:t>
          </a:r>
          <a:r>
            <a:rPr lang="en-IN" dirty="0" err="1" smtClean="0">
              <a:latin typeface="Trebuchet MS" panose="020B0603020202020204" pitchFamily="34" charset="0"/>
            </a:rPr>
            <a:t>Anand</a:t>
          </a:r>
          <a:r>
            <a:rPr lang="en-IN" dirty="0" smtClean="0">
              <a:latin typeface="Trebuchet MS" panose="020B0603020202020204" pitchFamily="34" charset="0"/>
            </a:rPr>
            <a:t> [2010] 192 Taxman 264 (PUNJ. &amp; HAR.)</a:t>
          </a:r>
          <a:endParaRPr lang="en-IN" dirty="0">
            <a:latin typeface="Trebuchet MS" panose="020B0603020202020204" pitchFamily="34" charset="0"/>
          </a:endParaRPr>
        </a:p>
      </dgm:t>
    </dgm:pt>
    <dgm:pt modelId="{48EA8F6E-7F58-4C58-B91A-6ED42405C65F}" type="sibTrans" cxnId="{FE948A60-9129-4022-965F-8EEAB3537CD9}">
      <dgm:prSet/>
      <dgm:spPr/>
      <dgm:t>
        <a:bodyPr/>
        <a:lstStyle/>
        <a:p>
          <a:endParaRPr lang="en-IN"/>
        </a:p>
      </dgm:t>
    </dgm:pt>
    <dgm:pt modelId="{34BC4D7D-5B96-416D-BE0F-CA731F29BB73}" type="parTrans" cxnId="{FE948A60-9129-4022-965F-8EEAB3537CD9}">
      <dgm:prSet/>
      <dgm:spPr/>
      <dgm:t>
        <a:bodyPr/>
        <a:lstStyle/>
        <a:p>
          <a:endParaRPr lang="en-IN"/>
        </a:p>
      </dgm:t>
    </dgm:pt>
    <dgm:pt modelId="{10C14DF7-7AA6-4B6D-9B88-5AD684FCCD8D}" type="pres">
      <dgm:prSet presAssocID="{35EBBB85-BAE3-4A8E-9893-D5265621C3A4}" presName="linearFlow" presStyleCnt="0">
        <dgm:presLayoutVars>
          <dgm:dir/>
          <dgm:resizeHandles val="exact"/>
        </dgm:presLayoutVars>
      </dgm:prSet>
      <dgm:spPr/>
      <dgm:t>
        <a:bodyPr/>
        <a:lstStyle/>
        <a:p>
          <a:endParaRPr lang="en-IN"/>
        </a:p>
      </dgm:t>
    </dgm:pt>
    <dgm:pt modelId="{4DAB12FB-DAB4-4996-A1F0-A3D9D8E388B5}" type="pres">
      <dgm:prSet presAssocID="{4CBF2107-DB45-4ABA-A49D-DC0C69E089F4}" presName="comp" presStyleCnt="0"/>
      <dgm:spPr/>
    </dgm:pt>
    <dgm:pt modelId="{5E3400B6-724A-4B03-9D5B-164392DB4CF6}" type="pres">
      <dgm:prSet presAssocID="{4CBF2107-DB45-4ABA-A49D-DC0C69E089F4}" presName="rect2" presStyleLbl="node1" presStyleIdx="0" presStyleCnt="1">
        <dgm:presLayoutVars>
          <dgm:bulletEnabled val="1"/>
        </dgm:presLayoutVars>
      </dgm:prSet>
      <dgm:spPr/>
      <dgm:t>
        <a:bodyPr/>
        <a:lstStyle/>
        <a:p>
          <a:endParaRPr lang="en-IN"/>
        </a:p>
      </dgm:t>
    </dgm:pt>
    <dgm:pt modelId="{3D8DD752-961C-40C2-AC1F-D59E4C99BF85}" type="pres">
      <dgm:prSet presAssocID="{4CBF2107-DB45-4ABA-A49D-DC0C69E089F4}" presName="rect1" presStyleLbl="ln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t>
        <a:bodyPr/>
        <a:lstStyle/>
        <a:p>
          <a:endParaRPr lang="en-IN"/>
        </a:p>
      </dgm:t>
    </dgm:pt>
  </dgm:ptLst>
  <dgm:cxnLst>
    <dgm:cxn modelId="{31ABA4FF-59F4-444D-90C6-1599382E3645}" type="presOf" srcId="{4CBF2107-DB45-4ABA-A49D-DC0C69E089F4}" destId="{5E3400B6-724A-4B03-9D5B-164392DB4CF6}" srcOrd="0" destOrd="0" presId="urn:microsoft.com/office/officeart/2008/layout/AlternatingPictureBlocks"/>
    <dgm:cxn modelId="{FE948A60-9129-4022-965F-8EEAB3537CD9}" srcId="{35EBBB85-BAE3-4A8E-9893-D5265621C3A4}" destId="{4CBF2107-DB45-4ABA-A49D-DC0C69E089F4}" srcOrd="0" destOrd="0" parTransId="{34BC4D7D-5B96-416D-BE0F-CA731F29BB73}" sibTransId="{48EA8F6E-7F58-4C58-B91A-6ED42405C65F}"/>
    <dgm:cxn modelId="{3FACACB8-BA95-47D4-9611-31A464E3CE82}" type="presOf" srcId="{35EBBB85-BAE3-4A8E-9893-D5265621C3A4}" destId="{10C14DF7-7AA6-4B6D-9B88-5AD684FCCD8D}" srcOrd="0" destOrd="0" presId="urn:microsoft.com/office/officeart/2008/layout/AlternatingPictureBlocks"/>
    <dgm:cxn modelId="{BE6E8408-9780-4767-8376-037F7B47DB5D}" type="presParOf" srcId="{10C14DF7-7AA6-4B6D-9B88-5AD684FCCD8D}" destId="{4DAB12FB-DAB4-4996-A1F0-A3D9D8E388B5}" srcOrd="0" destOrd="0" presId="urn:microsoft.com/office/officeart/2008/layout/AlternatingPictureBlocks"/>
    <dgm:cxn modelId="{D43C3A0B-A6F8-4E8A-A06D-C0C582D0E3AF}" type="presParOf" srcId="{4DAB12FB-DAB4-4996-A1F0-A3D9D8E388B5}" destId="{5E3400B6-724A-4B03-9D5B-164392DB4CF6}" srcOrd="0" destOrd="0" presId="urn:microsoft.com/office/officeart/2008/layout/AlternatingPictureBlocks"/>
    <dgm:cxn modelId="{FDC7DBDF-A702-45B7-AB88-2AF9321D2C14}" type="presParOf" srcId="{4DAB12FB-DAB4-4996-A1F0-A3D9D8E388B5}" destId="{3D8DD752-961C-40C2-AC1F-D59E4C99BF85}" srcOrd="1" destOrd="0" presId="urn:microsoft.com/office/officeart/2008/layout/Alternating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5EBBB85-BAE3-4A8E-9893-D5265621C3A4}" type="doc">
      <dgm:prSet loTypeId="urn:microsoft.com/office/officeart/2008/layout/AlternatingPictureBlocks" loCatId="picture" qsTypeId="urn:microsoft.com/office/officeart/2005/8/quickstyle/simple1" qsCatId="simple" csTypeId="urn:microsoft.com/office/officeart/2005/8/colors/accent2_2" csCatId="accent2" phldr="1"/>
      <dgm:spPr/>
      <dgm:t>
        <a:bodyPr/>
        <a:lstStyle/>
        <a:p>
          <a:endParaRPr lang="en-IN"/>
        </a:p>
      </dgm:t>
    </dgm:pt>
    <dgm:pt modelId="{4CBF2107-DB45-4ABA-A49D-DC0C69E089F4}">
      <dgm:prSet phldrT="[Text]"/>
      <dgm:spPr/>
      <dgm:t>
        <a:bodyPr/>
        <a:lstStyle/>
        <a:p>
          <a:r>
            <a:rPr lang="en-US" dirty="0" err="1" smtClean="0">
              <a:latin typeface="Trebuchet MS" panose="020B0603020202020204" pitchFamily="34" charset="0"/>
            </a:rPr>
            <a:t>Nand</a:t>
          </a:r>
          <a:r>
            <a:rPr lang="en-US" dirty="0" smtClean="0">
              <a:latin typeface="Trebuchet MS" panose="020B0603020202020204" pitchFamily="34" charset="0"/>
            </a:rPr>
            <a:t> Lal </a:t>
          </a:r>
          <a:r>
            <a:rPr lang="en-US" dirty="0" err="1" smtClean="0">
              <a:latin typeface="Trebuchet MS" panose="020B0603020202020204" pitchFamily="34" charset="0"/>
            </a:rPr>
            <a:t>Popli</a:t>
          </a:r>
          <a:r>
            <a:rPr lang="en-US" dirty="0" smtClean="0">
              <a:latin typeface="Trebuchet MS" panose="020B0603020202020204" pitchFamily="34" charset="0"/>
            </a:rPr>
            <a:t> v. DCIT [2016] 71 taxmann.com 246 (Chandigarh - Trib.)</a:t>
          </a:r>
          <a:endParaRPr lang="en-IN" dirty="0">
            <a:latin typeface="Trebuchet MS" panose="020B0603020202020204" pitchFamily="34" charset="0"/>
          </a:endParaRPr>
        </a:p>
      </dgm:t>
    </dgm:pt>
    <dgm:pt modelId="{48EA8F6E-7F58-4C58-B91A-6ED42405C65F}" type="sibTrans" cxnId="{FE948A60-9129-4022-965F-8EEAB3537CD9}">
      <dgm:prSet/>
      <dgm:spPr/>
      <dgm:t>
        <a:bodyPr/>
        <a:lstStyle/>
        <a:p>
          <a:endParaRPr lang="en-IN"/>
        </a:p>
      </dgm:t>
    </dgm:pt>
    <dgm:pt modelId="{34BC4D7D-5B96-416D-BE0F-CA731F29BB73}" type="parTrans" cxnId="{FE948A60-9129-4022-965F-8EEAB3537CD9}">
      <dgm:prSet/>
      <dgm:spPr/>
      <dgm:t>
        <a:bodyPr/>
        <a:lstStyle/>
        <a:p>
          <a:endParaRPr lang="en-IN"/>
        </a:p>
      </dgm:t>
    </dgm:pt>
    <dgm:pt modelId="{10C14DF7-7AA6-4B6D-9B88-5AD684FCCD8D}" type="pres">
      <dgm:prSet presAssocID="{35EBBB85-BAE3-4A8E-9893-D5265621C3A4}" presName="linearFlow" presStyleCnt="0">
        <dgm:presLayoutVars>
          <dgm:dir/>
          <dgm:resizeHandles val="exact"/>
        </dgm:presLayoutVars>
      </dgm:prSet>
      <dgm:spPr/>
      <dgm:t>
        <a:bodyPr/>
        <a:lstStyle/>
        <a:p>
          <a:endParaRPr lang="en-IN"/>
        </a:p>
      </dgm:t>
    </dgm:pt>
    <dgm:pt modelId="{4DAB12FB-DAB4-4996-A1F0-A3D9D8E388B5}" type="pres">
      <dgm:prSet presAssocID="{4CBF2107-DB45-4ABA-A49D-DC0C69E089F4}" presName="comp" presStyleCnt="0"/>
      <dgm:spPr/>
    </dgm:pt>
    <dgm:pt modelId="{5E3400B6-724A-4B03-9D5B-164392DB4CF6}" type="pres">
      <dgm:prSet presAssocID="{4CBF2107-DB45-4ABA-A49D-DC0C69E089F4}" presName="rect2" presStyleLbl="node1" presStyleIdx="0" presStyleCnt="1">
        <dgm:presLayoutVars>
          <dgm:bulletEnabled val="1"/>
        </dgm:presLayoutVars>
      </dgm:prSet>
      <dgm:spPr/>
      <dgm:t>
        <a:bodyPr/>
        <a:lstStyle/>
        <a:p>
          <a:endParaRPr lang="en-IN"/>
        </a:p>
      </dgm:t>
    </dgm:pt>
    <dgm:pt modelId="{3D8DD752-961C-40C2-AC1F-D59E4C99BF85}" type="pres">
      <dgm:prSet presAssocID="{4CBF2107-DB45-4ABA-A49D-DC0C69E089F4}" presName="rect1" presStyleLbl="ln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t>
        <a:bodyPr/>
        <a:lstStyle/>
        <a:p>
          <a:endParaRPr lang="en-IN"/>
        </a:p>
      </dgm:t>
    </dgm:pt>
  </dgm:ptLst>
  <dgm:cxnLst>
    <dgm:cxn modelId="{60098903-CA93-4281-8B51-536EF9273F96}" type="presOf" srcId="{35EBBB85-BAE3-4A8E-9893-D5265621C3A4}" destId="{10C14DF7-7AA6-4B6D-9B88-5AD684FCCD8D}" srcOrd="0" destOrd="0" presId="urn:microsoft.com/office/officeart/2008/layout/AlternatingPictureBlocks"/>
    <dgm:cxn modelId="{FE948A60-9129-4022-965F-8EEAB3537CD9}" srcId="{35EBBB85-BAE3-4A8E-9893-D5265621C3A4}" destId="{4CBF2107-DB45-4ABA-A49D-DC0C69E089F4}" srcOrd="0" destOrd="0" parTransId="{34BC4D7D-5B96-416D-BE0F-CA731F29BB73}" sibTransId="{48EA8F6E-7F58-4C58-B91A-6ED42405C65F}"/>
    <dgm:cxn modelId="{76C341A5-821B-4B5D-944C-8BAB70F0EC9D}" type="presOf" srcId="{4CBF2107-DB45-4ABA-A49D-DC0C69E089F4}" destId="{5E3400B6-724A-4B03-9D5B-164392DB4CF6}" srcOrd="0" destOrd="0" presId="urn:microsoft.com/office/officeart/2008/layout/AlternatingPictureBlocks"/>
    <dgm:cxn modelId="{7B8BAEA1-A775-4187-8026-3C0C7E415545}" type="presParOf" srcId="{10C14DF7-7AA6-4B6D-9B88-5AD684FCCD8D}" destId="{4DAB12FB-DAB4-4996-A1F0-A3D9D8E388B5}" srcOrd="0" destOrd="0" presId="urn:microsoft.com/office/officeart/2008/layout/AlternatingPictureBlocks"/>
    <dgm:cxn modelId="{1685D912-DD65-49BA-9639-A619494AFC0E}" type="presParOf" srcId="{4DAB12FB-DAB4-4996-A1F0-A3D9D8E388B5}" destId="{5E3400B6-724A-4B03-9D5B-164392DB4CF6}" srcOrd="0" destOrd="0" presId="urn:microsoft.com/office/officeart/2008/layout/AlternatingPictureBlocks"/>
    <dgm:cxn modelId="{C0003AC9-04E6-4085-96AB-29DAACD7F62A}" type="presParOf" srcId="{4DAB12FB-DAB4-4996-A1F0-A3D9D8E388B5}" destId="{3D8DD752-961C-40C2-AC1F-D59E4C99BF85}" srcOrd="1" destOrd="0" presId="urn:microsoft.com/office/officeart/2008/layout/AlternatingPictureBlock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E987B87-2D75-413A-B88A-0A576B0B625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IN"/>
        </a:p>
      </dgm:t>
    </dgm:pt>
    <dgm:pt modelId="{AFDCF45B-0733-4F0A-96D6-7FD29B1D3C63}">
      <dgm:prSet phldrT="[Text]" custT="1">
        <dgm:style>
          <a:lnRef idx="2">
            <a:schemeClr val="accent2"/>
          </a:lnRef>
          <a:fillRef idx="1">
            <a:schemeClr val="lt1"/>
          </a:fillRef>
          <a:effectRef idx="0">
            <a:schemeClr val="accent2"/>
          </a:effectRef>
          <a:fontRef idx="minor">
            <a:schemeClr val="dk1"/>
          </a:fontRef>
        </dgm:style>
      </dgm:prSet>
      <dgm:spPr/>
      <dgm:t>
        <a:bodyPr/>
        <a:lstStyle/>
        <a:p>
          <a:pPr algn="just"/>
          <a:r>
            <a:rPr lang="en-IN" sz="2400" dirty="0" smtClean="0">
              <a:latin typeface="Trebuchet MS" panose="020B0603020202020204" pitchFamily="34" charset="0"/>
            </a:rPr>
            <a:t>Can addition u/s 68 be made where the Assessee has declared income u/s 44AD?</a:t>
          </a:r>
          <a:endParaRPr lang="en-IN" sz="2400" dirty="0">
            <a:latin typeface="Trebuchet MS" panose="020B0603020202020204" pitchFamily="34" charset="0"/>
          </a:endParaRPr>
        </a:p>
      </dgm:t>
    </dgm:pt>
    <dgm:pt modelId="{F2FFB4CA-BA7B-4933-BF43-A6A540174F3D}" type="parTrans" cxnId="{FAC81C31-53B4-4B28-B54C-D730AB4444FF}">
      <dgm:prSet/>
      <dgm:spPr/>
      <dgm:t>
        <a:bodyPr/>
        <a:lstStyle/>
        <a:p>
          <a:endParaRPr lang="en-IN"/>
        </a:p>
      </dgm:t>
    </dgm:pt>
    <dgm:pt modelId="{EDFEAB21-7CB0-4AC2-84A2-B297968BBB2A}" type="sibTrans" cxnId="{FAC81C31-53B4-4B28-B54C-D730AB4444FF}">
      <dgm:prSet/>
      <dgm:spPr/>
      <dgm:t>
        <a:bodyPr/>
        <a:lstStyle/>
        <a:p>
          <a:endParaRPr lang="en-IN"/>
        </a:p>
      </dgm:t>
    </dgm:pt>
    <dgm:pt modelId="{C221C463-7DF7-46C4-82A9-A17BEDBB683E}">
      <dgm:prSet phldrT="[Text]" custT="1"/>
      <dgm:spPr/>
      <dgm:t>
        <a:bodyPr/>
        <a:lstStyle/>
        <a:p>
          <a:pPr algn="l"/>
          <a:endParaRPr lang="en-IN" sz="2400" dirty="0">
            <a:latin typeface="Trebuchet MS" panose="020B0603020202020204" pitchFamily="34" charset="0"/>
          </a:endParaRPr>
        </a:p>
      </dgm:t>
    </dgm:pt>
    <dgm:pt modelId="{04CDA288-8FC2-4368-8F1D-D8155AE7061B}" type="parTrans" cxnId="{2F2F8A44-3578-4AC2-8CD6-897D8E877C67}">
      <dgm:prSet/>
      <dgm:spPr/>
      <dgm:t>
        <a:bodyPr/>
        <a:lstStyle/>
        <a:p>
          <a:endParaRPr lang="en-IN"/>
        </a:p>
      </dgm:t>
    </dgm:pt>
    <dgm:pt modelId="{6B070BBF-6AAD-40F6-8EEE-DB35ED519511}" type="sibTrans" cxnId="{2F2F8A44-3578-4AC2-8CD6-897D8E877C67}">
      <dgm:prSet/>
      <dgm:spPr/>
      <dgm:t>
        <a:bodyPr/>
        <a:lstStyle/>
        <a:p>
          <a:endParaRPr lang="en-IN"/>
        </a:p>
      </dgm:t>
    </dgm:pt>
    <dgm:pt modelId="{DE89C338-0F77-4A03-9024-C31BD6DBC300}" type="pres">
      <dgm:prSet presAssocID="{6E987B87-2D75-413A-B88A-0A576B0B6252}" presName="linear" presStyleCnt="0">
        <dgm:presLayoutVars>
          <dgm:animLvl val="lvl"/>
          <dgm:resizeHandles val="exact"/>
        </dgm:presLayoutVars>
      </dgm:prSet>
      <dgm:spPr/>
      <dgm:t>
        <a:bodyPr/>
        <a:lstStyle/>
        <a:p>
          <a:endParaRPr lang="en-IN"/>
        </a:p>
      </dgm:t>
    </dgm:pt>
    <dgm:pt modelId="{1F76FCE1-2DF5-4171-9811-B16E4C992E67}" type="pres">
      <dgm:prSet presAssocID="{AFDCF45B-0733-4F0A-96D6-7FD29B1D3C63}" presName="parentText" presStyleLbl="node1" presStyleIdx="0" presStyleCnt="1" custLinFactNeighborX="-1253" custLinFactNeighborY="-75344">
        <dgm:presLayoutVars>
          <dgm:chMax val="0"/>
          <dgm:bulletEnabled val="1"/>
        </dgm:presLayoutVars>
      </dgm:prSet>
      <dgm:spPr/>
      <dgm:t>
        <a:bodyPr/>
        <a:lstStyle/>
        <a:p>
          <a:endParaRPr lang="en-IN"/>
        </a:p>
      </dgm:t>
    </dgm:pt>
    <dgm:pt modelId="{8827012C-2A9E-40CF-A66E-474C9B3F728E}" type="pres">
      <dgm:prSet presAssocID="{AFDCF45B-0733-4F0A-96D6-7FD29B1D3C63}" presName="childText" presStyleLbl="revTx" presStyleIdx="0" presStyleCnt="1">
        <dgm:presLayoutVars>
          <dgm:bulletEnabled val="1"/>
        </dgm:presLayoutVars>
      </dgm:prSet>
      <dgm:spPr/>
      <dgm:t>
        <a:bodyPr/>
        <a:lstStyle/>
        <a:p>
          <a:endParaRPr lang="en-IN"/>
        </a:p>
      </dgm:t>
    </dgm:pt>
  </dgm:ptLst>
  <dgm:cxnLst>
    <dgm:cxn modelId="{5BB1B5A1-0F4B-4738-8706-ACE48A163A00}" type="presOf" srcId="{6E987B87-2D75-413A-B88A-0A576B0B6252}" destId="{DE89C338-0F77-4A03-9024-C31BD6DBC300}" srcOrd="0" destOrd="0" presId="urn:microsoft.com/office/officeart/2005/8/layout/vList2"/>
    <dgm:cxn modelId="{68B85DA6-767B-4742-B5BE-D7A32AD4D290}" type="presOf" srcId="{AFDCF45B-0733-4F0A-96D6-7FD29B1D3C63}" destId="{1F76FCE1-2DF5-4171-9811-B16E4C992E67}" srcOrd="0" destOrd="0" presId="urn:microsoft.com/office/officeart/2005/8/layout/vList2"/>
    <dgm:cxn modelId="{2F2F8A44-3578-4AC2-8CD6-897D8E877C67}" srcId="{AFDCF45B-0733-4F0A-96D6-7FD29B1D3C63}" destId="{C221C463-7DF7-46C4-82A9-A17BEDBB683E}" srcOrd="0" destOrd="0" parTransId="{04CDA288-8FC2-4368-8F1D-D8155AE7061B}" sibTransId="{6B070BBF-6AAD-40F6-8EEE-DB35ED519511}"/>
    <dgm:cxn modelId="{FAC81C31-53B4-4B28-B54C-D730AB4444FF}" srcId="{6E987B87-2D75-413A-B88A-0A576B0B6252}" destId="{AFDCF45B-0733-4F0A-96D6-7FD29B1D3C63}" srcOrd="0" destOrd="0" parTransId="{F2FFB4CA-BA7B-4933-BF43-A6A540174F3D}" sibTransId="{EDFEAB21-7CB0-4AC2-84A2-B297968BBB2A}"/>
    <dgm:cxn modelId="{0FA7F0F4-F6EC-4555-9940-CD5A4F7FE4FD}" type="presOf" srcId="{C221C463-7DF7-46C4-82A9-A17BEDBB683E}" destId="{8827012C-2A9E-40CF-A66E-474C9B3F728E}" srcOrd="0" destOrd="0" presId="urn:microsoft.com/office/officeart/2005/8/layout/vList2"/>
    <dgm:cxn modelId="{EE3AB49A-E1D3-457F-9C32-FD7D3727A3ED}" type="presParOf" srcId="{DE89C338-0F77-4A03-9024-C31BD6DBC300}" destId="{1F76FCE1-2DF5-4171-9811-B16E4C992E67}" srcOrd="0" destOrd="0" presId="urn:microsoft.com/office/officeart/2005/8/layout/vList2"/>
    <dgm:cxn modelId="{AD0A43AC-1266-474C-9972-D7EF47647CCE}" type="presParOf" srcId="{DE89C338-0F77-4A03-9024-C31BD6DBC300}" destId="{8827012C-2A9E-40CF-A66E-474C9B3F728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5EBBB85-BAE3-4A8E-9893-D5265621C3A4}" type="doc">
      <dgm:prSet loTypeId="urn:microsoft.com/office/officeart/2008/layout/AlternatingPictureBlocks" loCatId="picture" qsTypeId="urn:microsoft.com/office/officeart/2005/8/quickstyle/simple1" qsCatId="simple" csTypeId="urn:microsoft.com/office/officeart/2005/8/colors/accent2_2" csCatId="accent2" phldr="1"/>
      <dgm:spPr/>
      <dgm:t>
        <a:bodyPr/>
        <a:lstStyle/>
        <a:p>
          <a:endParaRPr lang="en-IN"/>
        </a:p>
      </dgm:t>
    </dgm:pt>
    <dgm:pt modelId="{10C14DF7-7AA6-4B6D-9B88-5AD684FCCD8D}" type="pres">
      <dgm:prSet presAssocID="{35EBBB85-BAE3-4A8E-9893-D5265621C3A4}" presName="linearFlow" presStyleCnt="0">
        <dgm:presLayoutVars>
          <dgm:dir/>
          <dgm:resizeHandles val="exact"/>
        </dgm:presLayoutVars>
      </dgm:prSet>
      <dgm:spPr/>
      <dgm:t>
        <a:bodyPr/>
        <a:lstStyle/>
        <a:p>
          <a:endParaRPr lang="en-IN"/>
        </a:p>
      </dgm:t>
    </dgm:pt>
  </dgm:ptLst>
  <dgm:cxnLst>
    <dgm:cxn modelId="{7BF7D895-8396-47A8-B448-512717329D9B}" type="presOf" srcId="{35EBBB85-BAE3-4A8E-9893-D5265621C3A4}" destId="{10C14DF7-7AA6-4B6D-9B88-5AD684FCCD8D}" srcOrd="0" destOrd="0" presId="urn:microsoft.com/office/officeart/2008/layout/Alternating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5EBBB85-BAE3-4A8E-9893-D5265621C3A4}" type="doc">
      <dgm:prSet loTypeId="urn:microsoft.com/office/officeart/2008/layout/AlternatingPictureBlocks" loCatId="picture" qsTypeId="urn:microsoft.com/office/officeart/2005/8/quickstyle/simple1" qsCatId="simple" csTypeId="urn:microsoft.com/office/officeart/2005/8/colors/accent2_2" csCatId="accent2" phldr="1"/>
      <dgm:spPr/>
      <dgm:t>
        <a:bodyPr/>
        <a:lstStyle/>
        <a:p>
          <a:endParaRPr lang="en-IN"/>
        </a:p>
      </dgm:t>
    </dgm:pt>
    <dgm:pt modelId="{4CBF2107-DB45-4ABA-A49D-DC0C69E089F4}">
      <dgm:prSet phldrT="[Text]"/>
      <dgm:spPr/>
      <dgm:t>
        <a:bodyPr/>
        <a:lstStyle/>
        <a:p>
          <a:r>
            <a:rPr lang="en-US" b="0" dirty="0" err="1" smtClean="0"/>
            <a:t>Sumit</a:t>
          </a:r>
          <a:r>
            <a:rPr lang="en-US" b="0" dirty="0" smtClean="0"/>
            <a:t> </a:t>
          </a:r>
          <a:r>
            <a:rPr lang="en-US" b="0" dirty="0" err="1" smtClean="0"/>
            <a:t>Gahlot</a:t>
          </a:r>
          <a:r>
            <a:rPr lang="en-US" b="0" dirty="0" smtClean="0"/>
            <a:t> </a:t>
          </a:r>
          <a:r>
            <a:rPr lang="en-US" b="0" i="1" dirty="0" smtClean="0"/>
            <a:t>v. </a:t>
          </a:r>
          <a:r>
            <a:rPr lang="en-US" b="0" dirty="0" smtClean="0"/>
            <a:t>Income-tax Officer [2023] 152 taxmann.com 185 (Jodhpur - Trib.)</a:t>
          </a:r>
          <a:endParaRPr lang="en-IN" dirty="0">
            <a:latin typeface="Trebuchet MS" panose="020B0603020202020204" pitchFamily="34" charset="0"/>
          </a:endParaRPr>
        </a:p>
      </dgm:t>
    </dgm:pt>
    <dgm:pt modelId="{48EA8F6E-7F58-4C58-B91A-6ED42405C65F}" type="sibTrans" cxnId="{FE948A60-9129-4022-965F-8EEAB3537CD9}">
      <dgm:prSet/>
      <dgm:spPr/>
      <dgm:t>
        <a:bodyPr/>
        <a:lstStyle/>
        <a:p>
          <a:endParaRPr lang="en-IN"/>
        </a:p>
      </dgm:t>
    </dgm:pt>
    <dgm:pt modelId="{34BC4D7D-5B96-416D-BE0F-CA731F29BB73}" type="parTrans" cxnId="{FE948A60-9129-4022-965F-8EEAB3537CD9}">
      <dgm:prSet/>
      <dgm:spPr/>
      <dgm:t>
        <a:bodyPr/>
        <a:lstStyle/>
        <a:p>
          <a:endParaRPr lang="en-IN"/>
        </a:p>
      </dgm:t>
    </dgm:pt>
    <dgm:pt modelId="{10C14DF7-7AA6-4B6D-9B88-5AD684FCCD8D}" type="pres">
      <dgm:prSet presAssocID="{35EBBB85-BAE3-4A8E-9893-D5265621C3A4}" presName="linearFlow" presStyleCnt="0">
        <dgm:presLayoutVars>
          <dgm:dir/>
          <dgm:resizeHandles val="exact"/>
        </dgm:presLayoutVars>
      </dgm:prSet>
      <dgm:spPr/>
      <dgm:t>
        <a:bodyPr/>
        <a:lstStyle/>
        <a:p>
          <a:endParaRPr lang="en-IN"/>
        </a:p>
      </dgm:t>
    </dgm:pt>
    <dgm:pt modelId="{4DAB12FB-DAB4-4996-A1F0-A3D9D8E388B5}" type="pres">
      <dgm:prSet presAssocID="{4CBF2107-DB45-4ABA-A49D-DC0C69E089F4}" presName="comp" presStyleCnt="0"/>
      <dgm:spPr/>
    </dgm:pt>
    <dgm:pt modelId="{5E3400B6-724A-4B03-9D5B-164392DB4CF6}" type="pres">
      <dgm:prSet presAssocID="{4CBF2107-DB45-4ABA-A49D-DC0C69E089F4}" presName="rect2" presStyleLbl="node1" presStyleIdx="0" presStyleCnt="1">
        <dgm:presLayoutVars>
          <dgm:bulletEnabled val="1"/>
        </dgm:presLayoutVars>
      </dgm:prSet>
      <dgm:spPr/>
      <dgm:t>
        <a:bodyPr/>
        <a:lstStyle/>
        <a:p>
          <a:endParaRPr lang="en-IN"/>
        </a:p>
      </dgm:t>
    </dgm:pt>
    <dgm:pt modelId="{3D8DD752-961C-40C2-AC1F-D59E4C99BF85}" type="pres">
      <dgm:prSet presAssocID="{4CBF2107-DB45-4ABA-A49D-DC0C69E089F4}" presName="rect1" presStyleLbl="ln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t>
        <a:bodyPr/>
        <a:lstStyle/>
        <a:p>
          <a:endParaRPr lang="en-IN"/>
        </a:p>
      </dgm:t>
    </dgm:pt>
  </dgm:ptLst>
  <dgm:cxnLst>
    <dgm:cxn modelId="{FE948A60-9129-4022-965F-8EEAB3537CD9}" srcId="{35EBBB85-BAE3-4A8E-9893-D5265621C3A4}" destId="{4CBF2107-DB45-4ABA-A49D-DC0C69E089F4}" srcOrd="0" destOrd="0" parTransId="{34BC4D7D-5B96-416D-BE0F-CA731F29BB73}" sibTransId="{48EA8F6E-7F58-4C58-B91A-6ED42405C65F}"/>
    <dgm:cxn modelId="{BEFE7F78-7E6A-4DBC-94EF-BCB7F50AF0E0}" type="presOf" srcId="{4CBF2107-DB45-4ABA-A49D-DC0C69E089F4}" destId="{5E3400B6-724A-4B03-9D5B-164392DB4CF6}" srcOrd="0" destOrd="0" presId="urn:microsoft.com/office/officeart/2008/layout/AlternatingPictureBlocks"/>
    <dgm:cxn modelId="{35625065-BEC4-42FF-811E-12F65931F2F8}" type="presOf" srcId="{35EBBB85-BAE3-4A8E-9893-D5265621C3A4}" destId="{10C14DF7-7AA6-4B6D-9B88-5AD684FCCD8D}" srcOrd="0" destOrd="0" presId="urn:microsoft.com/office/officeart/2008/layout/AlternatingPictureBlocks"/>
    <dgm:cxn modelId="{EC25D464-6E2D-4520-8328-DF013CF169EB}" type="presParOf" srcId="{10C14DF7-7AA6-4B6D-9B88-5AD684FCCD8D}" destId="{4DAB12FB-DAB4-4996-A1F0-A3D9D8E388B5}" srcOrd="0" destOrd="0" presId="urn:microsoft.com/office/officeart/2008/layout/AlternatingPictureBlocks"/>
    <dgm:cxn modelId="{3DCBDBA7-477F-45DF-A0E7-2F08A2A974FA}" type="presParOf" srcId="{4DAB12FB-DAB4-4996-A1F0-A3D9D8E388B5}" destId="{5E3400B6-724A-4B03-9D5B-164392DB4CF6}" srcOrd="0" destOrd="0" presId="urn:microsoft.com/office/officeart/2008/layout/AlternatingPictureBlocks"/>
    <dgm:cxn modelId="{60FC0A6A-7121-4610-A646-3ED66EE890DB}" type="presParOf" srcId="{4DAB12FB-DAB4-4996-A1F0-A3D9D8E388B5}" destId="{3D8DD752-961C-40C2-AC1F-D59E4C99BF85}" srcOrd="1" destOrd="0" presId="urn:microsoft.com/office/officeart/2008/layout/AlternatingPictureBlock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E987B87-2D75-413A-B88A-0A576B0B625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IN"/>
        </a:p>
      </dgm:t>
    </dgm:pt>
    <dgm:pt modelId="{AFDCF45B-0733-4F0A-96D6-7FD29B1D3C63}">
      <dgm:prSet phldrT="[Text]" custT="1">
        <dgm:style>
          <a:lnRef idx="2">
            <a:schemeClr val="accent2"/>
          </a:lnRef>
          <a:fillRef idx="1">
            <a:schemeClr val="lt1"/>
          </a:fillRef>
          <a:effectRef idx="0">
            <a:schemeClr val="accent2"/>
          </a:effectRef>
          <a:fontRef idx="minor">
            <a:schemeClr val="dk1"/>
          </a:fontRef>
        </dgm:style>
      </dgm:prSet>
      <dgm:spPr/>
      <dgm:t>
        <a:bodyPr/>
        <a:lstStyle/>
        <a:p>
          <a:pPr algn="just"/>
          <a:r>
            <a:rPr lang="en-IN" sz="2400" dirty="0" smtClean="0">
              <a:latin typeface="Trebuchet MS" panose="020B0603020202020204" pitchFamily="34" charset="0"/>
            </a:rPr>
            <a:t>Miss. M is earning remuneration and salary from a partnership firm. Can she opt for presumptive taxation u/s 44AD and declare income at 8% of the gross receipts?</a:t>
          </a:r>
          <a:endParaRPr lang="en-IN" sz="2400" dirty="0">
            <a:latin typeface="Trebuchet MS" panose="020B0603020202020204" pitchFamily="34" charset="0"/>
          </a:endParaRPr>
        </a:p>
      </dgm:t>
    </dgm:pt>
    <dgm:pt modelId="{F2FFB4CA-BA7B-4933-BF43-A6A540174F3D}" type="parTrans" cxnId="{FAC81C31-53B4-4B28-B54C-D730AB4444FF}">
      <dgm:prSet/>
      <dgm:spPr/>
      <dgm:t>
        <a:bodyPr/>
        <a:lstStyle/>
        <a:p>
          <a:endParaRPr lang="en-IN"/>
        </a:p>
      </dgm:t>
    </dgm:pt>
    <dgm:pt modelId="{EDFEAB21-7CB0-4AC2-84A2-B297968BBB2A}" type="sibTrans" cxnId="{FAC81C31-53B4-4B28-B54C-D730AB4444FF}">
      <dgm:prSet/>
      <dgm:spPr/>
      <dgm:t>
        <a:bodyPr/>
        <a:lstStyle/>
        <a:p>
          <a:endParaRPr lang="en-IN"/>
        </a:p>
      </dgm:t>
    </dgm:pt>
    <dgm:pt modelId="{DE89C338-0F77-4A03-9024-C31BD6DBC300}" type="pres">
      <dgm:prSet presAssocID="{6E987B87-2D75-413A-B88A-0A576B0B6252}" presName="linear" presStyleCnt="0">
        <dgm:presLayoutVars>
          <dgm:animLvl val="lvl"/>
          <dgm:resizeHandles val="exact"/>
        </dgm:presLayoutVars>
      </dgm:prSet>
      <dgm:spPr/>
      <dgm:t>
        <a:bodyPr/>
        <a:lstStyle/>
        <a:p>
          <a:endParaRPr lang="en-IN"/>
        </a:p>
      </dgm:t>
    </dgm:pt>
    <dgm:pt modelId="{1F76FCE1-2DF5-4171-9811-B16E4C992E67}" type="pres">
      <dgm:prSet presAssocID="{AFDCF45B-0733-4F0A-96D6-7FD29B1D3C63}" presName="parentText" presStyleLbl="node1" presStyleIdx="0" presStyleCnt="1" custLinFactNeighborY="-66266">
        <dgm:presLayoutVars>
          <dgm:chMax val="0"/>
          <dgm:bulletEnabled val="1"/>
        </dgm:presLayoutVars>
      </dgm:prSet>
      <dgm:spPr/>
      <dgm:t>
        <a:bodyPr/>
        <a:lstStyle/>
        <a:p>
          <a:endParaRPr lang="en-IN"/>
        </a:p>
      </dgm:t>
    </dgm:pt>
  </dgm:ptLst>
  <dgm:cxnLst>
    <dgm:cxn modelId="{9A139C03-0EE6-4FCD-8ADB-280D5B386928}" type="presOf" srcId="{AFDCF45B-0733-4F0A-96D6-7FD29B1D3C63}" destId="{1F76FCE1-2DF5-4171-9811-B16E4C992E67}" srcOrd="0" destOrd="0" presId="urn:microsoft.com/office/officeart/2005/8/layout/vList2"/>
    <dgm:cxn modelId="{0FDBEFF6-160C-4DED-89DF-3AF76043357C}" type="presOf" srcId="{6E987B87-2D75-413A-B88A-0A576B0B6252}" destId="{DE89C338-0F77-4A03-9024-C31BD6DBC300}" srcOrd="0" destOrd="0" presId="urn:microsoft.com/office/officeart/2005/8/layout/vList2"/>
    <dgm:cxn modelId="{FAC81C31-53B4-4B28-B54C-D730AB4444FF}" srcId="{6E987B87-2D75-413A-B88A-0A576B0B6252}" destId="{AFDCF45B-0733-4F0A-96D6-7FD29B1D3C63}" srcOrd="0" destOrd="0" parTransId="{F2FFB4CA-BA7B-4933-BF43-A6A540174F3D}" sibTransId="{EDFEAB21-7CB0-4AC2-84A2-B297968BBB2A}"/>
    <dgm:cxn modelId="{5AF9283E-D33D-40C3-9B98-A686441D191E}" type="presParOf" srcId="{DE89C338-0F77-4A03-9024-C31BD6DBC300}" destId="{1F76FCE1-2DF5-4171-9811-B16E4C992E6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1AAE0A-2EC7-4B7A-942C-40EFF70EE37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IN"/>
        </a:p>
      </dgm:t>
    </dgm:pt>
    <dgm:pt modelId="{180021DE-F46C-4346-8AA2-8AFDEC9C2E9B}">
      <dgm:prSet custT="1"/>
      <dgm:spPr/>
      <dgm:t>
        <a:bodyPr anchor="ctr"/>
        <a:lstStyle/>
        <a:p>
          <a:pPr algn="l" rtl="0">
            <a:lnSpc>
              <a:spcPct val="150000"/>
            </a:lnSpc>
          </a:pPr>
          <a:r>
            <a:rPr lang="en-IN" sz="2400" dirty="0" smtClean="0">
              <a:latin typeface="Trebuchet MS" panose="020B0603020202020204" pitchFamily="34" charset="0"/>
              <a:ea typeface="Tahoma" panose="020B0604030504040204" pitchFamily="34" charset="0"/>
              <a:cs typeface="Tahoma" panose="020B0604030504040204" pitchFamily="34" charset="0"/>
            </a:rPr>
            <a:t>Significance of Presumptive taxation</a:t>
          </a:r>
          <a:endParaRPr lang="en-IN" sz="2400" dirty="0">
            <a:latin typeface="Trebuchet MS" panose="020B0603020202020204" pitchFamily="34" charset="0"/>
            <a:ea typeface="Tahoma" panose="020B0604030504040204" pitchFamily="34" charset="0"/>
            <a:cs typeface="Tahoma" panose="020B0604030504040204" pitchFamily="34" charset="0"/>
          </a:endParaRPr>
        </a:p>
      </dgm:t>
    </dgm:pt>
    <dgm:pt modelId="{FE03F9E9-6CCE-46A9-B3C6-064F7962D485}" type="par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21263FA2-C46D-4A12-B3DC-DBA206654002}" type="sib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F7F6A865-600E-453A-A807-1D480060921C}">
      <dgm:prSet custT="1"/>
      <dgm:spPr/>
      <dgm:t>
        <a:bodyPr/>
        <a:lstStyle/>
        <a:p>
          <a:pPr algn="just" rtl="0"/>
          <a:r>
            <a:rPr lang="en-US" sz="1800" dirty="0" smtClean="0">
              <a:latin typeface="Trebuchet MS" panose="020B0603020202020204" pitchFamily="34" charset="0"/>
            </a:rPr>
            <a:t>Presumptive income is introduced with a view to simplify the determination of business income for small tax payers</a:t>
          </a:r>
          <a:endParaRPr lang="en-IN" sz="1800" dirty="0">
            <a:latin typeface="Trebuchet MS" panose="020B0603020202020204" pitchFamily="34" charset="0"/>
            <a:ea typeface="Tahoma" panose="020B0604030504040204" pitchFamily="34" charset="0"/>
            <a:cs typeface="Tahoma" panose="020B0604030504040204" pitchFamily="34" charset="0"/>
          </a:endParaRPr>
        </a:p>
      </dgm:t>
    </dgm:pt>
    <dgm:pt modelId="{276EF571-2C36-43BE-A88F-26EC3C5A1754}" type="parTrans" cxnId="{1309C164-6FD1-4D59-B6E4-25EB18B08899}">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8CC951E4-E296-4234-9E8E-FDE842BCC4E8}" type="sibTrans" cxnId="{1309C164-6FD1-4D59-B6E4-25EB18B08899}">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830A59F9-1F0E-49CB-8C58-BE9F232820F9}">
      <dgm:prSet custT="1"/>
      <dgm:spPr/>
      <dgm:t>
        <a:bodyPr/>
        <a:lstStyle/>
        <a:p>
          <a:pPr algn="just" rtl="0">
            <a:lnSpc>
              <a:spcPct val="100000"/>
            </a:lnSpc>
          </a:pPr>
          <a:r>
            <a:rPr lang="en-US" sz="1800" dirty="0" smtClean="0">
              <a:latin typeface="Trebuchet MS" panose="020B0603020202020204" pitchFamily="34" charset="0"/>
            </a:rPr>
            <a:t>The Income-tax Act requires a person engaged in business or profession to maintain regular books of account and further get the accounts audited. </a:t>
          </a:r>
        </a:p>
      </dgm:t>
    </dgm:pt>
    <dgm:pt modelId="{9B434B5B-EA02-4BC0-8B45-D50F8A70F1EB}" type="parTrans" cxnId="{5468CE82-FCC6-4759-BDB2-B3BF936F347B}">
      <dgm:prSet/>
      <dgm:spPr/>
      <dgm:t>
        <a:bodyPr/>
        <a:lstStyle/>
        <a:p>
          <a:endParaRPr lang="en-IN" sz="1400">
            <a:latin typeface="Trebuchet MS" panose="020B0603020202020204" pitchFamily="34" charset="0"/>
          </a:endParaRPr>
        </a:p>
      </dgm:t>
    </dgm:pt>
    <dgm:pt modelId="{F48C6BBF-8B84-4103-B2CC-E91C7F90C071}" type="sibTrans" cxnId="{5468CE82-FCC6-4759-BDB2-B3BF936F347B}">
      <dgm:prSet/>
      <dgm:spPr/>
      <dgm:t>
        <a:bodyPr/>
        <a:lstStyle/>
        <a:p>
          <a:endParaRPr lang="en-IN" sz="1400">
            <a:latin typeface="Trebuchet MS" panose="020B0603020202020204" pitchFamily="34" charset="0"/>
          </a:endParaRPr>
        </a:p>
      </dgm:t>
    </dgm:pt>
    <dgm:pt modelId="{E3A6614A-B09A-48C7-84C0-0FF9DBEE7869}">
      <dgm:prSet custT="1"/>
      <dgm:spPr/>
      <dgm:t>
        <a:bodyPr/>
        <a:lstStyle/>
        <a:p>
          <a:pPr algn="just" rtl="0"/>
          <a:r>
            <a:rPr lang="en-US" sz="1800" dirty="0" smtClean="0">
              <a:latin typeface="Trebuchet MS" panose="020B0603020202020204" pitchFamily="34" charset="0"/>
              <a:ea typeface="Tahoma" panose="020B0604030504040204" pitchFamily="34" charset="0"/>
              <a:cs typeface="Tahoma" panose="020B0604030504040204" pitchFamily="34" charset="0"/>
            </a:rPr>
            <a:t>Minimizing the compliance cost and undue hardship caused to the taxpayer</a:t>
          </a:r>
          <a:r>
            <a:rPr lang="en-US" sz="1800" dirty="0" smtClean="0">
              <a:latin typeface="Trebuchet MS" panose="020B0603020202020204" pitchFamily="34" charset="0"/>
            </a:rPr>
            <a:t> </a:t>
          </a:r>
          <a:endParaRPr lang="en-IN" sz="1800" dirty="0">
            <a:latin typeface="Trebuchet MS" panose="020B0603020202020204" pitchFamily="34" charset="0"/>
          </a:endParaRPr>
        </a:p>
      </dgm:t>
    </dgm:pt>
    <dgm:pt modelId="{C1D74551-77E6-4651-9F19-C1E47F0E7192}" type="parTrans" cxnId="{FC706A5F-E88D-43E2-A0D2-85D324A8EBEC}">
      <dgm:prSet/>
      <dgm:spPr/>
      <dgm:t>
        <a:bodyPr/>
        <a:lstStyle/>
        <a:p>
          <a:endParaRPr lang="en-IN" sz="1600"/>
        </a:p>
      </dgm:t>
    </dgm:pt>
    <dgm:pt modelId="{53F201A0-8BE6-4967-8372-BBA233E8D117}" type="sibTrans" cxnId="{FC706A5F-E88D-43E2-A0D2-85D324A8EBEC}">
      <dgm:prSet/>
      <dgm:spPr/>
      <dgm:t>
        <a:bodyPr/>
        <a:lstStyle/>
        <a:p>
          <a:endParaRPr lang="en-IN" sz="1600"/>
        </a:p>
      </dgm:t>
    </dgm:pt>
    <dgm:pt modelId="{37A2CDB2-2580-4992-9D5C-07D42EB56477}">
      <dgm:prSet custT="1"/>
      <dgm:spPr/>
      <dgm:t>
        <a:bodyPr/>
        <a:lstStyle/>
        <a:p>
          <a:pPr algn="just" rtl="0"/>
          <a:r>
            <a:rPr lang="en-US" sz="1800" dirty="0" smtClean="0">
              <a:latin typeface="Trebuchet MS" panose="020B0603020202020204" pitchFamily="34" charset="0"/>
            </a:rPr>
            <a:t>A person adopting the presumptive taxation scheme can declare income at a prescribed rate</a:t>
          </a:r>
          <a:endParaRPr lang="en-IN" sz="1800" dirty="0">
            <a:latin typeface="Trebuchet MS" panose="020B0603020202020204" pitchFamily="34" charset="0"/>
          </a:endParaRPr>
        </a:p>
      </dgm:t>
    </dgm:pt>
    <dgm:pt modelId="{2F14AB2C-C119-4462-8054-D4F5A5352692}" type="parTrans" cxnId="{7F434B87-AECA-4A4E-AE55-0B1515658DED}">
      <dgm:prSet/>
      <dgm:spPr/>
      <dgm:t>
        <a:bodyPr/>
        <a:lstStyle/>
        <a:p>
          <a:endParaRPr lang="en-IN" sz="1600"/>
        </a:p>
      </dgm:t>
    </dgm:pt>
    <dgm:pt modelId="{BC33B3A8-CE91-408E-8F19-A15334290964}" type="sibTrans" cxnId="{7F434B87-AECA-4A4E-AE55-0B1515658DED}">
      <dgm:prSet/>
      <dgm:spPr/>
      <dgm:t>
        <a:bodyPr/>
        <a:lstStyle/>
        <a:p>
          <a:endParaRPr lang="en-IN" sz="1600"/>
        </a:p>
      </dgm:t>
    </dgm:pt>
    <dgm:pt modelId="{76D21F15-D7B5-4E99-8327-E70851262C73}" type="pres">
      <dgm:prSet presAssocID="{881AAE0A-2EC7-4B7A-942C-40EFF70EE37B}" presName="vert0" presStyleCnt="0">
        <dgm:presLayoutVars>
          <dgm:dir/>
          <dgm:animOne val="branch"/>
          <dgm:animLvl val="lvl"/>
        </dgm:presLayoutVars>
      </dgm:prSet>
      <dgm:spPr/>
      <dgm:t>
        <a:bodyPr/>
        <a:lstStyle/>
        <a:p>
          <a:endParaRPr lang="en-IN"/>
        </a:p>
      </dgm:t>
    </dgm:pt>
    <dgm:pt modelId="{BB3B72CC-6272-43EE-97E8-27B72CDA07B9}" type="pres">
      <dgm:prSet presAssocID="{180021DE-F46C-4346-8AA2-8AFDEC9C2E9B}" presName="thickLine" presStyleLbl="alignNode1" presStyleIdx="0" presStyleCnt="1"/>
      <dgm:spPr/>
      <dgm:t>
        <a:bodyPr/>
        <a:lstStyle/>
        <a:p>
          <a:endParaRPr lang="en-IN"/>
        </a:p>
      </dgm:t>
    </dgm:pt>
    <dgm:pt modelId="{6FF56DE3-705F-4588-8DD8-F991E2455281}" type="pres">
      <dgm:prSet presAssocID="{180021DE-F46C-4346-8AA2-8AFDEC9C2E9B}" presName="horz1" presStyleCnt="0"/>
      <dgm:spPr/>
      <dgm:t>
        <a:bodyPr/>
        <a:lstStyle/>
        <a:p>
          <a:endParaRPr lang="en-IN"/>
        </a:p>
      </dgm:t>
    </dgm:pt>
    <dgm:pt modelId="{DB7137B4-0F38-40D7-BF32-B1CF9159EED0}" type="pres">
      <dgm:prSet presAssocID="{180021DE-F46C-4346-8AA2-8AFDEC9C2E9B}" presName="tx1" presStyleLbl="revTx" presStyleIdx="0" presStyleCnt="5"/>
      <dgm:spPr/>
      <dgm:t>
        <a:bodyPr/>
        <a:lstStyle/>
        <a:p>
          <a:endParaRPr lang="en-IN"/>
        </a:p>
      </dgm:t>
    </dgm:pt>
    <dgm:pt modelId="{DFDC257A-38B0-4E07-A46D-6D79E3407663}" type="pres">
      <dgm:prSet presAssocID="{180021DE-F46C-4346-8AA2-8AFDEC9C2E9B}" presName="vert1" presStyleCnt="0"/>
      <dgm:spPr/>
      <dgm:t>
        <a:bodyPr/>
        <a:lstStyle/>
        <a:p>
          <a:endParaRPr lang="en-IN"/>
        </a:p>
      </dgm:t>
    </dgm:pt>
    <dgm:pt modelId="{B70A368D-75B0-4611-8520-BEDAE4C8BC84}" type="pres">
      <dgm:prSet presAssocID="{830A59F9-1F0E-49CB-8C58-BE9F232820F9}" presName="vertSpace2a" presStyleCnt="0"/>
      <dgm:spPr/>
    </dgm:pt>
    <dgm:pt modelId="{37901F18-9B44-444C-B309-5C4CB2445E14}" type="pres">
      <dgm:prSet presAssocID="{830A59F9-1F0E-49CB-8C58-BE9F232820F9}" presName="horz2" presStyleCnt="0"/>
      <dgm:spPr/>
    </dgm:pt>
    <dgm:pt modelId="{783A834C-0F20-466C-800E-620A4CA19073}" type="pres">
      <dgm:prSet presAssocID="{830A59F9-1F0E-49CB-8C58-BE9F232820F9}" presName="horzSpace2" presStyleCnt="0"/>
      <dgm:spPr/>
    </dgm:pt>
    <dgm:pt modelId="{59952B5B-5B29-4131-900C-058435378D3E}" type="pres">
      <dgm:prSet presAssocID="{830A59F9-1F0E-49CB-8C58-BE9F232820F9}" presName="tx2" presStyleLbl="revTx" presStyleIdx="1" presStyleCnt="5"/>
      <dgm:spPr/>
      <dgm:t>
        <a:bodyPr/>
        <a:lstStyle/>
        <a:p>
          <a:endParaRPr lang="en-IN"/>
        </a:p>
      </dgm:t>
    </dgm:pt>
    <dgm:pt modelId="{5E2C57CB-A377-4664-A0C7-22AFE2817C3B}" type="pres">
      <dgm:prSet presAssocID="{830A59F9-1F0E-49CB-8C58-BE9F232820F9}" presName="vert2" presStyleCnt="0"/>
      <dgm:spPr/>
    </dgm:pt>
    <dgm:pt modelId="{CC8B48CD-3701-4F8C-803F-F90F39A541CF}" type="pres">
      <dgm:prSet presAssocID="{830A59F9-1F0E-49CB-8C58-BE9F232820F9}" presName="thinLine2b" presStyleLbl="callout" presStyleIdx="0" presStyleCnt="4"/>
      <dgm:spPr/>
    </dgm:pt>
    <dgm:pt modelId="{8B49379F-0364-4340-A98F-A8AE6CF09726}" type="pres">
      <dgm:prSet presAssocID="{830A59F9-1F0E-49CB-8C58-BE9F232820F9}" presName="vertSpace2b" presStyleCnt="0"/>
      <dgm:spPr/>
    </dgm:pt>
    <dgm:pt modelId="{9FFA841A-DA5B-47DA-94B9-CBE63118C7CC}" type="pres">
      <dgm:prSet presAssocID="{F7F6A865-600E-453A-A807-1D480060921C}" presName="horz2" presStyleCnt="0"/>
      <dgm:spPr/>
    </dgm:pt>
    <dgm:pt modelId="{69EB209C-CB95-45DD-BA8A-20D61562D185}" type="pres">
      <dgm:prSet presAssocID="{F7F6A865-600E-453A-A807-1D480060921C}" presName="horzSpace2" presStyleCnt="0"/>
      <dgm:spPr/>
    </dgm:pt>
    <dgm:pt modelId="{A7D1AA5F-ECD1-45E5-9260-D34001801532}" type="pres">
      <dgm:prSet presAssocID="{F7F6A865-600E-453A-A807-1D480060921C}" presName="tx2" presStyleLbl="revTx" presStyleIdx="2" presStyleCnt="5"/>
      <dgm:spPr/>
      <dgm:t>
        <a:bodyPr/>
        <a:lstStyle/>
        <a:p>
          <a:endParaRPr lang="en-IN"/>
        </a:p>
      </dgm:t>
    </dgm:pt>
    <dgm:pt modelId="{6F91B483-961B-4600-9CF7-8D17763E2ED7}" type="pres">
      <dgm:prSet presAssocID="{F7F6A865-600E-453A-A807-1D480060921C}" presName="vert2" presStyleCnt="0"/>
      <dgm:spPr/>
    </dgm:pt>
    <dgm:pt modelId="{4C8E04B7-BCBA-466C-8D50-4EED44418CBE}" type="pres">
      <dgm:prSet presAssocID="{F7F6A865-600E-453A-A807-1D480060921C}" presName="thinLine2b" presStyleLbl="callout" presStyleIdx="1" presStyleCnt="4"/>
      <dgm:spPr/>
    </dgm:pt>
    <dgm:pt modelId="{3BB688FF-B02B-43C3-BE44-BA3D3C25B2BF}" type="pres">
      <dgm:prSet presAssocID="{F7F6A865-600E-453A-A807-1D480060921C}" presName="vertSpace2b" presStyleCnt="0"/>
      <dgm:spPr/>
    </dgm:pt>
    <dgm:pt modelId="{4E69B39D-2D2F-4FFB-B168-8D2BD5694037}" type="pres">
      <dgm:prSet presAssocID="{E3A6614A-B09A-48C7-84C0-0FF9DBEE7869}" presName="horz2" presStyleCnt="0"/>
      <dgm:spPr/>
    </dgm:pt>
    <dgm:pt modelId="{FBA4F367-F384-4A71-A543-88166D434496}" type="pres">
      <dgm:prSet presAssocID="{E3A6614A-B09A-48C7-84C0-0FF9DBEE7869}" presName="horzSpace2" presStyleCnt="0"/>
      <dgm:spPr/>
    </dgm:pt>
    <dgm:pt modelId="{0EE5015A-ACA1-4DD1-B709-4BE3A8BCFFFB}" type="pres">
      <dgm:prSet presAssocID="{E3A6614A-B09A-48C7-84C0-0FF9DBEE7869}" presName="tx2" presStyleLbl="revTx" presStyleIdx="3" presStyleCnt="5"/>
      <dgm:spPr/>
      <dgm:t>
        <a:bodyPr/>
        <a:lstStyle/>
        <a:p>
          <a:endParaRPr lang="en-IN"/>
        </a:p>
      </dgm:t>
    </dgm:pt>
    <dgm:pt modelId="{884EF8DA-5130-452F-821D-D9F384CD9B05}" type="pres">
      <dgm:prSet presAssocID="{E3A6614A-B09A-48C7-84C0-0FF9DBEE7869}" presName="vert2" presStyleCnt="0"/>
      <dgm:spPr/>
    </dgm:pt>
    <dgm:pt modelId="{21F51AFC-3545-43D3-98B6-E4FB2B2D2622}" type="pres">
      <dgm:prSet presAssocID="{E3A6614A-B09A-48C7-84C0-0FF9DBEE7869}" presName="thinLine2b" presStyleLbl="callout" presStyleIdx="2" presStyleCnt="4"/>
      <dgm:spPr/>
    </dgm:pt>
    <dgm:pt modelId="{93B63500-44E0-4EDB-BE43-073E64A0930A}" type="pres">
      <dgm:prSet presAssocID="{E3A6614A-B09A-48C7-84C0-0FF9DBEE7869}" presName="vertSpace2b" presStyleCnt="0"/>
      <dgm:spPr/>
    </dgm:pt>
    <dgm:pt modelId="{5EA62F2C-1067-4F66-8130-FFC27B7D592D}" type="pres">
      <dgm:prSet presAssocID="{37A2CDB2-2580-4992-9D5C-07D42EB56477}" presName="horz2" presStyleCnt="0"/>
      <dgm:spPr/>
    </dgm:pt>
    <dgm:pt modelId="{E65384CC-266E-4FEB-B38B-6832ED960668}" type="pres">
      <dgm:prSet presAssocID="{37A2CDB2-2580-4992-9D5C-07D42EB56477}" presName="horzSpace2" presStyleCnt="0"/>
      <dgm:spPr/>
    </dgm:pt>
    <dgm:pt modelId="{3597463D-8FE8-46D7-AB9A-40C58D5095E5}" type="pres">
      <dgm:prSet presAssocID="{37A2CDB2-2580-4992-9D5C-07D42EB56477}" presName="tx2" presStyleLbl="revTx" presStyleIdx="4" presStyleCnt="5"/>
      <dgm:spPr/>
      <dgm:t>
        <a:bodyPr/>
        <a:lstStyle/>
        <a:p>
          <a:endParaRPr lang="en-IN"/>
        </a:p>
      </dgm:t>
    </dgm:pt>
    <dgm:pt modelId="{0D00A009-E531-4FF4-AFA1-69DE1295EF40}" type="pres">
      <dgm:prSet presAssocID="{37A2CDB2-2580-4992-9D5C-07D42EB56477}" presName="vert2" presStyleCnt="0"/>
      <dgm:spPr/>
    </dgm:pt>
    <dgm:pt modelId="{A91BFF5A-89C9-46DD-805E-80A42345B8BC}" type="pres">
      <dgm:prSet presAssocID="{37A2CDB2-2580-4992-9D5C-07D42EB56477}" presName="thinLine2b" presStyleLbl="callout" presStyleIdx="3" presStyleCnt="4"/>
      <dgm:spPr/>
    </dgm:pt>
    <dgm:pt modelId="{106CF528-3ABC-4902-8891-02DAD8E44500}" type="pres">
      <dgm:prSet presAssocID="{37A2CDB2-2580-4992-9D5C-07D42EB56477}" presName="vertSpace2b" presStyleCnt="0"/>
      <dgm:spPr/>
    </dgm:pt>
  </dgm:ptLst>
  <dgm:cxnLst>
    <dgm:cxn modelId="{01962C39-6260-4F82-89E1-6A6D80D02933}" type="presOf" srcId="{830A59F9-1F0E-49CB-8C58-BE9F232820F9}" destId="{59952B5B-5B29-4131-900C-058435378D3E}" srcOrd="0" destOrd="0" presId="urn:microsoft.com/office/officeart/2008/layout/LinedList"/>
    <dgm:cxn modelId="{B6FFC769-04C9-4B1F-9007-7A6D009135C0}" type="presOf" srcId="{E3A6614A-B09A-48C7-84C0-0FF9DBEE7869}" destId="{0EE5015A-ACA1-4DD1-B709-4BE3A8BCFFFB}" srcOrd="0" destOrd="0" presId="urn:microsoft.com/office/officeart/2008/layout/LinedList"/>
    <dgm:cxn modelId="{5016E417-98A4-4247-8B22-402DC6926450}" type="presOf" srcId="{F7F6A865-600E-453A-A807-1D480060921C}" destId="{A7D1AA5F-ECD1-45E5-9260-D34001801532}" srcOrd="0" destOrd="0" presId="urn:microsoft.com/office/officeart/2008/layout/LinedList"/>
    <dgm:cxn modelId="{7F434B87-AECA-4A4E-AE55-0B1515658DED}" srcId="{180021DE-F46C-4346-8AA2-8AFDEC9C2E9B}" destId="{37A2CDB2-2580-4992-9D5C-07D42EB56477}" srcOrd="3" destOrd="0" parTransId="{2F14AB2C-C119-4462-8054-D4F5A5352692}" sibTransId="{BC33B3A8-CE91-408E-8F19-A15334290964}"/>
    <dgm:cxn modelId="{FB52CA79-8441-4166-8953-6E743AD9163B}" type="presOf" srcId="{881AAE0A-2EC7-4B7A-942C-40EFF70EE37B}" destId="{76D21F15-D7B5-4E99-8327-E70851262C73}" srcOrd="0" destOrd="0" presId="urn:microsoft.com/office/officeart/2008/layout/LinedList"/>
    <dgm:cxn modelId="{5468CE82-FCC6-4759-BDB2-B3BF936F347B}" srcId="{180021DE-F46C-4346-8AA2-8AFDEC9C2E9B}" destId="{830A59F9-1F0E-49CB-8C58-BE9F232820F9}" srcOrd="0" destOrd="0" parTransId="{9B434B5B-EA02-4BC0-8B45-D50F8A70F1EB}" sibTransId="{F48C6BBF-8B84-4103-B2CC-E91C7F90C071}"/>
    <dgm:cxn modelId="{1309C164-6FD1-4D59-B6E4-25EB18B08899}" srcId="{180021DE-F46C-4346-8AA2-8AFDEC9C2E9B}" destId="{F7F6A865-600E-453A-A807-1D480060921C}" srcOrd="1" destOrd="0" parTransId="{276EF571-2C36-43BE-A88F-26EC3C5A1754}" sibTransId="{8CC951E4-E296-4234-9E8E-FDE842BCC4E8}"/>
    <dgm:cxn modelId="{0A27957A-562A-47E9-A4A5-4A93A6CFEE7B}" type="presOf" srcId="{37A2CDB2-2580-4992-9D5C-07D42EB56477}" destId="{3597463D-8FE8-46D7-AB9A-40C58D5095E5}" srcOrd="0" destOrd="0" presId="urn:microsoft.com/office/officeart/2008/layout/LinedList"/>
    <dgm:cxn modelId="{3F1D2CCE-3192-4B1D-B989-A8F9A8BAF589}" type="presOf" srcId="{180021DE-F46C-4346-8AA2-8AFDEC9C2E9B}" destId="{DB7137B4-0F38-40D7-BF32-B1CF9159EED0}" srcOrd="0" destOrd="0" presId="urn:microsoft.com/office/officeart/2008/layout/LinedList"/>
    <dgm:cxn modelId="{FC706A5F-E88D-43E2-A0D2-85D324A8EBEC}" srcId="{180021DE-F46C-4346-8AA2-8AFDEC9C2E9B}" destId="{E3A6614A-B09A-48C7-84C0-0FF9DBEE7869}" srcOrd="2" destOrd="0" parTransId="{C1D74551-77E6-4651-9F19-C1E47F0E7192}" sibTransId="{53F201A0-8BE6-4967-8372-BBA233E8D117}"/>
    <dgm:cxn modelId="{DD3DDA99-2300-4CA9-89E5-8B5052156B8F}" srcId="{881AAE0A-2EC7-4B7A-942C-40EFF70EE37B}" destId="{180021DE-F46C-4346-8AA2-8AFDEC9C2E9B}" srcOrd="0" destOrd="0" parTransId="{FE03F9E9-6CCE-46A9-B3C6-064F7962D485}" sibTransId="{21263FA2-C46D-4A12-B3DC-DBA206654002}"/>
    <dgm:cxn modelId="{2127F680-1E8B-4E4C-BC94-6DC0C4ED05D4}" type="presParOf" srcId="{76D21F15-D7B5-4E99-8327-E70851262C73}" destId="{BB3B72CC-6272-43EE-97E8-27B72CDA07B9}" srcOrd="0" destOrd="0" presId="urn:microsoft.com/office/officeart/2008/layout/LinedList"/>
    <dgm:cxn modelId="{0FE5FF53-0F91-4B24-B483-1DBAF51D6AC8}" type="presParOf" srcId="{76D21F15-D7B5-4E99-8327-E70851262C73}" destId="{6FF56DE3-705F-4588-8DD8-F991E2455281}" srcOrd="1" destOrd="0" presId="urn:microsoft.com/office/officeart/2008/layout/LinedList"/>
    <dgm:cxn modelId="{FA60D284-C3A9-46AA-B4A0-D2D7F35688AC}" type="presParOf" srcId="{6FF56DE3-705F-4588-8DD8-F991E2455281}" destId="{DB7137B4-0F38-40D7-BF32-B1CF9159EED0}" srcOrd="0" destOrd="0" presId="urn:microsoft.com/office/officeart/2008/layout/LinedList"/>
    <dgm:cxn modelId="{32CB8209-572E-4274-B87D-AA280A7F93EF}" type="presParOf" srcId="{6FF56DE3-705F-4588-8DD8-F991E2455281}" destId="{DFDC257A-38B0-4E07-A46D-6D79E3407663}" srcOrd="1" destOrd="0" presId="urn:microsoft.com/office/officeart/2008/layout/LinedList"/>
    <dgm:cxn modelId="{62A693B1-EF80-40E3-898D-8BF2BBCE0C95}" type="presParOf" srcId="{DFDC257A-38B0-4E07-A46D-6D79E3407663}" destId="{B70A368D-75B0-4611-8520-BEDAE4C8BC84}" srcOrd="0" destOrd="0" presId="urn:microsoft.com/office/officeart/2008/layout/LinedList"/>
    <dgm:cxn modelId="{805BD73A-0B53-464C-8DEC-53D4FB2D4700}" type="presParOf" srcId="{DFDC257A-38B0-4E07-A46D-6D79E3407663}" destId="{37901F18-9B44-444C-B309-5C4CB2445E14}" srcOrd="1" destOrd="0" presId="urn:microsoft.com/office/officeart/2008/layout/LinedList"/>
    <dgm:cxn modelId="{F64D6A07-33E0-403D-8134-0DAC3EB8C91B}" type="presParOf" srcId="{37901F18-9B44-444C-B309-5C4CB2445E14}" destId="{783A834C-0F20-466C-800E-620A4CA19073}" srcOrd="0" destOrd="0" presId="urn:microsoft.com/office/officeart/2008/layout/LinedList"/>
    <dgm:cxn modelId="{0764BE38-AAA2-4939-9E28-8B0EB20F19E0}" type="presParOf" srcId="{37901F18-9B44-444C-B309-5C4CB2445E14}" destId="{59952B5B-5B29-4131-900C-058435378D3E}" srcOrd="1" destOrd="0" presId="urn:microsoft.com/office/officeart/2008/layout/LinedList"/>
    <dgm:cxn modelId="{8B9DEF10-7063-4B63-9FB5-104139FC73DF}" type="presParOf" srcId="{37901F18-9B44-444C-B309-5C4CB2445E14}" destId="{5E2C57CB-A377-4664-A0C7-22AFE2817C3B}" srcOrd="2" destOrd="0" presId="urn:microsoft.com/office/officeart/2008/layout/LinedList"/>
    <dgm:cxn modelId="{77A6EDB6-18AF-4447-A903-EC42DEE46C0F}" type="presParOf" srcId="{DFDC257A-38B0-4E07-A46D-6D79E3407663}" destId="{CC8B48CD-3701-4F8C-803F-F90F39A541CF}" srcOrd="2" destOrd="0" presId="urn:microsoft.com/office/officeart/2008/layout/LinedList"/>
    <dgm:cxn modelId="{FE0EA930-287C-47D2-ADF5-F4851BD45B02}" type="presParOf" srcId="{DFDC257A-38B0-4E07-A46D-6D79E3407663}" destId="{8B49379F-0364-4340-A98F-A8AE6CF09726}" srcOrd="3" destOrd="0" presId="urn:microsoft.com/office/officeart/2008/layout/LinedList"/>
    <dgm:cxn modelId="{5639F21D-6800-4DAD-9B51-AB9981EC5F0A}" type="presParOf" srcId="{DFDC257A-38B0-4E07-A46D-6D79E3407663}" destId="{9FFA841A-DA5B-47DA-94B9-CBE63118C7CC}" srcOrd="4" destOrd="0" presId="urn:microsoft.com/office/officeart/2008/layout/LinedList"/>
    <dgm:cxn modelId="{4ABD0E8C-A7B9-4D99-AC4D-E43DE2D1D406}" type="presParOf" srcId="{9FFA841A-DA5B-47DA-94B9-CBE63118C7CC}" destId="{69EB209C-CB95-45DD-BA8A-20D61562D185}" srcOrd="0" destOrd="0" presId="urn:microsoft.com/office/officeart/2008/layout/LinedList"/>
    <dgm:cxn modelId="{2A5E680E-9846-4FB2-8165-890961EDE10B}" type="presParOf" srcId="{9FFA841A-DA5B-47DA-94B9-CBE63118C7CC}" destId="{A7D1AA5F-ECD1-45E5-9260-D34001801532}" srcOrd="1" destOrd="0" presId="urn:microsoft.com/office/officeart/2008/layout/LinedList"/>
    <dgm:cxn modelId="{BDF49B3E-155F-4BAF-8BC1-2CEA9522B63F}" type="presParOf" srcId="{9FFA841A-DA5B-47DA-94B9-CBE63118C7CC}" destId="{6F91B483-961B-4600-9CF7-8D17763E2ED7}" srcOrd="2" destOrd="0" presId="urn:microsoft.com/office/officeart/2008/layout/LinedList"/>
    <dgm:cxn modelId="{64FE119F-4646-48DF-B8C8-5E40AE1034CB}" type="presParOf" srcId="{DFDC257A-38B0-4E07-A46D-6D79E3407663}" destId="{4C8E04B7-BCBA-466C-8D50-4EED44418CBE}" srcOrd="5" destOrd="0" presId="urn:microsoft.com/office/officeart/2008/layout/LinedList"/>
    <dgm:cxn modelId="{8AEE560A-F98F-4C1C-B490-7AE30B6AED19}" type="presParOf" srcId="{DFDC257A-38B0-4E07-A46D-6D79E3407663}" destId="{3BB688FF-B02B-43C3-BE44-BA3D3C25B2BF}" srcOrd="6" destOrd="0" presId="urn:microsoft.com/office/officeart/2008/layout/LinedList"/>
    <dgm:cxn modelId="{173949BC-C058-421E-8F0C-FC0A323B6EEE}" type="presParOf" srcId="{DFDC257A-38B0-4E07-A46D-6D79E3407663}" destId="{4E69B39D-2D2F-4FFB-B168-8D2BD5694037}" srcOrd="7" destOrd="0" presId="urn:microsoft.com/office/officeart/2008/layout/LinedList"/>
    <dgm:cxn modelId="{DCF5C054-F956-4001-A035-B96E67B57363}" type="presParOf" srcId="{4E69B39D-2D2F-4FFB-B168-8D2BD5694037}" destId="{FBA4F367-F384-4A71-A543-88166D434496}" srcOrd="0" destOrd="0" presId="urn:microsoft.com/office/officeart/2008/layout/LinedList"/>
    <dgm:cxn modelId="{F8E209C6-1104-4FE0-AE00-3FA85A7C1E94}" type="presParOf" srcId="{4E69B39D-2D2F-4FFB-B168-8D2BD5694037}" destId="{0EE5015A-ACA1-4DD1-B709-4BE3A8BCFFFB}" srcOrd="1" destOrd="0" presId="urn:microsoft.com/office/officeart/2008/layout/LinedList"/>
    <dgm:cxn modelId="{AF7377E6-D568-4ABF-9373-4A2162D62BA8}" type="presParOf" srcId="{4E69B39D-2D2F-4FFB-B168-8D2BD5694037}" destId="{884EF8DA-5130-452F-821D-D9F384CD9B05}" srcOrd="2" destOrd="0" presId="urn:microsoft.com/office/officeart/2008/layout/LinedList"/>
    <dgm:cxn modelId="{0195E892-7B97-43E4-9DB0-EA0016993AB4}" type="presParOf" srcId="{DFDC257A-38B0-4E07-A46D-6D79E3407663}" destId="{21F51AFC-3545-43D3-98B6-E4FB2B2D2622}" srcOrd="8" destOrd="0" presId="urn:microsoft.com/office/officeart/2008/layout/LinedList"/>
    <dgm:cxn modelId="{8C26FE36-37C8-4BC6-B759-34381CF17AB7}" type="presParOf" srcId="{DFDC257A-38B0-4E07-A46D-6D79E3407663}" destId="{93B63500-44E0-4EDB-BE43-073E64A0930A}" srcOrd="9" destOrd="0" presId="urn:microsoft.com/office/officeart/2008/layout/LinedList"/>
    <dgm:cxn modelId="{D7AD1A26-AC00-47F8-8F5D-65A8E62593F2}" type="presParOf" srcId="{DFDC257A-38B0-4E07-A46D-6D79E3407663}" destId="{5EA62F2C-1067-4F66-8130-FFC27B7D592D}" srcOrd="10" destOrd="0" presId="urn:microsoft.com/office/officeart/2008/layout/LinedList"/>
    <dgm:cxn modelId="{A1F804F9-6676-4497-8320-519B01ECFBB3}" type="presParOf" srcId="{5EA62F2C-1067-4F66-8130-FFC27B7D592D}" destId="{E65384CC-266E-4FEB-B38B-6832ED960668}" srcOrd="0" destOrd="0" presId="urn:microsoft.com/office/officeart/2008/layout/LinedList"/>
    <dgm:cxn modelId="{7E6B8893-B169-4057-BB19-935301BFF583}" type="presParOf" srcId="{5EA62F2C-1067-4F66-8130-FFC27B7D592D}" destId="{3597463D-8FE8-46D7-AB9A-40C58D5095E5}" srcOrd="1" destOrd="0" presId="urn:microsoft.com/office/officeart/2008/layout/LinedList"/>
    <dgm:cxn modelId="{A94EA9CD-B924-45C6-96B5-AA719CCDACCD}" type="presParOf" srcId="{5EA62F2C-1067-4F66-8130-FFC27B7D592D}" destId="{0D00A009-E531-4FF4-AFA1-69DE1295EF40}" srcOrd="2" destOrd="0" presId="urn:microsoft.com/office/officeart/2008/layout/LinedList"/>
    <dgm:cxn modelId="{80EE22EE-237F-4F54-9CAF-7F81B12A6A83}" type="presParOf" srcId="{DFDC257A-38B0-4E07-A46D-6D79E3407663}" destId="{A91BFF5A-89C9-46DD-805E-80A42345B8BC}" srcOrd="11" destOrd="0" presId="urn:microsoft.com/office/officeart/2008/layout/LinedList"/>
    <dgm:cxn modelId="{A8929C32-BCF5-498D-9ECA-EBE55ECE94BA}" type="presParOf" srcId="{DFDC257A-38B0-4E07-A46D-6D79E3407663}" destId="{106CF528-3ABC-4902-8891-02DAD8E44500}"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5EBBB85-BAE3-4A8E-9893-D5265621C3A4}" type="doc">
      <dgm:prSet loTypeId="urn:microsoft.com/office/officeart/2008/layout/AlternatingPictureBlocks" loCatId="picture" qsTypeId="urn:microsoft.com/office/officeart/2005/8/quickstyle/simple1" qsCatId="simple" csTypeId="urn:microsoft.com/office/officeart/2005/8/colors/accent2_2" csCatId="accent2" phldr="1"/>
      <dgm:spPr/>
      <dgm:t>
        <a:bodyPr/>
        <a:lstStyle/>
        <a:p>
          <a:endParaRPr lang="en-IN"/>
        </a:p>
      </dgm:t>
    </dgm:pt>
    <dgm:pt modelId="{4CBF2107-DB45-4ABA-A49D-DC0C69E089F4}">
      <dgm:prSet phldrT="[Text]"/>
      <dgm:spPr/>
      <dgm:t>
        <a:bodyPr/>
        <a:lstStyle/>
        <a:p>
          <a:r>
            <a:rPr lang="en-IN" dirty="0" err="1" smtClean="0">
              <a:latin typeface="Trebuchet MS" panose="020B0603020202020204" pitchFamily="34" charset="0"/>
            </a:rPr>
            <a:t>Anandkumar</a:t>
          </a:r>
          <a:r>
            <a:rPr lang="en-IN" baseline="0" dirty="0" smtClean="0">
              <a:latin typeface="Trebuchet MS" panose="020B0603020202020204" pitchFamily="34" charset="0"/>
            </a:rPr>
            <a:t> v. ACIT [2020] (122 taxmann.com 252) (Madras)</a:t>
          </a:r>
          <a:endParaRPr lang="en-IN" dirty="0">
            <a:latin typeface="Trebuchet MS" panose="020B0603020202020204" pitchFamily="34" charset="0"/>
          </a:endParaRPr>
        </a:p>
      </dgm:t>
    </dgm:pt>
    <dgm:pt modelId="{48EA8F6E-7F58-4C58-B91A-6ED42405C65F}" type="sibTrans" cxnId="{FE948A60-9129-4022-965F-8EEAB3537CD9}">
      <dgm:prSet/>
      <dgm:spPr/>
      <dgm:t>
        <a:bodyPr/>
        <a:lstStyle/>
        <a:p>
          <a:endParaRPr lang="en-IN"/>
        </a:p>
      </dgm:t>
    </dgm:pt>
    <dgm:pt modelId="{34BC4D7D-5B96-416D-BE0F-CA731F29BB73}" type="parTrans" cxnId="{FE948A60-9129-4022-965F-8EEAB3537CD9}">
      <dgm:prSet/>
      <dgm:spPr/>
      <dgm:t>
        <a:bodyPr/>
        <a:lstStyle/>
        <a:p>
          <a:endParaRPr lang="en-IN"/>
        </a:p>
      </dgm:t>
    </dgm:pt>
    <dgm:pt modelId="{10C14DF7-7AA6-4B6D-9B88-5AD684FCCD8D}" type="pres">
      <dgm:prSet presAssocID="{35EBBB85-BAE3-4A8E-9893-D5265621C3A4}" presName="linearFlow" presStyleCnt="0">
        <dgm:presLayoutVars>
          <dgm:dir/>
          <dgm:resizeHandles val="exact"/>
        </dgm:presLayoutVars>
      </dgm:prSet>
      <dgm:spPr/>
      <dgm:t>
        <a:bodyPr/>
        <a:lstStyle/>
        <a:p>
          <a:endParaRPr lang="en-IN"/>
        </a:p>
      </dgm:t>
    </dgm:pt>
    <dgm:pt modelId="{4DAB12FB-DAB4-4996-A1F0-A3D9D8E388B5}" type="pres">
      <dgm:prSet presAssocID="{4CBF2107-DB45-4ABA-A49D-DC0C69E089F4}" presName="comp" presStyleCnt="0"/>
      <dgm:spPr/>
    </dgm:pt>
    <dgm:pt modelId="{5E3400B6-724A-4B03-9D5B-164392DB4CF6}" type="pres">
      <dgm:prSet presAssocID="{4CBF2107-DB45-4ABA-A49D-DC0C69E089F4}" presName="rect2" presStyleLbl="node1" presStyleIdx="0" presStyleCnt="1">
        <dgm:presLayoutVars>
          <dgm:bulletEnabled val="1"/>
        </dgm:presLayoutVars>
      </dgm:prSet>
      <dgm:spPr/>
      <dgm:t>
        <a:bodyPr/>
        <a:lstStyle/>
        <a:p>
          <a:endParaRPr lang="en-IN"/>
        </a:p>
      </dgm:t>
    </dgm:pt>
    <dgm:pt modelId="{3D8DD752-961C-40C2-AC1F-D59E4C99BF85}" type="pres">
      <dgm:prSet presAssocID="{4CBF2107-DB45-4ABA-A49D-DC0C69E089F4}" presName="rect1" presStyleLbl="ln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t>
        <a:bodyPr/>
        <a:lstStyle/>
        <a:p>
          <a:endParaRPr lang="en-IN"/>
        </a:p>
      </dgm:t>
    </dgm:pt>
  </dgm:ptLst>
  <dgm:cxnLst>
    <dgm:cxn modelId="{8EB53911-F423-4CA5-8F6E-4449210D6F97}" type="presOf" srcId="{35EBBB85-BAE3-4A8E-9893-D5265621C3A4}" destId="{10C14DF7-7AA6-4B6D-9B88-5AD684FCCD8D}" srcOrd="0" destOrd="0" presId="urn:microsoft.com/office/officeart/2008/layout/AlternatingPictureBlocks"/>
    <dgm:cxn modelId="{FE948A60-9129-4022-965F-8EEAB3537CD9}" srcId="{35EBBB85-BAE3-4A8E-9893-D5265621C3A4}" destId="{4CBF2107-DB45-4ABA-A49D-DC0C69E089F4}" srcOrd="0" destOrd="0" parTransId="{34BC4D7D-5B96-416D-BE0F-CA731F29BB73}" sibTransId="{48EA8F6E-7F58-4C58-B91A-6ED42405C65F}"/>
    <dgm:cxn modelId="{8BE52D18-1A6C-486A-88C6-B141B36F1C21}" type="presOf" srcId="{4CBF2107-DB45-4ABA-A49D-DC0C69E089F4}" destId="{5E3400B6-724A-4B03-9D5B-164392DB4CF6}" srcOrd="0" destOrd="0" presId="urn:microsoft.com/office/officeart/2008/layout/AlternatingPictureBlocks"/>
    <dgm:cxn modelId="{B2B88ED8-697D-4587-955A-578F62F1BC15}" type="presParOf" srcId="{10C14DF7-7AA6-4B6D-9B88-5AD684FCCD8D}" destId="{4DAB12FB-DAB4-4996-A1F0-A3D9D8E388B5}" srcOrd="0" destOrd="0" presId="urn:microsoft.com/office/officeart/2008/layout/AlternatingPictureBlocks"/>
    <dgm:cxn modelId="{AE2DA5E0-653D-42BF-9E35-2C4DD430D0D0}" type="presParOf" srcId="{4DAB12FB-DAB4-4996-A1F0-A3D9D8E388B5}" destId="{5E3400B6-724A-4B03-9D5B-164392DB4CF6}" srcOrd="0" destOrd="0" presId="urn:microsoft.com/office/officeart/2008/layout/AlternatingPictureBlocks"/>
    <dgm:cxn modelId="{EEF1585C-F553-4EA0-928C-C647EF321CE0}" type="presParOf" srcId="{4DAB12FB-DAB4-4996-A1F0-A3D9D8E388B5}" destId="{3D8DD752-961C-40C2-AC1F-D59E4C99BF85}" srcOrd="1" destOrd="0" presId="urn:microsoft.com/office/officeart/2008/layout/Alternating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5EBBB85-BAE3-4A8E-9893-D5265621C3A4}" type="doc">
      <dgm:prSet loTypeId="urn:microsoft.com/office/officeart/2008/layout/AlternatingPictureBlocks" loCatId="picture" qsTypeId="urn:microsoft.com/office/officeart/2005/8/quickstyle/simple1" qsCatId="simple" csTypeId="urn:microsoft.com/office/officeart/2005/8/colors/accent2_2" csCatId="accent2" phldr="1"/>
      <dgm:spPr/>
      <dgm:t>
        <a:bodyPr/>
        <a:lstStyle/>
        <a:p>
          <a:endParaRPr lang="en-IN"/>
        </a:p>
      </dgm:t>
    </dgm:pt>
    <dgm:pt modelId="{4CBF2107-DB45-4ABA-A49D-DC0C69E089F4}">
      <dgm:prSet phldrT="[Text]"/>
      <dgm:spPr/>
      <dgm:t>
        <a:bodyPr/>
        <a:lstStyle/>
        <a:p>
          <a:r>
            <a:rPr lang="en-US" b="0" dirty="0" err="1" smtClean="0">
              <a:latin typeface="Trebuchet MS" panose="020B0603020202020204" pitchFamily="34" charset="0"/>
            </a:rPr>
            <a:t>Perizad</a:t>
          </a:r>
          <a:r>
            <a:rPr lang="en-US" b="0" dirty="0" smtClean="0">
              <a:latin typeface="Trebuchet MS" panose="020B0603020202020204" pitchFamily="34" charset="0"/>
            </a:rPr>
            <a:t> </a:t>
          </a:r>
          <a:r>
            <a:rPr lang="en-US" b="0" dirty="0" err="1" smtClean="0">
              <a:latin typeface="Trebuchet MS" panose="020B0603020202020204" pitchFamily="34" charset="0"/>
            </a:rPr>
            <a:t>Zorabian</a:t>
          </a:r>
          <a:r>
            <a:rPr lang="en-US" b="0" dirty="0" smtClean="0">
              <a:latin typeface="Trebuchet MS" panose="020B0603020202020204" pitchFamily="34" charset="0"/>
            </a:rPr>
            <a:t> </a:t>
          </a:r>
          <a:r>
            <a:rPr lang="en-US" b="0" dirty="0" err="1" smtClean="0">
              <a:latin typeface="Trebuchet MS" panose="020B0603020202020204" pitchFamily="34" charset="0"/>
            </a:rPr>
            <a:t>Irani</a:t>
          </a:r>
          <a:endParaRPr lang="en-IN" b="0" dirty="0" smtClean="0">
            <a:latin typeface="Trebuchet MS" panose="020B0603020202020204" pitchFamily="34" charset="0"/>
          </a:endParaRPr>
        </a:p>
        <a:p>
          <a:r>
            <a:rPr lang="en-US" b="0" i="1" dirty="0" smtClean="0">
              <a:latin typeface="Trebuchet MS" panose="020B0603020202020204" pitchFamily="34" charset="0"/>
            </a:rPr>
            <a:t>v. </a:t>
          </a:r>
          <a:r>
            <a:rPr lang="en-US" b="0" i="0" dirty="0" smtClean="0">
              <a:latin typeface="Trebuchet MS" panose="020B0603020202020204" pitchFamily="34" charset="0"/>
            </a:rPr>
            <a:t>PCIT</a:t>
          </a:r>
          <a:r>
            <a:rPr lang="en-US" b="0" i="1" dirty="0" smtClean="0">
              <a:latin typeface="Trebuchet MS" panose="020B0603020202020204" pitchFamily="34" charset="0"/>
            </a:rPr>
            <a:t> </a:t>
          </a:r>
          <a:r>
            <a:rPr lang="en-US" b="0" dirty="0" smtClean="0">
              <a:latin typeface="Trebuchet MS" panose="020B0603020202020204" pitchFamily="34" charset="0"/>
            </a:rPr>
            <a:t>[2022] 139 taxmann.com 164 (Bombay) </a:t>
          </a:r>
          <a:endParaRPr lang="en-IN" b="0" dirty="0">
            <a:latin typeface="Trebuchet MS" panose="020B0603020202020204" pitchFamily="34" charset="0"/>
          </a:endParaRPr>
        </a:p>
      </dgm:t>
    </dgm:pt>
    <dgm:pt modelId="{48EA8F6E-7F58-4C58-B91A-6ED42405C65F}" type="sibTrans" cxnId="{FE948A60-9129-4022-965F-8EEAB3537CD9}">
      <dgm:prSet/>
      <dgm:spPr/>
      <dgm:t>
        <a:bodyPr/>
        <a:lstStyle/>
        <a:p>
          <a:endParaRPr lang="en-IN"/>
        </a:p>
      </dgm:t>
    </dgm:pt>
    <dgm:pt modelId="{34BC4D7D-5B96-416D-BE0F-CA731F29BB73}" type="parTrans" cxnId="{FE948A60-9129-4022-965F-8EEAB3537CD9}">
      <dgm:prSet/>
      <dgm:spPr/>
      <dgm:t>
        <a:bodyPr/>
        <a:lstStyle/>
        <a:p>
          <a:endParaRPr lang="en-IN"/>
        </a:p>
      </dgm:t>
    </dgm:pt>
    <dgm:pt modelId="{10C14DF7-7AA6-4B6D-9B88-5AD684FCCD8D}" type="pres">
      <dgm:prSet presAssocID="{35EBBB85-BAE3-4A8E-9893-D5265621C3A4}" presName="linearFlow" presStyleCnt="0">
        <dgm:presLayoutVars>
          <dgm:dir/>
          <dgm:resizeHandles val="exact"/>
        </dgm:presLayoutVars>
      </dgm:prSet>
      <dgm:spPr/>
      <dgm:t>
        <a:bodyPr/>
        <a:lstStyle/>
        <a:p>
          <a:endParaRPr lang="en-IN"/>
        </a:p>
      </dgm:t>
    </dgm:pt>
    <dgm:pt modelId="{4DAB12FB-DAB4-4996-A1F0-A3D9D8E388B5}" type="pres">
      <dgm:prSet presAssocID="{4CBF2107-DB45-4ABA-A49D-DC0C69E089F4}" presName="comp" presStyleCnt="0"/>
      <dgm:spPr/>
    </dgm:pt>
    <dgm:pt modelId="{5E3400B6-724A-4B03-9D5B-164392DB4CF6}" type="pres">
      <dgm:prSet presAssocID="{4CBF2107-DB45-4ABA-A49D-DC0C69E089F4}" presName="rect2" presStyleLbl="node1" presStyleIdx="0" presStyleCnt="1">
        <dgm:presLayoutVars>
          <dgm:bulletEnabled val="1"/>
        </dgm:presLayoutVars>
      </dgm:prSet>
      <dgm:spPr/>
      <dgm:t>
        <a:bodyPr/>
        <a:lstStyle/>
        <a:p>
          <a:endParaRPr lang="en-IN"/>
        </a:p>
      </dgm:t>
    </dgm:pt>
    <dgm:pt modelId="{3D8DD752-961C-40C2-AC1F-D59E4C99BF85}" type="pres">
      <dgm:prSet presAssocID="{4CBF2107-DB45-4ABA-A49D-DC0C69E089F4}" presName="rect1" presStyleLbl="ln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t>
        <a:bodyPr/>
        <a:lstStyle/>
        <a:p>
          <a:endParaRPr lang="en-IN"/>
        </a:p>
      </dgm:t>
    </dgm:pt>
  </dgm:ptLst>
  <dgm:cxnLst>
    <dgm:cxn modelId="{0159C4DC-DFDE-4494-A2CB-E981FC711377}" type="presOf" srcId="{35EBBB85-BAE3-4A8E-9893-D5265621C3A4}" destId="{10C14DF7-7AA6-4B6D-9B88-5AD684FCCD8D}" srcOrd="0" destOrd="0" presId="urn:microsoft.com/office/officeart/2008/layout/AlternatingPictureBlocks"/>
    <dgm:cxn modelId="{FE948A60-9129-4022-965F-8EEAB3537CD9}" srcId="{35EBBB85-BAE3-4A8E-9893-D5265621C3A4}" destId="{4CBF2107-DB45-4ABA-A49D-DC0C69E089F4}" srcOrd="0" destOrd="0" parTransId="{34BC4D7D-5B96-416D-BE0F-CA731F29BB73}" sibTransId="{48EA8F6E-7F58-4C58-B91A-6ED42405C65F}"/>
    <dgm:cxn modelId="{84B8CA45-D76E-4876-BC71-0919360027F2}" type="presOf" srcId="{4CBF2107-DB45-4ABA-A49D-DC0C69E089F4}" destId="{5E3400B6-724A-4B03-9D5B-164392DB4CF6}" srcOrd="0" destOrd="0" presId="urn:microsoft.com/office/officeart/2008/layout/AlternatingPictureBlocks"/>
    <dgm:cxn modelId="{F6C7078D-C071-4EBE-AF0F-24BFD45816EB}" type="presParOf" srcId="{10C14DF7-7AA6-4B6D-9B88-5AD684FCCD8D}" destId="{4DAB12FB-DAB4-4996-A1F0-A3D9D8E388B5}" srcOrd="0" destOrd="0" presId="urn:microsoft.com/office/officeart/2008/layout/AlternatingPictureBlocks"/>
    <dgm:cxn modelId="{88BDAFDB-673C-4719-A084-73B4FE6A23CC}" type="presParOf" srcId="{4DAB12FB-DAB4-4996-A1F0-A3D9D8E388B5}" destId="{5E3400B6-724A-4B03-9D5B-164392DB4CF6}" srcOrd="0" destOrd="0" presId="urn:microsoft.com/office/officeart/2008/layout/AlternatingPictureBlocks"/>
    <dgm:cxn modelId="{A27D743A-2BC5-4738-9C8E-BD6EA6815349}" type="presParOf" srcId="{4DAB12FB-DAB4-4996-A1F0-A3D9D8E388B5}" destId="{3D8DD752-961C-40C2-AC1F-D59E4C99BF85}" srcOrd="1" destOrd="0" presId="urn:microsoft.com/office/officeart/2008/layout/AlternatingPictureBlock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E987B87-2D75-413A-B88A-0A576B0B625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IN"/>
        </a:p>
      </dgm:t>
    </dgm:pt>
    <dgm:pt modelId="{9529C4A5-E627-4270-A083-A70972676242}">
      <dgm:prSet phldrT="[Text]" custT="1"/>
      <dgm:spPr/>
      <dgm:t>
        <a:bodyPr/>
        <a:lstStyle/>
        <a:p>
          <a:r>
            <a:rPr lang="en-IN" sz="2000" b="0" i="0" u="none" dirty="0" smtClean="0">
              <a:latin typeface="Trebuchet MS" panose="020B0603020202020204" pitchFamily="34" charset="0"/>
            </a:rPr>
            <a:t>In case of non-deduction of </a:t>
          </a:r>
          <a:r>
            <a:rPr lang="en-IN" sz="2000" b="0" i="0" u="none" dirty="0" err="1" smtClean="0">
              <a:latin typeface="Trebuchet MS" panose="020B0603020202020204" pitchFamily="34" charset="0"/>
            </a:rPr>
            <a:t>TDS,will</a:t>
          </a:r>
          <a:r>
            <a:rPr lang="en-IN" sz="2000" b="0" i="0" u="none" dirty="0" smtClean="0">
              <a:latin typeface="Trebuchet MS" panose="020B0603020202020204" pitchFamily="34" charset="0"/>
            </a:rPr>
            <a:t> disallowance u/s 40(a)(</a:t>
          </a:r>
          <a:r>
            <a:rPr lang="en-IN" sz="2000" b="0" i="0" u="none" dirty="0" err="1" smtClean="0">
              <a:latin typeface="Trebuchet MS" panose="020B0603020202020204" pitchFamily="34" charset="0"/>
            </a:rPr>
            <a:t>ia</a:t>
          </a:r>
          <a:r>
            <a:rPr lang="en-IN" sz="2000" b="0" i="0" u="none" dirty="0" smtClean="0">
              <a:latin typeface="Trebuchet MS" panose="020B0603020202020204" pitchFamily="34" charset="0"/>
            </a:rPr>
            <a:t>) be attracted if the Assessee discloses his income u/s 44AD?</a:t>
          </a:r>
          <a:endParaRPr lang="en-IN" sz="2000" b="0" i="0" u="none" dirty="0">
            <a:latin typeface="Trebuchet MS" panose="020B0603020202020204" pitchFamily="34" charset="0"/>
          </a:endParaRPr>
        </a:p>
      </dgm:t>
    </dgm:pt>
    <dgm:pt modelId="{78C303DF-C479-49F1-AE52-DD771C0DA722}" type="parTrans" cxnId="{049B7E15-AE7C-4ED8-8EA1-2D309775C009}">
      <dgm:prSet/>
      <dgm:spPr/>
      <dgm:t>
        <a:bodyPr/>
        <a:lstStyle/>
        <a:p>
          <a:endParaRPr lang="en-IN">
            <a:latin typeface="Trebuchet MS" panose="020B0603020202020204" pitchFamily="34" charset="0"/>
          </a:endParaRPr>
        </a:p>
      </dgm:t>
    </dgm:pt>
    <dgm:pt modelId="{2BC087F0-9F87-47F6-B162-6C5A439CE3DE}" type="sibTrans" cxnId="{049B7E15-AE7C-4ED8-8EA1-2D309775C009}">
      <dgm:prSet/>
      <dgm:spPr/>
      <dgm:t>
        <a:bodyPr/>
        <a:lstStyle/>
        <a:p>
          <a:endParaRPr lang="en-IN">
            <a:latin typeface="Trebuchet MS" panose="020B0603020202020204" pitchFamily="34" charset="0"/>
          </a:endParaRPr>
        </a:p>
      </dgm:t>
    </dgm:pt>
    <dgm:pt modelId="{DE89C338-0F77-4A03-9024-C31BD6DBC300}" type="pres">
      <dgm:prSet presAssocID="{6E987B87-2D75-413A-B88A-0A576B0B6252}" presName="linear" presStyleCnt="0">
        <dgm:presLayoutVars>
          <dgm:animLvl val="lvl"/>
          <dgm:resizeHandles val="exact"/>
        </dgm:presLayoutVars>
      </dgm:prSet>
      <dgm:spPr/>
      <dgm:t>
        <a:bodyPr/>
        <a:lstStyle/>
        <a:p>
          <a:endParaRPr lang="en-IN"/>
        </a:p>
      </dgm:t>
    </dgm:pt>
    <dgm:pt modelId="{B61F1C23-DBCA-4C52-AABC-25F312D8380C}" type="pres">
      <dgm:prSet presAssocID="{9529C4A5-E627-4270-A083-A70972676242}" presName="parentText" presStyleLbl="node1" presStyleIdx="0" presStyleCnt="1">
        <dgm:presLayoutVars>
          <dgm:chMax val="0"/>
          <dgm:bulletEnabled val="1"/>
        </dgm:presLayoutVars>
      </dgm:prSet>
      <dgm:spPr/>
      <dgm:t>
        <a:bodyPr/>
        <a:lstStyle/>
        <a:p>
          <a:endParaRPr lang="en-IN"/>
        </a:p>
      </dgm:t>
    </dgm:pt>
  </dgm:ptLst>
  <dgm:cxnLst>
    <dgm:cxn modelId="{049B7E15-AE7C-4ED8-8EA1-2D309775C009}" srcId="{6E987B87-2D75-413A-B88A-0A576B0B6252}" destId="{9529C4A5-E627-4270-A083-A70972676242}" srcOrd="0" destOrd="0" parTransId="{78C303DF-C479-49F1-AE52-DD771C0DA722}" sibTransId="{2BC087F0-9F87-47F6-B162-6C5A439CE3DE}"/>
    <dgm:cxn modelId="{4DD5E292-86A3-4A5D-8901-8336B1BE6F70}" type="presOf" srcId="{6E987B87-2D75-413A-B88A-0A576B0B6252}" destId="{DE89C338-0F77-4A03-9024-C31BD6DBC300}" srcOrd="0" destOrd="0" presId="urn:microsoft.com/office/officeart/2005/8/layout/vList2"/>
    <dgm:cxn modelId="{1D319A0C-2734-4898-936D-067D60890C1A}" type="presOf" srcId="{9529C4A5-E627-4270-A083-A70972676242}" destId="{B61F1C23-DBCA-4C52-AABC-25F312D8380C}" srcOrd="0" destOrd="0" presId="urn:microsoft.com/office/officeart/2005/8/layout/vList2"/>
    <dgm:cxn modelId="{2D142D76-5A48-44E5-9C32-0E52B48E8A8F}" type="presParOf" srcId="{DE89C338-0F77-4A03-9024-C31BD6DBC300}" destId="{B61F1C23-DBCA-4C52-AABC-25F312D8380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5EBBB85-BAE3-4A8E-9893-D5265621C3A4}" type="doc">
      <dgm:prSet loTypeId="urn:microsoft.com/office/officeart/2008/layout/AlternatingPictureBlocks" loCatId="picture" qsTypeId="urn:microsoft.com/office/officeart/2005/8/quickstyle/simple1" qsCatId="simple" csTypeId="urn:microsoft.com/office/officeart/2005/8/colors/accent2_2" csCatId="accent2" phldr="1"/>
      <dgm:spPr/>
      <dgm:t>
        <a:bodyPr/>
        <a:lstStyle/>
        <a:p>
          <a:endParaRPr lang="en-IN"/>
        </a:p>
      </dgm:t>
    </dgm:pt>
    <dgm:pt modelId="{4CBF2107-DB45-4ABA-A49D-DC0C69E089F4}">
      <dgm:prSet phldrT="[Text]"/>
      <dgm:spPr/>
      <dgm:t>
        <a:bodyPr/>
        <a:lstStyle/>
        <a:p>
          <a:r>
            <a:rPr lang="en-US" b="1" dirty="0" smtClean="0">
              <a:latin typeface="Trebuchet MS" panose="020B0603020202020204" pitchFamily="34" charset="0"/>
            </a:rPr>
            <a:t>ITO </a:t>
          </a:r>
          <a:r>
            <a:rPr lang="en-US" b="1" i="1" dirty="0" smtClean="0">
              <a:latin typeface="Trebuchet MS" panose="020B0603020202020204" pitchFamily="34" charset="0"/>
            </a:rPr>
            <a:t>v.</a:t>
          </a:r>
          <a:endParaRPr lang="en-IN" dirty="0" smtClean="0">
            <a:latin typeface="Trebuchet MS" panose="020B0603020202020204" pitchFamily="34" charset="0"/>
          </a:endParaRPr>
        </a:p>
        <a:p>
          <a:r>
            <a:rPr lang="en-US" b="1" dirty="0" smtClean="0">
              <a:latin typeface="Trebuchet MS" panose="020B0603020202020204" pitchFamily="34" charset="0"/>
            </a:rPr>
            <a:t>Mark Construction [2012] 23 taxmann.com 398 (</a:t>
          </a:r>
          <a:r>
            <a:rPr lang="en-US" b="1" dirty="0" err="1" smtClean="0">
              <a:latin typeface="Trebuchet MS" panose="020B0603020202020204" pitchFamily="34" charset="0"/>
            </a:rPr>
            <a:t>Kol</a:t>
          </a:r>
          <a:r>
            <a:rPr lang="en-US" b="1" dirty="0" smtClean="0">
              <a:latin typeface="Trebuchet MS" panose="020B0603020202020204" pitchFamily="34" charset="0"/>
            </a:rPr>
            <a:t>.)</a:t>
          </a:r>
          <a:endParaRPr lang="en-IN" dirty="0">
            <a:latin typeface="Trebuchet MS" panose="020B0603020202020204" pitchFamily="34" charset="0"/>
          </a:endParaRPr>
        </a:p>
      </dgm:t>
    </dgm:pt>
    <dgm:pt modelId="{48EA8F6E-7F58-4C58-B91A-6ED42405C65F}" type="sibTrans" cxnId="{FE948A60-9129-4022-965F-8EEAB3537CD9}">
      <dgm:prSet/>
      <dgm:spPr/>
      <dgm:t>
        <a:bodyPr/>
        <a:lstStyle/>
        <a:p>
          <a:endParaRPr lang="en-IN"/>
        </a:p>
      </dgm:t>
    </dgm:pt>
    <dgm:pt modelId="{34BC4D7D-5B96-416D-BE0F-CA731F29BB73}" type="parTrans" cxnId="{FE948A60-9129-4022-965F-8EEAB3537CD9}">
      <dgm:prSet/>
      <dgm:spPr/>
      <dgm:t>
        <a:bodyPr/>
        <a:lstStyle/>
        <a:p>
          <a:endParaRPr lang="en-IN"/>
        </a:p>
      </dgm:t>
    </dgm:pt>
    <dgm:pt modelId="{10C14DF7-7AA6-4B6D-9B88-5AD684FCCD8D}" type="pres">
      <dgm:prSet presAssocID="{35EBBB85-BAE3-4A8E-9893-D5265621C3A4}" presName="linearFlow" presStyleCnt="0">
        <dgm:presLayoutVars>
          <dgm:dir/>
          <dgm:resizeHandles val="exact"/>
        </dgm:presLayoutVars>
      </dgm:prSet>
      <dgm:spPr/>
      <dgm:t>
        <a:bodyPr/>
        <a:lstStyle/>
        <a:p>
          <a:endParaRPr lang="en-IN"/>
        </a:p>
      </dgm:t>
    </dgm:pt>
    <dgm:pt modelId="{4DAB12FB-DAB4-4996-A1F0-A3D9D8E388B5}" type="pres">
      <dgm:prSet presAssocID="{4CBF2107-DB45-4ABA-A49D-DC0C69E089F4}" presName="comp" presStyleCnt="0"/>
      <dgm:spPr/>
    </dgm:pt>
    <dgm:pt modelId="{5E3400B6-724A-4B03-9D5B-164392DB4CF6}" type="pres">
      <dgm:prSet presAssocID="{4CBF2107-DB45-4ABA-A49D-DC0C69E089F4}" presName="rect2" presStyleLbl="node1" presStyleIdx="0" presStyleCnt="1">
        <dgm:presLayoutVars>
          <dgm:bulletEnabled val="1"/>
        </dgm:presLayoutVars>
      </dgm:prSet>
      <dgm:spPr/>
      <dgm:t>
        <a:bodyPr/>
        <a:lstStyle/>
        <a:p>
          <a:endParaRPr lang="en-IN"/>
        </a:p>
      </dgm:t>
    </dgm:pt>
    <dgm:pt modelId="{3D8DD752-961C-40C2-AC1F-D59E4C99BF85}" type="pres">
      <dgm:prSet presAssocID="{4CBF2107-DB45-4ABA-A49D-DC0C69E089F4}" presName="rect1" presStyleLbl="ln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t>
        <a:bodyPr/>
        <a:lstStyle/>
        <a:p>
          <a:endParaRPr lang="en-IN"/>
        </a:p>
      </dgm:t>
    </dgm:pt>
  </dgm:ptLst>
  <dgm:cxnLst>
    <dgm:cxn modelId="{FE948A60-9129-4022-965F-8EEAB3537CD9}" srcId="{35EBBB85-BAE3-4A8E-9893-D5265621C3A4}" destId="{4CBF2107-DB45-4ABA-A49D-DC0C69E089F4}" srcOrd="0" destOrd="0" parTransId="{34BC4D7D-5B96-416D-BE0F-CA731F29BB73}" sibTransId="{48EA8F6E-7F58-4C58-B91A-6ED42405C65F}"/>
    <dgm:cxn modelId="{85230FED-F620-4D65-8017-953FBDFAA818}" type="presOf" srcId="{4CBF2107-DB45-4ABA-A49D-DC0C69E089F4}" destId="{5E3400B6-724A-4B03-9D5B-164392DB4CF6}" srcOrd="0" destOrd="0" presId="urn:microsoft.com/office/officeart/2008/layout/AlternatingPictureBlocks"/>
    <dgm:cxn modelId="{B8D3EEAF-F42A-48CB-9C3C-1E9DA907DE36}" type="presOf" srcId="{35EBBB85-BAE3-4A8E-9893-D5265621C3A4}" destId="{10C14DF7-7AA6-4B6D-9B88-5AD684FCCD8D}" srcOrd="0" destOrd="0" presId="urn:microsoft.com/office/officeart/2008/layout/AlternatingPictureBlocks"/>
    <dgm:cxn modelId="{42B3518F-22DA-46AC-866C-1434BA1D5CE1}" type="presParOf" srcId="{10C14DF7-7AA6-4B6D-9B88-5AD684FCCD8D}" destId="{4DAB12FB-DAB4-4996-A1F0-A3D9D8E388B5}" srcOrd="0" destOrd="0" presId="urn:microsoft.com/office/officeart/2008/layout/AlternatingPictureBlocks"/>
    <dgm:cxn modelId="{3B7BBDCD-D715-41C3-8757-5C157A26F4B7}" type="presParOf" srcId="{4DAB12FB-DAB4-4996-A1F0-A3D9D8E388B5}" destId="{5E3400B6-724A-4B03-9D5B-164392DB4CF6}" srcOrd="0" destOrd="0" presId="urn:microsoft.com/office/officeart/2008/layout/AlternatingPictureBlocks"/>
    <dgm:cxn modelId="{2F625347-35C6-412C-90C4-08FF5539310C}" type="presParOf" srcId="{4DAB12FB-DAB4-4996-A1F0-A3D9D8E388B5}" destId="{3D8DD752-961C-40C2-AC1F-D59E4C99BF85}" srcOrd="1" destOrd="0" presId="urn:microsoft.com/office/officeart/2008/layout/Alternating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B69F161-FE8D-4407-AE51-D334ABFE2269}" type="doc">
      <dgm:prSet loTypeId="urn:microsoft.com/office/officeart/2005/8/layout/hList2" loCatId="picture" qsTypeId="urn:microsoft.com/office/officeart/2005/8/quickstyle/simple1" qsCatId="simple" csTypeId="urn:microsoft.com/office/officeart/2005/8/colors/accent2_2" csCatId="accent2" phldr="1"/>
      <dgm:spPr/>
      <dgm:t>
        <a:bodyPr/>
        <a:lstStyle/>
        <a:p>
          <a:endParaRPr lang="en-IN"/>
        </a:p>
      </dgm:t>
    </dgm:pt>
    <dgm:pt modelId="{1241F376-D951-46AB-B1D1-DCF451C0F0DD}">
      <dgm:prSet phldrT="[Text]"/>
      <dgm:spPr/>
      <dgm:t>
        <a:bodyPr/>
        <a:lstStyle/>
        <a:p>
          <a:endParaRPr lang="en-IN" dirty="0"/>
        </a:p>
      </dgm:t>
    </dgm:pt>
    <dgm:pt modelId="{4A4ECE69-F4DB-47A1-A2F0-B645A5F0C8D2}" type="parTrans" cxnId="{F4C981B2-0DBA-4896-903F-4A92D492F7FA}">
      <dgm:prSet/>
      <dgm:spPr/>
      <dgm:t>
        <a:bodyPr/>
        <a:lstStyle/>
        <a:p>
          <a:endParaRPr lang="en-IN"/>
        </a:p>
      </dgm:t>
    </dgm:pt>
    <dgm:pt modelId="{570BE0BC-40E1-41B5-A261-A6263D49D37B}" type="sibTrans" cxnId="{F4C981B2-0DBA-4896-903F-4A92D492F7FA}">
      <dgm:prSet/>
      <dgm:spPr/>
      <dgm:t>
        <a:bodyPr/>
        <a:lstStyle/>
        <a:p>
          <a:endParaRPr lang="en-IN"/>
        </a:p>
      </dgm:t>
    </dgm:pt>
    <dgm:pt modelId="{5C778E37-C679-418A-9730-B78E5CE61A7C}">
      <dgm:prSet phldrT="[Text]" custT="1"/>
      <dgm:spPr/>
      <dgm:t>
        <a:bodyPr/>
        <a:lstStyle/>
        <a:p>
          <a:r>
            <a:rPr lang="en-US" sz="1100" b="1" dirty="0" smtClean="0">
              <a:latin typeface="Trebuchet MS" panose="020B0603020202020204" pitchFamily="34" charset="0"/>
            </a:rPr>
            <a:t>Krishna Kumar Agrawal </a:t>
          </a:r>
          <a:r>
            <a:rPr lang="en-US" sz="1100" b="1" i="1" dirty="0" smtClean="0">
              <a:latin typeface="Trebuchet MS" panose="020B0603020202020204" pitchFamily="34" charset="0"/>
            </a:rPr>
            <a:t>v. </a:t>
          </a:r>
          <a:r>
            <a:rPr lang="en-US" sz="1100" b="1" i="0" dirty="0" smtClean="0">
              <a:latin typeface="Trebuchet MS" panose="020B0603020202020204" pitchFamily="34" charset="0"/>
            </a:rPr>
            <a:t>ITO </a:t>
          </a:r>
          <a:r>
            <a:rPr lang="en-US" sz="1100" b="1" dirty="0" smtClean="0">
              <a:latin typeface="Trebuchet MS" panose="020B0603020202020204" pitchFamily="34" charset="0"/>
            </a:rPr>
            <a:t>[2023] 147 taxmann.com 48 (Raipur - Trib.)</a:t>
          </a:r>
          <a:endParaRPr lang="en-IN" sz="1100" dirty="0">
            <a:latin typeface="Trebuchet MS" panose="020B0603020202020204" pitchFamily="34" charset="0"/>
          </a:endParaRPr>
        </a:p>
      </dgm:t>
    </dgm:pt>
    <dgm:pt modelId="{300D2AE9-579C-44DF-A9BF-8C525B7C6F46}" type="parTrans" cxnId="{866A8D47-ADE2-4CA2-BA37-AF598F54D615}">
      <dgm:prSet/>
      <dgm:spPr/>
      <dgm:t>
        <a:bodyPr/>
        <a:lstStyle/>
        <a:p>
          <a:endParaRPr lang="en-IN"/>
        </a:p>
      </dgm:t>
    </dgm:pt>
    <dgm:pt modelId="{CB684682-5F9C-4D26-825F-329A4C45B877}" type="sibTrans" cxnId="{866A8D47-ADE2-4CA2-BA37-AF598F54D615}">
      <dgm:prSet/>
      <dgm:spPr/>
      <dgm:t>
        <a:bodyPr/>
        <a:lstStyle/>
        <a:p>
          <a:endParaRPr lang="en-IN"/>
        </a:p>
      </dgm:t>
    </dgm:pt>
    <dgm:pt modelId="{147904AA-9BB7-44EB-9645-E8C9A7EBA329}">
      <dgm:prSet phldrT="[Text]" custT="1"/>
      <dgm:spPr/>
      <dgm:t>
        <a:bodyPr/>
        <a:lstStyle/>
        <a:p>
          <a:r>
            <a:rPr lang="en-IN" sz="1100" dirty="0" smtClean="0">
              <a:latin typeface="Trebuchet MS" panose="020B0603020202020204" pitchFamily="34" charset="0"/>
            </a:rPr>
            <a:t>Decision in favour:</a:t>
          </a:r>
          <a:endParaRPr lang="en-IN" sz="1100" dirty="0">
            <a:latin typeface="Trebuchet MS" panose="020B0603020202020204" pitchFamily="34" charset="0"/>
          </a:endParaRPr>
        </a:p>
      </dgm:t>
    </dgm:pt>
    <dgm:pt modelId="{3E704E0A-0C6E-46D1-9A28-8BDF8CBD5E47}" type="sibTrans" cxnId="{6F69356E-627E-48E0-8A49-6497D841DF53}">
      <dgm:prSet/>
      <dgm:spPr/>
      <dgm:t>
        <a:bodyPr/>
        <a:lstStyle/>
        <a:p>
          <a:endParaRPr lang="en-IN"/>
        </a:p>
      </dgm:t>
    </dgm:pt>
    <dgm:pt modelId="{6AFEF331-ABD3-47DC-A7AB-279EE2DAF5AD}" type="parTrans" cxnId="{6F69356E-627E-48E0-8A49-6497D841DF53}">
      <dgm:prSet/>
      <dgm:spPr/>
      <dgm:t>
        <a:bodyPr/>
        <a:lstStyle/>
        <a:p>
          <a:endParaRPr lang="en-IN"/>
        </a:p>
      </dgm:t>
    </dgm:pt>
    <dgm:pt modelId="{F88E62CA-94A4-459E-91A3-CFA3B0B8F18B}" type="pres">
      <dgm:prSet presAssocID="{2B69F161-FE8D-4407-AE51-D334ABFE2269}" presName="linearFlow" presStyleCnt="0">
        <dgm:presLayoutVars>
          <dgm:dir/>
          <dgm:animLvl val="lvl"/>
          <dgm:resizeHandles/>
        </dgm:presLayoutVars>
      </dgm:prSet>
      <dgm:spPr/>
      <dgm:t>
        <a:bodyPr/>
        <a:lstStyle/>
        <a:p>
          <a:endParaRPr lang="en-IN"/>
        </a:p>
      </dgm:t>
    </dgm:pt>
    <dgm:pt modelId="{514A1433-4DCD-49FD-951F-F6607815F50B}" type="pres">
      <dgm:prSet presAssocID="{1241F376-D951-46AB-B1D1-DCF451C0F0DD}" presName="compositeNode" presStyleCnt="0">
        <dgm:presLayoutVars>
          <dgm:bulletEnabled val="1"/>
        </dgm:presLayoutVars>
      </dgm:prSet>
      <dgm:spPr/>
    </dgm:pt>
    <dgm:pt modelId="{74FBDF4A-8A39-43BB-87E4-62BE63304844}" type="pres">
      <dgm:prSet presAssocID="{1241F376-D951-46AB-B1D1-DCF451C0F0DD}" presName="imag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a:noFill/>
        </a:ln>
      </dgm:spPr>
      <dgm:t>
        <a:bodyPr/>
        <a:lstStyle/>
        <a:p>
          <a:endParaRPr lang="en-IN"/>
        </a:p>
      </dgm:t>
    </dgm:pt>
    <dgm:pt modelId="{024CDFEB-EF77-4FCB-98A0-DE8E9D270F6F}" type="pres">
      <dgm:prSet presAssocID="{1241F376-D951-46AB-B1D1-DCF451C0F0DD}" presName="childNode" presStyleLbl="node1" presStyleIdx="0" presStyleCnt="1">
        <dgm:presLayoutVars>
          <dgm:bulletEnabled val="1"/>
        </dgm:presLayoutVars>
      </dgm:prSet>
      <dgm:spPr/>
      <dgm:t>
        <a:bodyPr/>
        <a:lstStyle/>
        <a:p>
          <a:endParaRPr lang="en-IN"/>
        </a:p>
      </dgm:t>
    </dgm:pt>
    <dgm:pt modelId="{D3732AE6-9CFB-47D0-BA00-8366E46BF189}" type="pres">
      <dgm:prSet presAssocID="{1241F376-D951-46AB-B1D1-DCF451C0F0DD}" presName="parentNode" presStyleLbl="revTx" presStyleIdx="0" presStyleCnt="1">
        <dgm:presLayoutVars>
          <dgm:chMax val="0"/>
          <dgm:bulletEnabled val="1"/>
        </dgm:presLayoutVars>
      </dgm:prSet>
      <dgm:spPr/>
      <dgm:t>
        <a:bodyPr/>
        <a:lstStyle/>
        <a:p>
          <a:endParaRPr lang="en-IN"/>
        </a:p>
      </dgm:t>
    </dgm:pt>
  </dgm:ptLst>
  <dgm:cxnLst>
    <dgm:cxn modelId="{1BCBEF4A-C4B6-4AA5-8D87-1918BFB3E152}" type="presOf" srcId="{147904AA-9BB7-44EB-9645-E8C9A7EBA329}" destId="{024CDFEB-EF77-4FCB-98A0-DE8E9D270F6F}" srcOrd="0" destOrd="0" presId="urn:microsoft.com/office/officeart/2005/8/layout/hList2"/>
    <dgm:cxn modelId="{866A8D47-ADE2-4CA2-BA37-AF598F54D615}" srcId="{147904AA-9BB7-44EB-9645-E8C9A7EBA329}" destId="{5C778E37-C679-418A-9730-B78E5CE61A7C}" srcOrd="0" destOrd="0" parTransId="{300D2AE9-579C-44DF-A9BF-8C525B7C6F46}" sibTransId="{CB684682-5F9C-4D26-825F-329A4C45B877}"/>
    <dgm:cxn modelId="{CC521712-B5A6-4047-BB2B-7A5681DEE0EC}" type="presOf" srcId="{2B69F161-FE8D-4407-AE51-D334ABFE2269}" destId="{F88E62CA-94A4-459E-91A3-CFA3B0B8F18B}" srcOrd="0" destOrd="0" presId="urn:microsoft.com/office/officeart/2005/8/layout/hList2"/>
    <dgm:cxn modelId="{F4C981B2-0DBA-4896-903F-4A92D492F7FA}" srcId="{2B69F161-FE8D-4407-AE51-D334ABFE2269}" destId="{1241F376-D951-46AB-B1D1-DCF451C0F0DD}" srcOrd="0" destOrd="0" parTransId="{4A4ECE69-F4DB-47A1-A2F0-B645A5F0C8D2}" sibTransId="{570BE0BC-40E1-41B5-A261-A6263D49D37B}"/>
    <dgm:cxn modelId="{237EF3F4-5400-4F9F-A157-37407BEF6AD2}" type="presOf" srcId="{5C778E37-C679-418A-9730-B78E5CE61A7C}" destId="{024CDFEB-EF77-4FCB-98A0-DE8E9D270F6F}" srcOrd="0" destOrd="1" presId="urn:microsoft.com/office/officeart/2005/8/layout/hList2"/>
    <dgm:cxn modelId="{6F69356E-627E-48E0-8A49-6497D841DF53}" srcId="{1241F376-D951-46AB-B1D1-DCF451C0F0DD}" destId="{147904AA-9BB7-44EB-9645-E8C9A7EBA329}" srcOrd="0" destOrd="0" parTransId="{6AFEF331-ABD3-47DC-A7AB-279EE2DAF5AD}" sibTransId="{3E704E0A-0C6E-46D1-9A28-8BDF8CBD5E47}"/>
    <dgm:cxn modelId="{7EFDF703-2B2D-4E59-B0A8-02DB145529C0}" type="presOf" srcId="{1241F376-D951-46AB-B1D1-DCF451C0F0DD}" destId="{D3732AE6-9CFB-47D0-BA00-8366E46BF189}" srcOrd="0" destOrd="0" presId="urn:microsoft.com/office/officeart/2005/8/layout/hList2"/>
    <dgm:cxn modelId="{3AD49908-B08D-436A-A6DB-D16123D4812C}" type="presParOf" srcId="{F88E62CA-94A4-459E-91A3-CFA3B0B8F18B}" destId="{514A1433-4DCD-49FD-951F-F6607815F50B}" srcOrd="0" destOrd="0" presId="urn:microsoft.com/office/officeart/2005/8/layout/hList2"/>
    <dgm:cxn modelId="{1D711391-D3E7-4179-B85F-E77644AB464B}" type="presParOf" srcId="{514A1433-4DCD-49FD-951F-F6607815F50B}" destId="{74FBDF4A-8A39-43BB-87E4-62BE63304844}" srcOrd="0" destOrd="0" presId="urn:microsoft.com/office/officeart/2005/8/layout/hList2"/>
    <dgm:cxn modelId="{EFC23A17-291F-4430-AC1C-45145FD38F01}" type="presParOf" srcId="{514A1433-4DCD-49FD-951F-F6607815F50B}" destId="{024CDFEB-EF77-4FCB-98A0-DE8E9D270F6F}" srcOrd="1" destOrd="0" presId="urn:microsoft.com/office/officeart/2005/8/layout/hList2"/>
    <dgm:cxn modelId="{5257A2C2-4BCA-4351-8435-39BD3EC78A62}" type="presParOf" srcId="{514A1433-4DCD-49FD-951F-F6607815F50B}" destId="{D3732AE6-9CFB-47D0-BA00-8366E46BF18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B69F161-FE8D-4407-AE51-D334ABFE2269}" type="doc">
      <dgm:prSet loTypeId="urn:microsoft.com/office/officeart/2005/8/layout/hList2" loCatId="picture" qsTypeId="urn:microsoft.com/office/officeart/2005/8/quickstyle/simple1" qsCatId="simple" csTypeId="urn:microsoft.com/office/officeart/2005/8/colors/accent2_2" csCatId="accent2" phldr="1"/>
      <dgm:spPr/>
      <dgm:t>
        <a:bodyPr/>
        <a:lstStyle/>
        <a:p>
          <a:endParaRPr lang="en-IN"/>
        </a:p>
      </dgm:t>
    </dgm:pt>
    <dgm:pt modelId="{1241F376-D951-46AB-B1D1-DCF451C0F0DD}">
      <dgm:prSet phldrT="[Text]"/>
      <dgm:spPr/>
      <dgm:t>
        <a:bodyPr/>
        <a:lstStyle/>
        <a:p>
          <a:endParaRPr lang="en-IN" dirty="0"/>
        </a:p>
      </dgm:t>
    </dgm:pt>
    <dgm:pt modelId="{4A4ECE69-F4DB-47A1-A2F0-B645A5F0C8D2}" type="parTrans" cxnId="{F4C981B2-0DBA-4896-903F-4A92D492F7FA}">
      <dgm:prSet/>
      <dgm:spPr/>
      <dgm:t>
        <a:bodyPr/>
        <a:lstStyle/>
        <a:p>
          <a:endParaRPr lang="en-IN"/>
        </a:p>
      </dgm:t>
    </dgm:pt>
    <dgm:pt modelId="{570BE0BC-40E1-41B5-A261-A6263D49D37B}" type="sibTrans" cxnId="{F4C981B2-0DBA-4896-903F-4A92D492F7FA}">
      <dgm:prSet/>
      <dgm:spPr/>
      <dgm:t>
        <a:bodyPr/>
        <a:lstStyle/>
        <a:p>
          <a:endParaRPr lang="en-IN"/>
        </a:p>
      </dgm:t>
    </dgm:pt>
    <dgm:pt modelId="{147904AA-9BB7-44EB-9645-E8C9A7EBA329}">
      <dgm:prSet phldrT="[Text]" custT="1"/>
      <dgm:spPr/>
      <dgm:t>
        <a:bodyPr/>
        <a:lstStyle/>
        <a:p>
          <a:r>
            <a:rPr lang="en-IN" sz="1200" dirty="0" smtClean="0">
              <a:latin typeface="Trebuchet MS" panose="020B0603020202020204" pitchFamily="34" charset="0"/>
            </a:rPr>
            <a:t>Decision against the Assessee:</a:t>
          </a:r>
          <a:endParaRPr lang="en-IN" sz="1200" dirty="0">
            <a:latin typeface="Trebuchet MS" panose="020B0603020202020204" pitchFamily="34" charset="0"/>
          </a:endParaRPr>
        </a:p>
      </dgm:t>
    </dgm:pt>
    <dgm:pt modelId="{3E704E0A-0C6E-46D1-9A28-8BDF8CBD5E47}" type="sibTrans" cxnId="{6F69356E-627E-48E0-8A49-6497D841DF53}">
      <dgm:prSet/>
      <dgm:spPr/>
      <dgm:t>
        <a:bodyPr/>
        <a:lstStyle/>
        <a:p>
          <a:endParaRPr lang="en-IN"/>
        </a:p>
      </dgm:t>
    </dgm:pt>
    <dgm:pt modelId="{6AFEF331-ABD3-47DC-A7AB-279EE2DAF5AD}" type="parTrans" cxnId="{6F69356E-627E-48E0-8A49-6497D841DF53}">
      <dgm:prSet/>
      <dgm:spPr/>
      <dgm:t>
        <a:bodyPr/>
        <a:lstStyle/>
        <a:p>
          <a:endParaRPr lang="en-IN"/>
        </a:p>
      </dgm:t>
    </dgm:pt>
    <dgm:pt modelId="{07D144EE-E47A-4D4D-9D1D-DDCBB5941DDD}">
      <dgm:prSet custT="1"/>
      <dgm:spPr/>
      <dgm:t>
        <a:bodyPr/>
        <a:lstStyle/>
        <a:p>
          <a:r>
            <a:rPr lang="en-US" sz="1200" b="1" i="1" dirty="0" smtClean="0">
              <a:latin typeface="Trebuchet MS" panose="020B0603020202020204" pitchFamily="34" charset="0"/>
            </a:rPr>
            <a:t>Good Luck Kinetic</a:t>
          </a:r>
          <a:r>
            <a:rPr lang="en-US" sz="1200" b="1" dirty="0" smtClean="0">
              <a:latin typeface="Trebuchet MS" panose="020B0603020202020204" pitchFamily="34" charset="0"/>
            </a:rPr>
            <a:t> v. </a:t>
          </a:r>
          <a:r>
            <a:rPr lang="en-US" sz="1200" b="1" i="1" dirty="0" smtClean="0">
              <a:latin typeface="Trebuchet MS" panose="020B0603020202020204" pitchFamily="34" charset="0"/>
            </a:rPr>
            <a:t>ITO</a:t>
          </a:r>
          <a:r>
            <a:rPr lang="en-US" sz="1200" b="1" dirty="0" smtClean="0">
              <a:latin typeface="Trebuchet MS" panose="020B0603020202020204" pitchFamily="34" charset="0"/>
            </a:rPr>
            <a:t> [IT Appeal No. 26 (PAJ) of 2013, dated 15-6-2015]</a:t>
          </a:r>
          <a:endParaRPr lang="en-IN" sz="1200" dirty="0">
            <a:latin typeface="Trebuchet MS" panose="020B0603020202020204" pitchFamily="34" charset="0"/>
          </a:endParaRPr>
        </a:p>
      </dgm:t>
    </dgm:pt>
    <dgm:pt modelId="{A1D9F823-CA77-436C-AA9D-BDC8A4B42B4E}" type="parTrans" cxnId="{1BDEBFC3-3440-47E4-9547-F05E2B325F35}">
      <dgm:prSet/>
      <dgm:spPr/>
      <dgm:t>
        <a:bodyPr/>
        <a:lstStyle/>
        <a:p>
          <a:endParaRPr lang="en-IN"/>
        </a:p>
      </dgm:t>
    </dgm:pt>
    <dgm:pt modelId="{3E1FC910-DD37-44CF-B9C7-3CFC0CCBAAD3}" type="sibTrans" cxnId="{1BDEBFC3-3440-47E4-9547-F05E2B325F35}">
      <dgm:prSet/>
      <dgm:spPr/>
      <dgm:t>
        <a:bodyPr/>
        <a:lstStyle/>
        <a:p>
          <a:endParaRPr lang="en-IN"/>
        </a:p>
      </dgm:t>
    </dgm:pt>
    <dgm:pt modelId="{F88E62CA-94A4-459E-91A3-CFA3B0B8F18B}" type="pres">
      <dgm:prSet presAssocID="{2B69F161-FE8D-4407-AE51-D334ABFE2269}" presName="linearFlow" presStyleCnt="0">
        <dgm:presLayoutVars>
          <dgm:dir/>
          <dgm:animLvl val="lvl"/>
          <dgm:resizeHandles/>
        </dgm:presLayoutVars>
      </dgm:prSet>
      <dgm:spPr/>
      <dgm:t>
        <a:bodyPr/>
        <a:lstStyle/>
        <a:p>
          <a:endParaRPr lang="en-IN"/>
        </a:p>
      </dgm:t>
    </dgm:pt>
    <dgm:pt modelId="{514A1433-4DCD-49FD-951F-F6607815F50B}" type="pres">
      <dgm:prSet presAssocID="{1241F376-D951-46AB-B1D1-DCF451C0F0DD}" presName="compositeNode" presStyleCnt="0">
        <dgm:presLayoutVars>
          <dgm:bulletEnabled val="1"/>
        </dgm:presLayoutVars>
      </dgm:prSet>
      <dgm:spPr/>
    </dgm:pt>
    <dgm:pt modelId="{74FBDF4A-8A39-43BB-87E4-62BE63304844}" type="pres">
      <dgm:prSet presAssocID="{1241F376-D951-46AB-B1D1-DCF451C0F0DD}" presName="imag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a:noFill/>
        </a:ln>
      </dgm:spPr>
      <dgm:t>
        <a:bodyPr/>
        <a:lstStyle/>
        <a:p>
          <a:endParaRPr lang="en-IN"/>
        </a:p>
      </dgm:t>
    </dgm:pt>
    <dgm:pt modelId="{024CDFEB-EF77-4FCB-98A0-DE8E9D270F6F}" type="pres">
      <dgm:prSet presAssocID="{1241F376-D951-46AB-B1D1-DCF451C0F0DD}" presName="childNode" presStyleLbl="node1" presStyleIdx="0" presStyleCnt="1">
        <dgm:presLayoutVars>
          <dgm:bulletEnabled val="1"/>
        </dgm:presLayoutVars>
      </dgm:prSet>
      <dgm:spPr/>
      <dgm:t>
        <a:bodyPr/>
        <a:lstStyle/>
        <a:p>
          <a:endParaRPr lang="en-IN"/>
        </a:p>
      </dgm:t>
    </dgm:pt>
    <dgm:pt modelId="{D3732AE6-9CFB-47D0-BA00-8366E46BF189}" type="pres">
      <dgm:prSet presAssocID="{1241F376-D951-46AB-B1D1-DCF451C0F0DD}" presName="parentNode" presStyleLbl="revTx" presStyleIdx="0" presStyleCnt="1">
        <dgm:presLayoutVars>
          <dgm:chMax val="0"/>
          <dgm:bulletEnabled val="1"/>
        </dgm:presLayoutVars>
      </dgm:prSet>
      <dgm:spPr/>
      <dgm:t>
        <a:bodyPr/>
        <a:lstStyle/>
        <a:p>
          <a:endParaRPr lang="en-IN"/>
        </a:p>
      </dgm:t>
    </dgm:pt>
  </dgm:ptLst>
  <dgm:cxnLst>
    <dgm:cxn modelId="{42B57C6A-6EDB-41B3-993F-0B2521CAD565}" type="presOf" srcId="{1241F376-D951-46AB-B1D1-DCF451C0F0DD}" destId="{D3732AE6-9CFB-47D0-BA00-8366E46BF189}" srcOrd="0" destOrd="0" presId="urn:microsoft.com/office/officeart/2005/8/layout/hList2"/>
    <dgm:cxn modelId="{1BDEBFC3-3440-47E4-9547-F05E2B325F35}" srcId="{147904AA-9BB7-44EB-9645-E8C9A7EBA329}" destId="{07D144EE-E47A-4D4D-9D1D-DDCBB5941DDD}" srcOrd="0" destOrd="0" parTransId="{A1D9F823-CA77-436C-AA9D-BDC8A4B42B4E}" sibTransId="{3E1FC910-DD37-44CF-B9C7-3CFC0CCBAAD3}"/>
    <dgm:cxn modelId="{F4C981B2-0DBA-4896-903F-4A92D492F7FA}" srcId="{2B69F161-FE8D-4407-AE51-D334ABFE2269}" destId="{1241F376-D951-46AB-B1D1-DCF451C0F0DD}" srcOrd="0" destOrd="0" parTransId="{4A4ECE69-F4DB-47A1-A2F0-B645A5F0C8D2}" sibTransId="{570BE0BC-40E1-41B5-A261-A6263D49D37B}"/>
    <dgm:cxn modelId="{3B9B5865-4F5B-4708-A329-2A0ECA3DE04E}" type="presOf" srcId="{147904AA-9BB7-44EB-9645-E8C9A7EBA329}" destId="{024CDFEB-EF77-4FCB-98A0-DE8E9D270F6F}" srcOrd="0" destOrd="0" presId="urn:microsoft.com/office/officeart/2005/8/layout/hList2"/>
    <dgm:cxn modelId="{DE81C987-6947-4651-9B87-4F8E61C49BA0}" type="presOf" srcId="{07D144EE-E47A-4D4D-9D1D-DDCBB5941DDD}" destId="{024CDFEB-EF77-4FCB-98A0-DE8E9D270F6F}" srcOrd="0" destOrd="1" presId="urn:microsoft.com/office/officeart/2005/8/layout/hList2"/>
    <dgm:cxn modelId="{6F69356E-627E-48E0-8A49-6497D841DF53}" srcId="{1241F376-D951-46AB-B1D1-DCF451C0F0DD}" destId="{147904AA-9BB7-44EB-9645-E8C9A7EBA329}" srcOrd="0" destOrd="0" parTransId="{6AFEF331-ABD3-47DC-A7AB-279EE2DAF5AD}" sibTransId="{3E704E0A-0C6E-46D1-9A28-8BDF8CBD5E47}"/>
    <dgm:cxn modelId="{FDC31AA2-863F-4F38-BC9F-221D6C77B46D}" type="presOf" srcId="{2B69F161-FE8D-4407-AE51-D334ABFE2269}" destId="{F88E62CA-94A4-459E-91A3-CFA3B0B8F18B}" srcOrd="0" destOrd="0" presId="urn:microsoft.com/office/officeart/2005/8/layout/hList2"/>
    <dgm:cxn modelId="{46F0579F-0112-4D02-AEE3-0B78917CF98C}" type="presParOf" srcId="{F88E62CA-94A4-459E-91A3-CFA3B0B8F18B}" destId="{514A1433-4DCD-49FD-951F-F6607815F50B}" srcOrd="0" destOrd="0" presId="urn:microsoft.com/office/officeart/2005/8/layout/hList2"/>
    <dgm:cxn modelId="{74EC52FF-0124-492E-8EE3-AF774E5EF483}" type="presParOf" srcId="{514A1433-4DCD-49FD-951F-F6607815F50B}" destId="{74FBDF4A-8A39-43BB-87E4-62BE63304844}" srcOrd="0" destOrd="0" presId="urn:microsoft.com/office/officeart/2005/8/layout/hList2"/>
    <dgm:cxn modelId="{1D71AA21-D07C-416D-AE6C-65EED30C1D55}" type="presParOf" srcId="{514A1433-4DCD-49FD-951F-F6607815F50B}" destId="{024CDFEB-EF77-4FCB-98A0-DE8E9D270F6F}" srcOrd="1" destOrd="0" presId="urn:microsoft.com/office/officeart/2005/8/layout/hList2"/>
    <dgm:cxn modelId="{ECEBD568-5AA1-47A4-B13B-A78A4A11752E}" type="presParOf" srcId="{514A1433-4DCD-49FD-951F-F6607815F50B}" destId="{D3732AE6-9CFB-47D0-BA00-8366E46BF189}"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E987B87-2D75-413A-B88A-0A576B0B625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IN"/>
        </a:p>
      </dgm:t>
    </dgm:pt>
    <dgm:pt modelId="{AFDCF45B-0733-4F0A-96D6-7FD29B1D3C63}">
      <dgm:prSet phldrT="[Text]" custT="1"/>
      <dgm:spPr>
        <a:ln>
          <a:noFill/>
        </a:ln>
        <a:effectLst/>
        <a:scene3d>
          <a:camera prst="orthographicFront">
            <a:rot lat="0" lon="0" rev="0"/>
          </a:camera>
          <a:lightRig rig="contrasting" dir="t">
            <a:rot lat="0" lon="0" rev="7800000"/>
          </a:lightRig>
        </a:scene3d>
        <a:sp3d>
          <a:bevelT w="139700" h="139700"/>
        </a:sp3d>
      </dgm:spPr>
      <dgm:t>
        <a:bodyPr/>
        <a:lstStyle/>
        <a:p>
          <a:r>
            <a:rPr lang="en-US" sz="2200" dirty="0" smtClean="0">
              <a:latin typeface="Trebuchet MS" panose="020B0603020202020204" pitchFamily="34" charset="0"/>
            </a:rPr>
            <a:t>What will be the</a:t>
          </a:r>
          <a:r>
            <a:rPr lang="en-US" sz="2200" b="0" i="0" u="none" dirty="0" smtClean="0">
              <a:latin typeface="Trebuchet MS" panose="020B0603020202020204" pitchFamily="34" charset="0"/>
            </a:rPr>
            <a:t> applicability of Section 43CA, if income is  declared u/s 44AD?</a:t>
          </a:r>
          <a:endParaRPr lang="en-IN" sz="2200" dirty="0">
            <a:latin typeface="Trebuchet MS" panose="020B0603020202020204" pitchFamily="34" charset="0"/>
          </a:endParaRPr>
        </a:p>
      </dgm:t>
    </dgm:pt>
    <dgm:pt modelId="{F2FFB4CA-BA7B-4933-BF43-A6A540174F3D}" type="parTrans" cxnId="{FAC81C31-53B4-4B28-B54C-D730AB4444FF}">
      <dgm:prSet/>
      <dgm:spPr/>
      <dgm:t>
        <a:bodyPr/>
        <a:lstStyle/>
        <a:p>
          <a:endParaRPr lang="en-IN"/>
        </a:p>
      </dgm:t>
    </dgm:pt>
    <dgm:pt modelId="{EDFEAB21-7CB0-4AC2-84A2-B297968BBB2A}" type="sibTrans" cxnId="{FAC81C31-53B4-4B28-B54C-D730AB4444FF}">
      <dgm:prSet/>
      <dgm:spPr/>
      <dgm:t>
        <a:bodyPr/>
        <a:lstStyle/>
        <a:p>
          <a:endParaRPr lang="en-IN"/>
        </a:p>
      </dgm:t>
    </dgm:pt>
    <dgm:pt modelId="{9529C4A5-E627-4270-A083-A70972676242}">
      <dgm:prSet phldrT="[Text]"/>
      <dgm:spPr/>
      <dgm:t>
        <a:bodyPr/>
        <a:lstStyle/>
        <a:p>
          <a:endParaRPr lang="en-IN" dirty="0">
            <a:latin typeface="Trebuchet MS" panose="020B0603020202020204" pitchFamily="34" charset="0"/>
          </a:endParaRPr>
        </a:p>
      </dgm:t>
    </dgm:pt>
    <dgm:pt modelId="{78C303DF-C479-49F1-AE52-DD771C0DA722}" type="parTrans" cxnId="{049B7E15-AE7C-4ED8-8EA1-2D309775C009}">
      <dgm:prSet/>
      <dgm:spPr/>
      <dgm:t>
        <a:bodyPr/>
        <a:lstStyle/>
        <a:p>
          <a:endParaRPr lang="en-IN"/>
        </a:p>
      </dgm:t>
    </dgm:pt>
    <dgm:pt modelId="{2BC087F0-9F87-47F6-B162-6C5A439CE3DE}" type="sibTrans" cxnId="{049B7E15-AE7C-4ED8-8EA1-2D309775C009}">
      <dgm:prSet/>
      <dgm:spPr/>
      <dgm:t>
        <a:bodyPr/>
        <a:lstStyle/>
        <a:p>
          <a:endParaRPr lang="en-IN"/>
        </a:p>
      </dgm:t>
    </dgm:pt>
    <dgm:pt modelId="{DE89C338-0F77-4A03-9024-C31BD6DBC300}" type="pres">
      <dgm:prSet presAssocID="{6E987B87-2D75-413A-B88A-0A576B0B6252}" presName="linear" presStyleCnt="0">
        <dgm:presLayoutVars>
          <dgm:animLvl val="lvl"/>
          <dgm:resizeHandles val="exact"/>
        </dgm:presLayoutVars>
      </dgm:prSet>
      <dgm:spPr/>
      <dgm:t>
        <a:bodyPr/>
        <a:lstStyle/>
        <a:p>
          <a:endParaRPr lang="en-IN"/>
        </a:p>
      </dgm:t>
    </dgm:pt>
    <dgm:pt modelId="{86C22AE4-38C3-451F-93DD-003B9C31A2F8}" type="pres">
      <dgm:prSet presAssocID="{AFDCF45B-0733-4F0A-96D6-7FD29B1D3C63}" presName="parentText" presStyleLbl="node1" presStyleIdx="0" presStyleCnt="1" custLinFactNeighborX="0" custLinFactNeighborY="42281">
        <dgm:presLayoutVars>
          <dgm:chMax val="0"/>
          <dgm:bulletEnabled val="1"/>
        </dgm:presLayoutVars>
      </dgm:prSet>
      <dgm:spPr/>
      <dgm:t>
        <a:bodyPr/>
        <a:lstStyle/>
        <a:p>
          <a:endParaRPr lang="en-IN"/>
        </a:p>
      </dgm:t>
    </dgm:pt>
    <dgm:pt modelId="{86DF5BF8-A61E-4C5A-9A02-2932BC2D9DAB}" type="pres">
      <dgm:prSet presAssocID="{AFDCF45B-0733-4F0A-96D6-7FD29B1D3C63}" presName="childText" presStyleLbl="revTx" presStyleIdx="0" presStyleCnt="1">
        <dgm:presLayoutVars>
          <dgm:bulletEnabled val="1"/>
        </dgm:presLayoutVars>
      </dgm:prSet>
      <dgm:spPr/>
      <dgm:t>
        <a:bodyPr/>
        <a:lstStyle/>
        <a:p>
          <a:endParaRPr lang="en-IN"/>
        </a:p>
      </dgm:t>
    </dgm:pt>
  </dgm:ptLst>
  <dgm:cxnLst>
    <dgm:cxn modelId="{E2EACCC3-81CC-4732-8E69-BE5E52A48D9E}" type="presOf" srcId="{9529C4A5-E627-4270-A083-A70972676242}" destId="{86DF5BF8-A61E-4C5A-9A02-2932BC2D9DAB}" srcOrd="0" destOrd="0" presId="urn:microsoft.com/office/officeart/2005/8/layout/vList2"/>
    <dgm:cxn modelId="{72A450BB-387F-463B-8F11-64C3049A1AC9}" type="presOf" srcId="{AFDCF45B-0733-4F0A-96D6-7FD29B1D3C63}" destId="{86C22AE4-38C3-451F-93DD-003B9C31A2F8}" srcOrd="0" destOrd="0" presId="urn:microsoft.com/office/officeart/2005/8/layout/vList2"/>
    <dgm:cxn modelId="{97A5CB6F-B01E-45FF-A4D5-79B6FEA01039}" type="presOf" srcId="{6E987B87-2D75-413A-B88A-0A576B0B6252}" destId="{DE89C338-0F77-4A03-9024-C31BD6DBC300}" srcOrd="0" destOrd="0" presId="urn:microsoft.com/office/officeart/2005/8/layout/vList2"/>
    <dgm:cxn modelId="{049B7E15-AE7C-4ED8-8EA1-2D309775C009}" srcId="{AFDCF45B-0733-4F0A-96D6-7FD29B1D3C63}" destId="{9529C4A5-E627-4270-A083-A70972676242}" srcOrd="0" destOrd="0" parTransId="{78C303DF-C479-49F1-AE52-DD771C0DA722}" sibTransId="{2BC087F0-9F87-47F6-B162-6C5A439CE3DE}"/>
    <dgm:cxn modelId="{FAC81C31-53B4-4B28-B54C-D730AB4444FF}" srcId="{6E987B87-2D75-413A-B88A-0A576B0B6252}" destId="{AFDCF45B-0733-4F0A-96D6-7FD29B1D3C63}" srcOrd="0" destOrd="0" parTransId="{F2FFB4CA-BA7B-4933-BF43-A6A540174F3D}" sibTransId="{EDFEAB21-7CB0-4AC2-84A2-B297968BBB2A}"/>
    <dgm:cxn modelId="{A99A6706-7F8B-43EB-8E6D-5503C99A9258}" type="presParOf" srcId="{DE89C338-0F77-4A03-9024-C31BD6DBC300}" destId="{86C22AE4-38C3-451F-93DD-003B9C31A2F8}" srcOrd="0" destOrd="0" presId="urn:microsoft.com/office/officeart/2005/8/layout/vList2"/>
    <dgm:cxn modelId="{EADB9067-8D40-4BEB-A6D8-001F6F2D16D7}" type="presParOf" srcId="{DE89C338-0F77-4A03-9024-C31BD6DBC300}" destId="{86DF5BF8-A61E-4C5A-9A02-2932BC2D9DA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A0B2FD7-2567-49B4-83E6-873948A1C60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IN"/>
        </a:p>
      </dgm:t>
    </dgm:pt>
    <dgm:pt modelId="{0CAB310F-3772-44F1-9A0A-9CE712C67EB4}">
      <dgm:prSet phldrT="[Text]" custT="1"/>
      <dgm:spPr>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IN" sz="1800" dirty="0" smtClean="0">
              <a:latin typeface="Trebuchet MS" panose="020B0603020202020204" pitchFamily="34" charset="0"/>
            </a:rPr>
            <a:t>View 1</a:t>
          </a:r>
          <a:endParaRPr lang="en-IN" sz="1800" dirty="0">
            <a:latin typeface="Trebuchet MS" panose="020B0603020202020204" pitchFamily="34" charset="0"/>
          </a:endParaRPr>
        </a:p>
      </dgm:t>
    </dgm:pt>
    <dgm:pt modelId="{A9C0344A-5A9D-457B-A298-34743C321F63}" type="parTrans" cxnId="{6CCED413-7E0F-469A-B8D4-8EE26C3EBF14}">
      <dgm:prSet/>
      <dgm:spPr/>
      <dgm:t>
        <a:bodyPr/>
        <a:lstStyle/>
        <a:p>
          <a:endParaRPr lang="en-IN"/>
        </a:p>
      </dgm:t>
    </dgm:pt>
    <dgm:pt modelId="{DB59DF1C-36CB-4511-A347-D636DB2B892F}" type="sibTrans" cxnId="{6CCED413-7E0F-469A-B8D4-8EE26C3EBF14}">
      <dgm:prSet/>
      <dgm:spPr/>
      <dgm:t>
        <a:bodyPr/>
        <a:lstStyle/>
        <a:p>
          <a:endParaRPr lang="en-IN"/>
        </a:p>
      </dgm:t>
    </dgm:pt>
    <dgm:pt modelId="{9FD0B7CB-0753-4EB1-8F98-9AF1335F1497}">
      <dgm:prSet phldrT="[Text]" custT="1"/>
      <dgm:spPr>
        <a:solidFill>
          <a:schemeClr val="accent2">
            <a:lumMod val="60000"/>
            <a:lumOff val="4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IN" sz="1800" dirty="0" smtClean="0">
              <a:latin typeface="Trebuchet MS" panose="020B0603020202020204" pitchFamily="34" charset="0"/>
            </a:rPr>
            <a:t>View 2</a:t>
          </a:r>
          <a:endParaRPr lang="en-IN" sz="1800" dirty="0">
            <a:latin typeface="Trebuchet MS" panose="020B0603020202020204" pitchFamily="34" charset="0"/>
          </a:endParaRPr>
        </a:p>
      </dgm:t>
    </dgm:pt>
    <dgm:pt modelId="{66C029F8-CEF9-4D48-B947-29B7F51937B2}" type="parTrans" cxnId="{CC41CC62-93B1-4A6B-824A-24CC2C721F8E}">
      <dgm:prSet/>
      <dgm:spPr/>
      <dgm:t>
        <a:bodyPr/>
        <a:lstStyle/>
        <a:p>
          <a:endParaRPr lang="en-IN"/>
        </a:p>
      </dgm:t>
    </dgm:pt>
    <dgm:pt modelId="{1D7D4D1C-FF73-42A9-93F9-00CC1F1F0C72}" type="sibTrans" cxnId="{CC41CC62-93B1-4A6B-824A-24CC2C721F8E}">
      <dgm:prSet/>
      <dgm:spPr/>
      <dgm:t>
        <a:bodyPr/>
        <a:lstStyle/>
        <a:p>
          <a:endParaRPr lang="en-IN"/>
        </a:p>
      </dgm:t>
    </dgm:pt>
    <dgm:pt modelId="{49264F84-B628-4B09-82C9-43DB831D7F87}">
      <dgm:prSet phldrT="[Text]" custT="1"/>
      <dgm:spPr/>
      <dgm:t>
        <a:bodyPr/>
        <a:lstStyle/>
        <a:p>
          <a:r>
            <a:rPr lang="en-IN" sz="1800" dirty="0" smtClean="0">
              <a:latin typeface="Trebuchet MS" panose="020B0603020202020204" pitchFamily="34" charset="0"/>
            </a:rPr>
            <a:t>Difference will be added to the </a:t>
          </a:r>
          <a:r>
            <a:rPr lang="en-IN" sz="1800" dirty="0" smtClean="0">
              <a:solidFill>
                <a:srgbClr val="F09345"/>
              </a:solidFill>
              <a:latin typeface="Trebuchet MS" panose="020B0603020202020204" pitchFamily="34" charset="0"/>
            </a:rPr>
            <a:t>turnover</a:t>
          </a:r>
          <a:r>
            <a:rPr lang="en-IN" sz="1800" dirty="0" smtClean="0">
              <a:latin typeface="Trebuchet MS" panose="020B0603020202020204" pitchFamily="34" charset="0"/>
            </a:rPr>
            <a:t> and 8% of such difference shall be taxed</a:t>
          </a:r>
          <a:endParaRPr lang="en-IN" sz="1800" dirty="0">
            <a:latin typeface="Trebuchet MS" panose="020B0603020202020204" pitchFamily="34" charset="0"/>
          </a:endParaRPr>
        </a:p>
      </dgm:t>
    </dgm:pt>
    <dgm:pt modelId="{53AE515A-A592-46A6-AD00-75FFC54052EC}" type="parTrans" cxnId="{7D30009F-3351-4341-AE60-39CCD1075587}">
      <dgm:prSet/>
      <dgm:spPr/>
      <dgm:t>
        <a:bodyPr/>
        <a:lstStyle/>
        <a:p>
          <a:endParaRPr lang="en-IN"/>
        </a:p>
      </dgm:t>
    </dgm:pt>
    <dgm:pt modelId="{DCBBD021-6F6F-4CE1-88BB-9FAD18502950}" type="sibTrans" cxnId="{7D30009F-3351-4341-AE60-39CCD1075587}">
      <dgm:prSet/>
      <dgm:spPr/>
      <dgm:t>
        <a:bodyPr/>
        <a:lstStyle/>
        <a:p>
          <a:endParaRPr lang="en-IN"/>
        </a:p>
      </dgm:t>
    </dgm:pt>
    <dgm:pt modelId="{83DA5C2C-9877-4A0B-A7E5-1F00681319D2}">
      <dgm:prSet phldrT="[Text]" custT="1"/>
      <dgm:spPr/>
      <dgm:t>
        <a:bodyPr/>
        <a:lstStyle/>
        <a:p>
          <a:endParaRPr lang="en-IN" sz="1800" dirty="0">
            <a:latin typeface="Trebuchet MS" panose="020B0603020202020204" pitchFamily="34" charset="0"/>
          </a:endParaRPr>
        </a:p>
      </dgm:t>
    </dgm:pt>
    <dgm:pt modelId="{89FA3B7D-3BF5-43CA-AFF7-02D91D8CA74D}" type="parTrans" cxnId="{87720339-7FB2-47B6-A5EA-CE72B30614B7}">
      <dgm:prSet/>
      <dgm:spPr/>
      <dgm:t>
        <a:bodyPr/>
        <a:lstStyle/>
        <a:p>
          <a:endParaRPr lang="en-IN"/>
        </a:p>
      </dgm:t>
    </dgm:pt>
    <dgm:pt modelId="{0C5741E4-DF53-4086-97D8-7705983BF79C}" type="sibTrans" cxnId="{87720339-7FB2-47B6-A5EA-CE72B30614B7}">
      <dgm:prSet/>
      <dgm:spPr/>
      <dgm:t>
        <a:bodyPr/>
        <a:lstStyle/>
        <a:p>
          <a:endParaRPr lang="en-IN"/>
        </a:p>
      </dgm:t>
    </dgm:pt>
    <dgm:pt modelId="{6D6ACBF2-6397-4AFB-B49C-9A01EA86CEE3}">
      <dgm:prSet phldrT="[Text]" custT="1"/>
      <dgm:spPr/>
      <dgm:t>
        <a:bodyPr/>
        <a:lstStyle/>
        <a:p>
          <a:r>
            <a:rPr lang="en-IN" sz="1800" dirty="0" smtClean="0">
              <a:latin typeface="Trebuchet MS" panose="020B0603020202020204" pitchFamily="34" charset="0"/>
            </a:rPr>
            <a:t>Entire difference may be added to the </a:t>
          </a:r>
          <a:r>
            <a:rPr lang="en-IN" sz="1800" dirty="0" smtClean="0">
              <a:solidFill>
                <a:srgbClr val="F09345"/>
              </a:solidFill>
              <a:latin typeface="Trebuchet MS" panose="020B0603020202020204" pitchFamily="34" charset="0"/>
            </a:rPr>
            <a:t>income</a:t>
          </a:r>
          <a:r>
            <a:rPr lang="en-IN" sz="1800" dirty="0" smtClean="0">
              <a:latin typeface="Trebuchet MS" panose="020B0603020202020204" pitchFamily="34" charset="0"/>
            </a:rPr>
            <a:t> since 43CA is a deeming provision.</a:t>
          </a:r>
          <a:endParaRPr lang="en-IN" sz="1800" dirty="0">
            <a:latin typeface="Trebuchet MS" panose="020B0603020202020204" pitchFamily="34" charset="0"/>
          </a:endParaRPr>
        </a:p>
      </dgm:t>
    </dgm:pt>
    <dgm:pt modelId="{D9530A60-E0D6-46C9-B3F9-F11D206FCE78}" type="parTrans" cxnId="{74DE664C-E6C9-41D5-B810-386B71276368}">
      <dgm:prSet/>
      <dgm:spPr/>
      <dgm:t>
        <a:bodyPr/>
        <a:lstStyle/>
        <a:p>
          <a:endParaRPr lang="en-IN"/>
        </a:p>
      </dgm:t>
    </dgm:pt>
    <dgm:pt modelId="{A2B9BBFF-710C-42FE-8F3D-B570EFA8A32A}" type="sibTrans" cxnId="{74DE664C-E6C9-41D5-B810-386B71276368}">
      <dgm:prSet/>
      <dgm:spPr/>
      <dgm:t>
        <a:bodyPr/>
        <a:lstStyle/>
        <a:p>
          <a:endParaRPr lang="en-IN"/>
        </a:p>
      </dgm:t>
    </dgm:pt>
    <dgm:pt modelId="{6B71E8A4-04BC-43C3-9D3A-5926BD46D3C9}">
      <dgm:prSet phldrT="[Text]" custT="1"/>
      <dgm:spPr/>
      <dgm:t>
        <a:bodyPr/>
        <a:lstStyle/>
        <a:p>
          <a:endParaRPr lang="en-IN" sz="1800" dirty="0">
            <a:latin typeface="Trebuchet MS" panose="020B0603020202020204" pitchFamily="34" charset="0"/>
          </a:endParaRPr>
        </a:p>
      </dgm:t>
    </dgm:pt>
    <dgm:pt modelId="{82ABC7ED-34BD-4AD4-A8F9-93392D378BEC}" type="parTrans" cxnId="{B0610A73-E4AD-4962-A9DF-C6F0FE647605}">
      <dgm:prSet/>
      <dgm:spPr/>
      <dgm:t>
        <a:bodyPr/>
        <a:lstStyle/>
        <a:p>
          <a:endParaRPr lang="en-IN"/>
        </a:p>
      </dgm:t>
    </dgm:pt>
    <dgm:pt modelId="{C9C4394E-0174-42F1-9172-B39D63E711F0}" type="sibTrans" cxnId="{B0610A73-E4AD-4962-A9DF-C6F0FE647605}">
      <dgm:prSet/>
      <dgm:spPr/>
      <dgm:t>
        <a:bodyPr/>
        <a:lstStyle/>
        <a:p>
          <a:endParaRPr lang="en-IN"/>
        </a:p>
      </dgm:t>
    </dgm:pt>
    <dgm:pt modelId="{C11B4936-7327-478D-AD95-6C81976BCD02}">
      <dgm:prSet phldrT="[Text]" custT="1"/>
      <dgm:spPr/>
      <dgm:t>
        <a:bodyPr/>
        <a:lstStyle/>
        <a:p>
          <a:endParaRPr lang="en-IN" sz="1800" dirty="0">
            <a:latin typeface="Trebuchet MS" panose="020B0603020202020204" pitchFamily="34" charset="0"/>
          </a:endParaRPr>
        </a:p>
      </dgm:t>
    </dgm:pt>
    <dgm:pt modelId="{A6653F19-B670-4C8C-A231-5DD44ADFF71B}" type="parTrans" cxnId="{8B13840D-5C15-4126-87EE-66949ACC7A3A}">
      <dgm:prSet/>
      <dgm:spPr/>
      <dgm:t>
        <a:bodyPr/>
        <a:lstStyle/>
        <a:p>
          <a:endParaRPr lang="en-IN"/>
        </a:p>
      </dgm:t>
    </dgm:pt>
    <dgm:pt modelId="{047E09A7-17C0-4E70-AA9A-02A18034AB95}" type="sibTrans" cxnId="{8B13840D-5C15-4126-87EE-66949ACC7A3A}">
      <dgm:prSet/>
      <dgm:spPr/>
      <dgm:t>
        <a:bodyPr/>
        <a:lstStyle/>
        <a:p>
          <a:endParaRPr lang="en-IN"/>
        </a:p>
      </dgm:t>
    </dgm:pt>
    <dgm:pt modelId="{01A54088-FF08-456E-ADA5-001824B82EDF}">
      <dgm:prSet phldrT="[Text]" custT="1"/>
      <dgm:spPr/>
      <dgm:t>
        <a:bodyPr/>
        <a:lstStyle/>
        <a:p>
          <a:endParaRPr lang="en-IN" sz="1800" dirty="0">
            <a:latin typeface="Trebuchet MS" panose="020B0603020202020204" pitchFamily="34" charset="0"/>
          </a:endParaRPr>
        </a:p>
      </dgm:t>
    </dgm:pt>
    <dgm:pt modelId="{7E882CC8-1A20-416D-A214-70C1695E0D78}" type="parTrans" cxnId="{C40C27A5-695C-4917-B84E-AEBB1D957417}">
      <dgm:prSet/>
      <dgm:spPr/>
      <dgm:t>
        <a:bodyPr/>
        <a:lstStyle/>
        <a:p>
          <a:endParaRPr lang="en-IN"/>
        </a:p>
      </dgm:t>
    </dgm:pt>
    <dgm:pt modelId="{416E69CD-D2B2-446B-A9A3-F69EAE807603}" type="sibTrans" cxnId="{C40C27A5-695C-4917-B84E-AEBB1D957417}">
      <dgm:prSet/>
      <dgm:spPr/>
      <dgm:t>
        <a:bodyPr/>
        <a:lstStyle/>
        <a:p>
          <a:endParaRPr lang="en-IN"/>
        </a:p>
      </dgm:t>
    </dgm:pt>
    <dgm:pt modelId="{41BA2211-FC77-42F5-A60D-A815D92A402C}" type="pres">
      <dgm:prSet presAssocID="{4A0B2FD7-2567-49B4-83E6-873948A1C60D}" presName="linear" presStyleCnt="0">
        <dgm:presLayoutVars>
          <dgm:animLvl val="lvl"/>
          <dgm:resizeHandles val="exact"/>
        </dgm:presLayoutVars>
      </dgm:prSet>
      <dgm:spPr/>
      <dgm:t>
        <a:bodyPr/>
        <a:lstStyle/>
        <a:p>
          <a:endParaRPr lang="en-IN"/>
        </a:p>
      </dgm:t>
    </dgm:pt>
    <dgm:pt modelId="{68865CB3-16E3-4C6F-94AE-D31DE59C5FC2}" type="pres">
      <dgm:prSet presAssocID="{0CAB310F-3772-44F1-9A0A-9CE712C67EB4}" presName="parentText" presStyleLbl="node1" presStyleIdx="0" presStyleCnt="2">
        <dgm:presLayoutVars>
          <dgm:chMax val="0"/>
          <dgm:bulletEnabled val="1"/>
        </dgm:presLayoutVars>
      </dgm:prSet>
      <dgm:spPr/>
      <dgm:t>
        <a:bodyPr/>
        <a:lstStyle/>
        <a:p>
          <a:endParaRPr lang="en-IN"/>
        </a:p>
      </dgm:t>
    </dgm:pt>
    <dgm:pt modelId="{CA3D7C03-76E4-4CB0-803D-746432EEC55D}" type="pres">
      <dgm:prSet presAssocID="{0CAB310F-3772-44F1-9A0A-9CE712C67EB4}" presName="childText" presStyleLbl="revTx" presStyleIdx="0" presStyleCnt="2">
        <dgm:presLayoutVars>
          <dgm:bulletEnabled val="1"/>
        </dgm:presLayoutVars>
      </dgm:prSet>
      <dgm:spPr/>
      <dgm:t>
        <a:bodyPr/>
        <a:lstStyle/>
        <a:p>
          <a:endParaRPr lang="en-IN"/>
        </a:p>
      </dgm:t>
    </dgm:pt>
    <dgm:pt modelId="{88F48F95-1D47-4772-9CB4-35613128CAC5}" type="pres">
      <dgm:prSet presAssocID="{9FD0B7CB-0753-4EB1-8F98-9AF1335F1497}" presName="parentText" presStyleLbl="node1" presStyleIdx="1" presStyleCnt="2">
        <dgm:presLayoutVars>
          <dgm:chMax val="0"/>
          <dgm:bulletEnabled val="1"/>
        </dgm:presLayoutVars>
      </dgm:prSet>
      <dgm:spPr/>
      <dgm:t>
        <a:bodyPr/>
        <a:lstStyle/>
        <a:p>
          <a:endParaRPr lang="en-IN"/>
        </a:p>
      </dgm:t>
    </dgm:pt>
    <dgm:pt modelId="{24A468E9-F1A4-43D3-8C4B-2FF5FD09C5B9}" type="pres">
      <dgm:prSet presAssocID="{9FD0B7CB-0753-4EB1-8F98-9AF1335F1497}" presName="childText" presStyleLbl="revTx" presStyleIdx="1" presStyleCnt="2">
        <dgm:presLayoutVars>
          <dgm:bulletEnabled val="1"/>
        </dgm:presLayoutVars>
      </dgm:prSet>
      <dgm:spPr/>
      <dgm:t>
        <a:bodyPr/>
        <a:lstStyle/>
        <a:p>
          <a:endParaRPr lang="en-IN"/>
        </a:p>
      </dgm:t>
    </dgm:pt>
  </dgm:ptLst>
  <dgm:cxnLst>
    <dgm:cxn modelId="{D49F0221-1BF9-40FB-AAC3-15423AB05BCF}" type="presOf" srcId="{6D6ACBF2-6397-4AFB-B49C-9A01EA86CEE3}" destId="{CA3D7C03-76E4-4CB0-803D-746432EEC55D}" srcOrd="0" destOrd="1" presId="urn:microsoft.com/office/officeart/2005/8/layout/vList2"/>
    <dgm:cxn modelId="{9E42502D-16C3-4D98-94B1-CFAF02E53FFC}" type="presOf" srcId="{49264F84-B628-4B09-82C9-43DB831D7F87}" destId="{24A468E9-F1A4-43D3-8C4B-2FF5FD09C5B9}" srcOrd="0" destOrd="1" presId="urn:microsoft.com/office/officeart/2005/8/layout/vList2"/>
    <dgm:cxn modelId="{8B13840D-5C15-4126-87EE-66949ACC7A3A}" srcId="{9FD0B7CB-0753-4EB1-8F98-9AF1335F1497}" destId="{C11B4936-7327-478D-AD95-6C81976BCD02}" srcOrd="0" destOrd="0" parTransId="{A6653F19-B670-4C8C-A231-5DD44ADFF71B}" sibTransId="{047E09A7-17C0-4E70-AA9A-02A18034AB95}"/>
    <dgm:cxn modelId="{74DE664C-E6C9-41D5-B810-386B71276368}" srcId="{0CAB310F-3772-44F1-9A0A-9CE712C67EB4}" destId="{6D6ACBF2-6397-4AFB-B49C-9A01EA86CEE3}" srcOrd="1" destOrd="0" parTransId="{D9530A60-E0D6-46C9-B3F9-F11D206FCE78}" sibTransId="{A2B9BBFF-710C-42FE-8F3D-B570EFA8A32A}"/>
    <dgm:cxn modelId="{1A3A14F5-5424-4452-8072-A74C798B1A09}" type="presOf" srcId="{9FD0B7CB-0753-4EB1-8F98-9AF1335F1497}" destId="{88F48F95-1D47-4772-9CB4-35613128CAC5}" srcOrd="0" destOrd="0" presId="urn:microsoft.com/office/officeart/2005/8/layout/vList2"/>
    <dgm:cxn modelId="{F5379A57-3C40-4113-9A56-C42706EC8015}" type="presOf" srcId="{6B71E8A4-04BC-43C3-9D3A-5926BD46D3C9}" destId="{CA3D7C03-76E4-4CB0-803D-746432EEC55D}" srcOrd="0" destOrd="0" presId="urn:microsoft.com/office/officeart/2005/8/layout/vList2"/>
    <dgm:cxn modelId="{B0610A73-E4AD-4962-A9DF-C6F0FE647605}" srcId="{0CAB310F-3772-44F1-9A0A-9CE712C67EB4}" destId="{6B71E8A4-04BC-43C3-9D3A-5926BD46D3C9}" srcOrd="0" destOrd="0" parTransId="{82ABC7ED-34BD-4AD4-A8F9-93392D378BEC}" sibTransId="{C9C4394E-0174-42F1-9172-B39D63E711F0}"/>
    <dgm:cxn modelId="{6CCED413-7E0F-469A-B8D4-8EE26C3EBF14}" srcId="{4A0B2FD7-2567-49B4-83E6-873948A1C60D}" destId="{0CAB310F-3772-44F1-9A0A-9CE712C67EB4}" srcOrd="0" destOrd="0" parTransId="{A9C0344A-5A9D-457B-A298-34743C321F63}" sibTransId="{DB59DF1C-36CB-4511-A347-D636DB2B892F}"/>
    <dgm:cxn modelId="{C40C27A5-695C-4917-B84E-AEBB1D957417}" srcId="{0CAB310F-3772-44F1-9A0A-9CE712C67EB4}" destId="{01A54088-FF08-456E-ADA5-001824B82EDF}" srcOrd="2" destOrd="0" parTransId="{7E882CC8-1A20-416D-A214-70C1695E0D78}" sibTransId="{416E69CD-D2B2-446B-A9A3-F69EAE807603}"/>
    <dgm:cxn modelId="{87720339-7FB2-47B6-A5EA-CE72B30614B7}" srcId="{0CAB310F-3772-44F1-9A0A-9CE712C67EB4}" destId="{83DA5C2C-9877-4A0B-A7E5-1F00681319D2}" srcOrd="3" destOrd="0" parTransId="{89FA3B7D-3BF5-43CA-AFF7-02D91D8CA74D}" sibTransId="{0C5741E4-DF53-4086-97D8-7705983BF79C}"/>
    <dgm:cxn modelId="{8932FB09-D730-40ED-9869-42397DC869CC}" type="presOf" srcId="{C11B4936-7327-478D-AD95-6C81976BCD02}" destId="{24A468E9-F1A4-43D3-8C4B-2FF5FD09C5B9}" srcOrd="0" destOrd="0" presId="urn:microsoft.com/office/officeart/2005/8/layout/vList2"/>
    <dgm:cxn modelId="{C7411C02-B1FF-4261-85A4-A472A15C55F7}" type="presOf" srcId="{01A54088-FF08-456E-ADA5-001824B82EDF}" destId="{CA3D7C03-76E4-4CB0-803D-746432EEC55D}" srcOrd="0" destOrd="2" presId="urn:microsoft.com/office/officeart/2005/8/layout/vList2"/>
    <dgm:cxn modelId="{7F0690F3-F1D9-47CD-92FA-74D23ABEC611}" type="presOf" srcId="{4A0B2FD7-2567-49B4-83E6-873948A1C60D}" destId="{41BA2211-FC77-42F5-A60D-A815D92A402C}" srcOrd="0" destOrd="0" presId="urn:microsoft.com/office/officeart/2005/8/layout/vList2"/>
    <dgm:cxn modelId="{CC41CC62-93B1-4A6B-824A-24CC2C721F8E}" srcId="{4A0B2FD7-2567-49B4-83E6-873948A1C60D}" destId="{9FD0B7CB-0753-4EB1-8F98-9AF1335F1497}" srcOrd="1" destOrd="0" parTransId="{66C029F8-CEF9-4D48-B947-29B7F51937B2}" sibTransId="{1D7D4D1C-FF73-42A9-93F9-00CC1F1F0C72}"/>
    <dgm:cxn modelId="{7D30009F-3351-4341-AE60-39CCD1075587}" srcId="{9FD0B7CB-0753-4EB1-8F98-9AF1335F1497}" destId="{49264F84-B628-4B09-82C9-43DB831D7F87}" srcOrd="1" destOrd="0" parTransId="{53AE515A-A592-46A6-AD00-75FFC54052EC}" sibTransId="{DCBBD021-6F6F-4CE1-88BB-9FAD18502950}"/>
    <dgm:cxn modelId="{D56F410B-48F0-40D1-8008-24BD534C00E4}" type="presOf" srcId="{0CAB310F-3772-44F1-9A0A-9CE712C67EB4}" destId="{68865CB3-16E3-4C6F-94AE-D31DE59C5FC2}" srcOrd="0" destOrd="0" presId="urn:microsoft.com/office/officeart/2005/8/layout/vList2"/>
    <dgm:cxn modelId="{8FD2D4FC-2D12-42E3-8BB8-6DF64AF769FF}" type="presOf" srcId="{83DA5C2C-9877-4A0B-A7E5-1F00681319D2}" destId="{CA3D7C03-76E4-4CB0-803D-746432EEC55D}" srcOrd="0" destOrd="3" presId="urn:microsoft.com/office/officeart/2005/8/layout/vList2"/>
    <dgm:cxn modelId="{FA0C1882-3834-4021-A985-C4D5314DF190}" type="presParOf" srcId="{41BA2211-FC77-42F5-A60D-A815D92A402C}" destId="{68865CB3-16E3-4C6F-94AE-D31DE59C5FC2}" srcOrd="0" destOrd="0" presId="urn:microsoft.com/office/officeart/2005/8/layout/vList2"/>
    <dgm:cxn modelId="{BDC6A58B-96C3-489B-866D-47E19ADAC4CC}" type="presParOf" srcId="{41BA2211-FC77-42F5-A60D-A815D92A402C}" destId="{CA3D7C03-76E4-4CB0-803D-746432EEC55D}" srcOrd="1" destOrd="0" presId="urn:microsoft.com/office/officeart/2005/8/layout/vList2"/>
    <dgm:cxn modelId="{669050C0-7D99-4ABD-B6E7-EBADA1CE3AE2}" type="presParOf" srcId="{41BA2211-FC77-42F5-A60D-A815D92A402C}" destId="{88F48F95-1D47-4772-9CB4-35613128CAC5}" srcOrd="2" destOrd="0" presId="urn:microsoft.com/office/officeart/2005/8/layout/vList2"/>
    <dgm:cxn modelId="{E41CAC06-828F-40EA-ADB0-CCC0AA1B2FFE}" type="presParOf" srcId="{41BA2211-FC77-42F5-A60D-A815D92A402C}" destId="{24A468E9-F1A4-43D3-8C4B-2FF5FD09C5B9}"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9FC8792-58C5-4E7D-8A38-36082E8FA62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IN"/>
        </a:p>
      </dgm:t>
    </dgm:pt>
    <dgm:pt modelId="{12820CB1-2C25-4F16-85BB-3AC4C8B58DE1}">
      <dgm:prSet phldrT="[Text]" custT="1"/>
      <dgm:spPr/>
      <dgm:t>
        <a:bodyPr/>
        <a:lstStyle/>
        <a:p>
          <a:pPr algn="just"/>
          <a:r>
            <a:rPr lang="en-IN" sz="2200" dirty="0" smtClean="0">
              <a:latin typeface="Trebuchet MS" panose="020B0603020202020204" pitchFamily="34" charset="0"/>
            </a:rPr>
            <a:t>Can an Assessee who is declaring income u/s 44AD claim set off of unabsorbed depreciation?</a:t>
          </a:r>
          <a:endParaRPr lang="en-IN" sz="2200" dirty="0">
            <a:latin typeface="Trebuchet MS" panose="020B0603020202020204" pitchFamily="34" charset="0"/>
          </a:endParaRPr>
        </a:p>
      </dgm:t>
    </dgm:pt>
    <dgm:pt modelId="{4590536E-65B4-4121-B4FB-5044C888768E}" type="parTrans" cxnId="{A3B74C37-90D2-4D7B-B3D4-4987C62E2DEA}">
      <dgm:prSet/>
      <dgm:spPr/>
      <dgm:t>
        <a:bodyPr/>
        <a:lstStyle/>
        <a:p>
          <a:endParaRPr lang="en-IN"/>
        </a:p>
      </dgm:t>
    </dgm:pt>
    <dgm:pt modelId="{D4C61722-7711-4350-9E7F-F39C4C79DDC0}" type="sibTrans" cxnId="{A3B74C37-90D2-4D7B-B3D4-4987C62E2DEA}">
      <dgm:prSet/>
      <dgm:spPr/>
      <dgm:t>
        <a:bodyPr/>
        <a:lstStyle/>
        <a:p>
          <a:endParaRPr lang="en-IN"/>
        </a:p>
      </dgm:t>
    </dgm:pt>
    <dgm:pt modelId="{E38337EC-0EDC-4E5E-BB30-21668A9507C8}" type="pres">
      <dgm:prSet presAssocID="{F9FC8792-58C5-4E7D-8A38-36082E8FA62A}" presName="linear" presStyleCnt="0">
        <dgm:presLayoutVars>
          <dgm:animLvl val="lvl"/>
          <dgm:resizeHandles val="exact"/>
        </dgm:presLayoutVars>
      </dgm:prSet>
      <dgm:spPr/>
      <dgm:t>
        <a:bodyPr/>
        <a:lstStyle/>
        <a:p>
          <a:endParaRPr lang="en-IN"/>
        </a:p>
      </dgm:t>
    </dgm:pt>
    <dgm:pt modelId="{A50B8DC0-4F29-4B87-8802-AC32FDF6E274}" type="pres">
      <dgm:prSet presAssocID="{12820CB1-2C25-4F16-85BB-3AC4C8B58DE1}" presName="parentText" presStyleLbl="node1" presStyleIdx="0" presStyleCnt="1" custScaleY="67415" custLinFactNeighborX="0" custLinFactNeighborY="-13196">
        <dgm:presLayoutVars>
          <dgm:chMax val="0"/>
          <dgm:bulletEnabled val="1"/>
        </dgm:presLayoutVars>
      </dgm:prSet>
      <dgm:spPr/>
      <dgm:t>
        <a:bodyPr/>
        <a:lstStyle/>
        <a:p>
          <a:endParaRPr lang="en-IN"/>
        </a:p>
      </dgm:t>
    </dgm:pt>
  </dgm:ptLst>
  <dgm:cxnLst>
    <dgm:cxn modelId="{8EA85DD9-D2F0-4544-BD68-601E1FFD9077}" type="presOf" srcId="{12820CB1-2C25-4F16-85BB-3AC4C8B58DE1}" destId="{A50B8DC0-4F29-4B87-8802-AC32FDF6E274}" srcOrd="0" destOrd="0" presId="urn:microsoft.com/office/officeart/2005/8/layout/vList2"/>
    <dgm:cxn modelId="{42EA5800-57C5-49D6-93E8-A79457C94C2C}" type="presOf" srcId="{F9FC8792-58C5-4E7D-8A38-36082E8FA62A}" destId="{E38337EC-0EDC-4E5E-BB30-21668A9507C8}" srcOrd="0" destOrd="0" presId="urn:microsoft.com/office/officeart/2005/8/layout/vList2"/>
    <dgm:cxn modelId="{A3B74C37-90D2-4D7B-B3D4-4987C62E2DEA}" srcId="{F9FC8792-58C5-4E7D-8A38-36082E8FA62A}" destId="{12820CB1-2C25-4F16-85BB-3AC4C8B58DE1}" srcOrd="0" destOrd="0" parTransId="{4590536E-65B4-4121-B4FB-5044C888768E}" sibTransId="{D4C61722-7711-4350-9E7F-F39C4C79DDC0}"/>
    <dgm:cxn modelId="{06E9EE8C-90C8-4B0F-A9BC-DD7192379721}" type="presParOf" srcId="{E38337EC-0EDC-4E5E-BB30-21668A9507C8}" destId="{A50B8DC0-4F29-4B87-8802-AC32FDF6E27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81AAE0A-2EC7-4B7A-942C-40EFF70EE37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IN"/>
        </a:p>
      </dgm:t>
    </dgm:pt>
    <dgm:pt modelId="{180021DE-F46C-4346-8AA2-8AFDEC9C2E9B}">
      <dgm:prSet custT="1"/>
      <dgm:spPr/>
      <dgm:t>
        <a:bodyPr anchor="ctr"/>
        <a:lstStyle/>
        <a:p>
          <a:pPr algn="l" rtl="0">
            <a:lnSpc>
              <a:spcPct val="150000"/>
            </a:lnSpc>
          </a:pPr>
          <a:r>
            <a:rPr lang="en-IN" sz="2400" smtClean="0">
              <a:latin typeface="Trebuchet MS" panose="020B0603020202020204" pitchFamily="34" charset="0"/>
              <a:ea typeface="Tahoma" panose="020B0604030504040204" pitchFamily="34" charset="0"/>
              <a:cs typeface="Tahoma" panose="020B0604030504040204" pitchFamily="34" charset="0"/>
            </a:rPr>
            <a:t>Section</a:t>
          </a:r>
          <a:r>
            <a:rPr lang="en-IN" sz="2400" baseline="0" smtClean="0">
              <a:latin typeface="Trebuchet MS" panose="020B0603020202020204" pitchFamily="34" charset="0"/>
              <a:ea typeface="Tahoma" panose="020B0604030504040204" pitchFamily="34" charset="0"/>
              <a:cs typeface="Tahoma" panose="020B0604030504040204" pitchFamily="34" charset="0"/>
            </a:rPr>
            <a:t> 44AE</a:t>
          </a:r>
          <a:endParaRPr lang="en-IN" sz="2400" baseline="0" dirty="0" smtClean="0">
            <a:latin typeface="Trebuchet MS" panose="020B0603020202020204" pitchFamily="34" charset="0"/>
            <a:ea typeface="Tahoma" panose="020B0604030504040204" pitchFamily="34" charset="0"/>
            <a:cs typeface="Tahoma" panose="020B0604030504040204" pitchFamily="34" charset="0"/>
          </a:endParaRPr>
        </a:p>
      </dgm:t>
    </dgm:pt>
    <dgm:pt modelId="{FE03F9E9-6CCE-46A9-B3C6-064F7962D485}" type="par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21263FA2-C46D-4A12-B3DC-DBA206654002}" type="sib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F7F6A865-600E-453A-A807-1D480060921C}">
      <dgm:prSet custT="1"/>
      <dgm:spPr/>
      <dgm:t>
        <a:bodyPr/>
        <a:lstStyle/>
        <a:p>
          <a:pPr algn="just" rtl="0">
            <a:lnSpc>
              <a:spcPct val="150000"/>
            </a:lnSpc>
          </a:pPr>
          <a:r>
            <a:rPr lang="en-US" sz="1800" dirty="0" smtClean="0">
              <a:latin typeface="Trebuchet MS" panose="020B0603020202020204" pitchFamily="34" charset="0"/>
              <a:ea typeface="Tahoma" panose="020B0604030504040204" pitchFamily="34" charset="0"/>
              <a:cs typeface="Tahoma" panose="020B0604030504040204" pitchFamily="34" charset="0"/>
            </a:rPr>
            <a:t>Notwithstanding anything to the contrary contained in sections 28 to 43C, in the case of an assessee, who owns not more than ten goods carriages at any time during the previous year and who is engaged in the business of plying, hiring or leasing such goods carriages, the income of such business chargeable to tax under the head "Profits and gains of business or profession" shall be deemed to be the aggregate of the profits and gains, from all the goods carriages owned by him in the previous year, computed in accordance with the provisions of sub-section (2). </a:t>
          </a:r>
          <a:endParaRPr lang="en-IN" sz="1800" dirty="0">
            <a:latin typeface="Trebuchet MS" panose="020B0603020202020204" pitchFamily="34" charset="0"/>
            <a:ea typeface="Tahoma" panose="020B0604030504040204" pitchFamily="34" charset="0"/>
            <a:cs typeface="Tahoma" panose="020B0604030504040204" pitchFamily="34" charset="0"/>
          </a:endParaRPr>
        </a:p>
      </dgm:t>
    </dgm:pt>
    <dgm:pt modelId="{8CC951E4-E296-4234-9E8E-FDE842BCC4E8}" type="sibTrans" cxnId="{1309C164-6FD1-4D59-B6E4-25EB18B08899}">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276EF571-2C36-43BE-A88F-26EC3C5A1754}" type="parTrans" cxnId="{1309C164-6FD1-4D59-B6E4-25EB18B08899}">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76D21F15-D7B5-4E99-8327-E70851262C73}" type="pres">
      <dgm:prSet presAssocID="{881AAE0A-2EC7-4B7A-942C-40EFF70EE37B}" presName="vert0" presStyleCnt="0">
        <dgm:presLayoutVars>
          <dgm:dir/>
          <dgm:animOne val="branch"/>
          <dgm:animLvl val="lvl"/>
        </dgm:presLayoutVars>
      </dgm:prSet>
      <dgm:spPr/>
      <dgm:t>
        <a:bodyPr/>
        <a:lstStyle/>
        <a:p>
          <a:endParaRPr lang="en-IN"/>
        </a:p>
      </dgm:t>
    </dgm:pt>
    <dgm:pt modelId="{BB3B72CC-6272-43EE-97E8-27B72CDA07B9}" type="pres">
      <dgm:prSet presAssocID="{180021DE-F46C-4346-8AA2-8AFDEC9C2E9B}" presName="thickLine" presStyleLbl="alignNode1" presStyleIdx="0" presStyleCnt="1"/>
      <dgm:spPr/>
      <dgm:t>
        <a:bodyPr/>
        <a:lstStyle/>
        <a:p>
          <a:endParaRPr lang="en-IN"/>
        </a:p>
      </dgm:t>
    </dgm:pt>
    <dgm:pt modelId="{6FF56DE3-705F-4588-8DD8-F991E2455281}" type="pres">
      <dgm:prSet presAssocID="{180021DE-F46C-4346-8AA2-8AFDEC9C2E9B}" presName="horz1" presStyleCnt="0"/>
      <dgm:spPr/>
      <dgm:t>
        <a:bodyPr/>
        <a:lstStyle/>
        <a:p>
          <a:endParaRPr lang="en-IN"/>
        </a:p>
      </dgm:t>
    </dgm:pt>
    <dgm:pt modelId="{DB7137B4-0F38-40D7-BF32-B1CF9159EED0}" type="pres">
      <dgm:prSet presAssocID="{180021DE-F46C-4346-8AA2-8AFDEC9C2E9B}" presName="tx1" presStyleLbl="revTx" presStyleIdx="0" presStyleCnt="2"/>
      <dgm:spPr/>
      <dgm:t>
        <a:bodyPr/>
        <a:lstStyle/>
        <a:p>
          <a:endParaRPr lang="en-IN"/>
        </a:p>
      </dgm:t>
    </dgm:pt>
    <dgm:pt modelId="{DFDC257A-38B0-4E07-A46D-6D79E3407663}" type="pres">
      <dgm:prSet presAssocID="{180021DE-F46C-4346-8AA2-8AFDEC9C2E9B}" presName="vert1" presStyleCnt="0"/>
      <dgm:spPr/>
      <dgm:t>
        <a:bodyPr/>
        <a:lstStyle/>
        <a:p>
          <a:endParaRPr lang="en-IN"/>
        </a:p>
      </dgm:t>
    </dgm:pt>
    <dgm:pt modelId="{D3CF1AF0-F952-467D-B4AE-F370CBD7A0CE}" type="pres">
      <dgm:prSet presAssocID="{F7F6A865-600E-453A-A807-1D480060921C}" presName="vertSpace2a" presStyleCnt="0"/>
      <dgm:spPr/>
    </dgm:pt>
    <dgm:pt modelId="{9FFA841A-DA5B-47DA-94B9-CBE63118C7CC}" type="pres">
      <dgm:prSet presAssocID="{F7F6A865-600E-453A-A807-1D480060921C}" presName="horz2" presStyleCnt="0"/>
      <dgm:spPr/>
    </dgm:pt>
    <dgm:pt modelId="{69EB209C-CB95-45DD-BA8A-20D61562D185}" type="pres">
      <dgm:prSet presAssocID="{F7F6A865-600E-453A-A807-1D480060921C}" presName="horzSpace2" presStyleCnt="0"/>
      <dgm:spPr/>
    </dgm:pt>
    <dgm:pt modelId="{A7D1AA5F-ECD1-45E5-9260-D34001801532}" type="pres">
      <dgm:prSet presAssocID="{F7F6A865-600E-453A-A807-1D480060921C}" presName="tx2" presStyleLbl="revTx" presStyleIdx="1" presStyleCnt="2"/>
      <dgm:spPr/>
      <dgm:t>
        <a:bodyPr/>
        <a:lstStyle/>
        <a:p>
          <a:endParaRPr lang="en-IN"/>
        </a:p>
      </dgm:t>
    </dgm:pt>
    <dgm:pt modelId="{6F91B483-961B-4600-9CF7-8D17763E2ED7}" type="pres">
      <dgm:prSet presAssocID="{F7F6A865-600E-453A-A807-1D480060921C}" presName="vert2" presStyleCnt="0"/>
      <dgm:spPr/>
    </dgm:pt>
    <dgm:pt modelId="{4C8E04B7-BCBA-466C-8D50-4EED44418CBE}" type="pres">
      <dgm:prSet presAssocID="{F7F6A865-600E-453A-A807-1D480060921C}" presName="thinLine2b" presStyleLbl="callout" presStyleIdx="0" presStyleCnt="1"/>
      <dgm:spPr/>
    </dgm:pt>
    <dgm:pt modelId="{3BB688FF-B02B-43C3-BE44-BA3D3C25B2BF}" type="pres">
      <dgm:prSet presAssocID="{F7F6A865-600E-453A-A807-1D480060921C}" presName="vertSpace2b" presStyleCnt="0"/>
      <dgm:spPr/>
    </dgm:pt>
  </dgm:ptLst>
  <dgm:cxnLst>
    <dgm:cxn modelId="{1309C164-6FD1-4D59-B6E4-25EB18B08899}" srcId="{180021DE-F46C-4346-8AA2-8AFDEC9C2E9B}" destId="{F7F6A865-600E-453A-A807-1D480060921C}" srcOrd="0" destOrd="0" parTransId="{276EF571-2C36-43BE-A88F-26EC3C5A1754}" sibTransId="{8CC951E4-E296-4234-9E8E-FDE842BCC4E8}"/>
    <dgm:cxn modelId="{D11C26D7-CD89-4661-B818-16732DDD4D13}" type="presOf" srcId="{180021DE-F46C-4346-8AA2-8AFDEC9C2E9B}" destId="{DB7137B4-0F38-40D7-BF32-B1CF9159EED0}" srcOrd="0" destOrd="0" presId="urn:microsoft.com/office/officeart/2008/layout/LinedList"/>
    <dgm:cxn modelId="{DD3DDA99-2300-4CA9-89E5-8B5052156B8F}" srcId="{881AAE0A-2EC7-4B7A-942C-40EFF70EE37B}" destId="{180021DE-F46C-4346-8AA2-8AFDEC9C2E9B}" srcOrd="0" destOrd="0" parTransId="{FE03F9E9-6CCE-46A9-B3C6-064F7962D485}" sibTransId="{21263FA2-C46D-4A12-B3DC-DBA206654002}"/>
    <dgm:cxn modelId="{BB284F92-8AEB-46D7-B61F-8680B3BD1975}" type="presOf" srcId="{F7F6A865-600E-453A-A807-1D480060921C}" destId="{A7D1AA5F-ECD1-45E5-9260-D34001801532}" srcOrd="0" destOrd="0" presId="urn:microsoft.com/office/officeart/2008/layout/LinedList"/>
    <dgm:cxn modelId="{C1CE79B2-E5A9-4E7A-BB42-7973107D8650}" type="presOf" srcId="{881AAE0A-2EC7-4B7A-942C-40EFF70EE37B}" destId="{76D21F15-D7B5-4E99-8327-E70851262C73}" srcOrd="0" destOrd="0" presId="urn:microsoft.com/office/officeart/2008/layout/LinedList"/>
    <dgm:cxn modelId="{612EB6D9-7F8D-4050-BAB1-D308FFA161C7}" type="presParOf" srcId="{76D21F15-D7B5-4E99-8327-E70851262C73}" destId="{BB3B72CC-6272-43EE-97E8-27B72CDA07B9}" srcOrd="0" destOrd="0" presId="urn:microsoft.com/office/officeart/2008/layout/LinedList"/>
    <dgm:cxn modelId="{01E992E0-2220-4F9D-96ED-ABBD009CC23C}" type="presParOf" srcId="{76D21F15-D7B5-4E99-8327-E70851262C73}" destId="{6FF56DE3-705F-4588-8DD8-F991E2455281}" srcOrd="1" destOrd="0" presId="urn:microsoft.com/office/officeart/2008/layout/LinedList"/>
    <dgm:cxn modelId="{CC712791-FFD9-49D7-8EA6-C7DDFC907659}" type="presParOf" srcId="{6FF56DE3-705F-4588-8DD8-F991E2455281}" destId="{DB7137B4-0F38-40D7-BF32-B1CF9159EED0}" srcOrd="0" destOrd="0" presId="urn:microsoft.com/office/officeart/2008/layout/LinedList"/>
    <dgm:cxn modelId="{AF485C56-58B3-4213-BC57-7224DC41DDBD}" type="presParOf" srcId="{6FF56DE3-705F-4588-8DD8-F991E2455281}" destId="{DFDC257A-38B0-4E07-A46D-6D79E3407663}" srcOrd="1" destOrd="0" presId="urn:microsoft.com/office/officeart/2008/layout/LinedList"/>
    <dgm:cxn modelId="{26B35E84-9998-46E0-9EB2-D2A9025765A7}" type="presParOf" srcId="{DFDC257A-38B0-4E07-A46D-6D79E3407663}" destId="{D3CF1AF0-F952-467D-B4AE-F370CBD7A0CE}" srcOrd="0" destOrd="0" presId="urn:microsoft.com/office/officeart/2008/layout/LinedList"/>
    <dgm:cxn modelId="{41F73CEB-ECED-4744-87E7-A396BD574E79}" type="presParOf" srcId="{DFDC257A-38B0-4E07-A46D-6D79E3407663}" destId="{9FFA841A-DA5B-47DA-94B9-CBE63118C7CC}" srcOrd="1" destOrd="0" presId="urn:microsoft.com/office/officeart/2008/layout/LinedList"/>
    <dgm:cxn modelId="{93B2F5F8-5D67-4C0D-938A-CA26C2CAE2C5}" type="presParOf" srcId="{9FFA841A-DA5B-47DA-94B9-CBE63118C7CC}" destId="{69EB209C-CB95-45DD-BA8A-20D61562D185}" srcOrd="0" destOrd="0" presId="urn:microsoft.com/office/officeart/2008/layout/LinedList"/>
    <dgm:cxn modelId="{A8E4832B-317E-4C06-BE5F-24F8E5148F81}" type="presParOf" srcId="{9FFA841A-DA5B-47DA-94B9-CBE63118C7CC}" destId="{A7D1AA5F-ECD1-45E5-9260-D34001801532}" srcOrd="1" destOrd="0" presId="urn:microsoft.com/office/officeart/2008/layout/LinedList"/>
    <dgm:cxn modelId="{41937B20-9E19-429D-A6D7-3B32D0027394}" type="presParOf" srcId="{9FFA841A-DA5B-47DA-94B9-CBE63118C7CC}" destId="{6F91B483-961B-4600-9CF7-8D17763E2ED7}" srcOrd="2" destOrd="0" presId="urn:microsoft.com/office/officeart/2008/layout/LinedList"/>
    <dgm:cxn modelId="{7484EDAD-5EFD-44C8-9B3C-FC02E7DB7031}" type="presParOf" srcId="{DFDC257A-38B0-4E07-A46D-6D79E3407663}" destId="{4C8E04B7-BCBA-466C-8D50-4EED44418CBE}" srcOrd="2" destOrd="0" presId="urn:microsoft.com/office/officeart/2008/layout/LinedList"/>
    <dgm:cxn modelId="{27939466-E1C4-409B-9766-82AD05926C3C}" type="presParOf" srcId="{DFDC257A-38B0-4E07-A46D-6D79E3407663}" destId="{3BB688FF-B02B-43C3-BE44-BA3D3C25B2BF}"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1AAE0A-2EC7-4B7A-942C-40EFF70EE37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IN"/>
        </a:p>
      </dgm:t>
    </dgm:pt>
    <dgm:pt modelId="{180021DE-F46C-4346-8AA2-8AFDEC9C2E9B}">
      <dgm:prSet custT="1"/>
      <dgm:spPr/>
      <dgm:t>
        <a:bodyPr anchor="ctr"/>
        <a:lstStyle/>
        <a:p>
          <a:pPr algn="l" rtl="0">
            <a:lnSpc>
              <a:spcPct val="150000"/>
            </a:lnSpc>
          </a:pPr>
          <a:r>
            <a:rPr lang="en-IN" sz="240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Section</a:t>
          </a:r>
          <a:r>
            <a:rPr lang="en-IN" sz="2400" baseline="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 44AD</a:t>
          </a:r>
        </a:p>
      </dgm:t>
    </dgm:pt>
    <dgm:pt modelId="{FE03F9E9-6CCE-46A9-B3C6-064F7962D485}" type="par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21263FA2-C46D-4A12-B3DC-DBA206654002}" type="sib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830A59F9-1F0E-49CB-8C58-BE9F232820F9}">
      <dgm:prSet custT="1"/>
      <dgm:spPr/>
      <dgm:t>
        <a:bodyPr/>
        <a:lstStyle/>
        <a:p>
          <a:pPr algn="just" rtl="0">
            <a:lnSpc>
              <a:spcPct val="150000"/>
            </a:lnSpc>
          </a:pPr>
          <a:r>
            <a:rPr lang="en-US" sz="1800" dirty="0" smtClean="0">
              <a:latin typeface="Trebuchet MS" panose="020B0603020202020204" pitchFamily="34" charset="0"/>
              <a:ea typeface="Tahoma" panose="020B0604030504040204" pitchFamily="34" charset="0"/>
              <a:cs typeface="Tahoma" panose="020B0604030504040204" pitchFamily="34" charset="0"/>
            </a:rPr>
            <a:t>“Notwithstanding anything to the contrary contained in </a:t>
          </a:r>
          <a:r>
            <a:rPr lang="en-US" sz="1800" b="1" i="1" dirty="0" smtClean="0">
              <a:solidFill>
                <a:srgbClr val="F09345"/>
              </a:solidFill>
              <a:latin typeface="Trebuchet MS" panose="020B0603020202020204" pitchFamily="34" charset="0"/>
              <a:ea typeface="Tahoma" panose="020B0604030504040204" pitchFamily="34" charset="0"/>
              <a:cs typeface="Tahoma" panose="020B0604030504040204" pitchFamily="34" charset="0"/>
            </a:rPr>
            <a:t>sections 28 to 43C</a:t>
          </a:r>
          <a:r>
            <a:rPr lang="en-US" sz="1800" dirty="0" smtClean="0">
              <a:solidFill>
                <a:srgbClr val="F09345"/>
              </a:solidFill>
              <a:latin typeface="Trebuchet MS" panose="020B0603020202020204" pitchFamily="34" charset="0"/>
              <a:ea typeface="Tahoma" panose="020B0604030504040204" pitchFamily="34" charset="0"/>
              <a:cs typeface="Tahoma" panose="020B0604030504040204" pitchFamily="34" charset="0"/>
            </a:rPr>
            <a:t>,</a:t>
          </a:r>
          <a:r>
            <a:rPr lang="en-US" sz="1800" dirty="0" smtClean="0">
              <a:latin typeface="Trebuchet MS" panose="020B0603020202020204" pitchFamily="34" charset="0"/>
              <a:ea typeface="Tahoma" panose="020B0604030504040204" pitchFamily="34" charset="0"/>
              <a:cs typeface="Tahoma" panose="020B0604030504040204" pitchFamily="34" charset="0"/>
            </a:rPr>
            <a:t> in the case of an eligible assessee engaged in an eligible </a:t>
          </a:r>
          <a:r>
            <a:rPr lang="en-US" sz="1800" dirty="0" err="1" smtClean="0">
              <a:latin typeface="Trebuchet MS" panose="020B0603020202020204" pitchFamily="34" charset="0"/>
              <a:ea typeface="Tahoma" panose="020B0604030504040204" pitchFamily="34" charset="0"/>
              <a:cs typeface="Tahoma" panose="020B0604030504040204" pitchFamily="34" charset="0"/>
            </a:rPr>
            <a:t>business,a</a:t>
          </a:r>
          <a:r>
            <a:rPr lang="en-US" sz="1800" dirty="0" smtClean="0">
              <a:latin typeface="Trebuchet MS" panose="020B0603020202020204" pitchFamily="34" charset="0"/>
              <a:ea typeface="Tahoma" panose="020B0604030504040204" pitchFamily="34" charset="0"/>
              <a:cs typeface="Tahoma" panose="020B0604030504040204" pitchFamily="34" charset="0"/>
            </a:rPr>
            <a:t> sum equal to </a:t>
          </a:r>
          <a:r>
            <a:rPr lang="en-US" sz="1800" b="1" i="1" dirty="0" smtClean="0">
              <a:solidFill>
                <a:srgbClr val="F09345"/>
              </a:solidFill>
              <a:latin typeface="Trebuchet MS" panose="020B0603020202020204" pitchFamily="34" charset="0"/>
              <a:ea typeface="Tahoma" panose="020B0604030504040204" pitchFamily="34" charset="0"/>
              <a:cs typeface="Tahoma" panose="020B0604030504040204" pitchFamily="34" charset="0"/>
            </a:rPr>
            <a:t>eight per cent</a:t>
          </a:r>
          <a:r>
            <a:rPr lang="en-US" sz="1800" b="1" i="1" dirty="0" smtClean="0">
              <a:latin typeface="Trebuchet MS" panose="020B0603020202020204" pitchFamily="34" charset="0"/>
              <a:ea typeface="Tahoma" panose="020B0604030504040204" pitchFamily="34" charset="0"/>
              <a:cs typeface="Tahoma" panose="020B0604030504040204" pitchFamily="34" charset="0"/>
            </a:rPr>
            <a:t> </a:t>
          </a:r>
          <a:r>
            <a:rPr lang="en-US" sz="1800" dirty="0" smtClean="0">
              <a:latin typeface="Trebuchet MS" panose="020B0603020202020204" pitchFamily="34" charset="0"/>
              <a:ea typeface="Tahoma" panose="020B0604030504040204" pitchFamily="34" charset="0"/>
              <a:cs typeface="Tahoma" panose="020B0604030504040204" pitchFamily="34" charset="0"/>
            </a:rPr>
            <a:t>of the total turnover or gross receipts of the </a:t>
          </a:r>
          <a:r>
            <a:rPr lang="en-US" sz="1800" dirty="0" err="1" smtClean="0">
              <a:latin typeface="Trebuchet MS" panose="020B0603020202020204" pitchFamily="34" charset="0"/>
              <a:ea typeface="Tahoma" panose="020B0604030504040204" pitchFamily="34" charset="0"/>
              <a:cs typeface="Tahoma" panose="020B0604030504040204" pitchFamily="34" charset="0"/>
            </a:rPr>
            <a:t>assessee</a:t>
          </a:r>
          <a:r>
            <a:rPr lang="en-US" sz="1800" dirty="0" smtClean="0">
              <a:latin typeface="Trebuchet MS" panose="020B0603020202020204" pitchFamily="34" charset="0"/>
              <a:ea typeface="Tahoma" panose="020B0604030504040204" pitchFamily="34" charset="0"/>
              <a:cs typeface="Tahoma" panose="020B0604030504040204" pitchFamily="34" charset="0"/>
            </a:rPr>
            <a:t> in the previous year on account of such business or, as the case may be, a sum higher than the aforesaid sum claimed to have been earned by the eligible </a:t>
          </a:r>
          <a:r>
            <a:rPr lang="en-US" sz="1800" dirty="0" err="1" smtClean="0">
              <a:latin typeface="Trebuchet MS" panose="020B0603020202020204" pitchFamily="34" charset="0"/>
              <a:ea typeface="Tahoma" panose="020B0604030504040204" pitchFamily="34" charset="0"/>
              <a:cs typeface="Tahoma" panose="020B0604030504040204" pitchFamily="34" charset="0"/>
            </a:rPr>
            <a:t>assessee</a:t>
          </a:r>
          <a:r>
            <a:rPr lang="en-US" sz="1800" dirty="0" smtClean="0">
              <a:latin typeface="Trebuchet MS" panose="020B0603020202020204" pitchFamily="34" charset="0"/>
              <a:ea typeface="Tahoma" panose="020B0604030504040204" pitchFamily="34" charset="0"/>
              <a:cs typeface="Tahoma" panose="020B0604030504040204" pitchFamily="34" charset="0"/>
            </a:rPr>
            <a:t>, shall be deemed to be the profits and gains of such business chargeable to tax under the head ‘Profits and gains of business or profession’”</a:t>
          </a:r>
        </a:p>
      </dgm:t>
    </dgm:pt>
    <dgm:pt modelId="{9B434B5B-EA02-4BC0-8B45-D50F8A70F1EB}" type="parTrans" cxnId="{5468CE82-FCC6-4759-BDB2-B3BF936F347B}">
      <dgm:prSet/>
      <dgm:spPr/>
      <dgm:t>
        <a:bodyPr/>
        <a:lstStyle/>
        <a:p>
          <a:endParaRPr lang="en-IN" sz="1400">
            <a:latin typeface="Trebuchet MS" panose="020B0603020202020204" pitchFamily="34" charset="0"/>
          </a:endParaRPr>
        </a:p>
      </dgm:t>
    </dgm:pt>
    <dgm:pt modelId="{F48C6BBF-8B84-4103-B2CC-E91C7F90C071}" type="sibTrans" cxnId="{5468CE82-FCC6-4759-BDB2-B3BF936F347B}">
      <dgm:prSet/>
      <dgm:spPr/>
      <dgm:t>
        <a:bodyPr/>
        <a:lstStyle/>
        <a:p>
          <a:endParaRPr lang="en-IN" sz="1400">
            <a:latin typeface="Trebuchet MS" panose="020B0603020202020204" pitchFamily="34" charset="0"/>
          </a:endParaRPr>
        </a:p>
      </dgm:t>
    </dgm:pt>
    <dgm:pt modelId="{76D21F15-D7B5-4E99-8327-E70851262C73}" type="pres">
      <dgm:prSet presAssocID="{881AAE0A-2EC7-4B7A-942C-40EFF70EE37B}" presName="vert0" presStyleCnt="0">
        <dgm:presLayoutVars>
          <dgm:dir/>
          <dgm:animOne val="branch"/>
          <dgm:animLvl val="lvl"/>
        </dgm:presLayoutVars>
      </dgm:prSet>
      <dgm:spPr/>
      <dgm:t>
        <a:bodyPr/>
        <a:lstStyle/>
        <a:p>
          <a:endParaRPr lang="en-IN"/>
        </a:p>
      </dgm:t>
    </dgm:pt>
    <dgm:pt modelId="{BB3B72CC-6272-43EE-97E8-27B72CDA07B9}" type="pres">
      <dgm:prSet presAssocID="{180021DE-F46C-4346-8AA2-8AFDEC9C2E9B}" presName="thickLine" presStyleLbl="alignNode1" presStyleIdx="0" presStyleCnt="1"/>
      <dgm:spPr/>
      <dgm:t>
        <a:bodyPr/>
        <a:lstStyle/>
        <a:p>
          <a:endParaRPr lang="en-IN"/>
        </a:p>
      </dgm:t>
    </dgm:pt>
    <dgm:pt modelId="{6FF56DE3-705F-4588-8DD8-F991E2455281}" type="pres">
      <dgm:prSet presAssocID="{180021DE-F46C-4346-8AA2-8AFDEC9C2E9B}" presName="horz1" presStyleCnt="0"/>
      <dgm:spPr/>
      <dgm:t>
        <a:bodyPr/>
        <a:lstStyle/>
        <a:p>
          <a:endParaRPr lang="en-IN"/>
        </a:p>
      </dgm:t>
    </dgm:pt>
    <dgm:pt modelId="{DB7137B4-0F38-40D7-BF32-B1CF9159EED0}" type="pres">
      <dgm:prSet presAssocID="{180021DE-F46C-4346-8AA2-8AFDEC9C2E9B}" presName="tx1" presStyleLbl="revTx" presStyleIdx="0" presStyleCnt="2"/>
      <dgm:spPr/>
      <dgm:t>
        <a:bodyPr/>
        <a:lstStyle/>
        <a:p>
          <a:endParaRPr lang="en-IN"/>
        </a:p>
      </dgm:t>
    </dgm:pt>
    <dgm:pt modelId="{DFDC257A-38B0-4E07-A46D-6D79E3407663}" type="pres">
      <dgm:prSet presAssocID="{180021DE-F46C-4346-8AA2-8AFDEC9C2E9B}" presName="vert1" presStyleCnt="0"/>
      <dgm:spPr/>
      <dgm:t>
        <a:bodyPr/>
        <a:lstStyle/>
        <a:p>
          <a:endParaRPr lang="en-IN"/>
        </a:p>
      </dgm:t>
    </dgm:pt>
    <dgm:pt modelId="{B70A368D-75B0-4611-8520-BEDAE4C8BC84}" type="pres">
      <dgm:prSet presAssocID="{830A59F9-1F0E-49CB-8C58-BE9F232820F9}" presName="vertSpace2a" presStyleCnt="0"/>
      <dgm:spPr/>
    </dgm:pt>
    <dgm:pt modelId="{37901F18-9B44-444C-B309-5C4CB2445E14}" type="pres">
      <dgm:prSet presAssocID="{830A59F9-1F0E-49CB-8C58-BE9F232820F9}" presName="horz2" presStyleCnt="0"/>
      <dgm:spPr/>
    </dgm:pt>
    <dgm:pt modelId="{783A834C-0F20-466C-800E-620A4CA19073}" type="pres">
      <dgm:prSet presAssocID="{830A59F9-1F0E-49CB-8C58-BE9F232820F9}" presName="horzSpace2" presStyleCnt="0"/>
      <dgm:spPr/>
    </dgm:pt>
    <dgm:pt modelId="{59952B5B-5B29-4131-900C-058435378D3E}" type="pres">
      <dgm:prSet presAssocID="{830A59F9-1F0E-49CB-8C58-BE9F232820F9}" presName="tx2" presStyleLbl="revTx" presStyleIdx="1" presStyleCnt="2" custScaleY="94630"/>
      <dgm:spPr/>
      <dgm:t>
        <a:bodyPr/>
        <a:lstStyle/>
        <a:p>
          <a:endParaRPr lang="en-IN"/>
        </a:p>
      </dgm:t>
    </dgm:pt>
    <dgm:pt modelId="{5E2C57CB-A377-4664-A0C7-22AFE2817C3B}" type="pres">
      <dgm:prSet presAssocID="{830A59F9-1F0E-49CB-8C58-BE9F232820F9}" presName="vert2" presStyleCnt="0"/>
      <dgm:spPr/>
    </dgm:pt>
    <dgm:pt modelId="{CC8B48CD-3701-4F8C-803F-F90F39A541CF}" type="pres">
      <dgm:prSet presAssocID="{830A59F9-1F0E-49CB-8C58-BE9F232820F9}" presName="thinLine2b" presStyleLbl="callout" presStyleIdx="0" presStyleCnt="1"/>
      <dgm:spPr/>
    </dgm:pt>
    <dgm:pt modelId="{8B49379F-0364-4340-A98F-A8AE6CF09726}" type="pres">
      <dgm:prSet presAssocID="{830A59F9-1F0E-49CB-8C58-BE9F232820F9}" presName="vertSpace2b" presStyleCnt="0"/>
      <dgm:spPr/>
    </dgm:pt>
  </dgm:ptLst>
  <dgm:cxnLst>
    <dgm:cxn modelId="{5468CE82-FCC6-4759-BDB2-B3BF936F347B}" srcId="{180021DE-F46C-4346-8AA2-8AFDEC9C2E9B}" destId="{830A59F9-1F0E-49CB-8C58-BE9F232820F9}" srcOrd="0" destOrd="0" parTransId="{9B434B5B-EA02-4BC0-8B45-D50F8A70F1EB}" sibTransId="{F48C6BBF-8B84-4103-B2CC-E91C7F90C071}"/>
    <dgm:cxn modelId="{C9969440-1651-4763-AE0E-62F8F63E4ED6}" type="presOf" srcId="{180021DE-F46C-4346-8AA2-8AFDEC9C2E9B}" destId="{DB7137B4-0F38-40D7-BF32-B1CF9159EED0}" srcOrd="0" destOrd="0" presId="urn:microsoft.com/office/officeart/2008/layout/LinedList"/>
    <dgm:cxn modelId="{DD3DDA99-2300-4CA9-89E5-8B5052156B8F}" srcId="{881AAE0A-2EC7-4B7A-942C-40EFF70EE37B}" destId="{180021DE-F46C-4346-8AA2-8AFDEC9C2E9B}" srcOrd="0" destOrd="0" parTransId="{FE03F9E9-6CCE-46A9-B3C6-064F7962D485}" sibTransId="{21263FA2-C46D-4A12-B3DC-DBA206654002}"/>
    <dgm:cxn modelId="{65E22C1C-801A-4BFE-8A7F-67D7CED70EE0}" type="presOf" srcId="{830A59F9-1F0E-49CB-8C58-BE9F232820F9}" destId="{59952B5B-5B29-4131-900C-058435378D3E}" srcOrd="0" destOrd="0" presId="urn:microsoft.com/office/officeart/2008/layout/LinedList"/>
    <dgm:cxn modelId="{B897FA1D-2426-4EE1-A292-AFFF9A5D2C5A}" type="presOf" srcId="{881AAE0A-2EC7-4B7A-942C-40EFF70EE37B}" destId="{76D21F15-D7B5-4E99-8327-E70851262C73}" srcOrd="0" destOrd="0" presId="urn:microsoft.com/office/officeart/2008/layout/LinedList"/>
    <dgm:cxn modelId="{630995A8-A0ED-4685-BF04-709D488D3549}" type="presParOf" srcId="{76D21F15-D7B5-4E99-8327-E70851262C73}" destId="{BB3B72CC-6272-43EE-97E8-27B72CDA07B9}" srcOrd="0" destOrd="0" presId="urn:microsoft.com/office/officeart/2008/layout/LinedList"/>
    <dgm:cxn modelId="{BED43C7B-3B96-4C60-B223-B580231C1D69}" type="presParOf" srcId="{76D21F15-D7B5-4E99-8327-E70851262C73}" destId="{6FF56DE3-705F-4588-8DD8-F991E2455281}" srcOrd="1" destOrd="0" presId="urn:microsoft.com/office/officeart/2008/layout/LinedList"/>
    <dgm:cxn modelId="{34B23228-66BE-441C-9729-C4D83E65D00D}" type="presParOf" srcId="{6FF56DE3-705F-4588-8DD8-F991E2455281}" destId="{DB7137B4-0F38-40D7-BF32-B1CF9159EED0}" srcOrd="0" destOrd="0" presId="urn:microsoft.com/office/officeart/2008/layout/LinedList"/>
    <dgm:cxn modelId="{F3442949-A2BC-4860-9A59-5CFB4F0BDE40}" type="presParOf" srcId="{6FF56DE3-705F-4588-8DD8-F991E2455281}" destId="{DFDC257A-38B0-4E07-A46D-6D79E3407663}" srcOrd="1" destOrd="0" presId="urn:microsoft.com/office/officeart/2008/layout/LinedList"/>
    <dgm:cxn modelId="{47C3F32B-491E-4215-AFC2-EE6E34E6B1E8}" type="presParOf" srcId="{DFDC257A-38B0-4E07-A46D-6D79E3407663}" destId="{B70A368D-75B0-4611-8520-BEDAE4C8BC84}" srcOrd="0" destOrd="0" presId="urn:microsoft.com/office/officeart/2008/layout/LinedList"/>
    <dgm:cxn modelId="{8FDC77DB-7215-4403-B11F-171639ADF332}" type="presParOf" srcId="{DFDC257A-38B0-4E07-A46D-6D79E3407663}" destId="{37901F18-9B44-444C-B309-5C4CB2445E14}" srcOrd="1" destOrd="0" presId="urn:microsoft.com/office/officeart/2008/layout/LinedList"/>
    <dgm:cxn modelId="{D985B496-1DE0-4620-9312-DEFCBA67F956}" type="presParOf" srcId="{37901F18-9B44-444C-B309-5C4CB2445E14}" destId="{783A834C-0F20-466C-800E-620A4CA19073}" srcOrd="0" destOrd="0" presId="urn:microsoft.com/office/officeart/2008/layout/LinedList"/>
    <dgm:cxn modelId="{D57BB11B-B7C1-4A0A-9170-0E3E431C0774}" type="presParOf" srcId="{37901F18-9B44-444C-B309-5C4CB2445E14}" destId="{59952B5B-5B29-4131-900C-058435378D3E}" srcOrd="1" destOrd="0" presId="urn:microsoft.com/office/officeart/2008/layout/LinedList"/>
    <dgm:cxn modelId="{167B23AB-7C4F-4544-8654-22625CDC16ED}" type="presParOf" srcId="{37901F18-9B44-444C-B309-5C4CB2445E14}" destId="{5E2C57CB-A377-4664-A0C7-22AFE2817C3B}" srcOrd="2" destOrd="0" presId="urn:microsoft.com/office/officeart/2008/layout/LinedList"/>
    <dgm:cxn modelId="{375EB3EB-EBC7-4DF1-9A88-F3AF20394437}" type="presParOf" srcId="{DFDC257A-38B0-4E07-A46D-6D79E3407663}" destId="{CC8B48CD-3701-4F8C-803F-F90F39A541CF}" srcOrd="2" destOrd="0" presId="urn:microsoft.com/office/officeart/2008/layout/LinedList"/>
    <dgm:cxn modelId="{C7670F3B-B17D-46BE-AA72-F59E2FCD197E}" type="presParOf" srcId="{DFDC257A-38B0-4E07-A46D-6D79E3407663}" destId="{8B49379F-0364-4340-A98F-A8AE6CF09726}"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81AAE0A-2EC7-4B7A-942C-40EFF70EE37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IN"/>
        </a:p>
      </dgm:t>
    </dgm:pt>
    <dgm:pt modelId="{180021DE-F46C-4346-8AA2-8AFDEC9C2E9B}">
      <dgm:prSet custT="1"/>
      <dgm:spPr/>
      <dgm:t>
        <a:bodyPr anchor="ctr"/>
        <a:lstStyle/>
        <a:p>
          <a:pPr algn="l" rtl="0">
            <a:lnSpc>
              <a:spcPct val="150000"/>
            </a:lnSpc>
          </a:pPr>
          <a:r>
            <a:rPr lang="en-US" sz="2400" baseline="0" dirty="0" smtClean="0">
              <a:latin typeface="Trebuchet MS" panose="020B0603020202020204" pitchFamily="34" charset="0"/>
              <a:ea typeface="Tahoma" panose="020B0604030504040204" pitchFamily="34" charset="0"/>
              <a:cs typeface="Tahoma" panose="020B0604030504040204" pitchFamily="34" charset="0"/>
            </a:rPr>
            <a:t>Calculation of income u/s 44AE </a:t>
          </a:r>
          <a:endParaRPr lang="en-IN" sz="2400" baseline="0" dirty="0" smtClean="0">
            <a:latin typeface="Trebuchet MS" panose="020B0603020202020204" pitchFamily="34" charset="0"/>
            <a:ea typeface="Tahoma" panose="020B0604030504040204" pitchFamily="34" charset="0"/>
            <a:cs typeface="Tahoma" panose="020B0604030504040204" pitchFamily="34" charset="0"/>
          </a:endParaRPr>
        </a:p>
      </dgm:t>
    </dgm:pt>
    <dgm:pt modelId="{FE03F9E9-6CCE-46A9-B3C6-064F7962D485}" type="par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21263FA2-C46D-4A12-B3DC-DBA206654002}" type="sib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F7F6A865-600E-453A-A807-1D480060921C}">
      <dgm:prSet custT="1"/>
      <dgm:spPr/>
      <dgm:t>
        <a:bodyPr/>
        <a:lstStyle/>
        <a:p>
          <a:pPr algn="just" rtl="0">
            <a:lnSpc>
              <a:spcPct val="150000"/>
            </a:lnSpc>
          </a:pPr>
          <a:r>
            <a:rPr lang="en-US" sz="1800" dirty="0" smtClean="0">
              <a:latin typeface="Trebuchet MS" panose="020B0603020202020204" pitchFamily="34" charset="0"/>
              <a:ea typeface="Tahoma" panose="020B0604030504040204" pitchFamily="34" charset="0"/>
              <a:cs typeface="Tahoma" panose="020B0604030504040204" pitchFamily="34" charset="0"/>
            </a:rPr>
            <a:t>(</a:t>
          </a:r>
          <a:r>
            <a:rPr lang="en-US" sz="1800" dirty="0" err="1" smtClean="0">
              <a:latin typeface="Trebuchet MS" panose="020B0603020202020204" pitchFamily="34" charset="0"/>
              <a:ea typeface="Tahoma" panose="020B0604030504040204" pitchFamily="34" charset="0"/>
              <a:cs typeface="Tahoma" panose="020B0604030504040204" pitchFamily="34" charset="0"/>
            </a:rPr>
            <a:t>i</a:t>
          </a:r>
          <a:r>
            <a:rPr lang="en-US" sz="1800" dirty="0" smtClean="0">
              <a:latin typeface="Trebuchet MS" panose="020B0603020202020204" pitchFamily="34" charset="0"/>
              <a:ea typeface="Tahoma" panose="020B0604030504040204" pitchFamily="34" charset="0"/>
              <a:cs typeface="Tahoma" panose="020B0604030504040204" pitchFamily="34" charset="0"/>
            </a:rPr>
            <a:t>) being a heavy goods vehicle, shall be an amount equal to one thousand rupees per ton of gross vehicle weight or </a:t>
          </a:r>
          <a:r>
            <a:rPr lang="en-US" sz="1800" dirty="0" err="1" smtClean="0">
              <a:latin typeface="Trebuchet MS" panose="020B0603020202020204" pitchFamily="34" charset="0"/>
              <a:ea typeface="Tahoma" panose="020B0604030504040204" pitchFamily="34" charset="0"/>
              <a:cs typeface="Tahoma" panose="020B0604030504040204" pitchFamily="34" charset="0"/>
            </a:rPr>
            <a:t>unladen</a:t>
          </a:r>
          <a:r>
            <a:rPr lang="en-US" sz="1800" dirty="0" smtClean="0">
              <a:latin typeface="Trebuchet MS" panose="020B0603020202020204" pitchFamily="34" charset="0"/>
              <a:ea typeface="Tahoma" panose="020B0604030504040204" pitchFamily="34" charset="0"/>
              <a:cs typeface="Tahoma" panose="020B0604030504040204" pitchFamily="34" charset="0"/>
            </a:rPr>
            <a:t> weight, as the case may be, for every month or part of a month during which the heavy goods vehicle is owned by the assessee in the previous year or an amount claimed to have been actually earned from such vehicle, whichever is higher;</a:t>
          </a:r>
          <a:endParaRPr lang="en-IN" sz="1800" dirty="0">
            <a:latin typeface="Trebuchet MS" panose="020B0603020202020204" pitchFamily="34" charset="0"/>
            <a:ea typeface="Tahoma" panose="020B0604030504040204" pitchFamily="34" charset="0"/>
            <a:cs typeface="Tahoma" panose="020B0604030504040204" pitchFamily="34" charset="0"/>
          </a:endParaRPr>
        </a:p>
      </dgm:t>
    </dgm:pt>
    <dgm:pt modelId="{8CC951E4-E296-4234-9E8E-FDE842BCC4E8}" type="sibTrans" cxnId="{1309C164-6FD1-4D59-B6E4-25EB18B08899}">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276EF571-2C36-43BE-A88F-26EC3C5A1754}" type="parTrans" cxnId="{1309C164-6FD1-4D59-B6E4-25EB18B08899}">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AAD967F1-432B-44F8-8823-FB467D58C555}">
      <dgm:prSet custT="1"/>
      <dgm:spPr/>
      <dgm:t>
        <a:bodyPr/>
        <a:lstStyle/>
        <a:p>
          <a:pPr algn="just" rtl="0">
            <a:lnSpc>
              <a:spcPct val="150000"/>
            </a:lnSpc>
          </a:pPr>
          <a:r>
            <a:rPr lang="en-US" sz="1800" dirty="0" smtClean="0">
              <a:latin typeface="Trebuchet MS" panose="020B0603020202020204" pitchFamily="34" charset="0"/>
              <a:ea typeface="Tahoma" panose="020B0604030504040204" pitchFamily="34" charset="0"/>
              <a:cs typeface="Tahoma" panose="020B0604030504040204" pitchFamily="34" charset="0"/>
            </a:rPr>
            <a:t>(ii) other than heavy goods vehicle, shall be an amount equal to seven thousand five hundred rupees for every month or part of a month during which the goods carriage is owned by the assessee in the previous year or an amount claimed to have been actually earned from such goods carriage, whichever is higher.</a:t>
          </a:r>
          <a:endParaRPr lang="en-IN" sz="1800" dirty="0">
            <a:latin typeface="Trebuchet MS" panose="020B0603020202020204" pitchFamily="34" charset="0"/>
            <a:ea typeface="Tahoma" panose="020B0604030504040204" pitchFamily="34" charset="0"/>
            <a:cs typeface="Tahoma" panose="020B0604030504040204" pitchFamily="34" charset="0"/>
          </a:endParaRPr>
        </a:p>
      </dgm:t>
    </dgm:pt>
    <dgm:pt modelId="{202C3AAD-4054-466B-8FE9-340A206F7A23}" type="parTrans" cxnId="{DDCC6E15-5494-4EB5-AA2C-C975D55874E2}">
      <dgm:prSet/>
      <dgm:spPr/>
      <dgm:t>
        <a:bodyPr/>
        <a:lstStyle/>
        <a:p>
          <a:endParaRPr lang="en-IN"/>
        </a:p>
      </dgm:t>
    </dgm:pt>
    <dgm:pt modelId="{EEA55AC2-F8CE-4810-AE0E-68F79D5E17EE}" type="sibTrans" cxnId="{DDCC6E15-5494-4EB5-AA2C-C975D55874E2}">
      <dgm:prSet/>
      <dgm:spPr/>
      <dgm:t>
        <a:bodyPr/>
        <a:lstStyle/>
        <a:p>
          <a:endParaRPr lang="en-IN"/>
        </a:p>
      </dgm:t>
    </dgm:pt>
    <dgm:pt modelId="{76D21F15-D7B5-4E99-8327-E70851262C73}" type="pres">
      <dgm:prSet presAssocID="{881AAE0A-2EC7-4B7A-942C-40EFF70EE37B}" presName="vert0" presStyleCnt="0">
        <dgm:presLayoutVars>
          <dgm:dir/>
          <dgm:animOne val="branch"/>
          <dgm:animLvl val="lvl"/>
        </dgm:presLayoutVars>
      </dgm:prSet>
      <dgm:spPr/>
      <dgm:t>
        <a:bodyPr/>
        <a:lstStyle/>
        <a:p>
          <a:endParaRPr lang="en-IN"/>
        </a:p>
      </dgm:t>
    </dgm:pt>
    <dgm:pt modelId="{BB3B72CC-6272-43EE-97E8-27B72CDA07B9}" type="pres">
      <dgm:prSet presAssocID="{180021DE-F46C-4346-8AA2-8AFDEC9C2E9B}" presName="thickLine" presStyleLbl="alignNode1" presStyleIdx="0" presStyleCnt="1"/>
      <dgm:spPr/>
      <dgm:t>
        <a:bodyPr/>
        <a:lstStyle/>
        <a:p>
          <a:endParaRPr lang="en-IN"/>
        </a:p>
      </dgm:t>
    </dgm:pt>
    <dgm:pt modelId="{6FF56DE3-705F-4588-8DD8-F991E2455281}" type="pres">
      <dgm:prSet presAssocID="{180021DE-F46C-4346-8AA2-8AFDEC9C2E9B}" presName="horz1" presStyleCnt="0"/>
      <dgm:spPr/>
      <dgm:t>
        <a:bodyPr/>
        <a:lstStyle/>
        <a:p>
          <a:endParaRPr lang="en-IN"/>
        </a:p>
      </dgm:t>
    </dgm:pt>
    <dgm:pt modelId="{DB7137B4-0F38-40D7-BF32-B1CF9159EED0}" type="pres">
      <dgm:prSet presAssocID="{180021DE-F46C-4346-8AA2-8AFDEC9C2E9B}" presName="tx1" presStyleLbl="revTx" presStyleIdx="0" presStyleCnt="3"/>
      <dgm:spPr/>
      <dgm:t>
        <a:bodyPr/>
        <a:lstStyle/>
        <a:p>
          <a:endParaRPr lang="en-IN"/>
        </a:p>
      </dgm:t>
    </dgm:pt>
    <dgm:pt modelId="{DFDC257A-38B0-4E07-A46D-6D79E3407663}" type="pres">
      <dgm:prSet presAssocID="{180021DE-F46C-4346-8AA2-8AFDEC9C2E9B}" presName="vert1" presStyleCnt="0"/>
      <dgm:spPr/>
      <dgm:t>
        <a:bodyPr/>
        <a:lstStyle/>
        <a:p>
          <a:endParaRPr lang="en-IN"/>
        </a:p>
      </dgm:t>
    </dgm:pt>
    <dgm:pt modelId="{D3CF1AF0-F952-467D-B4AE-F370CBD7A0CE}" type="pres">
      <dgm:prSet presAssocID="{F7F6A865-600E-453A-A807-1D480060921C}" presName="vertSpace2a" presStyleCnt="0"/>
      <dgm:spPr/>
    </dgm:pt>
    <dgm:pt modelId="{9FFA841A-DA5B-47DA-94B9-CBE63118C7CC}" type="pres">
      <dgm:prSet presAssocID="{F7F6A865-600E-453A-A807-1D480060921C}" presName="horz2" presStyleCnt="0"/>
      <dgm:spPr/>
    </dgm:pt>
    <dgm:pt modelId="{69EB209C-CB95-45DD-BA8A-20D61562D185}" type="pres">
      <dgm:prSet presAssocID="{F7F6A865-600E-453A-A807-1D480060921C}" presName="horzSpace2" presStyleCnt="0"/>
      <dgm:spPr/>
    </dgm:pt>
    <dgm:pt modelId="{A7D1AA5F-ECD1-45E5-9260-D34001801532}" type="pres">
      <dgm:prSet presAssocID="{F7F6A865-600E-453A-A807-1D480060921C}" presName="tx2" presStyleLbl="revTx" presStyleIdx="1" presStyleCnt="3"/>
      <dgm:spPr/>
      <dgm:t>
        <a:bodyPr/>
        <a:lstStyle/>
        <a:p>
          <a:endParaRPr lang="en-IN"/>
        </a:p>
      </dgm:t>
    </dgm:pt>
    <dgm:pt modelId="{6F91B483-961B-4600-9CF7-8D17763E2ED7}" type="pres">
      <dgm:prSet presAssocID="{F7F6A865-600E-453A-A807-1D480060921C}" presName="vert2" presStyleCnt="0"/>
      <dgm:spPr/>
    </dgm:pt>
    <dgm:pt modelId="{4C8E04B7-BCBA-466C-8D50-4EED44418CBE}" type="pres">
      <dgm:prSet presAssocID="{F7F6A865-600E-453A-A807-1D480060921C}" presName="thinLine2b" presStyleLbl="callout" presStyleIdx="0" presStyleCnt="2"/>
      <dgm:spPr/>
    </dgm:pt>
    <dgm:pt modelId="{3BB688FF-B02B-43C3-BE44-BA3D3C25B2BF}" type="pres">
      <dgm:prSet presAssocID="{F7F6A865-600E-453A-A807-1D480060921C}" presName="vertSpace2b" presStyleCnt="0"/>
      <dgm:spPr/>
    </dgm:pt>
    <dgm:pt modelId="{05540035-E426-45CF-8312-F90022E9F38D}" type="pres">
      <dgm:prSet presAssocID="{AAD967F1-432B-44F8-8823-FB467D58C555}" presName="horz2" presStyleCnt="0"/>
      <dgm:spPr/>
    </dgm:pt>
    <dgm:pt modelId="{8A60F016-CF54-41A9-892A-EAFD6410B1F8}" type="pres">
      <dgm:prSet presAssocID="{AAD967F1-432B-44F8-8823-FB467D58C555}" presName="horzSpace2" presStyleCnt="0"/>
      <dgm:spPr/>
    </dgm:pt>
    <dgm:pt modelId="{223DE0E4-DC9D-4465-8FC7-1D3E95955940}" type="pres">
      <dgm:prSet presAssocID="{AAD967F1-432B-44F8-8823-FB467D58C555}" presName="tx2" presStyleLbl="revTx" presStyleIdx="2" presStyleCnt="3"/>
      <dgm:spPr/>
      <dgm:t>
        <a:bodyPr/>
        <a:lstStyle/>
        <a:p>
          <a:endParaRPr lang="en-IN"/>
        </a:p>
      </dgm:t>
    </dgm:pt>
    <dgm:pt modelId="{0C850A2B-D1E7-48AF-AC15-782F9AA88454}" type="pres">
      <dgm:prSet presAssocID="{AAD967F1-432B-44F8-8823-FB467D58C555}" presName="vert2" presStyleCnt="0"/>
      <dgm:spPr/>
    </dgm:pt>
    <dgm:pt modelId="{2D97BD34-5A0C-477E-A727-FBB4B7C5E8CF}" type="pres">
      <dgm:prSet presAssocID="{AAD967F1-432B-44F8-8823-FB467D58C555}" presName="thinLine2b" presStyleLbl="callout" presStyleIdx="1" presStyleCnt="2"/>
      <dgm:spPr/>
    </dgm:pt>
    <dgm:pt modelId="{F9A4BF6D-556A-455C-89AD-4BAA4C6C23B2}" type="pres">
      <dgm:prSet presAssocID="{AAD967F1-432B-44F8-8823-FB467D58C555}" presName="vertSpace2b" presStyleCnt="0"/>
      <dgm:spPr/>
    </dgm:pt>
  </dgm:ptLst>
  <dgm:cxnLst>
    <dgm:cxn modelId="{678A2300-84B1-4631-8C68-946541086291}" type="presOf" srcId="{F7F6A865-600E-453A-A807-1D480060921C}" destId="{A7D1AA5F-ECD1-45E5-9260-D34001801532}" srcOrd="0" destOrd="0" presId="urn:microsoft.com/office/officeart/2008/layout/LinedList"/>
    <dgm:cxn modelId="{1616178E-AEC8-49AA-BAC7-A956372A9A8A}" type="presOf" srcId="{AAD967F1-432B-44F8-8823-FB467D58C555}" destId="{223DE0E4-DC9D-4465-8FC7-1D3E95955940}" srcOrd="0" destOrd="0" presId="urn:microsoft.com/office/officeart/2008/layout/LinedList"/>
    <dgm:cxn modelId="{DDCC6E15-5494-4EB5-AA2C-C975D55874E2}" srcId="{180021DE-F46C-4346-8AA2-8AFDEC9C2E9B}" destId="{AAD967F1-432B-44F8-8823-FB467D58C555}" srcOrd="1" destOrd="0" parTransId="{202C3AAD-4054-466B-8FE9-340A206F7A23}" sibTransId="{EEA55AC2-F8CE-4810-AE0E-68F79D5E17EE}"/>
    <dgm:cxn modelId="{6F54542C-8F1E-4BC5-BD1C-08FD0A57F8A3}" type="presOf" srcId="{180021DE-F46C-4346-8AA2-8AFDEC9C2E9B}" destId="{DB7137B4-0F38-40D7-BF32-B1CF9159EED0}" srcOrd="0" destOrd="0" presId="urn:microsoft.com/office/officeart/2008/layout/LinedList"/>
    <dgm:cxn modelId="{96BDA692-69F5-465C-B4F6-DC60C97466CF}" type="presOf" srcId="{881AAE0A-2EC7-4B7A-942C-40EFF70EE37B}" destId="{76D21F15-D7B5-4E99-8327-E70851262C73}" srcOrd="0" destOrd="0" presId="urn:microsoft.com/office/officeart/2008/layout/LinedList"/>
    <dgm:cxn modelId="{1309C164-6FD1-4D59-B6E4-25EB18B08899}" srcId="{180021DE-F46C-4346-8AA2-8AFDEC9C2E9B}" destId="{F7F6A865-600E-453A-A807-1D480060921C}" srcOrd="0" destOrd="0" parTransId="{276EF571-2C36-43BE-A88F-26EC3C5A1754}" sibTransId="{8CC951E4-E296-4234-9E8E-FDE842BCC4E8}"/>
    <dgm:cxn modelId="{DD3DDA99-2300-4CA9-89E5-8B5052156B8F}" srcId="{881AAE0A-2EC7-4B7A-942C-40EFF70EE37B}" destId="{180021DE-F46C-4346-8AA2-8AFDEC9C2E9B}" srcOrd="0" destOrd="0" parTransId="{FE03F9E9-6CCE-46A9-B3C6-064F7962D485}" sibTransId="{21263FA2-C46D-4A12-B3DC-DBA206654002}"/>
    <dgm:cxn modelId="{B5D56BE1-C9F1-45DE-B05E-261FA244E680}" type="presParOf" srcId="{76D21F15-D7B5-4E99-8327-E70851262C73}" destId="{BB3B72CC-6272-43EE-97E8-27B72CDA07B9}" srcOrd="0" destOrd="0" presId="urn:microsoft.com/office/officeart/2008/layout/LinedList"/>
    <dgm:cxn modelId="{76E706C0-7DF9-4927-B3BA-05E5FB44F049}" type="presParOf" srcId="{76D21F15-D7B5-4E99-8327-E70851262C73}" destId="{6FF56DE3-705F-4588-8DD8-F991E2455281}" srcOrd="1" destOrd="0" presId="urn:microsoft.com/office/officeart/2008/layout/LinedList"/>
    <dgm:cxn modelId="{326F6C27-2D34-41A0-AD1E-A74C17F5C0D0}" type="presParOf" srcId="{6FF56DE3-705F-4588-8DD8-F991E2455281}" destId="{DB7137B4-0F38-40D7-BF32-B1CF9159EED0}" srcOrd="0" destOrd="0" presId="urn:microsoft.com/office/officeart/2008/layout/LinedList"/>
    <dgm:cxn modelId="{4A8A4EB1-1B13-41EE-B15F-1D391BA1324D}" type="presParOf" srcId="{6FF56DE3-705F-4588-8DD8-F991E2455281}" destId="{DFDC257A-38B0-4E07-A46D-6D79E3407663}" srcOrd="1" destOrd="0" presId="urn:microsoft.com/office/officeart/2008/layout/LinedList"/>
    <dgm:cxn modelId="{F56C319B-C2B2-4780-BC0A-873AF278F380}" type="presParOf" srcId="{DFDC257A-38B0-4E07-A46D-6D79E3407663}" destId="{D3CF1AF0-F952-467D-B4AE-F370CBD7A0CE}" srcOrd="0" destOrd="0" presId="urn:microsoft.com/office/officeart/2008/layout/LinedList"/>
    <dgm:cxn modelId="{741DDF88-A40B-4517-9193-97E6206C2684}" type="presParOf" srcId="{DFDC257A-38B0-4E07-A46D-6D79E3407663}" destId="{9FFA841A-DA5B-47DA-94B9-CBE63118C7CC}" srcOrd="1" destOrd="0" presId="urn:microsoft.com/office/officeart/2008/layout/LinedList"/>
    <dgm:cxn modelId="{C8A113B8-0C9B-4B07-BE43-B59B92E948A5}" type="presParOf" srcId="{9FFA841A-DA5B-47DA-94B9-CBE63118C7CC}" destId="{69EB209C-CB95-45DD-BA8A-20D61562D185}" srcOrd="0" destOrd="0" presId="urn:microsoft.com/office/officeart/2008/layout/LinedList"/>
    <dgm:cxn modelId="{104ABA9D-B093-4EE6-8208-3E19F7803ED9}" type="presParOf" srcId="{9FFA841A-DA5B-47DA-94B9-CBE63118C7CC}" destId="{A7D1AA5F-ECD1-45E5-9260-D34001801532}" srcOrd="1" destOrd="0" presId="urn:microsoft.com/office/officeart/2008/layout/LinedList"/>
    <dgm:cxn modelId="{3AAFF8D6-8997-4203-BE03-ABE30B116453}" type="presParOf" srcId="{9FFA841A-DA5B-47DA-94B9-CBE63118C7CC}" destId="{6F91B483-961B-4600-9CF7-8D17763E2ED7}" srcOrd="2" destOrd="0" presId="urn:microsoft.com/office/officeart/2008/layout/LinedList"/>
    <dgm:cxn modelId="{BA8FC5F6-46DA-4536-A133-DC10B409C146}" type="presParOf" srcId="{DFDC257A-38B0-4E07-A46D-6D79E3407663}" destId="{4C8E04B7-BCBA-466C-8D50-4EED44418CBE}" srcOrd="2" destOrd="0" presId="urn:microsoft.com/office/officeart/2008/layout/LinedList"/>
    <dgm:cxn modelId="{5E100F96-8430-4AA2-BA7B-1E5DCBEA4E0C}" type="presParOf" srcId="{DFDC257A-38B0-4E07-A46D-6D79E3407663}" destId="{3BB688FF-B02B-43C3-BE44-BA3D3C25B2BF}" srcOrd="3" destOrd="0" presId="urn:microsoft.com/office/officeart/2008/layout/LinedList"/>
    <dgm:cxn modelId="{432A0C8B-38E5-441C-9398-C379BFCE944B}" type="presParOf" srcId="{DFDC257A-38B0-4E07-A46D-6D79E3407663}" destId="{05540035-E426-45CF-8312-F90022E9F38D}" srcOrd="4" destOrd="0" presId="urn:microsoft.com/office/officeart/2008/layout/LinedList"/>
    <dgm:cxn modelId="{4296E3E4-DAA9-4D00-838F-38BBF390FB5F}" type="presParOf" srcId="{05540035-E426-45CF-8312-F90022E9F38D}" destId="{8A60F016-CF54-41A9-892A-EAFD6410B1F8}" srcOrd="0" destOrd="0" presId="urn:microsoft.com/office/officeart/2008/layout/LinedList"/>
    <dgm:cxn modelId="{13EB415E-C6B2-4DA9-8784-56A14B73D9E2}" type="presParOf" srcId="{05540035-E426-45CF-8312-F90022E9F38D}" destId="{223DE0E4-DC9D-4465-8FC7-1D3E95955940}" srcOrd="1" destOrd="0" presId="urn:microsoft.com/office/officeart/2008/layout/LinedList"/>
    <dgm:cxn modelId="{452C1990-4CA2-4546-8227-ADA8FC0BA7FC}" type="presParOf" srcId="{05540035-E426-45CF-8312-F90022E9F38D}" destId="{0C850A2B-D1E7-48AF-AC15-782F9AA88454}" srcOrd="2" destOrd="0" presId="urn:microsoft.com/office/officeart/2008/layout/LinedList"/>
    <dgm:cxn modelId="{39F5F164-FA7E-448A-97CB-3D252825E746}" type="presParOf" srcId="{DFDC257A-38B0-4E07-A46D-6D79E3407663}" destId="{2D97BD34-5A0C-477E-A727-FBB4B7C5E8CF}" srcOrd="5" destOrd="0" presId="urn:microsoft.com/office/officeart/2008/layout/LinedList"/>
    <dgm:cxn modelId="{528A0FC9-AC18-478F-8483-268E957E7089}" type="presParOf" srcId="{DFDC257A-38B0-4E07-A46D-6D79E3407663}" destId="{F9A4BF6D-556A-455C-89AD-4BAA4C6C23B2}"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1AAE0A-2EC7-4B7A-942C-40EFF70EE37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IN"/>
        </a:p>
      </dgm:t>
    </dgm:pt>
    <dgm:pt modelId="{180021DE-F46C-4346-8AA2-8AFDEC9C2E9B}">
      <dgm:prSet custT="1"/>
      <dgm:spPr/>
      <dgm:t>
        <a:bodyPr anchor="ctr"/>
        <a:lstStyle/>
        <a:p>
          <a:pPr algn="l" rtl="0">
            <a:lnSpc>
              <a:spcPct val="150000"/>
            </a:lnSpc>
          </a:pPr>
          <a:r>
            <a:rPr lang="en-IN" sz="2400" dirty="0" smtClean="0">
              <a:latin typeface="Trebuchet MS" panose="020B0603020202020204" pitchFamily="34" charset="0"/>
              <a:ea typeface="Tahoma" panose="020B0604030504040204" pitchFamily="34" charset="0"/>
              <a:cs typeface="Tahoma" panose="020B0604030504040204" pitchFamily="34" charset="0"/>
            </a:rPr>
            <a:t>Provision to Section</a:t>
          </a:r>
          <a:r>
            <a:rPr lang="en-IN" sz="2400" baseline="0" dirty="0" smtClean="0">
              <a:latin typeface="Trebuchet MS" panose="020B0603020202020204" pitchFamily="34" charset="0"/>
              <a:ea typeface="Tahoma" panose="020B0604030504040204" pitchFamily="34" charset="0"/>
              <a:cs typeface="Tahoma" panose="020B0604030504040204" pitchFamily="34" charset="0"/>
            </a:rPr>
            <a:t> 44AD</a:t>
          </a:r>
        </a:p>
      </dgm:t>
    </dgm:pt>
    <dgm:pt modelId="{FE03F9E9-6CCE-46A9-B3C6-064F7962D485}" type="par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21263FA2-C46D-4A12-B3DC-DBA206654002}" type="sib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830A59F9-1F0E-49CB-8C58-BE9F232820F9}">
      <dgm:prSet custT="1"/>
      <dgm:spPr/>
      <dgm:t>
        <a:bodyPr/>
        <a:lstStyle/>
        <a:p>
          <a:pPr algn="just" rtl="0">
            <a:lnSpc>
              <a:spcPct val="150000"/>
            </a:lnSpc>
          </a:pPr>
          <a:r>
            <a:rPr lang="en-US" sz="1800" dirty="0" smtClean="0">
              <a:latin typeface="Trebuchet MS" panose="020B0603020202020204" pitchFamily="34" charset="0"/>
              <a:ea typeface="Tahoma" panose="020B0604030504040204" pitchFamily="34" charset="0"/>
              <a:cs typeface="Tahoma" panose="020B0604030504040204" pitchFamily="34" charset="0"/>
            </a:rPr>
            <a:t>Provided that this sub-section shall have effect as if for the words "eight per cent", the words </a:t>
          </a:r>
          <a:r>
            <a:rPr lang="en-US" sz="1800" b="1" i="1" u="none" dirty="0" smtClean="0">
              <a:solidFill>
                <a:srgbClr val="F09345"/>
              </a:solidFill>
              <a:latin typeface="Trebuchet MS" panose="020B0603020202020204" pitchFamily="34" charset="0"/>
              <a:ea typeface="Tahoma" panose="020B0604030504040204" pitchFamily="34" charset="0"/>
              <a:cs typeface="Tahoma" panose="020B0604030504040204" pitchFamily="34" charset="0"/>
            </a:rPr>
            <a:t>"six per cent"</a:t>
          </a:r>
          <a:r>
            <a:rPr lang="en-US" sz="1800" dirty="0" smtClean="0">
              <a:latin typeface="Trebuchet MS" panose="020B0603020202020204" pitchFamily="34" charset="0"/>
              <a:ea typeface="Tahoma" panose="020B0604030504040204" pitchFamily="34" charset="0"/>
              <a:cs typeface="Tahoma" panose="020B0604030504040204" pitchFamily="34" charset="0"/>
            </a:rPr>
            <a:t> had been substituted, in respect of the amount of total turnover or gross receipts which is received by an account payee </a:t>
          </a:r>
          <a:r>
            <a:rPr lang="en-US" sz="1800" dirty="0" err="1" smtClean="0">
              <a:latin typeface="Trebuchet MS" panose="020B0603020202020204" pitchFamily="34" charset="0"/>
              <a:ea typeface="Tahoma" panose="020B0604030504040204" pitchFamily="34" charset="0"/>
              <a:cs typeface="Tahoma" panose="020B0604030504040204" pitchFamily="34" charset="0"/>
            </a:rPr>
            <a:t>cheque</a:t>
          </a:r>
          <a:r>
            <a:rPr lang="en-US" sz="1800" dirty="0" smtClean="0">
              <a:latin typeface="Trebuchet MS" panose="020B0603020202020204" pitchFamily="34" charset="0"/>
              <a:ea typeface="Tahoma" panose="020B0604030504040204" pitchFamily="34" charset="0"/>
              <a:cs typeface="Tahoma" panose="020B0604030504040204" pitchFamily="34" charset="0"/>
            </a:rPr>
            <a:t> or an account payee bank draft or use of electronic clearing system through a bank account or through such other electronic mode as may be prescribed during the previous year or before the due date specified in sub-section (1) of section 13 in respect of that previous year.</a:t>
          </a:r>
        </a:p>
      </dgm:t>
    </dgm:pt>
    <dgm:pt modelId="{F48C6BBF-8B84-4103-B2CC-E91C7F90C071}" type="sibTrans" cxnId="{5468CE82-FCC6-4759-BDB2-B3BF936F347B}">
      <dgm:prSet/>
      <dgm:spPr/>
      <dgm:t>
        <a:bodyPr/>
        <a:lstStyle/>
        <a:p>
          <a:endParaRPr lang="en-IN" sz="1400">
            <a:latin typeface="Trebuchet MS" panose="020B0603020202020204" pitchFamily="34" charset="0"/>
          </a:endParaRPr>
        </a:p>
      </dgm:t>
    </dgm:pt>
    <dgm:pt modelId="{9B434B5B-EA02-4BC0-8B45-D50F8A70F1EB}" type="parTrans" cxnId="{5468CE82-FCC6-4759-BDB2-B3BF936F347B}">
      <dgm:prSet/>
      <dgm:spPr/>
      <dgm:t>
        <a:bodyPr/>
        <a:lstStyle/>
        <a:p>
          <a:endParaRPr lang="en-IN" sz="1400">
            <a:latin typeface="Trebuchet MS" panose="020B0603020202020204" pitchFamily="34" charset="0"/>
          </a:endParaRPr>
        </a:p>
      </dgm:t>
    </dgm:pt>
    <dgm:pt modelId="{76D21F15-D7B5-4E99-8327-E70851262C73}" type="pres">
      <dgm:prSet presAssocID="{881AAE0A-2EC7-4B7A-942C-40EFF70EE37B}" presName="vert0" presStyleCnt="0">
        <dgm:presLayoutVars>
          <dgm:dir/>
          <dgm:animOne val="branch"/>
          <dgm:animLvl val="lvl"/>
        </dgm:presLayoutVars>
      </dgm:prSet>
      <dgm:spPr/>
      <dgm:t>
        <a:bodyPr/>
        <a:lstStyle/>
        <a:p>
          <a:endParaRPr lang="en-IN"/>
        </a:p>
      </dgm:t>
    </dgm:pt>
    <dgm:pt modelId="{BB3B72CC-6272-43EE-97E8-27B72CDA07B9}" type="pres">
      <dgm:prSet presAssocID="{180021DE-F46C-4346-8AA2-8AFDEC9C2E9B}" presName="thickLine" presStyleLbl="alignNode1" presStyleIdx="0" presStyleCnt="1"/>
      <dgm:spPr/>
      <dgm:t>
        <a:bodyPr/>
        <a:lstStyle/>
        <a:p>
          <a:endParaRPr lang="en-IN"/>
        </a:p>
      </dgm:t>
    </dgm:pt>
    <dgm:pt modelId="{6FF56DE3-705F-4588-8DD8-F991E2455281}" type="pres">
      <dgm:prSet presAssocID="{180021DE-F46C-4346-8AA2-8AFDEC9C2E9B}" presName="horz1" presStyleCnt="0"/>
      <dgm:spPr/>
      <dgm:t>
        <a:bodyPr/>
        <a:lstStyle/>
        <a:p>
          <a:endParaRPr lang="en-IN"/>
        </a:p>
      </dgm:t>
    </dgm:pt>
    <dgm:pt modelId="{DB7137B4-0F38-40D7-BF32-B1CF9159EED0}" type="pres">
      <dgm:prSet presAssocID="{180021DE-F46C-4346-8AA2-8AFDEC9C2E9B}" presName="tx1" presStyleLbl="revTx" presStyleIdx="0" presStyleCnt="2"/>
      <dgm:spPr/>
      <dgm:t>
        <a:bodyPr/>
        <a:lstStyle/>
        <a:p>
          <a:endParaRPr lang="en-IN"/>
        </a:p>
      </dgm:t>
    </dgm:pt>
    <dgm:pt modelId="{DFDC257A-38B0-4E07-A46D-6D79E3407663}" type="pres">
      <dgm:prSet presAssocID="{180021DE-F46C-4346-8AA2-8AFDEC9C2E9B}" presName="vert1" presStyleCnt="0"/>
      <dgm:spPr/>
      <dgm:t>
        <a:bodyPr/>
        <a:lstStyle/>
        <a:p>
          <a:endParaRPr lang="en-IN"/>
        </a:p>
      </dgm:t>
    </dgm:pt>
    <dgm:pt modelId="{B70A368D-75B0-4611-8520-BEDAE4C8BC84}" type="pres">
      <dgm:prSet presAssocID="{830A59F9-1F0E-49CB-8C58-BE9F232820F9}" presName="vertSpace2a" presStyleCnt="0"/>
      <dgm:spPr/>
    </dgm:pt>
    <dgm:pt modelId="{37901F18-9B44-444C-B309-5C4CB2445E14}" type="pres">
      <dgm:prSet presAssocID="{830A59F9-1F0E-49CB-8C58-BE9F232820F9}" presName="horz2" presStyleCnt="0"/>
      <dgm:spPr/>
    </dgm:pt>
    <dgm:pt modelId="{783A834C-0F20-466C-800E-620A4CA19073}" type="pres">
      <dgm:prSet presAssocID="{830A59F9-1F0E-49CB-8C58-BE9F232820F9}" presName="horzSpace2" presStyleCnt="0"/>
      <dgm:spPr/>
    </dgm:pt>
    <dgm:pt modelId="{59952B5B-5B29-4131-900C-058435378D3E}" type="pres">
      <dgm:prSet presAssocID="{830A59F9-1F0E-49CB-8C58-BE9F232820F9}" presName="tx2" presStyleLbl="revTx" presStyleIdx="1" presStyleCnt="2"/>
      <dgm:spPr/>
      <dgm:t>
        <a:bodyPr/>
        <a:lstStyle/>
        <a:p>
          <a:endParaRPr lang="en-IN"/>
        </a:p>
      </dgm:t>
    </dgm:pt>
    <dgm:pt modelId="{5E2C57CB-A377-4664-A0C7-22AFE2817C3B}" type="pres">
      <dgm:prSet presAssocID="{830A59F9-1F0E-49CB-8C58-BE9F232820F9}" presName="vert2" presStyleCnt="0"/>
      <dgm:spPr/>
    </dgm:pt>
    <dgm:pt modelId="{CC8B48CD-3701-4F8C-803F-F90F39A541CF}" type="pres">
      <dgm:prSet presAssocID="{830A59F9-1F0E-49CB-8C58-BE9F232820F9}" presName="thinLine2b" presStyleLbl="callout" presStyleIdx="0" presStyleCnt="1"/>
      <dgm:spPr/>
    </dgm:pt>
    <dgm:pt modelId="{8B49379F-0364-4340-A98F-A8AE6CF09726}" type="pres">
      <dgm:prSet presAssocID="{830A59F9-1F0E-49CB-8C58-BE9F232820F9}" presName="vertSpace2b" presStyleCnt="0"/>
      <dgm:spPr/>
    </dgm:pt>
  </dgm:ptLst>
  <dgm:cxnLst>
    <dgm:cxn modelId="{887FF164-F75F-494E-B032-8AF3FA978A0A}" type="presOf" srcId="{180021DE-F46C-4346-8AA2-8AFDEC9C2E9B}" destId="{DB7137B4-0F38-40D7-BF32-B1CF9159EED0}" srcOrd="0" destOrd="0" presId="urn:microsoft.com/office/officeart/2008/layout/LinedList"/>
    <dgm:cxn modelId="{5468CE82-FCC6-4759-BDB2-B3BF936F347B}" srcId="{180021DE-F46C-4346-8AA2-8AFDEC9C2E9B}" destId="{830A59F9-1F0E-49CB-8C58-BE9F232820F9}" srcOrd="0" destOrd="0" parTransId="{9B434B5B-EA02-4BC0-8B45-D50F8A70F1EB}" sibTransId="{F48C6BBF-8B84-4103-B2CC-E91C7F90C071}"/>
    <dgm:cxn modelId="{D02C079C-BDF8-4F66-B3C9-76678E901599}" type="presOf" srcId="{830A59F9-1F0E-49CB-8C58-BE9F232820F9}" destId="{59952B5B-5B29-4131-900C-058435378D3E}" srcOrd="0" destOrd="0" presId="urn:microsoft.com/office/officeart/2008/layout/LinedList"/>
    <dgm:cxn modelId="{DD3DDA99-2300-4CA9-89E5-8B5052156B8F}" srcId="{881AAE0A-2EC7-4B7A-942C-40EFF70EE37B}" destId="{180021DE-F46C-4346-8AA2-8AFDEC9C2E9B}" srcOrd="0" destOrd="0" parTransId="{FE03F9E9-6CCE-46A9-B3C6-064F7962D485}" sibTransId="{21263FA2-C46D-4A12-B3DC-DBA206654002}"/>
    <dgm:cxn modelId="{BD905F11-CCB6-4AD3-A9F7-D7CEB1304351}" type="presOf" srcId="{881AAE0A-2EC7-4B7A-942C-40EFF70EE37B}" destId="{76D21F15-D7B5-4E99-8327-E70851262C73}" srcOrd="0" destOrd="0" presId="urn:microsoft.com/office/officeart/2008/layout/LinedList"/>
    <dgm:cxn modelId="{F39458E2-1761-495E-B78D-04D494AA8F79}" type="presParOf" srcId="{76D21F15-D7B5-4E99-8327-E70851262C73}" destId="{BB3B72CC-6272-43EE-97E8-27B72CDA07B9}" srcOrd="0" destOrd="0" presId="urn:microsoft.com/office/officeart/2008/layout/LinedList"/>
    <dgm:cxn modelId="{5D037139-B622-45DF-A385-ED3F7C4F1357}" type="presParOf" srcId="{76D21F15-D7B5-4E99-8327-E70851262C73}" destId="{6FF56DE3-705F-4588-8DD8-F991E2455281}" srcOrd="1" destOrd="0" presId="urn:microsoft.com/office/officeart/2008/layout/LinedList"/>
    <dgm:cxn modelId="{E0636014-A4E8-4282-B57A-D8DD3931B47C}" type="presParOf" srcId="{6FF56DE3-705F-4588-8DD8-F991E2455281}" destId="{DB7137B4-0F38-40D7-BF32-B1CF9159EED0}" srcOrd="0" destOrd="0" presId="urn:microsoft.com/office/officeart/2008/layout/LinedList"/>
    <dgm:cxn modelId="{A22ABF8D-FFFF-46DC-9509-3F817731C3C5}" type="presParOf" srcId="{6FF56DE3-705F-4588-8DD8-F991E2455281}" destId="{DFDC257A-38B0-4E07-A46D-6D79E3407663}" srcOrd="1" destOrd="0" presId="urn:microsoft.com/office/officeart/2008/layout/LinedList"/>
    <dgm:cxn modelId="{7C571EB5-13F5-46BC-A251-BD8086DAFB39}" type="presParOf" srcId="{DFDC257A-38B0-4E07-A46D-6D79E3407663}" destId="{B70A368D-75B0-4611-8520-BEDAE4C8BC84}" srcOrd="0" destOrd="0" presId="urn:microsoft.com/office/officeart/2008/layout/LinedList"/>
    <dgm:cxn modelId="{A1E130A8-6E64-43B3-AD3F-1195C55914D3}" type="presParOf" srcId="{DFDC257A-38B0-4E07-A46D-6D79E3407663}" destId="{37901F18-9B44-444C-B309-5C4CB2445E14}" srcOrd="1" destOrd="0" presId="urn:microsoft.com/office/officeart/2008/layout/LinedList"/>
    <dgm:cxn modelId="{5A32D5CC-50B1-45AE-B69C-FD09E9DD8B7C}" type="presParOf" srcId="{37901F18-9B44-444C-B309-5C4CB2445E14}" destId="{783A834C-0F20-466C-800E-620A4CA19073}" srcOrd="0" destOrd="0" presId="urn:microsoft.com/office/officeart/2008/layout/LinedList"/>
    <dgm:cxn modelId="{B27819F5-4CC7-4793-A37D-06A7321FF0CA}" type="presParOf" srcId="{37901F18-9B44-444C-B309-5C4CB2445E14}" destId="{59952B5B-5B29-4131-900C-058435378D3E}" srcOrd="1" destOrd="0" presId="urn:microsoft.com/office/officeart/2008/layout/LinedList"/>
    <dgm:cxn modelId="{580CCF70-1575-4A9E-98CC-EE337E7CB5E3}" type="presParOf" srcId="{37901F18-9B44-444C-B309-5C4CB2445E14}" destId="{5E2C57CB-A377-4664-A0C7-22AFE2817C3B}" srcOrd="2" destOrd="0" presId="urn:microsoft.com/office/officeart/2008/layout/LinedList"/>
    <dgm:cxn modelId="{01C107C4-65C8-422F-BD32-E36D597C5D75}" type="presParOf" srcId="{DFDC257A-38B0-4E07-A46D-6D79E3407663}" destId="{CC8B48CD-3701-4F8C-803F-F90F39A541CF}" srcOrd="2" destOrd="0" presId="urn:microsoft.com/office/officeart/2008/layout/LinedList"/>
    <dgm:cxn modelId="{3C4DFE25-F1A4-411E-B1C4-E899C17FB31C}" type="presParOf" srcId="{DFDC257A-38B0-4E07-A46D-6D79E3407663}" destId="{8B49379F-0364-4340-A98F-A8AE6CF09726}"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6CDF7E-9B4D-45D2-81C2-C7C63D8711E9}"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n-IN"/>
        </a:p>
      </dgm:t>
    </dgm:pt>
    <dgm:pt modelId="{1737106F-E2EA-4FB6-91BA-21614223AD69}">
      <dgm:prSet phldrT="[Text]">
        <dgm:style>
          <a:lnRef idx="2">
            <a:schemeClr val="accent2"/>
          </a:lnRef>
          <a:fillRef idx="1">
            <a:schemeClr val="lt1"/>
          </a:fillRef>
          <a:effectRef idx="0">
            <a:schemeClr val="accent2"/>
          </a:effectRef>
          <a:fontRef idx="minor">
            <a:schemeClr val="dk1"/>
          </a:fontRef>
        </dgm:style>
      </dgm:prSet>
      <dgm:spPr/>
      <dgm:t>
        <a:bodyPr/>
        <a:lstStyle/>
        <a:p>
          <a:r>
            <a:rPr lang="en-IN" dirty="0" smtClean="0">
              <a:latin typeface="Trebuchet MS" panose="020B0603020202020204" pitchFamily="34" charset="0"/>
            </a:rPr>
            <a:t>Eligible Assessee</a:t>
          </a:r>
        </a:p>
      </dgm:t>
    </dgm:pt>
    <dgm:pt modelId="{76AB368B-378A-498C-9C6A-5635BE3386CF}" type="parTrans" cxnId="{39D67287-AA4E-44A6-B230-C83EB600AF90}">
      <dgm:prSet/>
      <dgm:spPr/>
      <dgm:t>
        <a:bodyPr/>
        <a:lstStyle/>
        <a:p>
          <a:endParaRPr lang="en-IN"/>
        </a:p>
      </dgm:t>
    </dgm:pt>
    <dgm:pt modelId="{0AE66E97-009E-4992-9E7B-0ED29D015455}" type="sibTrans" cxnId="{39D67287-AA4E-44A6-B230-C83EB600AF90}">
      <dgm:prSet/>
      <dgm:spPr/>
      <dgm:t>
        <a:bodyPr/>
        <a:lstStyle/>
        <a:p>
          <a:endParaRPr lang="en-IN"/>
        </a:p>
      </dgm:t>
    </dgm:pt>
    <dgm:pt modelId="{576A4500-61AC-4C5B-AFDD-801804400A66}">
      <dgm:prSet phldrT="[Text]"/>
      <dgm:spPr/>
      <dgm:t>
        <a:bodyPr/>
        <a:lstStyle/>
        <a:p>
          <a:r>
            <a:rPr lang="en-IN" dirty="0" smtClean="0">
              <a:latin typeface="Trebuchet MS" panose="020B0603020202020204" pitchFamily="34" charset="0"/>
            </a:rPr>
            <a:t>Any business other than the following:</a:t>
          </a:r>
          <a:endParaRPr lang="en-IN" dirty="0">
            <a:latin typeface="Trebuchet MS" panose="020B0603020202020204" pitchFamily="34" charset="0"/>
          </a:endParaRPr>
        </a:p>
      </dgm:t>
    </dgm:pt>
    <dgm:pt modelId="{DC82B7D8-9123-4DFD-8A66-B6BA46CB816A}" type="parTrans" cxnId="{B5F1089F-A753-44C2-99FE-F7A8513003CA}">
      <dgm:prSet/>
      <dgm:spPr/>
      <dgm:t>
        <a:bodyPr/>
        <a:lstStyle/>
        <a:p>
          <a:endParaRPr lang="en-IN"/>
        </a:p>
      </dgm:t>
    </dgm:pt>
    <dgm:pt modelId="{229C810B-9FA6-4B18-85EE-0DD75F28F221}" type="sibTrans" cxnId="{B5F1089F-A753-44C2-99FE-F7A8513003CA}">
      <dgm:prSet/>
      <dgm:spPr/>
      <dgm:t>
        <a:bodyPr/>
        <a:lstStyle/>
        <a:p>
          <a:endParaRPr lang="en-IN"/>
        </a:p>
      </dgm:t>
    </dgm:pt>
    <dgm:pt modelId="{5067C114-058A-4248-A014-3C6E281774DD}">
      <dgm:prSet phldrT="[Text]">
        <dgm:style>
          <a:lnRef idx="2">
            <a:schemeClr val="accent2"/>
          </a:lnRef>
          <a:fillRef idx="1">
            <a:schemeClr val="lt1"/>
          </a:fillRef>
          <a:effectRef idx="0">
            <a:schemeClr val="accent2"/>
          </a:effectRef>
          <a:fontRef idx="minor">
            <a:schemeClr val="dk1"/>
          </a:fontRef>
        </dgm:style>
      </dgm:prSet>
      <dgm:spPr/>
      <dgm:t>
        <a:bodyPr/>
        <a:lstStyle/>
        <a:p>
          <a:r>
            <a:rPr lang="en-IN" dirty="0" smtClean="0">
              <a:latin typeface="Trebuchet MS" panose="020B0603020202020204" pitchFamily="34" charset="0"/>
            </a:rPr>
            <a:t>&lt;</a:t>
          </a:r>
          <a:r>
            <a:rPr lang="en-IN" dirty="0" err="1" smtClean="0">
              <a:latin typeface="Trebuchet MS" panose="020B0603020202020204" pitchFamily="34" charset="0"/>
            </a:rPr>
            <a:t>Rs</a:t>
          </a:r>
          <a:r>
            <a:rPr lang="en-IN" dirty="0" smtClean="0">
              <a:latin typeface="Trebuchet MS" panose="020B0603020202020204" pitchFamily="34" charset="0"/>
            </a:rPr>
            <a:t>. 2 Crores or</a:t>
          </a:r>
          <a:endParaRPr lang="en-IN" dirty="0">
            <a:latin typeface="Trebuchet MS" panose="020B0603020202020204" pitchFamily="34" charset="0"/>
          </a:endParaRPr>
        </a:p>
      </dgm:t>
    </dgm:pt>
    <dgm:pt modelId="{E64A27D2-7433-4B92-B2DC-80A6431FC266}" type="parTrans" cxnId="{64794B37-67CA-410A-B5CB-B59D465DB749}">
      <dgm:prSet/>
      <dgm:spPr/>
      <dgm:t>
        <a:bodyPr/>
        <a:lstStyle/>
        <a:p>
          <a:endParaRPr lang="en-IN"/>
        </a:p>
      </dgm:t>
    </dgm:pt>
    <dgm:pt modelId="{C4CDB140-8FE9-45C1-BFE6-5FFDE3CD9B02}" type="sibTrans" cxnId="{64794B37-67CA-410A-B5CB-B59D465DB749}">
      <dgm:prSet/>
      <dgm:spPr/>
      <dgm:t>
        <a:bodyPr/>
        <a:lstStyle/>
        <a:p>
          <a:endParaRPr lang="en-IN"/>
        </a:p>
      </dgm:t>
    </dgm:pt>
    <dgm:pt modelId="{2F5A0F78-52DB-4AEE-8776-754FCBA0BDBA}">
      <dgm:prSet phldrT="[Text]">
        <dgm:style>
          <a:lnRef idx="2">
            <a:schemeClr val="accent2"/>
          </a:lnRef>
          <a:fillRef idx="1">
            <a:schemeClr val="lt1"/>
          </a:fillRef>
          <a:effectRef idx="0">
            <a:schemeClr val="accent2"/>
          </a:effectRef>
          <a:fontRef idx="minor">
            <a:schemeClr val="dk1"/>
          </a:fontRef>
        </dgm:style>
      </dgm:prSet>
      <dgm:spPr/>
      <dgm:t>
        <a:bodyPr/>
        <a:lstStyle/>
        <a:p>
          <a:r>
            <a:rPr lang="en-IN" dirty="0" smtClean="0">
              <a:latin typeface="Trebuchet MS" panose="020B0603020202020204" pitchFamily="34" charset="0"/>
            </a:rPr>
            <a:t>Individuals</a:t>
          </a:r>
          <a:endParaRPr lang="en-IN" dirty="0">
            <a:latin typeface="Trebuchet MS" panose="020B0603020202020204" pitchFamily="34" charset="0"/>
          </a:endParaRPr>
        </a:p>
      </dgm:t>
    </dgm:pt>
    <dgm:pt modelId="{3630899B-80AB-4E24-A3E5-4FF46ADC2D5F}" type="sibTrans" cxnId="{36190207-7A97-4EA2-9122-240CA17F8848}">
      <dgm:prSet/>
      <dgm:spPr/>
      <dgm:t>
        <a:bodyPr/>
        <a:lstStyle/>
        <a:p>
          <a:endParaRPr lang="en-IN"/>
        </a:p>
      </dgm:t>
    </dgm:pt>
    <dgm:pt modelId="{2445F672-ADAB-4D4C-96FB-70CE50847C07}" type="parTrans" cxnId="{36190207-7A97-4EA2-9122-240CA17F8848}">
      <dgm:prSet/>
      <dgm:spPr/>
      <dgm:t>
        <a:bodyPr/>
        <a:lstStyle/>
        <a:p>
          <a:endParaRPr lang="en-IN"/>
        </a:p>
      </dgm:t>
    </dgm:pt>
    <dgm:pt modelId="{257234E0-5014-4F27-B538-D63C4C465A05}">
      <dgm:prSet phldrT="[Text]">
        <dgm:style>
          <a:lnRef idx="2">
            <a:schemeClr val="accent2"/>
          </a:lnRef>
          <a:fillRef idx="1">
            <a:schemeClr val="lt1"/>
          </a:fillRef>
          <a:effectRef idx="0">
            <a:schemeClr val="accent2"/>
          </a:effectRef>
          <a:fontRef idx="minor">
            <a:schemeClr val="dk1"/>
          </a:fontRef>
        </dgm:style>
      </dgm:prSet>
      <dgm:spPr/>
      <dgm:t>
        <a:bodyPr/>
        <a:lstStyle/>
        <a:p>
          <a:r>
            <a:rPr lang="en-IN" dirty="0" smtClean="0">
              <a:latin typeface="Trebuchet MS" panose="020B0603020202020204" pitchFamily="34" charset="0"/>
            </a:rPr>
            <a:t>HUF</a:t>
          </a:r>
          <a:endParaRPr lang="en-IN" dirty="0">
            <a:latin typeface="Trebuchet MS" panose="020B0603020202020204" pitchFamily="34" charset="0"/>
          </a:endParaRPr>
        </a:p>
      </dgm:t>
    </dgm:pt>
    <dgm:pt modelId="{14C34BA5-408A-4689-AB9B-CCA2535E17D6}" type="parTrans" cxnId="{0755613A-F2A7-4CDB-B280-A91BF3DA799C}">
      <dgm:prSet/>
      <dgm:spPr/>
      <dgm:t>
        <a:bodyPr/>
        <a:lstStyle/>
        <a:p>
          <a:endParaRPr lang="en-IN"/>
        </a:p>
      </dgm:t>
    </dgm:pt>
    <dgm:pt modelId="{B8AB145A-6F6B-40C7-98F2-464D2A85FB1F}" type="sibTrans" cxnId="{0755613A-F2A7-4CDB-B280-A91BF3DA799C}">
      <dgm:prSet/>
      <dgm:spPr/>
      <dgm:t>
        <a:bodyPr/>
        <a:lstStyle/>
        <a:p>
          <a:endParaRPr lang="en-IN"/>
        </a:p>
      </dgm:t>
    </dgm:pt>
    <dgm:pt modelId="{C2D3973E-E9E0-45EC-B1D8-9C995224582E}">
      <dgm:prSet phldrT="[Text]">
        <dgm:style>
          <a:lnRef idx="2">
            <a:schemeClr val="accent2"/>
          </a:lnRef>
          <a:fillRef idx="1">
            <a:schemeClr val="lt1"/>
          </a:fillRef>
          <a:effectRef idx="0">
            <a:schemeClr val="accent2"/>
          </a:effectRef>
          <a:fontRef idx="minor">
            <a:schemeClr val="dk1"/>
          </a:fontRef>
        </dgm:style>
      </dgm:prSet>
      <dgm:spPr/>
      <dgm:t>
        <a:bodyPr/>
        <a:lstStyle/>
        <a:p>
          <a:r>
            <a:rPr lang="en-IN" dirty="0" smtClean="0">
              <a:latin typeface="Trebuchet MS" panose="020B0603020202020204" pitchFamily="34" charset="0"/>
            </a:rPr>
            <a:t>Partnership Firm (Other than LLP)</a:t>
          </a:r>
          <a:endParaRPr lang="en-IN" dirty="0">
            <a:latin typeface="Trebuchet MS" panose="020B0603020202020204" pitchFamily="34" charset="0"/>
          </a:endParaRPr>
        </a:p>
      </dgm:t>
    </dgm:pt>
    <dgm:pt modelId="{5D4C41DF-A07A-4865-B0F0-FB25633FE395}" type="parTrans" cxnId="{B14B4A8E-C4E4-46B2-BB14-45AE5FF3FE61}">
      <dgm:prSet/>
      <dgm:spPr/>
      <dgm:t>
        <a:bodyPr/>
        <a:lstStyle/>
        <a:p>
          <a:endParaRPr lang="en-IN"/>
        </a:p>
      </dgm:t>
    </dgm:pt>
    <dgm:pt modelId="{EA33B5FA-5B32-40FF-837E-A8A222150815}" type="sibTrans" cxnId="{B14B4A8E-C4E4-46B2-BB14-45AE5FF3FE61}">
      <dgm:prSet/>
      <dgm:spPr/>
      <dgm:t>
        <a:bodyPr/>
        <a:lstStyle/>
        <a:p>
          <a:endParaRPr lang="en-IN"/>
        </a:p>
      </dgm:t>
    </dgm:pt>
    <dgm:pt modelId="{84AEAC12-86CC-4FF0-9346-1002354CC62D}">
      <dgm:prSet phldrT="[Text]">
        <dgm:style>
          <a:lnRef idx="2">
            <a:schemeClr val="accent2"/>
          </a:lnRef>
          <a:fillRef idx="1">
            <a:schemeClr val="lt1"/>
          </a:fillRef>
          <a:effectRef idx="0">
            <a:schemeClr val="accent2"/>
          </a:effectRef>
          <a:fontRef idx="minor">
            <a:schemeClr val="dk1"/>
          </a:fontRef>
        </dgm:style>
      </dgm:prSet>
      <dgm:spPr/>
      <dgm:t>
        <a:bodyPr/>
        <a:lstStyle/>
        <a:p>
          <a:r>
            <a:rPr lang="en-IN" dirty="0" smtClean="0">
              <a:latin typeface="Trebuchet MS" panose="020B0603020202020204" pitchFamily="34" charset="0"/>
            </a:rPr>
            <a:t>Total Turnover/ Gross Receipts</a:t>
          </a:r>
          <a:endParaRPr lang="en-IN" dirty="0">
            <a:latin typeface="Trebuchet MS" panose="020B0603020202020204" pitchFamily="34" charset="0"/>
          </a:endParaRPr>
        </a:p>
      </dgm:t>
    </dgm:pt>
    <dgm:pt modelId="{FA5870CA-A072-46C3-B13C-9911545848ED}" type="parTrans" cxnId="{6FBEA86E-2220-489B-9056-F8024277379D}">
      <dgm:prSet/>
      <dgm:spPr/>
      <dgm:t>
        <a:bodyPr/>
        <a:lstStyle/>
        <a:p>
          <a:endParaRPr lang="en-IN"/>
        </a:p>
      </dgm:t>
    </dgm:pt>
    <dgm:pt modelId="{1C52FA66-CD3D-458B-BA33-F78E8B0C889D}" type="sibTrans" cxnId="{6FBEA86E-2220-489B-9056-F8024277379D}">
      <dgm:prSet/>
      <dgm:spPr/>
      <dgm:t>
        <a:bodyPr/>
        <a:lstStyle/>
        <a:p>
          <a:endParaRPr lang="en-IN"/>
        </a:p>
      </dgm:t>
    </dgm:pt>
    <dgm:pt modelId="{7685ACD6-BE24-400B-A3F0-00DED770288D}">
      <dgm:prSet phldrT="[Text]"/>
      <dgm:spPr/>
      <dgm:t>
        <a:bodyPr/>
        <a:lstStyle/>
        <a:p>
          <a:r>
            <a:rPr lang="en-IN" dirty="0" smtClean="0">
              <a:latin typeface="Trebuchet MS" panose="020B0603020202020204" pitchFamily="34" charset="0"/>
            </a:rPr>
            <a:t>Profession covered in 44AA(1)</a:t>
          </a:r>
          <a:endParaRPr lang="en-IN" dirty="0">
            <a:latin typeface="Trebuchet MS" panose="020B0603020202020204" pitchFamily="34" charset="0"/>
          </a:endParaRPr>
        </a:p>
      </dgm:t>
    </dgm:pt>
    <dgm:pt modelId="{1C3AB1E4-DBF0-4C7C-8F49-DCB8B3B8BAF1}" type="parTrans" cxnId="{8FAE3FFC-0E23-4CB7-BB21-F134DE9C03B9}">
      <dgm:prSet/>
      <dgm:spPr/>
      <dgm:t>
        <a:bodyPr/>
        <a:lstStyle/>
        <a:p>
          <a:endParaRPr lang="en-IN"/>
        </a:p>
      </dgm:t>
    </dgm:pt>
    <dgm:pt modelId="{1800C186-431C-4191-A444-50090B3496E0}" type="sibTrans" cxnId="{8FAE3FFC-0E23-4CB7-BB21-F134DE9C03B9}">
      <dgm:prSet/>
      <dgm:spPr/>
      <dgm:t>
        <a:bodyPr/>
        <a:lstStyle/>
        <a:p>
          <a:endParaRPr lang="en-IN"/>
        </a:p>
      </dgm:t>
    </dgm:pt>
    <dgm:pt modelId="{7E7BD6AA-D2DE-4D78-BB0C-44A5800998EA}">
      <dgm:prSet phldrT="[Text]"/>
      <dgm:spPr/>
      <dgm:t>
        <a:bodyPr/>
        <a:lstStyle/>
        <a:p>
          <a:r>
            <a:rPr lang="en-IN" dirty="0" smtClean="0">
              <a:latin typeface="Trebuchet MS" panose="020B0603020202020204" pitchFamily="34" charset="0"/>
            </a:rPr>
            <a:t>Commission/ Brokerage</a:t>
          </a:r>
          <a:endParaRPr lang="en-IN" dirty="0">
            <a:latin typeface="Trebuchet MS" panose="020B0603020202020204" pitchFamily="34" charset="0"/>
          </a:endParaRPr>
        </a:p>
      </dgm:t>
    </dgm:pt>
    <dgm:pt modelId="{8C24C599-098A-4D71-94BE-A6AD8DF1788D}" type="parTrans" cxnId="{21DD580B-FB20-4B38-8831-EFE46F226153}">
      <dgm:prSet/>
      <dgm:spPr/>
      <dgm:t>
        <a:bodyPr/>
        <a:lstStyle/>
        <a:p>
          <a:endParaRPr lang="en-IN"/>
        </a:p>
      </dgm:t>
    </dgm:pt>
    <dgm:pt modelId="{B9E13A37-1618-45F3-B141-DA7CF04B503B}" type="sibTrans" cxnId="{21DD580B-FB20-4B38-8831-EFE46F226153}">
      <dgm:prSet/>
      <dgm:spPr/>
      <dgm:t>
        <a:bodyPr/>
        <a:lstStyle/>
        <a:p>
          <a:endParaRPr lang="en-IN"/>
        </a:p>
      </dgm:t>
    </dgm:pt>
    <dgm:pt modelId="{8936122B-A621-4A88-ABA5-130ADA3AC025}">
      <dgm:prSet phldrT="[Text]"/>
      <dgm:spPr/>
      <dgm:t>
        <a:bodyPr/>
        <a:lstStyle/>
        <a:p>
          <a:r>
            <a:rPr lang="en-IN" dirty="0" smtClean="0">
              <a:latin typeface="Trebuchet MS" panose="020B0603020202020204" pitchFamily="34" charset="0"/>
            </a:rPr>
            <a:t>Agency</a:t>
          </a:r>
          <a:endParaRPr lang="en-IN" dirty="0">
            <a:latin typeface="Trebuchet MS" panose="020B0603020202020204" pitchFamily="34" charset="0"/>
          </a:endParaRPr>
        </a:p>
      </dgm:t>
    </dgm:pt>
    <dgm:pt modelId="{7A5153F3-E54F-49A8-88A5-0B913CFC26DE}" type="parTrans" cxnId="{9D25407C-B4B6-434D-98CD-DDFBE9990D00}">
      <dgm:prSet/>
      <dgm:spPr/>
      <dgm:t>
        <a:bodyPr/>
        <a:lstStyle/>
        <a:p>
          <a:endParaRPr lang="en-IN"/>
        </a:p>
      </dgm:t>
    </dgm:pt>
    <dgm:pt modelId="{A5EA2201-328F-49D3-83ED-E9D7B64088C7}" type="sibTrans" cxnId="{9D25407C-B4B6-434D-98CD-DDFBE9990D00}">
      <dgm:prSet/>
      <dgm:spPr/>
      <dgm:t>
        <a:bodyPr/>
        <a:lstStyle/>
        <a:p>
          <a:endParaRPr lang="en-IN"/>
        </a:p>
      </dgm:t>
    </dgm:pt>
    <dgm:pt modelId="{008B2D9B-EBC9-400E-A284-A7944D69AB6B}">
      <dgm:prSet phldrT="[Text]"/>
      <dgm:spPr/>
      <dgm:t>
        <a:bodyPr/>
        <a:lstStyle/>
        <a:p>
          <a:r>
            <a:rPr lang="en-IN" dirty="0" smtClean="0">
              <a:latin typeface="Trebuchet MS" panose="020B0603020202020204" pitchFamily="34" charset="0"/>
            </a:rPr>
            <a:t>Plying, hiring or leasing goods carriages	</a:t>
          </a:r>
          <a:endParaRPr lang="en-IN" dirty="0">
            <a:latin typeface="Trebuchet MS" panose="020B0603020202020204" pitchFamily="34" charset="0"/>
          </a:endParaRPr>
        </a:p>
      </dgm:t>
    </dgm:pt>
    <dgm:pt modelId="{5A1EDEC1-9399-4891-8CB9-3F40CFF8F965}" type="parTrans" cxnId="{446D4949-25FF-4168-BA56-82D468940F9C}">
      <dgm:prSet/>
      <dgm:spPr/>
      <dgm:t>
        <a:bodyPr/>
        <a:lstStyle/>
        <a:p>
          <a:endParaRPr lang="en-IN"/>
        </a:p>
      </dgm:t>
    </dgm:pt>
    <dgm:pt modelId="{CDAB6091-C409-415C-ACAB-B87486F8DC55}" type="sibTrans" cxnId="{446D4949-25FF-4168-BA56-82D468940F9C}">
      <dgm:prSet/>
      <dgm:spPr/>
      <dgm:t>
        <a:bodyPr/>
        <a:lstStyle/>
        <a:p>
          <a:endParaRPr lang="en-IN"/>
        </a:p>
      </dgm:t>
    </dgm:pt>
    <dgm:pt modelId="{A056034E-7CBB-47DD-B9D5-4DE6FCD6AD35}">
      <dgm:prSet phldrT="[Text]"/>
      <dgm:spPr/>
      <dgm:t>
        <a:bodyPr/>
        <a:lstStyle/>
        <a:p>
          <a:r>
            <a:rPr lang="en-IN" dirty="0" smtClean="0">
              <a:latin typeface="Trebuchet MS" panose="020B0603020202020204" pitchFamily="34" charset="0"/>
            </a:rPr>
            <a:t>Eligible Business</a:t>
          </a:r>
          <a:endParaRPr lang="en-IN" dirty="0">
            <a:latin typeface="Trebuchet MS" panose="020B0603020202020204" pitchFamily="34" charset="0"/>
          </a:endParaRPr>
        </a:p>
      </dgm:t>
    </dgm:pt>
    <dgm:pt modelId="{FD72C2EE-7D1B-4E21-88E8-9D27F81C356E}" type="parTrans" cxnId="{3CD40B94-9FF5-4EC3-BE0C-00892550819E}">
      <dgm:prSet/>
      <dgm:spPr/>
      <dgm:t>
        <a:bodyPr/>
        <a:lstStyle/>
        <a:p>
          <a:endParaRPr lang="en-IN"/>
        </a:p>
      </dgm:t>
    </dgm:pt>
    <dgm:pt modelId="{DDA30083-30A4-42B8-BF68-8A07AEC001F6}" type="sibTrans" cxnId="{3CD40B94-9FF5-4EC3-BE0C-00892550819E}">
      <dgm:prSet/>
      <dgm:spPr/>
      <dgm:t>
        <a:bodyPr/>
        <a:lstStyle/>
        <a:p>
          <a:endParaRPr lang="en-IN"/>
        </a:p>
      </dgm:t>
    </dgm:pt>
    <dgm:pt modelId="{9A3A89E9-26A8-4862-A76E-34C9666931E4}">
      <dgm:prSet phldrT="[Text]">
        <dgm:style>
          <a:lnRef idx="2">
            <a:schemeClr val="accent2"/>
          </a:lnRef>
          <a:fillRef idx="1">
            <a:schemeClr val="lt1"/>
          </a:fillRef>
          <a:effectRef idx="0">
            <a:schemeClr val="accent2"/>
          </a:effectRef>
          <a:fontRef idx="minor">
            <a:schemeClr val="dk1"/>
          </a:fontRef>
        </dgm:style>
      </dgm:prSet>
      <dgm:spPr/>
      <dgm:t>
        <a:bodyPr/>
        <a:lstStyle/>
        <a:p>
          <a:endParaRPr lang="en-IN" dirty="0" smtClean="0">
            <a:latin typeface="Trebuchet MS" panose="020B0603020202020204" pitchFamily="34" charset="0"/>
          </a:endParaRPr>
        </a:p>
      </dgm:t>
    </dgm:pt>
    <dgm:pt modelId="{328A5792-4AF1-4EF4-B020-51360BD13569}" type="parTrans" cxnId="{79CE07BF-9D30-4A5A-87C8-8E6B5D627500}">
      <dgm:prSet/>
      <dgm:spPr/>
      <dgm:t>
        <a:bodyPr/>
        <a:lstStyle/>
        <a:p>
          <a:endParaRPr lang="en-IN"/>
        </a:p>
      </dgm:t>
    </dgm:pt>
    <dgm:pt modelId="{B5FB6F13-451E-4A94-8FBC-84C7DB4F1307}" type="sibTrans" cxnId="{79CE07BF-9D30-4A5A-87C8-8E6B5D627500}">
      <dgm:prSet/>
      <dgm:spPr/>
      <dgm:t>
        <a:bodyPr/>
        <a:lstStyle/>
        <a:p>
          <a:endParaRPr lang="en-IN"/>
        </a:p>
      </dgm:t>
    </dgm:pt>
    <dgm:pt modelId="{64A33669-51E1-499C-AE3F-7C6BBAA271D9}">
      <dgm:prSet phldrT="[Text]">
        <dgm:style>
          <a:lnRef idx="2">
            <a:schemeClr val="accent2"/>
          </a:lnRef>
          <a:fillRef idx="1">
            <a:schemeClr val="lt1"/>
          </a:fillRef>
          <a:effectRef idx="0">
            <a:schemeClr val="accent2"/>
          </a:effectRef>
          <a:fontRef idx="minor">
            <a:schemeClr val="dk1"/>
          </a:fontRef>
        </dgm:style>
      </dgm:prSet>
      <dgm:spPr/>
      <dgm:t>
        <a:bodyPr/>
        <a:lstStyle/>
        <a:p>
          <a:r>
            <a:rPr lang="en-IN" b="1" dirty="0" smtClean="0">
              <a:latin typeface="Trebuchet MS" panose="020B0603020202020204" pitchFamily="34" charset="0"/>
            </a:rPr>
            <a:t>Resident</a:t>
          </a:r>
          <a:r>
            <a:rPr lang="en-IN" dirty="0" smtClean="0">
              <a:latin typeface="Trebuchet MS" panose="020B0603020202020204" pitchFamily="34" charset="0"/>
            </a:rPr>
            <a:t>, who is</a:t>
          </a:r>
          <a:endParaRPr lang="en-IN" dirty="0">
            <a:latin typeface="Trebuchet MS" panose="020B0603020202020204" pitchFamily="34" charset="0"/>
          </a:endParaRPr>
        </a:p>
      </dgm:t>
    </dgm:pt>
    <dgm:pt modelId="{6E446B87-C53F-4BEB-B8E3-917BE559F6ED}" type="parTrans" cxnId="{3E61C192-79E3-4DA5-A32C-36F6173EDA2E}">
      <dgm:prSet/>
      <dgm:spPr/>
      <dgm:t>
        <a:bodyPr/>
        <a:lstStyle/>
        <a:p>
          <a:endParaRPr lang="en-IN"/>
        </a:p>
      </dgm:t>
    </dgm:pt>
    <dgm:pt modelId="{70E49436-9818-41D1-9E84-89A60C44D429}" type="sibTrans" cxnId="{3E61C192-79E3-4DA5-A32C-36F6173EDA2E}">
      <dgm:prSet/>
      <dgm:spPr/>
      <dgm:t>
        <a:bodyPr/>
        <a:lstStyle/>
        <a:p>
          <a:endParaRPr lang="en-IN"/>
        </a:p>
      </dgm:t>
    </dgm:pt>
    <dgm:pt modelId="{17C16ABE-8E5B-4A61-9883-2DC3D462D1A7}">
      <dgm:prSet phldrT="[Text]">
        <dgm:style>
          <a:lnRef idx="2">
            <a:schemeClr val="accent2"/>
          </a:lnRef>
          <a:fillRef idx="1">
            <a:schemeClr val="lt1"/>
          </a:fillRef>
          <a:effectRef idx="0">
            <a:schemeClr val="accent2"/>
          </a:effectRef>
          <a:fontRef idx="minor">
            <a:schemeClr val="dk1"/>
          </a:fontRef>
        </dgm:style>
      </dgm:prSet>
      <dgm:spPr/>
      <dgm:t>
        <a:bodyPr/>
        <a:lstStyle/>
        <a:p>
          <a:endParaRPr lang="en-IN" dirty="0">
            <a:latin typeface="Trebuchet MS" panose="020B0603020202020204" pitchFamily="34" charset="0"/>
          </a:endParaRPr>
        </a:p>
      </dgm:t>
    </dgm:pt>
    <dgm:pt modelId="{A1F14BDD-1A42-41E2-82CB-A2D382E55AC2}" type="parTrans" cxnId="{1002B05B-1646-48C5-8AC0-079C8BCEE991}">
      <dgm:prSet/>
      <dgm:spPr/>
      <dgm:t>
        <a:bodyPr/>
        <a:lstStyle/>
        <a:p>
          <a:endParaRPr lang="en-IN"/>
        </a:p>
      </dgm:t>
    </dgm:pt>
    <dgm:pt modelId="{7768B9B2-CF92-4F5B-99FA-501AE4E29CE4}" type="sibTrans" cxnId="{1002B05B-1646-48C5-8AC0-079C8BCEE991}">
      <dgm:prSet/>
      <dgm:spPr/>
      <dgm:t>
        <a:bodyPr/>
        <a:lstStyle/>
        <a:p>
          <a:endParaRPr lang="en-IN"/>
        </a:p>
      </dgm:t>
    </dgm:pt>
    <dgm:pt modelId="{64580940-7A4A-4CB6-B645-C385D33E0E58}">
      <dgm:prSet phldrT="[Text]">
        <dgm:style>
          <a:lnRef idx="2">
            <a:schemeClr val="accent2"/>
          </a:lnRef>
          <a:fillRef idx="1">
            <a:schemeClr val="lt1"/>
          </a:fillRef>
          <a:effectRef idx="0">
            <a:schemeClr val="accent2"/>
          </a:effectRef>
          <a:fontRef idx="minor">
            <a:schemeClr val="dk1"/>
          </a:fontRef>
        </dgm:style>
      </dgm:prSet>
      <dgm:spPr/>
      <dgm:t>
        <a:bodyPr/>
        <a:lstStyle/>
        <a:p>
          <a:endParaRPr lang="en-IN" dirty="0">
            <a:latin typeface="Trebuchet MS" panose="020B0603020202020204" pitchFamily="34" charset="0"/>
          </a:endParaRPr>
        </a:p>
      </dgm:t>
    </dgm:pt>
    <dgm:pt modelId="{53F5A4C6-1789-4DFD-9C9B-ED050777AAEE}" type="parTrans" cxnId="{500BF53E-CEA8-43E8-B99C-3E8A6CB9A2E0}">
      <dgm:prSet/>
      <dgm:spPr/>
      <dgm:t>
        <a:bodyPr/>
        <a:lstStyle/>
        <a:p>
          <a:endParaRPr lang="en-IN"/>
        </a:p>
      </dgm:t>
    </dgm:pt>
    <dgm:pt modelId="{44218D81-6072-4756-BDE2-337E5D831994}" type="sibTrans" cxnId="{500BF53E-CEA8-43E8-B99C-3E8A6CB9A2E0}">
      <dgm:prSet/>
      <dgm:spPr/>
      <dgm:t>
        <a:bodyPr/>
        <a:lstStyle/>
        <a:p>
          <a:endParaRPr lang="en-IN"/>
        </a:p>
      </dgm:t>
    </dgm:pt>
    <dgm:pt modelId="{EE4F0595-C0E3-467D-8048-2B7364CEF2C3}">
      <dgm:prSet phldrT="[Text]">
        <dgm:style>
          <a:lnRef idx="2">
            <a:schemeClr val="accent2"/>
          </a:lnRef>
          <a:fillRef idx="1">
            <a:schemeClr val="lt1"/>
          </a:fillRef>
          <a:effectRef idx="0">
            <a:schemeClr val="accent2"/>
          </a:effectRef>
          <a:fontRef idx="minor">
            <a:schemeClr val="dk1"/>
          </a:fontRef>
        </dgm:style>
      </dgm:prSet>
      <dgm:spPr/>
      <dgm:t>
        <a:bodyPr/>
        <a:lstStyle/>
        <a:p>
          <a:r>
            <a:rPr lang="en-IN" dirty="0" smtClean="0">
              <a:latin typeface="Trebuchet MS" panose="020B0603020202020204" pitchFamily="34" charset="0"/>
            </a:rPr>
            <a:t>&lt;3 Crores (from AY 2024-25, provided specific conditions are met)		</a:t>
          </a:r>
          <a:endParaRPr lang="en-IN" dirty="0">
            <a:latin typeface="Trebuchet MS" panose="020B0603020202020204" pitchFamily="34" charset="0"/>
          </a:endParaRPr>
        </a:p>
      </dgm:t>
    </dgm:pt>
    <dgm:pt modelId="{C292C58C-2950-43FC-AEB7-BA1ED9B2203D}" type="parTrans" cxnId="{1805621F-FAA1-4A3C-B6A2-4FA691E34A85}">
      <dgm:prSet/>
      <dgm:spPr/>
      <dgm:t>
        <a:bodyPr/>
        <a:lstStyle/>
        <a:p>
          <a:endParaRPr lang="en-IN"/>
        </a:p>
      </dgm:t>
    </dgm:pt>
    <dgm:pt modelId="{4016660E-A4CC-4016-9E2A-9F18CA765762}" type="sibTrans" cxnId="{1805621F-FAA1-4A3C-B6A2-4FA691E34A85}">
      <dgm:prSet/>
      <dgm:spPr/>
      <dgm:t>
        <a:bodyPr/>
        <a:lstStyle/>
        <a:p>
          <a:endParaRPr lang="en-IN"/>
        </a:p>
      </dgm:t>
    </dgm:pt>
    <dgm:pt modelId="{CC0CBC42-A64B-471D-9EBF-00208D0D2202}" type="pres">
      <dgm:prSet presAssocID="{D96CDF7E-9B4D-45D2-81C2-C7C63D8711E9}" presName="Name0" presStyleCnt="0">
        <dgm:presLayoutVars>
          <dgm:dir/>
          <dgm:resizeHandles val="exact"/>
        </dgm:presLayoutVars>
      </dgm:prSet>
      <dgm:spPr/>
      <dgm:t>
        <a:bodyPr/>
        <a:lstStyle/>
        <a:p>
          <a:endParaRPr lang="en-IN"/>
        </a:p>
      </dgm:t>
    </dgm:pt>
    <dgm:pt modelId="{CC339F7A-16A7-4050-AA1B-25B1DBF06337}" type="pres">
      <dgm:prSet presAssocID="{1737106F-E2EA-4FB6-91BA-21614223AD69}" presName="node" presStyleLbl="node1" presStyleIdx="0" presStyleCnt="3" custScaleX="99010" custLinFactNeighborX="1">
        <dgm:presLayoutVars>
          <dgm:bulletEnabled val="1"/>
        </dgm:presLayoutVars>
      </dgm:prSet>
      <dgm:spPr/>
      <dgm:t>
        <a:bodyPr/>
        <a:lstStyle/>
        <a:p>
          <a:endParaRPr lang="en-IN"/>
        </a:p>
      </dgm:t>
    </dgm:pt>
    <dgm:pt modelId="{B2A36964-C639-4AB3-8FC6-29290A54F7B0}" type="pres">
      <dgm:prSet presAssocID="{0AE66E97-009E-4992-9E7B-0ED29D015455}" presName="sibTrans" presStyleCnt="0"/>
      <dgm:spPr/>
    </dgm:pt>
    <dgm:pt modelId="{1802F200-4F91-44F8-A3CA-3FFA757F9EA9}" type="pres">
      <dgm:prSet presAssocID="{A056034E-7CBB-47DD-B9D5-4DE6FCD6AD35}" presName="node" presStyleLbl="node1" presStyleIdx="1" presStyleCnt="3">
        <dgm:presLayoutVars>
          <dgm:bulletEnabled val="1"/>
        </dgm:presLayoutVars>
      </dgm:prSet>
      <dgm:spPr/>
      <dgm:t>
        <a:bodyPr/>
        <a:lstStyle/>
        <a:p>
          <a:endParaRPr lang="en-IN"/>
        </a:p>
      </dgm:t>
    </dgm:pt>
    <dgm:pt modelId="{69B48460-8D01-479E-9BC3-45323157DDDE}" type="pres">
      <dgm:prSet presAssocID="{DDA30083-30A4-42B8-BF68-8A07AEC001F6}" presName="sibTrans" presStyleCnt="0"/>
      <dgm:spPr/>
    </dgm:pt>
    <dgm:pt modelId="{E1645A75-C335-43EF-9124-1E6BB79F59D0}" type="pres">
      <dgm:prSet presAssocID="{84AEAC12-86CC-4FF0-9346-1002354CC62D}" presName="node" presStyleLbl="node1" presStyleIdx="2" presStyleCnt="3" custLinFactNeighborX="1">
        <dgm:presLayoutVars>
          <dgm:bulletEnabled val="1"/>
        </dgm:presLayoutVars>
      </dgm:prSet>
      <dgm:spPr/>
      <dgm:t>
        <a:bodyPr/>
        <a:lstStyle/>
        <a:p>
          <a:endParaRPr lang="en-IN"/>
        </a:p>
      </dgm:t>
    </dgm:pt>
  </dgm:ptLst>
  <dgm:cxnLst>
    <dgm:cxn modelId="{79CE07BF-9D30-4A5A-87C8-8E6B5D627500}" srcId="{84AEAC12-86CC-4FF0-9346-1002354CC62D}" destId="{9A3A89E9-26A8-4862-A76E-34C9666931E4}" srcOrd="2" destOrd="0" parTransId="{328A5792-4AF1-4EF4-B020-51360BD13569}" sibTransId="{B5FB6F13-451E-4A94-8FBC-84C7DB4F1307}"/>
    <dgm:cxn modelId="{10D19864-8A73-48B8-B190-440E4DAAB871}" type="presOf" srcId="{C2D3973E-E9E0-45EC-B1D8-9C995224582E}" destId="{CC339F7A-16A7-4050-AA1B-25B1DBF06337}" srcOrd="0" destOrd="6" presId="urn:microsoft.com/office/officeart/2005/8/layout/hList6"/>
    <dgm:cxn modelId="{E5D1148B-9018-46F5-903C-5D93848708E0}" type="presOf" srcId="{D96CDF7E-9B4D-45D2-81C2-C7C63D8711E9}" destId="{CC0CBC42-A64B-471D-9EBF-00208D0D2202}" srcOrd="0" destOrd="0" presId="urn:microsoft.com/office/officeart/2005/8/layout/hList6"/>
    <dgm:cxn modelId="{1D9440C7-5071-4F08-80F8-6ABD2873E7AB}" type="presOf" srcId="{576A4500-61AC-4C5B-AFDD-801804400A66}" destId="{1802F200-4F91-44F8-A3CA-3FFA757F9EA9}" srcOrd="0" destOrd="1" presId="urn:microsoft.com/office/officeart/2005/8/layout/hList6"/>
    <dgm:cxn modelId="{8FAE3FFC-0E23-4CB7-BB21-F134DE9C03B9}" srcId="{576A4500-61AC-4C5B-AFDD-801804400A66}" destId="{7685ACD6-BE24-400B-A3F0-00DED770288D}" srcOrd="0" destOrd="0" parTransId="{1C3AB1E4-DBF0-4C7C-8F49-DCB8B3B8BAF1}" sibTransId="{1800C186-431C-4191-A444-50090B3496E0}"/>
    <dgm:cxn modelId="{B5F1089F-A753-44C2-99FE-F7A8513003CA}" srcId="{A056034E-7CBB-47DD-B9D5-4DE6FCD6AD35}" destId="{576A4500-61AC-4C5B-AFDD-801804400A66}" srcOrd="0" destOrd="0" parTransId="{DC82B7D8-9123-4DFD-8A66-B6BA46CB816A}" sibTransId="{229C810B-9FA6-4B18-85EE-0DD75F28F221}"/>
    <dgm:cxn modelId="{AE37345E-663D-49F0-B814-5D66EC1CB9CF}" type="presOf" srcId="{7685ACD6-BE24-400B-A3F0-00DED770288D}" destId="{1802F200-4F91-44F8-A3CA-3FFA757F9EA9}" srcOrd="0" destOrd="2" presId="urn:microsoft.com/office/officeart/2005/8/layout/hList6"/>
    <dgm:cxn modelId="{9D25407C-B4B6-434D-98CD-DDFBE9990D00}" srcId="{576A4500-61AC-4C5B-AFDD-801804400A66}" destId="{8936122B-A621-4A88-ABA5-130ADA3AC025}" srcOrd="2" destOrd="0" parTransId="{7A5153F3-E54F-49A8-88A5-0B913CFC26DE}" sibTransId="{A5EA2201-328F-49D3-83ED-E9D7B64088C7}"/>
    <dgm:cxn modelId="{0755613A-F2A7-4CDB-B280-A91BF3DA799C}" srcId="{17C16ABE-8E5B-4A61-9883-2DC3D462D1A7}" destId="{257234E0-5014-4F27-B538-D63C4C465A05}" srcOrd="1" destOrd="0" parTransId="{14C34BA5-408A-4689-AB9B-CCA2535E17D6}" sibTransId="{B8AB145A-6F6B-40C7-98F2-464D2A85FB1F}"/>
    <dgm:cxn modelId="{36190207-7A97-4EA2-9122-240CA17F8848}" srcId="{17C16ABE-8E5B-4A61-9883-2DC3D462D1A7}" destId="{2F5A0F78-52DB-4AEE-8776-754FCBA0BDBA}" srcOrd="0" destOrd="0" parTransId="{2445F672-ADAB-4D4C-96FB-70CE50847C07}" sibTransId="{3630899B-80AB-4E24-A3E5-4FF46ADC2D5F}"/>
    <dgm:cxn modelId="{F64C9099-75D8-4A77-905F-C8837EDDA510}" type="presOf" srcId="{2F5A0F78-52DB-4AEE-8776-754FCBA0BDBA}" destId="{CC339F7A-16A7-4050-AA1B-25B1DBF06337}" srcOrd="0" destOrd="4" presId="urn:microsoft.com/office/officeart/2005/8/layout/hList6"/>
    <dgm:cxn modelId="{8901F86A-862E-4A72-8C0E-B245E1C433F2}" type="presOf" srcId="{64A33669-51E1-499C-AE3F-7C6BBAA271D9}" destId="{CC339F7A-16A7-4050-AA1B-25B1DBF06337}" srcOrd="0" destOrd="2" presId="urn:microsoft.com/office/officeart/2005/8/layout/hList6"/>
    <dgm:cxn modelId="{0AEA39F5-C969-4E14-848C-3020B6C99029}" type="presOf" srcId="{64580940-7A4A-4CB6-B645-C385D33E0E58}" destId="{CC339F7A-16A7-4050-AA1B-25B1DBF06337}" srcOrd="0" destOrd="1" presId="urn:microsoft.com/office/officeart/2005/8/layout/hList6"/>
    <dgm:cxn modelId="{BD34D814-9FCE-4273-9CE9-A785C78EEC25}" type="presOf" srcId="{7E7BD6AA-D2DE-4D78-BB0C-44A5800998EA}" destId="{1802F200-4F91-44F8-A3CA-3FFA757F9EA9}" srcOrd="0" destOrd="3" presId="urn:microsoft.com/office/officeart/2005/8/layout/hList6"/>
    <dgm:cxn modelId="{21DD580B-FB20-4B38-8831-EFE46F226153}" srcId="{576A4500-61AC-4C5B-AFDD-801804400A66}" destId="{7E7BD6AA-D2DE-4D78-BB0C-44A5800998EA}" srcOrd="1" destOrd="0" parTransId="{8C24C599-098A-4D71-94BE-A6AD8DF1788D}" sibTransId="{B9E13A37-1618-45F3-B141-DA7CF04B503B}"/>
    <dgm:cxn modelId="{6C0BA39F-BAB7-41E9-A07C-BEAF2B84B164}" type="presOf" srcId="{84AEAC12-86CC-4FF0-9346-1002354CC62D}" destId="{E1645A75-C335-43EF-9124-1E6BB79F59D0}" srcOrd="0" destOrd="0" presId="urn:microsoft.com/office/officeart/2005/8/layout/hList6"/>
    <dgm:cxn modelId="{6FBEA86E-2220-489B-9056-F8024277379D}" srcId="{D96CDF7E-9B4D-45D2-81C2-C7C63D8711E9}" destId="{84AEAC12-86CC-4FF0-9346-1002354CC62D}" srcOrd="2" destOrd="0" parTransId="{FA5870CA-A072-46C3-B13C-9911545848ED}" sibTransId="{1C52FA66-CD3D-458B-BA33-F78E8B0C889D}"/>
    <dgm:cxn modelId="{0AAF499A-6F4A-44D9-A6D6-26B27BA78B7A}" type="presOf" srcId="{5067C114-058A-4248-A014-3C6E281774DD}" destId="{E1645A75-C335-43EF-9124-1E6BB79F59D0}" srcOrd="0" destOrd="1" presId="urn:microsoft.com/office/officeart/2005/8/layout/hList6"/>
    <dgm:cxn modelId="{52E0CB2C-513B-448E-84F7-B98FB5E12ED8}" type="presOf" srcId="{A056034E-7CBB-47DD-B9D5-4DE6FCD6AD35}" destId="{1802F200-4F91-44F8-A3CA-3FFA757F9EA9}" srcOrd="0" destOrd="0" presId="urn:microsoft.com/office/officeart/2005/8/layout/hList6"/>
    <dgm:cxn modelId="{A5AA66BA-2B02-4521-9E6E-CB8177C4178A}" type="presOf" srcId="{257234E0-5014-4F27-B538-D63C4C465A05}" destId="{CC339F7A-16A7-4050-AA1B-25B1DBF06337}" srcOrd="0" destOrd="5" presId="urn:microsoft.com/office/officeart/2005/8/layout/hList6"/>
    <dgm:cxn modelId="{446D4949-25FF-4168-BA56-82D468940F9C}" srcId="{576A4500-61AC-4C5B-AFDD-801804400A66}" destId="{008B2D9B-EBC9-400E-A284-A7944D69AB6B}" srcOrd="3" destOrd="0" parTransId="{5A1EDEC1-9399-4891-8CB9-3F40CFF8F965}" sibTransId="{CDAB6091-C409-415C-ACAB-B87486F8DC55}"/>
    <dgm:cxn modelId="{3E61C192-79E3-4DA5-A32C-36F6173EDA2E}" srcId="{1737106F-E2EA-4FB6-91BA-21614223AD69}" destId="{64A33669-51E1-499C-AE3F-7C6BBAA271D9}" srcOrd="1" destOrd="0" parTransId="{6E446B87-C53F-4BEB-B8E3-917BE559F6ED}" sibTransId="{70E49436-9818-41D1-9E84-89A60C44D429}"/>
    <dgm:cxn modelId="{B8CD70C2-7224-41BA-A70E-B8E579B76740}" type="presOf" srcId="{EE4F0595-C0E3-467D-8048-2B7364CEF2C3}" destId="{E1645A75-C335-43EF-9124-1E6BB79F59D0}" srcOrd="0" destOrd="2" presId="urn:microsoft.com/office/officeart/2005/8/layout/hList6"/>
    <dgm:cxn modelId="{1805621F-FAA1-4A3C-B6A2-4FA691E34A85}" srcId="{84AEAC12-86CC-4FF0-9346-1002354CC62D}" destId="{EE4F0595-C0E3-467D-8048-2B7364CEF2C3}" srcOrd="1" destOrd="0" parTransId="{C292C58C-2950-43FC-AEB7-BA1ED9B2203D}" sibTransId="{4016660E-A4CC-4016-9E2A-9F18CA765762}"/>
    <dgm:cxn modelId="{F6869288-7320-404F-8162-D925773CBEDE}" type="presOf" srcId="{17C16ABE-8E5B-4A61-9883-2DC3D462D1A7}" destId="{CC339F7A-16A7-4050-AA1B-25B1DBF06337}" srcOrd="0" destOrd="3" presId="urn:microsoft.com/office/officeart/2005/8/layout/hList6"/>
    <dgm:cxn modelId="{3CD40B94-9FF5-4EC3-BE0C-00892550819E}" srcId="{D96CDF7E-9B4D-45D2-81C2-C7C63D8711E9}" destId="{A056034E-7CBB-47DD-B9D5-4DE6FCD6AD35}" srcOrd="1" destOrd="0" parTransId="{FD72C2EE-7D1B-4E21-88E8-9D27F81C356E}" sibTransId="{DDA30083-30A4-42B8-BF68-8A07AEC001F6}"/>
    <dgm:cxn modelId="{EA6E6471-D042-49C3-8ABE-3846F602FF11}" type="presOf" srcId="{9A3A89E9-26A8-4862-A76E-34C9666931E4}" destId="{E1645A75-C335-43EF-9124-1E6BB79F59D0}" srcOrd="0" destOrd="3" presId="urn:microsoft.com/office/officeart/2005/8/layout/hList6"/>
    <dgm:cxn modelId="{1002B05B-1646-48C5-8AC0-079C8BCEE991}" srcId="{1737106F-E2EA-4FB6-91BA-21614223AD69}" destId="{17C16ABE-8E5B-4A61-9883-2DC3D462D1A7}" srcOrd="2" destOrd="0" parTransId="{A1F14BDD-1A42-41E2-82CB-A2D382E55AC2}" sibTransId="{7768B9B2-CF92-4F5B-99FA-501AE4E29CE4}"/>
    <dgm:cxn modelId="{500BF53E-CEA8-43E8-B99C-3E8A6CB9A2E0}" srcId="{1737106F-E2EA-4FB6-91BA-21614223AD69}" destId="{64580940-7A4A-4CB6-B645-C385D33E0E58}" srcOrd="0" destOrd="0" parTransId="{53F5A4C6-1789-4DFD-9C9B-ED050777AAEE}" sibTransId="{44218D81-6072-4756-BDE2-337E5D831994}"/>
    <dgm:cxn modelId="{66D6B88F-176B-4985-B7A7-4A9EC4853DAB}" type="presOf" srcId="{008B2D9B-EBC9-400E-A284-A7944D69AB6B}" destId="{1802F200-4F91-44F8-A3CA-3FFA757F9EA9}" srcOrd="0" destOrd="5" presId="urn:microsoft.com/office/officeart/2005/8/layout/hList6"/>
    <dgm:cxn modelId="{DD00CBB3-04BF-4B84-925F-23B309879710}" type="presOf" srcId="{1737106F-E2EA-4FB6-91BA-21614223AD69}" destId="{CC339F7A-16A7-4050-AA1B-25B1DBF06337}" srcOrd="0" destOrd="0" presId="urn:microsoft.com/office/officeart/2005/8/layout/hList6"/>
    <dgm:cxn modelId="{39D67287-AA4E-44A6-B230-C83EB600AF90}" srcId="{D96CDF7E-9B4D-45D2-81C2-C7C63D8711E9}" destId="{1737106F-E2EA-4FB6-91BA-21614223AD69}" srcOrd="0" destOrd="0" parTransId="{76AB368B-378A-498C-9C6A-5635BE3386CF}" sibTransId="{0AE66E97-009E-4992-9E7B-0ED29D015455}"/>
    <dgm:cxn modelId="{64794B37-67CA-410A-B5CB-B59D465DB749}" srcId="{84AEAC12-86CC-4FF0-9346-1002354CC62D}" destId="{5067C114-058A-4248-A014-3C6E281774DD}" srcOrd="0" destOrd="0" parTransId="{E64A27D2-7433-4B92-B2DC-80A6431FC266}" sibTransId="{C4CDB140-8FE9-45C1-BFE6-5FFDE3CD9B02}"/>
    <dgm:cxn modelId="{B14B4A8E-C4E4-46B2-BB14-45AE5FF3FE61}" srcId="{17C16ABE-8E5B-4A61-9883-2DC3D462D1A7}" destId="{C2D3973E-E9E0-45EC-B1D8-9C995224582E}" srcOrd="2" destOrd="0" parTransId="{5D4C41DF-A07A-4865-B0F0-FB25633FE395}" sibTransId="{EA33B5FA-5B32-40FF-837E-A8A222150815}"/>
    <dgm:cxn modelId="{6B75FE60-3F3D-49DB-8ADB-4BF8D91CB3E7}" type="presOf" srcId="{8936122B-A621-4A88-ABA5-130ADA3AC025}" destId="{1802F200-4F91-44F8-A3CA-3FFA757F9EA9}" srcOrd="0" destOrd="4" presId="urn:microsoft.com/office/officeart/2005/8/layout/hList6"/>
    <dgm:cxn modelId="{28E2C44C-EB97-42C7-B949-82BC8F2557DA}" type="presParOf" srcId="{CC0CBC42-A64B-471D-9EBF-00208D0D2202}" destId="{CC339F7A-16A7-4050-AA1B-25B1DBF06337}" srcOrd="0" destOrd="0" presId="urn:microsoft.com/office/officeart/2005/8/layout/hList6"/>
    <dgm:cxn modelId="{3E1607BB-2442-45AE-8BFB-BF5BD84B49E0}" type="presParOf" srcId="{CC0CBC42-A64B-471D-9EBF-00208D0D2202}" destId="{B2A36964-C639-4AB3-8FC6-29290A54F7B0}" srcOrd="1" destOrd="0" presId="urn:microsoft.com/office/officeart/2005/8/layout/hList6"/>
    <dgm:cxn modelId="{4155E9CA-296E-4F03-9D39-54ECF1A94B98}" type="presParOf" srcId="{CC0CBC42-A64B-471D-9EBF-00208D0D2202}" destId="{1802F200-4F91-44F8-A3CA-3FFA757F9EA9}" srcOrd="2" destOrd="0" presId="urn:microsoft.com/office/officeart/2005/8/layout/hList6"/>
    <dgm:cxn modelId="{F13044C5-A9A7-4F11-8AE4-5F08D947D471}" type="presParOf" srcId="{CC0CBC42-A64B-471D-9EBF-00208D0D2202}" destId="{69B48460-8D01-479E-9BC3-45323157DDDE}" srcOrd="3" destOrd="0" presId="urn:microsoft.com/office/officeart/2005/8/layout/hList6"/>
    <dgm:cxn modelId="{9ECFFD15-C931-4691-9356-4712BDF5A442}" type="presParOf" srcId="{CC0CBC42-A64B-471D-9EBF-00208D0D2202}" destId="{E1645A75-C335-43EF-9124-1E6BB79F59D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1AAE0A-2EC7-4B7A-942C-40EFF70EE37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IN"/>
        </a:p>
      </dgm:t>
    </dgm:pt>
    <dgm:pt modelId="{180021DE-F46C-4346-8AA2-8AFDEC9C2E9B}">
      <dgm:prSet custT="1"/>
      <dgm:spPr/>
      <dgm:t>
        <a:bodyPr anchor="ctr"/>
        <a:lstStyle/>
        <a:p>
          <a:pPr algn="l" rtl="0">
            <a:lnSpc>
              <a:spcPct val="150000"/>
            </a:lnSpc>
          </a:pPr>
          <a:r>
            <a:rPr lang="en-IN" sz="240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Section</a:t>
          </a:r>
          <a:r>
            <a:rPr lang="en-IN" sz="2400" baseline="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 44ADA</a:t>
          </a:r>
        </a:p>
      </dgm:t>
    </dgm:pt>
    <dgm:pt modelId="{FE03F9E9-6CCE-46A9-B3C6-064F7962D485}" type="par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21263FA2-C46D-4A12-B3DC-DBA206654002}" type="sib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F7F6A865-600E-453A-A807-1D480060921C}">
      <dgm:prSet custT="1"/>
      <dgm:spPr/>
      <dgm:t>
        <a:bodyPr/>
        <a:lstStyle/>
        <a:p>
          <a:pPr algn="just" rtl="0">
            <a:lnSpc>
              <a:spcPct val="150000"/>
            </a:lnSpc>
          </a:pPr>
          <a:r>
            <a:rPr lang="en-US" sz="1700" dirty="0" smtClean="0">
              <a:latin typeface="Trebuchet MS" panose="020B0603020202020204" pitchFamily="34" charset="0"/>
              <a:ea typeface="Tahoma" panose="020B0604030504040204" pitchFamily="34" charset="0"/>
              <a:cs typeface="Tahoma" panose="020B0604030504040204" pitchFamily="34" charset="0"/>
            </a:rPr>
            <a:t>“Notwithstanding anything contained in sections 28 to 43C, in case of an assessee, being an individual or a partnership firm other than a limited liability partnership as defined under clause (n) of sub-section (1) of section 2 of the Limited Liability Partnership Act, 2008 (6 of 2009), who is a resident in India, and is engaged in a profession referred to in sub-section (1) of section 44AAand whose total gross receipts do not exceed fifty lakh rupees in a previous year, a sum equal to </a:t>
          </a:r>
          <a:r>
            <a:rPr lang="en-US" sz="1700" b="1" i="1" dirty="0" smtClean="0">
              <a:solidFill>
                <a:srgbClr val="F09345"/>
              </a:solidFill>
              <a:latin typeface="Trebuchet MS" panose="020B0603020202020204" pitchFamily="34" charset="0"/>
              <a:ea typeface="Tahoma" panose="020B0604030504040204" pitchFamily="34" charset="0"/>
              <a:cs typeface="Tahoma" panose="020B0604030504040204" pitchFamily="34" charset="0"/>
            </a:rPr>
            <a:t>fifty per cent </a:t>
          </a:r>
          <a:r>
            <a:rPr lang="en-US" sz="1700" dirty="0" smtClean="0">
              <a:latin typeface="Trebuchet MS" panose="020B0603020202020204" pitchFamily="34" charset="0"/>
              <a:ea typeface="Tahoma" panose="020B0604030504040204" pitchFamily="34" charset="0"/>
              <a:cs typeface="Tahoma" panose="020B0604030504040204" pitchFamily="34" charset="0"/>
            </a:rPr>
            <a:t>of the total gross receipts of the </a:t>
          </a:r>
          <a:r>
            <a:rPr lang="en-US" sz="1700" dirty="0" err="1" smtClean="0">
              <a:latin typeface="Trebuchet MS" panose="020B0603020202020204" pitchFamily="34" charset="0"/>
              <a:ea typeface="Tahoma" panose="020B0604030504040204" pitchFamily="34" charset="0"/>
              <a:cs typeface="Tahoma" panose="020B0604030504040204" pitchFamily="34" charset="0"/>
            </a:rPr>
            <a:t>assessee</a:t>
          </a:r>
          <a:r>
            <a:rPr lang="en-US" sz="1700" dirty="0" smtClean="0">
              <a:latin typeface="Trebuchet MS" panose="020B0603020202020204" pitchFamily="34" charset="0"/>
              <a:ea typeface="Tahoma" panose="020B0604030504040204" pitchFamily="34" charset="0"/>
              <a:cs typeface="Tahoma" panose="020B0604030504040204" pitchFamily="34" charset="0"/>
            </a:rPr>
            <a:t> in the previous year on account of such profession or, as the case may be, a sum higher than the aforesaid sum claimed to have been earned by the </a:t>
          </a:r>
          <a:r>
            <a:rPr lang="en-US" sz="1700" dirty="0" err="1" smtClean="0">
              <a:latin typeface="Trebuchet MS" panose="020B0603020202020204" pitchFamily="34" charset="0"/>
              <a:ea typeface="Tahoma" panose="020B0604030504040204" pitchFamily="34" charset="0"/>
              <a:cs typeface="Tahoma" panose="020B0604030504040204" pitchFamily="34" charset="0"/>
            </a:rPr>
            <a:t>assessee</a:t>
          </a:r>
          <a:r>
            <a:rPr lang="en-US" sz="1700" dirty="0" smtClean="0">
              <a:latin typeface="Trebuchet MS" panose="020B0603020202020204" pitchFamily="34" charset="0"/>
              <a:ea typeface="Tahoma" panose="020B0604030504040204" pitchFamily="34" charset="0"/>
              <a:cs typeface="Tahoma" panose="020B0604030504040204" pitchFamily="34" charset="0"/>
            </a:rPr>
            <a:t>, shall be deemed to be the profits and gains of such profession chargeable to tax under the head ‘Profits and gains of business or profession’.”</a:t>
          </a:r>
          <a:endParaRPr lang="en-IN" sz="1700" dirty="0">
            <a:latin typeface="Trebuchet MS" panose="020B0603020202020204" pitchFamily="34" charset="0"/>
            <a:ea typeface="Tahoma" panose="020B0604030504040204" pitchFamily="34" charset="0"/>
            <a:cs typeface="Tahoma" panose="020B0604030504040204" pitchFamily="34" charset="0"/>
          </a:endParaRPr>
        </a:p>
      </dgm:t>
    </dgm:pt>
    <dgm:pt modelId="{276EF571-2C36-43BE-A88F-26EC3C5A1754}" type="parTrans" cxnId="{1309C164-6FD1-4D59-B6E4-25EB18B08899}">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8CC951E4-E296-4234-9E8E-FDE842BCC4E8}" type="sibTrans" cxnId="{1309C164-6FD1-4D59-B6E4-25EB18B08899}">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76D21F15-D7B5-4E99-8327-E70851262C73}" type="pres">
      <dgm:prSet presAssocID="{881AAE0A-2EC7-4B7A-942C-40EFF70EE37B}" presName="vert0" presStyleCnt="0">
        <dgm:presLayoutVars>
          <dgm:dir/>
          <dgm:animOne val="branch"/>
          <dgm:animLvl val="lvl"/>
        </dgm:presLayoutVars>
      </dgm:prSet>
      <dgm:spPr/>
      <dgm:t>
        <a:bodyPr/>
        <a:lstStyle/>
        <a:p>
          <a:endParaRPr lang="en-IN"/>
        </a:p>
      </dgm:t>
    </dgm:pt>
    <dgm:pt modelId="{BB3B72CC-6272-43EE-97E8-27B72CDA07B9}" type="pres">
      <dgm:prSet presAssocID="{180021DE-F46C-4346-8AA2-8AFDEC9C2E9B}" presName="thickLine" presStyleLbl="alignNode1" presStyleIdx="0" presStyleCnt="1"/>
      <dgm:spPr/>
      <dgm:t>
        <a:bodyPr/>
        <a:lstStyle/>
        <a:p>
          <a:endParaRPr lang="en-IN"/>
        </a:p>
      </dgm:t>
    </dgm:pt>
    <dgm:pt modelId="{6FF56DE3-705F-4588-8DD8-F991E2455281}" type="pres">
      <dgm:prSet presAssocID="{180021DE-F46C-4346-8AA2-8AFDEC9C2E9B}" presName="horz1" presStyleCnt="0"/>
      <dgm:spPr/>
      <dgm:t>
        <a:bodyPr/>
        <a:lstStyle/>
        <a:p>
          <a:endParaRPr lang="en-IN"/>
        </a:p>
      </dgm:t>
    </dgm:pt>
    <dgm:pt modelId="{DB7137B4-0F38-40D7-BF32-B1CF9159EED0}" type="pres">
      <dgm:prSet presAssocID="{180021DE-F46C-4346-8AA2-8AFDEC9C2E9B}" presName="tx1" presStyleLbl="revTx" presStyleIdx="0" presStyleCnt="2"/>
      <dgm:spPr/>
      <dgm:t>
        <a:bodyPr/>
        <a:lstStyle/>
        <a:p>
          <a:endParaRPr lang="en-IN"/>
        </a:p>
      </dgm:t>
    </dgm:pt>
    <dgm:pt modelId="{DFDC257A-38B0-4E07-A46D-6D79E3407663}" type="pres">
      <dgm:prSet presAssocID="{180021DE-F46C-4346-8AA2-8AFDEC9C2E9B}" presName="vert1" presStyleCnt="0"/>
      <dgm:spPr/>
      <dgm:t>
        <a:bodyPr/>
        <a:lstStyle/>
        <a:p>
          <a:endParaRPr lang="en-IN"/>
        </a:p>
      </dgm:t>
    </dgm:pt>
    <dgm:pt modelId="{D3CF1AF0-F952-467D-B4AE-F370CBD7A0CE}" type="pres">
      <dgm:prSet presAssocID="{F7F6A865-600E-453A-A807-1D480060921C}" presName="vertSpace2a" presStyleCnt="0"/>
      <dgm:spPr/>
    </dgm:pt>
    <dgm:pt modelId="{9FFA841A-DA5B-47DA-94B9-CBE63118C7CC}" type="pres">
      <dgm:prSet presAssocID="{F7F6A865-600E-453A-A807-1D480060921C}" presName="horz2" presStyleCnt="0"/>
      <dgm:spPr/>
    </dgm:pt>
    <dgm:pt modelId="{69EB209C-CB95-45DD-BA8A-20D61562D185}" type="pres">
      <dgm:prSet presAssocID="{F7F6A865-600E-453A-A807-1D480060921C}" presName="horzSpace2" presStyleCnt="0"/>
      <dgm:spPr/>
    </dgm:pt>
    <dgm:pt modelId="{A7D1AA5F-ECD1-45E5-9260-D34001801532}" type="pres">
      <dgm:prSet presAssocID="{F7F6A865-600E-453A-A807-1D480060921C}" presName="tx2" presStyleLbl="revTx" presStyleIdx="1" presStyleCnt="2"/>
      <dgm:spPr/>
      <dgm:t>
        <a:bodyPr/>
        <a:lstStyle/>
        <a:p>
          <a:endParaRPr lang="en-IN"/>
        </a:p>
      </dgm:t>
    </dgm:pt>
    <dgm:pt modelId="{6F91B483-961B-4600-9CF7-8D17763E2ED7}" type="pres">
      <dgm:prSet presAssocID="{F7F6A865-600E-453A-A807-1D480060921C}" presName="vert2" presStyleCnt="0"/>
      <dgm:spPr/>
    </dgm:pt>
    <dgm:pt modelId="{4C8E04B7-BCBA-466C-8D50-4EED44418CBE}" type="pres">
      <dgm:prSet presAssocID="{F7F6A865-600E-453A-A807-1D480060921C}" presName="thinLine2b" presStyleLbl="callout" presStyleIdx="0" presStyleCnt="1"/>
      <dgm:spPr/>
    </dgm:pt>
    <dgm:pt modelId="{3BB688FF-B02B-43C3-BE44-BA3D3C25B2BF}" type="pres">
      <dgm:prSet presAssocID="{F7F6A865-600E-453A-A807-1D480060921C}" presName="vertSpace2b" presStyleCnt="0"/>
      <dgm:spPr/>
    </dgm:pt>
  </dgm:ptLst>
  <dgm:cxnLst>
    <dgm:cxn modelId="{96932A9A-01D5-461E-99ED-F8455E65E105}" type="presOf" srcId="{F7F6A865-600E-453A-A807-1D480060921C}" destId="{A7D1AA5F-ECD1-45E5-9260-D34001801532}" srcOrd="0" destOrd="0" presId="urn:microsoft.com/office/officeart/2008/layout/LinedList"/>
    <dgm:cxn modelId="{91A9F42D-6FED-4922-9933-C303C825D928}" type="presOf" srcId="{881AAE0A-2EC7-4B7A-942C-40EFF70EE37B}" destId="{76D21F15-D7B5-4E99-8327-E70851262C73}" srcOrd="0" destOrd="0" presId="urn:microsoft.com/office/officeart/2008/layout/LinedList"/>
    <dgm:cxn modelId="{1309C164-6FD1-4D59-B6E4-25EB18B08899}" srcId="{180021DE-F46C-4346-8AA2-8AFDEC9C2E9B}" destId="{F7F6A865-600E-453A-A807-1D480060921C}" srcOrd="0" destOrd="0" parTransId="{276EF571-2C36-43BE-A88F-26EC3C5A1754}" sibTransId="{8CC951E4-E296-4234-9E8E-FDE842BCC4E8}"/>
    <dgm:cxn modelId="{3F2025E8-BF3A-4273-A848-2C4BE65CC29B}" type="presOf" srcId="{180021DE-F46C-4346-8AA2-8AFDEC9C2E9B}" destId="{DB7137B4-0F38-40D7-BF32-B1CF9159EED0}" srcOrd="0" destOrd="0" presId="urn:microsoft.com/office/officeart/2008/layout/LinedList"/>
    <dgm:cxn modelId="{DD3DDA99-2300-4CA9-89E5-8B5052156B8F}" srcId="{881AAE0A-2EC7-4B7A-942C-40EFF70EE37B}" destId="{180021DE-F46C-4346-8AA2-8AFDEC9C2E9B}" srcOrd="0" destOrd="0" parTransId="{FE03F9E9-6CCE-46A9-B3C6-064F7962D485}" sibTransId="{21263FA2-C46D-4A12-B3DC-DBA206654002}"/>
    <dgm:cxn modelId="{F332B354-6FB0-4178-B7B0-C93C1652BDA9}" type="presParOf" srcId="{76D21F15-D7B5-4E99-8327-E70851262C73}" destId="{BB3B72CC-6272-43EE-97E8-27B72CDA07B9}" srcOrd="0" destOrd="0" presId="urn:microsoft.com/office/officeart/2008/layout/LinedList"/>
    <dgm:cxn modelId="{7983E422-2D2D-4A8A-824C-46308C4BBB7B}" type="presParOf" srcId="{76D21F15-D7B5-4E99-8327-E70851262C73}" destId="{6FF56DE3-705F-4588-8DD8-F991E2455281}" srcOrd="1" destOrd="0" presId="urn:microsoft.com/office/officeart/2008/layout/LinedList"/>
    <dgm:cxn modelId="{122FC12D-D0C3-4158-B066-3FC6F5821161}" type="presParOf" srcId="{6FF56DE3-705F-4588-8DD8-F991E2455281}" destId="{DB7137B4-0F38-40D7-BF32-B1CF9159EED0}" srcOrd="0" destOrd="0" presId="urn:microsoft.com/office/officeart/2008/layout/LinedList"/>
    <dgm:cxn modelId="{DF3AEB30-B565-48C8-A103-BC7C3430EB9F}" type="presParOf" srcId="{6FF56DE3-705F-4588-8DD8-F991E2455281}" destId="{DFDC257A-38B0-4E07-A46D-6D79E3407663}" srcOrd="1" destOrd="0" presId="urn:microsoft.com/office/officeart/2008/layout/LinedList"/>
    <dgm:cxn modelId="{F4309E17-87E0-422A-8168-CBD13848B54E}" type="presParOf" srcId="{DFDC257A-38B0-4E07-A46D-6D79E3407663}" destId="{D3CF1AF0-F952-467D-B4AE-F370CBD7A0CE}" srcOrd="0" destOrd="0" presId="urn:microsoft.com/office/officeart/2008/layout/LinedList"/>
    <dgm:cxn modelId="{68392E6F-8044-4344-8099-7DE213B22017}" type="presParOf" srcId="{DFDC257A-38B0-4E07-A46D-6D79E3407663}" destId="{9FFA841A-DA5B-47DA-94B9-CBE63118C7CC}" srcOrd="1" destOrd="0" presId="urn:microsoft.com/office/officeart/2008/layout/LinedList"/>
    <dgm:cxn modelId="{F16736AF-79B9-4837-9D8B-DDCBF8D262C6}" type="presParOf" srcId="{9FFA841A-DA5B-47DA-94B9-CBE63118C7CC}" destId="{69EB209C-CB95-45DD-BA8A-20D61562D185}" srcOrd="0" destOrd="0" presId="urn:microsoft.com/office/officeart/2008/layout/LinedList"/>
    <dgm:cxn modelId="{643B6235-0808-4949-BECC-52AD2AA810DA}" type="presParOf" srcId="{9FFA841A-DA5B-47DA-94B9-CBE63118C7CC}" destId="{A7D1AA5F-ECD1-45E5-9260-D34001801532}" srcOrd="1" destOrd="0" presId="urn:microsoft.com/office/officeart/2008/layout/LinedList"/>
    <dgm:cxn modelId="{417CE030-865C-4456-9CA5-AF225FD746E9}" type="presParOf" srcId="{9FFA841A-DA5B-47DA-94B9-CBE63118C7CC}" destId="{6F91B483-961B-4600-9CF7-8D17763E2ED7}" srcOrd="2" destOrd="0" presId="urn:microsoft.com/office/officeart/2008/layout/LinedList"/>
    <dgm:cxn modelId="{BC11668A-9B3D-46F2-8231-5A473F8DB6E9}" type="presParOf" srcId="{DFDC257A-38B0-4E07-A46D-6D79E3407663}" destId="{4C8E04B7-BCBA-466C-8D50-4EED44418CBE}" srcOrd="2" destOrd="0" presId="urn:microsoft.com/office/officeart/2008/layout/LinedList"/>
    <dgm:cxn modelId="{65200D65-1616-4D68-AFA0-662D986FCCEB}" type="presParOf" srcId="{DFDC257A-38B0-4E07-A46D-6D79E3407663}" destId="{3BB688FF-B02B-43C3-BE44-BA3D3C25B2BF}"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6CDF7E-9B4D-45D2-81C2-C7C63D8711E9}"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n-IN"/>
        </a:p>
      </dgm:t>
    </dgm:pt>
    <dgm:pt modelId="{1737106F-E2EA-4FB6-91BA-21614223AD69}">
      <dgm:prSet phldrT="[Text]">
        <dgm:style>
          <a:lnRef idx="2">
            <a:schemeClr val="accent2"/>
          </a:lnRef>
          <a:fillRef idx="1">
            <a:schemeClr val="lt1"/>
          </a:fillRef>
          <a:effectRef idx="0">
            <a:schemeClr val="accent2"/>
          </a:effectRef>
          <a:fontRef idx="minor">
            <a:schemeClr val="dk1"/>
          </a:fontRef>
        </dgm:style>
      </dgm:prSet>
      <dgm:spPr/>
      <dgm:t>
        <a:bodyPr/>
        <a:lstStyle/>
        <a:p>
          <a:r>
            <a:rPr lang="en-IN" dirty="0" smtClean="0">
              <a:latin typeface="Trebuchet MS" panose="020B0603020202020204" pitchFamily="34" charset="0"/>
            </a:rPr>
            <a:t>Eligible Assessee</a:t>
          </a:r>
        </a:p>
      </dgm:t>
    </dgm:pt>
    <dgm:pt modelId="{76AB368B-378A-498C-9C6A-5635BE3386CF}" type="parTrans" cxnId="{39D67287-AA4E-44A6-B230-C83EB600AF90}">
      <dgm:prSet/>
      <dgm:spPr/>
      <dgm:t>
        <a:bodyPr/>
        <a:lstStyle/>
        <a:p>
          <a:endParaRPr lang="en-IN"/>
        </a:p>
      </dgm:t>
    </dgm:pt>
    <dgm:pt modelId="{0AE66E97-009E-4992-9E7B-0ED29D015455}" type="sibTrans" cxnId="{39D67287-AA4E-44A6-B230-C83EB600AF90}">
      <dgm:prSet/>
      <dgm:spPr/>
      <dgm:t>
        <a:bodyPr/>
        <a:lstStyle/>
        <a:p>
          <a:endParaRPr lang="en-IN"/>
        </a:p>
      </dgm:t>
    </dgm:pt>
    <dgm:pt modelId="{64A33669-51E1-499C-AE3F-7C6BBAA271D9}">
      <dgm:prSet phldrT="[Text]">
        <dgm:style>
          <a:lnRef idx="2">
            <a:schemeClr val="accent2"/>
          </a:lnRef>
          <a:fillRef idx="1">
            <a:schemeClr val="lt1"/>
          </a:fillRef>
          <a:effectRef idx="0">
            <a:schemeClr val="accent2"/>
          </a:effectRef>
          <a:fontRef idx="minor">
            <a:schemeClr val="dk1"/>
          </a:fontRef>
        </dgm:style>
      </dgm:prSet>
      <dgm:spPr/>
      <dgm:t>
        <a:bodyPr/>
        <a:lstStyle/>
        <a:p>
          <a:r>
            <a:rPr lang="en-IN" dirty="0" smtClean="0">
              <a:latin typeface="Trebuchet MS" panose="020B0603020202020204" pitchFamily="34" charset="0"/>
            </a:rPr>
            <a:t> Resident, who is engaged in eligible profession referred to in Section 44AA(1)</a:t>
          </a:r>
          <a:endParaRPr lang="en-IN" dirty="0">
            <a:latin typeface="Trebuchet MS" panose="020B0603020202020204" pitchFamily="34" charset="0"/>
          </a:endParaRPr>
        </a:p>
      </dgm:t>
    </dgm:pt>
    <dgm:pt modelId="{6E446B87-C53F-4BEB-B8E3-917BE559F6ED}" type="parTrans" cxnId="{3E61C192-79E3-4DA5-A32C-36F6173EDA2E}">
      <dgm:prSet/>
      <dgm:spPr/>
      <dgm:t>
        <a:bodyPr/>
        <a:lstStyle/>
        <a:p>
          <a:endParaRPr lang="en-IN"/>
        </a:p>
      </dgm:t>
    </dgm:pt>
    <dgm:pt modelId="{70E49436-9818-41D1-9E84-89A60C44D429}" type="sibTrans" cxnId="{3E61C192-79E3-4DA5-A32C-36F6173EDA2E}">
      <dgm:prSet/>
      <dgm:spPr/>
      <dgm:t>
        <a:bodyPr/>
        <a:lstStyle/>
        <a:p>
          <a:endParaRPr lang="en-IN"/>
        </a:p>
      </dgm:t>
    </dgm:pt>
    <dgm:pt modelId="{17C16ABE-8E5B-4A61-9883-2DC3D462D1A7}">
      <dgm:prSet phldrT="[Text]">
        <dgm:style>
          <a:lnRef idx="2">
            <a:schemeClr val="accent2"/>
          </a:lnRef>
          <a:fillRef idx="1">
            <a:schemeClr val="lt1"/>
          </a:fillRef>
          <a:effectRef idx="0">
            <a:schemeClr val="accent2"/>
          </a:effectRef>
          <a:fontRef idx="minor">
            <a:schemeClr val="dk1"/>
          </a:fontRef>
        </dgm:style>
      </dgm:prSet>
      <dgm:spPr/>
      <dgm:t>
        <a:bodyPr/>
        <a:lstStyle/>
        <a:p>
          <a:r>
            <a:rPr lang="en-IN" dirty="0" smtClean="0">
              <a:latin typeface="Trebuchet MS" panose="020B0603020202020204" pitchFamily="34" charset="0"/>
            </a:rPr>
            <a:t>Firm (Other than LLP)</a:t>
          </a:r>
          <a:endParaRPr lang="en-IN" dirty="0">
            <a:latin typeface="Trebuchet MS" panose="020B0603020202020204" pitchFamily="34" charset="0"/>
          </a:endParaRPr>
        </a:p>
      </dgm:t>
    </dgm:pt>
    <dgm:pt modelId="{A1F14BDD-1A42-41E2-82CB-A2D382E55AC2}" type="parTrans" cxnId="{1002B05B-1646-48C5-8AC0-079C8BCEE991}">
      <dgm:prSet/>
      <dgm:spPr/>
      <dgm:t>
        <a:bodyPr/>
        <a:lstStyle/>
        <a:p>
          <a:endParaRPr lang="en-IN"/>
        </a:p>
      </dgm:t>
    </dgm:pt>
    <dgm:pt modelId="{7768B9B2-CF92-4F5B-99FA-501AE4E29CE4}" type="sibTrans" cxnId="{1002B05B-1646-48C5-8AC0-079C8BCEE991}">
      <dgm:prSet/>
      <dgm:spPr/>
      <dgm:t>
        <a:bodyPr/>
        <a:lstStyle/>
        <a:p>
          <a:endParaRPr lang="en-IN"/>
        </a:p>
      </dgm:t>
    </dgm:pt>
    <dgm:pt modelId="{64580940-7A4A-4CB6-B645-C385D33E0E58}">
      <dgm:prSet phldrT="[Text]">
        <dgm:style>
          <a:lnRef idx="2">
            <a:schemeClr val="accent2"/>
          </a:lnRef>
          <a:fillRef idx="1">
            <a:schemeClr val="lt1"/>
          </a:fillRef>
          <a:effectRef idx="0">
            <a:schemeClr val="accent2"/>
          </a:effectRef>
          <a:fontRef idx="minor">
            <a:schemeClr val="dk1"/>
          </a:fontRef>
        </dgm:style>
      </dgm:prSet>
      <dgm:spPr/>
      <dgm:t>
        <a:bodyPr/>
        <a:lstStyle/>
        <a:p>
          <a:endParaRPr lang="en-IN" dirty="0">
            <a:latin typeface="Trebuchet MS" panose="020B0603020202020204" pitchFamily="34" charset="0"/>
          </a:endParaRPr>
        </a:p>
      </dgm:t>
    </dgm:pt>
    <dgm:pt modelId="{53F5A4C6-1789-4DFD-9C9B-ED050777AAEE}" type="parTrans" cxnId="{500BF53E-CEA8-43E8-B99C-3E8A6CB9A2E0}">
      <dgm:prSet/>
      <dgm:spPr/>
      <dgm:t>
        <a:bodyPr/>
        <a:lstStyle/>
        <a:p>
          <a:endParaRPr lang="en-IN"/>
        </a:p>
      </dgm:t>
    </dgm:pt>
    <dgm:pt modelId="{44218D81-6072-4756-BDE2-337E5D831994}" type="sibTrans" cxnId="{500BF53E-CEA8-43E8-B99C-3E8A6CB9A2E0}">
      <dgm:prSet/>
      <dgm:spPr/>
      <dgm:t>
        <a:bodyPr/>
        <a:lstStyle/>
        <a:p>
          <a:endParaRPr lang="en-IN"/>
        </a:p>
      </dgm:t>
    </dgm:pt>
    <dgm:pt modelId="{E283E43F-6E78-4A12-BD0D-5C7C76329908}">
      <dgm:prSet phldrT="[Text]">
        <dgm:style>
          <a:lnRef idx="2">
            <a:schemeClr val="accent2"/>
          </a:lnRef>
          <a:fillRef idx="1">
            <a:schemeClr val="lt1"/>
          </a:fillRef>
          <a:effectRef idx="0">
            <a:schemeClr val="accent2"/>
          </a:effectRef>
          <a:fontRef idx="minor">
            <a:schemeClr val="dk1"/>
          </a:fontRef>
        </dgm:style>
      </dgm:prSet>
      <dgm:spPr/>
      <dgm:t>
        <a:bodyPr/>
        <a:lstStyle/>
        <a:p>
          <a:r>
            <a:rPr lang="en-IN" dirty="0" smtClean="0">
              <a:latin typeface="Trebuchet MS" panose="020B0603020202020204" pitchFamily="34" charset="0"/>
            </a:rPr>
            <a:t>Individual</a:t>
          </a:r>
          <a:endParaRPr lang="en-IN" dirty="0">
            <a:latin typeface="Trebuchet MS" panose="020B0603020202020204" pitchFamily="34" charset="0"/>
          </a:endParaRPr>
        </a:p>
      </dgm:t>
    </dgm:pt>
    <dgm:pt modelId="{CE485391-0370-411C-A808-44D39D65FDA2}" type="parTrans" cxnId="{F5159983-C446-433A-B721-600C701ACB8D}">
      <dgm:prSet/>
      <dgm:spPr/>
      <dgm:t>
        <a:bodyPr/>
        <a:lstStyle/>
        <a:p>
          <a:endParaRPr lang="en-IN"/>
        </a:p>
      </dgm:t>
    </dgm:pt>
    <dgm:pt modelId="{7E745FA0-1C22-4538-BF4F-4E9DFE213415}" type="sibTrans" cxnId="{F5159983-C446-433A-B721-600C701ACB8D}">
      <dgm:prSet/>
      <dgm:spPr/>
      <dgm:t>
        <a:bodyPr/>
        <a:lstStyle/>
        <a:p>
          <a:endParaRPr lang="en-IN"/>
        </a:p>
      </dgm:t>
    </dgm:pt>
    <dgm:pt modelId="{BE1B13A2-7EC8-47BB-BBA4-8DB16003BA36}">
      <dgm:prSet phldrT="[Text]">
        <dgm:style>
          <a:lnRef idx="2">
            <a:schemeClr val="accent2"/>
          </a:lnRef>
          <a:fillRef idx="1">
            <a:schemeClr val="lt1"/>
          </a:fillRef>
          <a:effectRef idx="0">
            <a:schemeClr val="accent2"/>
          </a:effectRef>
          <a:fontRef idx="minor">
            <a:schemeClr val="dk1"/>
          </a:fontRef>
        </dgm:style>
      </dgm:prSet>
      <dgm:spPr/>
      <dgm:t>
        <a:bodyPr/>
        <a:lstStyle/>
        <a:p>
          <a:r>
            <a:rPr lang="en-IN" dirty="0" smtClean="0">
              <a:latin typeface="Trebuchet MS" panose="020B0603020202020204" pitchFamily="34" charset="0"/>
            </a:rPr>
            <a:t>HUF</a:t>
          </a:r>
          <a:endParaRPr lang="en-IN" dirty="0">
            <a:latin typeface="Trebuchet MS" panose="020B0603020202020204" pitchFamily="34" charset="0"/>
          </a:endParaRPr>
        </a:p>
      </dgm:t>
    </dgm:pt>
    <dgm:pt modelId="{D7CCA3F4-AB69-4DF2-8148-6A2905DB1EC1}" type="parTrans" cxnId="{C998FEFF-B884-4178-9E87-387DA8E6D797}">
      <dgm:prSet/>
      <dgm:spPr/>
      <dgm:t>
        <a:bodyPr/>
        <a:lstStyle/>
        <a:p>
          <a:endParaRPr lang="en-IN"/>
        </a:p>
      </dgm:t>
    </dgm:pt>
    <dgm:pt modelId="{B271F104-913E-4319-9000-9E0B4B8AE984}" type="sibTrans" cxnId="{C998FEFF-B884-4178-9E87-387DA8E6D797}">
      <dgm:prSet/>
      <dgm:spPr/>
      <dgm:t>
        <a:bodyPr/>
        <a:lstStyle/>
        <a:p>
          <a:endParaRPr lang="en-IN"/>
        </a:p>
      </dgm:t>
    </dgm:pt>
    <dgm:pt modelId="{C18BA0F9-6E7B-4643-B45E-8C5DE47936FF}">
      <dgm:prSet phldrT="[Text]">
        <dgm:style>
          <a:lnRef idx="2">
            <a:schemeClr val="accent2"/>
          </a:lnRef>
          <a:fillRef idx="1">
            <a:schemeClr val="lt1"/>
          </a:fillRef>
          <a:effectRef idx="0">
            <a:schemeClr val="accent2"/>
          </a:effectRef>
          <a:fontRef idx="minor">
            <a:schemeClr val="dk1"/>
          </a:fontRef>
        </dgm:style>
      </dgm:prSet>
      <dgm:spPr/>
      <dgm:t>
        <a:bodyPr/>
        <a:lstStyle/>
        <a:p>
          <a:endParaRPr lang="en-IN" dirty="0">
            <a:latin typeface="Trebuchet MS" panose="020B0603020202020204" pitchFamily="34" charset="0"/>
          </a:endParaRPr>
        </a:p>
      </dgm:t>
    </dgm:pt>
    <dgm:pt modelId="{8F3D38FD-D65B-4EBC-916F-AD3379A5F0A6}" type="parTrans" cxnId="{615AF204-A9A7-446F-8FF4-2EB4CF8E9D79}">
      <dgm:prSet/>
      <dgm:spPr/>
      <dgm:t>
        <a:bodyPr/>
        <a:lstStyle/>
        <a:p>
          <a:endParaRPr lang="en-IN"/>
        </a:p>
      </dgm:t>
    </dgm:pt>
    <dgm:pt modelId="{A8BA7135-FE10-4543-8820-A936334B3B97}" type="sibTrans" cxnId="{615AF204-A9A7-446F-8FF4-2EB4CF8E9D79}">
      <dgm:prSet/>
      <dgm:spPr/>
      <dgm:t>
        <a:bodyPr/>
        <a:lstStyle/>
        <a:p>
          <a:endParaRPr lang="en-IN"/>
        </a:p>
      </dgm:t>
    </dgm:pt>
    <dgm:pt modelId="{C93D5573-E6C5-4E24-8F41-7765618BD0AF}">
      <dgm:prSet phldrT="[Text]"/>
      <dgm:spPr/>
      <dgm:t>
        <a:bodyPr/>
        <a:lstStyle/>
        <a:p>
          <a:r>
            <a:rPr lang="en-IN" dirty="0" smtClean="0">
              <a:latin typeface="Trebuchet MS" panose="020B0603020202020204" pitchFamily="34" charset="0"/>
            </a:rPr>
            <a:t>Gross Receipts</a:t>
          </a:r>
          <a:endParaRPr lang="en-IN" dirty="0">
            <a:latin typeface="Trebuchet MS" panose="020B0603020202020204" pitchFamily="34" charset="0"/>
          </a:endParaRPr>
        </a:p>
      </dgm:t>
    </dgm:pt>
    <dgm:pt modelId="{9B59F033-F822-464A-AE92-938029C2D1AE}" type="parTrans" cxnId="{720376FD-B613-4B2C-9654-3DBC89A5EB07}">
      <dgm:prSet/>
      <dgm:spPr/>
      <dgm:t>
        <a:bodyPr/>
        <a:lstStyle/>
        <a:p>
          <a:endParaRPr lang="en-IN"/>
        </a:p>
      </dgm:t>
    </dgm:pt>
    <dgm:pt modelId="{78B79178-C6BC-451D-948F-FC6D4518E698}" type="sibTrans" cxnId="{720376FD-B613-4B2C-9654-3DBC89A5EB07}">
      <dgm:prSet/>
      <dgm:spPr/>
      <dgm:t>
        <a:bodyPr/>
        <a:lstStyle/>
        <a:p>
          <a:endParaRPr lang="en-IN"/>
        </a:p>
      </dgm:t>
    </dgm:pt>
    <dgm:pt modelId="{9A3A89E9-26A8-4862-A76E-34C9666931E4}">
      <dgm:prSet phldrT="[Text]"/>
      <dgm:spPr/>
      <dgm:t>
        <a:bodyPr/>
        <a:lstStyle/>
        <a:p>
          <a:r>
            <a:rPr lang="en-IN" dirty="0" smtClean="0">
              <a:latin typeface="Trebuchet MS" panose="020B0603020202020204" pitchFamily="34" charset="0"/>
            </a:rPr>
            <a:t>&lt;75 Lakhs (from AY 2024-25, provided specific conditions are met)	</a:t>
          </a:r>
        </a:p>
      </dgm:t>
    </dgm:pt>
    <dgm:pt modelId="{B5FB6F13-451E-4A94-8FBC-84C7DB4F1307}" type="sibTrans" cxnId="{79CE07BF-9D30-4A5A-87C8-8E6B5D627500}">
      <dgm:prSet/>
      <dgm:spPr/>
      <dgm:t>
        <a:bodyPr/>
        <a:lstStyle/>
        <a:p>
          <a:endParaRPr lang="en-IN"/>
        </a:p>
      </dgm:t>
    </dgm:pt>
    <dgm:pt modelId="{328A5792-4AF1-4EF4-B020-51360BD13569}" type="parTrans" cxnId="{79CE07BF-9D30-4A5A-87C8-8E6B5D627500}">
      <dgm:prSet/>
      <dgm:spPr/>
      <dgm:t>
        <a:bodyPr/>
        <a:lstStyle/>
        <a:p>
          <a:endParaRPr lang="en-IN"/>
        </a:p>
      </dgm:t>
    </dgm:pt>
    <dgm:pt modelId="{C90BAECF-E980-4B65-816E-B0DA3F83E9CF}">
      <dgm:prSet phldrT="[Text]"/>
      <dgm:spPr/>
      <dgm:t>
        <a:bodyPr/>
        <a:lstStyle/>
        <a:p>
          <a:r>
            <a:rPr lang="en-IN" dirty="0" smtClean="0">
              <a:latin typeface="Trebuchet MS" panose="020B0603020202020204" pitchFamily="34" charset="0"/>
            </a:rPr>
            <a:t>&lt;</a:t>
          </a:r>
          <a:r>
            <a:rPr lang="en-IN" dirty="0" err="1" smtClean="0">
              <a:latin typeface="Trebuchet MS" panose="020B0603020202020204" pitchFamily="34" charset="0"/>
            </a:rPr>
            <a:t>Rs</a:t>
          </a:r>
          <a:r>
            <a:rPr lang="en-IN" dirty="0" smtClean="0">
              <a:latin typeface="Trebuchet MS" panose="020B0603020202020204" pitchFamily="34" charset="0"/>
            </a:rPr>
            <a:t>. 50 Lakhs or	</a:t>
          </a:r>
          <a:endParaRPr lang="en-IN" dirty="0">
            <a:latin typeface="Trebuchet MS" panose="020B0603020202020204" pitchFamily="34" charset="0"/>
          </a:endParaRPr>
        </a:p>
      </dgm:t>
    </dgm:pt>
    <dgm:pt modelId="{AD1B8BBB-C497-4951-B39A-A7EDB74197C6}" type="parTrans" cxnId="{7D82487A-3B81-482C-8A79-7F8E2F55FFA9}">
      <dgm:prSet/>
      <dgm:spPr/>
      <dgm:t>
        <a:bodyPr/>
        <a:lstStyle/>
        <a:p>
          <a:endParaRPr lang="en-IN"/>
        </a:p>
      </dgm:t>
    </dgm:pt>
    <dgm:pt modelId="{6FD6690B-3815-4383-AC9B-4A1BB9225B90}" type="sibTrans" cxnId="{7D82487A-3B81-482C-8A79-7F8E2F55FFA9}">
      <dgm:prSet/>
      <dgm:spPr/>
      <dgm:t>
        <a:bodyPr/>
        <a:lstStyle/>
        <a:p>
          <a:endParaRPr lang="en-IN"/>
        </a:p>
      </dgm:t>
    </dgm:pt>
    <dgm:pt modelId="{CC0CBC42-A64B-471D-9EBF-00208D0D2202}" type="pres">
      <dgm:prSet presAssocID="{D96CDF7E-9B4D-45D2-81C2-C7C63D8711E9}" presName="Name0" presStyleCnt="0">
        <dgm:presLayoutVars>
          <dgm:dir/>
          <dgm:resizeHandles val="exact"/>
        </dgm:presLayoutVars>
      </dgm:prSet>
      <dgm:spPr/>
      <dgm:t>
        <a:bodyPr/>
        <a:lstStyle/>
        <a:p>
          <a:endParaRPr lang="en-IN"/>
        </a:p>
      </dgm:t>
    </dgm:pt>
    <dgm:pt modelId="{CC339F7A-16A7-4050-AA1B-25B1DBF06337}" type="pres">
      <dgm:prSet presAssocID="{1737106F-E2EA-4FB6-91BA-21614223AD69}" presName="node" presStyleLbl="node1" presStyleIdx="0" presStyleCnt="2" custScaleX="99010" custLinFactNeighborX="1" custLinFactNeighborY="204">
        <dgm:presLayoutVars>
          <dgm:bulletEnabled val="1"/>
        </dgm:presLayoutVars>
      </dgm:prSet>
      <dgm:spPr/>
      <dgm:t>
        <a:bodyPr/>
        <a:lstStyle/>
        <a:p>
          <a:endParaRPr lang="en-IN"/>
        </a:p>
      </dgm:t>
    </dgm:pt>
    <dgm:pt modelId="{B2A36964-C639-4AB3-8FC6-29290A54F7B0}" type="pres">
      <dgm:prSet presAssocID="{0AE66E97-009E-4992-9E7B-0ED29D015455}" presName="sibTrans" presStyleCnt="0"/>
      <dgm:spPr/>
    </dgm:pt>
    <dgm:pt modelId="{7A96B5BD-96E2-4584-AE6E-AA82C8F67FE0}" type="pres">
      <dgm:prSet presAssocID="{C93D5573-E6C5-4E24-8F41-7765618BD0AF}" presName="node" presStyleLbl="node1" presStyleIdx="1" presStyleCnt="2">
        <dgm:presLayoutVars>
          <dgm:bulletEnabled val="1"/>
        </dgm:presLayoutVars>
      </dgm:prSet>
      <dgm:spPr/>
      <dgm:t>
        <a:bodyPr/>
        <a:lstStyle/>
        <a:p>
          <a:endParaRPr lang="en-IN"/>
        </a:p>
      </dgm:t>
    </dgm:pt>
  </dgm:ptLst>
  <dgm:cxnLst>
    <dgm:cxn modelId="{640C0825-128C-4E84-BB6E-65ED2848830C}" type="presOf" srcId="{D96CDF7E-9B4D-45D2-81C2-C7C63D8711E9}" destId="{CC0CBC42-A64B-471D-9EBF-00208D0D2202}" srcOrd="0" destOrd="0" presId="urn:microsoft.com/office/officeart/2005/8/layout/hList6"/>
    <dgm:cxn modelId="{BA420A54-7BDF-4D4C-8F08-C9277C567348}" type="presOf" srcId="{BE1B13A2-7EC8-47BB-BBA4-8DB16003BA36}" destId="{CC339F7A-16A7-4050-AA1B-25B1DBF06337}" srcOrd="0" destOrd="5" presId="urn:microsoft.com/office/officeart/2005/8/layout/hList6"/>
    <dgm:cxn modelId="{E8ABCACC-0D74-41CF-904A-8D720FB1D033}" type="presOf" srcId="{64A33669-51E1-499C-AE3F-7C6BBAA271D9}" destId="{CC339F7A-16A7-4050-AA1B-25B1DBF06337}" srcOrd="0" destOrd="2" presId="urn:microsoft.com/office/officeart/2005/8/layout/hList6"/>
    <dgm:cxn modelId="{3BC833A6-A8C0-4406-87B5-274903953468}" type="presOf" srcId="{C93D5573-E6C5-4E24-8F41-7765618BD0AF}" destId="{7A96B5BD-96E2-4584-AE6E-AA82C8F67FE0}" srcOrd="0" destOrd="0" presId="urn:microsoft.com/office/officeart/2005/8/layout/hList6"/>
    <dgm:cxn modelId="{1002B05B-1646-48C5-8AC0-079C8BCEE991}" srcId="{C18BA0F9-6E7B-4643-B45E-8C5DE47936FF}" destId="{17C16ABE-8E5B-4A61-9883-2DC3D462D1A7}" srcOrd="2" destOrd="0" parTransId="{A1F14BDD-1A42-41E2-82CB-A2D382E55AC2}" sibTransId="{7768B9B2-CF92-4F5B-99FA-501AE4E29CE4}"/>
    <dgm:cxn modelId="{39D67287-AA4E-44A6-B230-C83EB600AF90}" srcId="{D96CDF7E-9B4D-45D2-81C2-C7C63D8711E9}" destId="{1737106F-E2EA-4FB6-91BA-21614223AD69}" srcOrd="0" destOrd="0" parTransId="{76AB368B-378A-498C-9C6A-5635BE3386CF}" sibTransId="{0AE66E97-009E-4992-9E7B-0ED29D015455}"/>
    <dgm:cxn modelId="{615AF204-A9A7-446F-8FF4-2EB4CF8E9D79}" srcId="{1737106F-E2EA-4FB6-91BA-21614223AD69}" destId="{C18BA0F9-6E7B-4643-B45E-8C5DE47936FF}" srcOrd="2" destOrd="0" parTransId="{8F3D38FD-D65B-4EBC-916F-AD3379A5F0A6}" sibTransId="{A8BA7135-FE10-4543-8820-A936334B3B97}"/>
    <dgm:cxn modelId="{500BF53E-CEA8-43E8-B99C-3E8A6CB9A2E0}" srcId="{1737106F-E2EA-4FB6-91BA-21614223AD69}" destId="{64580940-7A4A-4CB6-B645-C385D33E0E58}" srcOrd="0" destOrd="0" parTransId="{53F5A4C6-1789-4DFD-9C9B-ED050777AAEE}" sibTransId="{44218D81-6072-4756-BDE2-337E5D831994}"/>
    <dgm:cxn modelId="{F5159983-C446-433A-B721-600C701ACB8D}" srcId="{C18BA0F9-6E7B-4643-B45E-8C5DE47936FF}" destId="{E283E43F-6E78-4A12-BD0D-5C7C76329908}" srcOrd="0" destOrd="0" parTransId="{CE485391-0370-411C-A808-44D39D65FDA2}" sibTransId="{7E745FA0-1C22-4538-BF4F-4E9DFE213415}"/>
    <dgm:cxn modelId="{3DCD28EA-9FB3-4A07-ABA0-1C1F8A453F8D}" type="presOf" srcId="{C18BA0F9-6E7B-4643-B45E-8C5DE47936FF}" destId="{CC339F7A-16A7-4050-AA1B-25B1DBF06337}" srcOrd="0" destOrd="3" presId="urn:microsoft.com/office/officeart/2005/8/layout/hList6"/>
    <dgm:cxn modelId="{7D82487A-3B81-482C-8A79-7F8E2F55FFA9}" srcId="{C93D5573-E6C5-4E24-8F41-7765618BD0AF}" destId="{C90BAECF-E980-4B65-816E-B0DA3F83E9CF}" srcOrd="0" destOrd="0" parTransId="{AD1B8BBB-C497-4951-B39A-A7EDB74197C6}" sibTransId="{6FD6690B-3815-4383-AC9B-4A1BB9225B90}"/>
    <dgm:cxn modelId="{D8ADB378-485C-4133-BCD0-747B7972BF93}" type="presOf" srcId="{64580940-7A4A-4CB6-B645-C385D33E0E58}" destId="{CC339F7A-16A7-4050-AA1B-25B1DBF06337}" srcOrd="0" destOrd="1" presId="urn:microsoft.com/office/officeart/2005/8/layout/hList6"/>
    <dgm:cxn modelId="{7E3B960F-06C5-4E03-A1C5-08EC829FF083}" type="presOf" srcId="{E283E43F-6E78-4A12-BD0D-5C7C76329908}" destId="{CC339F7A-16A7-4050-AA1B-25B1DBF06337}" srcOrd="0" destOrd="4" presId="urn:microsoft.com/office/officeart/2005/8/layout/hList6"/>
    <dgm:cxn modelId="{720376FD-B613-4B2C-9654-3DBC89A5EB07}" srcId="{D96CDF7E-9B4D-45D2-81C2-C7C63D8711E9}" destId="{C93D5573-E6C5-4E24-8F41-7765618BD0AF}" srcOrd="1" destOrd="0" parTransId="{9B59F033-F822-464A-AE92-938029C2D1AE}" sibTransId="{78B79178-C6BC-451D-948F-FC6D4518E698}"/>
    <dgm:cxn modelId="{36E9E698-CFDE-4563-8D8E-6BE15509E511}" type="presOf" srcId="{1737106F-E2EA-4FB6-91BA-21614223AD69}" destId="{CC339F7A-16A7-4050-AA1B-25B1DBF06337}" srcOrd="0" destOrd="0" presId="urn:microsoft.com/office/officeart/2005/8/layout/hList6"/>
    <dgm:cxn modelId="{1C9F0D19-3169-4034-8B1A-C7C3A7E1570E}" type="presOf" srcId="{9A3A89E9-26A8-4862-A76E-34C9666931E4}" destId="{7A96B5BD-96E2-4584-AE6E-AA82C8F67FE0}" srcOrd="0" destOrd="2" presId="urn:microsoft.com/office/officeart/2005/8/layout/hList6"/>
    <dgm:cxn modelId="{3E0FF255-9D77-4A41-8799-3DEA88D70C0E}" type="presOf" srcId="{C90BAECF-E980-4B65-816E-B0DA3F83E9CF}" destId="{7A96B5BD-96E2-4584-AE6E-AA82C8F67FE0}" srcOrd="0" destOrd="1" presId="urn:microsoft.com/office/officeart/2005/8/layout/hList6"/>
    <dgm:cxn modelId="{1553210F-9CA9-49D3-BB5B-921750C21DD7}" type="presOf" srcId="{17C16ABE-8E5B-4A61-9883-2DC3D462D1A7}" destId="{CC339F7A-16A7-4050-AA1B-25B1DBF06337}" srcOrd="0" destOrd="6" presId="urn:microsoft.com/office/officeart/2005/8/layout/hList6"/>
    <dgm:cxn modelId="{79CE07BF-9D30-4A5A-87C8-8E6B5D627500}" srcId="{C93D5573-E6C5-4E24-8F41-7765618BD0AF}" destId="{9A3A89E9-26A8-4862-A76E-34C9666931E4}" srcOrd="1" destOrd="0" parTransId="{328A5792-4AF1-4EF4-B020-51360BD13569}" sibTransId="{B5FB6F13-451E-4A94-8FBC-84C7DB4F1307}"/>
    <dgm:cxn modelId="{C998FEFF-B884-4178-9E87-387DA8E6D797}" srcId="{C18BA0F9-6E7B-4643-B45E-8C5DE47936FF}" destId="{BE1B13A2-7EC8-47BB-BBA4-8DB16003BA36}" srcOrd="1" destOrd="0" parTransId="{D7CCA3F4-AB69-4DF2-8148-6A2905DB1EC1}" sibTransId="{B271F104-913E-4319-9000-9E0B4B8AE984}"/>
    <dgm:cxn modelId="{3E61C192-79E3-4DA5-A32C-36F6173EDA2E}" srcId="{1737106F-E2EA-4FB6-91BA-21614223AD69}" destId="{64A33669-51E1-499C-AE3F-7C6BBAA271D9}" srcOrd="1" destOrd="0" parTransId="{6E446B87-C53F-4BEB-B8E3-917BE559F6ED}" sibTransId="{70E49436-9818-41D1-9E84-89A60C44D429}"/>
    <dgm:cxn modelId="{3D5DA155-F157-49B1-B562-AB6AE2370F88}" type="presParOf" srcId="{CC0CBC42-A64B-471D-9EBF-00208D0D2202}" destId="{CC339F7A-16A7-4050-AA1B-25B1DBF06337}" srcOrd="0" destOrd="0" presId="urn:microsoft.com/office/officeart/2005/8/layout/hList6"/>
    <dgm:cxn modelId="{AC7472E2-30D9-4F98-A940-9E595C7B918D}" type="presParOf" srcId="{CC0CBC42-A64B-471D-9EBF-00208D0D2202}" destId="{B2A36964-C639-4AB3-8FC6-29290A54F7B0}" srcOrd="1" destOrd="0" presId="urn:microsoft.com/office/officeart/2005/8/layout/hList6"/>
    <dgm:cxn modelId="{9CAE594B-E83B-49E0-88E6-C7EF6391F5D2}" type="presParOf" srcId="{CC0CBC42-A64B-471D-9EBF-00208D0D2202}" destId="{7A96B5BD-96E2-4584-AE6E-AA82C8F67FE0}"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1AAE0A-2EC7-4B7A-942C-40EFF70EE37B}" type="doc">
      <dgm:prSet loTypeId="urn:microsoft.com/office/officeart/2005/8/layout/hList1" loCatId="list" qsTypeId="urn:microsoft.com/office/officeart/2005/8/quickstyle/3d1" qsCatId="3D" csTypeId="urn:microsoft.com/office/officeart/2005/8/colors/accent2_2" csCatId="accent2" phldr="1"/>
      <dgm:spPr/>
      <dgm:t>
        <a:bodyPr/>
        <a:lstStyle/>
        <a:p>
          <a:endParaRPr lang="en-IN"/>
        </a:p>
      </dgm:t>
    </dgm:pt>
    <dgm:pt modelId="{180021DE-F46C-4346-8AA2-8AFDEC9C2E9B}">
      <dgm:prSet custT="1"/>
      <dgm:spPr/>
      <dgm:t>
        <a:bodyPr anchor="ctr"/>
        <a:lstStyle/>
        <a:p>
          <a:pPr algn="l" rtl="0">
            <a:lnSpc>
              <a:spcPct val="150000"/>
            </a:lnSpc>
          </a:pPr>
          <a:r>
            <a:rPr lang="en-IN" sz="2000" dirty="0" smtClean="0">
              <a:latin typeface="Trebuchet MS" panose="020B0603020202020204" pitchFamily="34" charset="0"/>
              <a:ea typeface="Tahoma" panose="020B0604030504040204" pitchFamily="34" charset="0"/>
              <a:cs typeface="Tahoma" panose="020B0604030504040204" pitchFamily="34" charset="0"/>
            </a:rPr>
            <a:t>Section</a:t>
          </a:r>
          <a:r>
            <a:rPr lang="en-IN" sz="2000" baseline="0" dirty="0" smtClean="0">
              <a:latin typeface="Trebuchet MS" panose="020B0603020202020204" pitchFamily="34" charset="0"/>
              <a:ea typeface="Tahoma" panose="020B0604030504040204" pitchFamily="34" charset="0"/>
              <a:cs typeface="Tahoma" panose="020B0604030504040204" pitchFamily="34" charset="0"/>
            </a:rPr>
            <a:t> 44AD</a:t>
          </a:r>
        </a:p>
      </dgm:t>
    </dgm:pt>
    <dgm:pt modelId="{FE03F9E9-6CCE-46A9-B3C6-064F7962D485}" type="par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21263FA2-C46D-4A12-B3DC-DBA206654002}" type="sibTrans" cxnId="{DD3DDA99-2300-4CA9-89E5-8B5052156B8F}">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E3A6614A-B09A-48C7-84C0-0FF9DBEE7869}">
      <dgm:prSet custT="1"/>
      <dgm:spPr/>
      <dgm:t>
        <a:bodyPr anchor="ctr"/>
        <a:lstStyle/>
        <a:p>
          <a:pPr algn="just" rtl="0"/>
          <a:r>
            <a:rPr lang="en-US" sz="1800" baseline="0" dirty="0" smtClean="0">
              <a:latin typeface="Trebuchet MS" panose="020B0603020202020204" pitchFamily="34" charset="0"/>
              <a:ea typeface="Tahoma" panose="020B0604030504040204" pitchFamily="34" charset="0"/>
              <a:cs typeface="Tahoma" panose="020B0604030504040204" pitchFamily="34" charset="0"/>
            </a:rPr>
            <a:t>Threshold extended to INR 75 Lakhs**</a:t>
          </a:r>
          <a:endParaRPr lang="en-IN" sz="1800" dirty="0">
            <a:latin typeface="Trebuchet MS" panose="020B0603020202020204" pitchFamily="34" charset="0"/>
          </a:endParaRPr>
        </a:p>
      </dgm:t>
    </dgm:pt>
    <dgm:pt modelId="{53F201A0-8BE6-4967-8372-BBA233E8D117}" type="sibTrans" cxnId="{FC706A5F-E88D-43E2-A0D2-85D324A8EBEC}">
      <dgm:prSet/>
      <dgm:spPr/>
      <dgm:t>
        <a:bodyPr/>
        <a:lstStyle/>
        <a:p>
          <a:endParaRPr lang="en-IN" sz="1600"/>
        </a:p>
      </dgm:t>
    </dgm:pt>
    <dgm:pt modelId="{C1D74551-77E6-4651-9F19-C1E47F0E7192}" type="parTrans" cxnId="{FC706A5F-E88D-43E2-A0D2-85D324A8EBEC}">
      <dgm:prSet/>
      <dgm:spPr/>
      <dgm:t>
        <a:bodyPr/>
        <a:lstStyle/>
        <a:p>
          <a:endParaRPr lang="en-IN" sz="1600"/>
        </a:p>
      </dgm:t>
    </dgm:pt>
    <dgm:pt modelId="{F7F6A865-600E-453A-A807-1D480060921C}">
      <dgm:prSet custT="1">
        <dgm:style>
          <a:lnRef idx="2">
            <a:schemeClr val="accent4"/>
          </a:lnRef>
          <a:fillRef idx="1">
            <a:schemeClr val="lt1"/>
          </a:fillRef>
          <a:effectRef idx="0">
            <a:schemeClr val="accent4"/>
          </a:effectRef>
          <a:fontRef idx="minor">
            <a:schemeClr val="dk1"/>
          </a:fontRef>
        </dgm:style>
      </dgm:prSet>
      <dgm:spPr/>
      <dgm:t>
        <a:bodyPr/>
        <a:lstStyle/>
        <a:p>
          <a:pPr algn="just" rtl="0"/>
          <a:r>
            <a:rPr lang="en-US" sz="1800" dirty="0" smtClean="0">
              <a:latin typeface="Trebuchet MS" panose="020B0603020202020204" pitchFamily="34" charset="0"/>
              <a:ea typeface="Tahoma" panose="020B0604030504040204" pitchFamily="34" charset="0"/>
              <a:cs typeface="Tahoma" panose="020B0604030504040204" pitchFamily="34" charset="0"/>
            </a:rPr>
            <a:t>Section 44ADA</a:t>
          </a:r>
          <a:endParaRPr lang="en-IN" sz="1800" dirty="0">
            <a:latin typeface="Trebuchet MS" panose="020B0603020202020204" pitchFamily="34" charset="0"/>
            <a:ea typeface="Tahoma" panose="020B0604030504040204" pitchFamily="34" charset="0"/>
            <a:cs typeface="Tahoma" panose="020B0604030504040204" pitchFamily="34" charset="0"/>
          </a:endParaRPr>
        </a:p>
      </dgm:t>
    </dgm:pt>
    <dgm:pt modelId="{8CC951E4-E296-4234-9E8E-FDE842BCC4E8}" type="sibTrans" cxnId="{1309C164-6FD1-4D59-B6E4-25EB18B08899}">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276EF571-2C36-43BE-A88F-26EC3C5A1754}" type="parTrans" cxnId="{1309C164-6FD1-4D59-B6E4-25EB18B08899}">
      <dgm:prSet/>
      <dgm:spPr/>
      <dgm:t>
        <a:bodyPr/>
        <a:lstStyle/>
        <a:p>
          <a:endParaRPr lang="en-IN" sz="1400">
            <a:latin typeface="Trebuchet MS" panose="020B0603020202020204" pitchFamily="34" charset="0"/>
            <a:ea typeface="Tahoma" panose="020B0604030504040204" pitchFamily="34" charset="0"/>
            <a:cs typeface="Tahoma" panose="020B0604030504040204" pitchFamily="34" charset="0"/>
          </a:endParaRPr>
        </a:p>
      </dgm:t>
    </dgm:pt>
    <dgm:pt modelId="{A3D74F9E-919F-4F5D-8DC3-FE09BCC34B97}">
      <dgm:prSet custT="1"/>
      <dgm:spPr/>
      <dgm:t>
        <a:bodyPr anchor="ctr"/>
        <a:lstStyle/>
        <a:p>
          <a:pPr algn="l" rtl="0">
            <a:lnSpc>
              <a:spcPct val="150000"/>
            </a:lnSpc>
          </a:pPr>
          <a:r>
            <a:rPr lang="en-US" sz="1800" baseline="0" dirty="0" smtClean="0">
              <a:latin typeface="Trebuchet MS" panose="020B0603020202020204" pitchFamily="34" charset="0"/>
              <a:ea typeface="Tahoma" panose="020B0604030504040204" pitchFamily="34" charset="0"/>
              <a:cs typeface="Tahoma" panose="020B0604030504040204" pitchFamily="34" charset="0"/>
            </a:rPr>
            <a:t>Threshold extended to INR 3 Crores**</a:t>
          </a:r>
          <a:endParaRPr lang="en-IN" sz="1800" baseline="0" dirty="0" smtClean="0">
            <a:latin typeface="Trebuchet MS" panose="020B0603020202020204" pitchFamily="34" charset="0"/>
            <a:ea typeface="Tahoma" panose="020B0604030504040204" pitchFamily="34" charset="0"/>
            <a:cs typeface="Tahoma" panose="020B0604030504040204" pitchFamily="34" charset="0"/>
          </a:endParaRPr>
        </a:p>
      </dgm:t>
    </dgm:pt>
    <dgm:pt modelId="{D354BDAB-BA0B-4839-A4CB-DB0554123541}" type="parTrans" cxnId="{34D27C6E-869E-4C74-AD89-2C546EBC01C6}">
      <dgm:prSet/>
      <dgm:spPr/>
      <dgm:t>
        <a:bodyPr/>
        <a:lstStyle/>
        <a:p>
          <a:endParaRPr lang="en-IN"/>
        </a:p>
      </dgm:t>
    </dgm:pt>
    <dgm:pt modelId="{99EDB845-A332-4A71-8A56-8AF9FC057FE2}" type="sibTrans" cxnId="{34D27C6E-869E-4C74-AD89-2C546EBC01C6}">
      <dgm:prSet/>
      <dgm:spPr/>
      <dgm:t>
        <a:bodyPr/>
        <a:lstStyle/>
        <a:p>
          <a:endParaRPr lang="en-IN"/>
        </a:p>
      </dgm:t>
    </dgm:pt>
    <dgm:pt modelId="{71DDCBF4-8F15-46EB-AA22-B35257DD92DB}" type="pres">
      <dgm:prSet presAssocID="{881AAE0A-2EC7-4B7A-942C-40EFF70EE37B}" presName="Name0" presStyleCnt="0">
        <dgm:presLayoutVars>
          <dgm:dir/>
          <dgm:animLvl val="lvl"/>
          <dgm:resizeHandles val="exact"/>
        </dgm:presLayoutVars>
      </dgm:prSet>
      <dgm:spPr/>
      <dgm:t>
        <a:bodyPr/>
        <a:lstStyle/>
        <a:p>
          <a:endParaRPr lang="en-IN"/>
        </a:p>
      </dgm:t>
    </dgm:pt>
    <dgm:pt modelId="{419B6924-E930-4F93-A9E2-FBD0E8C67571}" type="pres">
      <dgm:prSet presAssocID="{180021DE-F46C-4346-8AA2-8AFDEC9C2E9B}" presName="composite" presStyleCnt="0"/>
      <dgm:spPr/>
      <dgm:t>
        <a:bodyPr/>
        <a:lstStyle/>
        <a:p>
          <a:endParaRPr lang="en-IN"/>
        </a:p>
      </dgm:t>
    </dgm:pt>
    <dgm:pt modelId="{F70D762C-5950-4941-92D3-3CFAE3403F31}" type="pres">
      <dgm:prSet presAssocID="{180021DE-F46C-4346-8AA2-8AFDEC9C2E9B}" presName="parTx" presStyleLbl="alignNode1" presStyleIdx="0" presStyleCnt="2">
        <dgm:presLayoutVars>
          <dgm:chMax val="0"/>
          <dgm:chPref val="0"/>
          <dgm:bulletEnabled val="1"/>
        </dgm:presLayoutVars>
      </dgm:prSet>
      <dgm:spPr/>
      <dgm:t>
        <a:bodyPr/>
        <a:lstStyle/>
        <a:p>
          <a:endParaRPr lang="en-IN"/>
        </a:p>
      </dgm:t>
    </dgm:pt>
    <dgm:pt modelId="{D610852C-F673-4C84-BDEE-D0D84EFFE159}" type="pres">
      <dgm:prSet presAssocID="{180021DE-F46C-4346-8AA2-8AFDEC9C2E9B}" presName="desTx" presStyleLbl="alignAccFollowNode1" presStyleIdx="0" presStyleCnt="2">
        <dgm:presLayoutVars>
          <dgm:bulletEnabled val="1"/>
        </dgm:presLayoutVars>
      </dgm:prSet>
      <dgm:spPr/>
      <dgm:t>
        <a:bodyPr/>
        <a:lstStyle/>
        <a:p>
          <a:endParaRPr lang="en-IN"/>
        </a:p>
      </dgm:t>
    </dgm:pt>
    <dgm:pt modelId="{D3FA88E8-4BF5-453E-BB18-946A7664D10F}" type="pres">
      <dgm:prSet presAssocID="{21263FA2-C46D-4A12-B3DC-DBA206654002}" presName="space" presStyleCnt="0"/>
      <dgm:spPr/>
    </dgm:pt>
    <dgm:pt modelId="{81EAFACF-5D19-4EB9-887F-D8E4C36AF606}" type="pres">
      <dgm:prSet presAssocID="{F7F6A865-600E-453A-A807-1D480060921C}" presName="composite" presStyleCnt="0"/>
      <dgm:spPr/>
    </dgm:pt>
    <dgm:pt modelId="{C83176E5-7BB0-4908-A769-48B61F445526}" type="pres">
      <dgm:prSet presAssocID="{F7F6A865-600E-453A-A807-1D480060921C}" presName="parTx" presStyleLbl="alignNode1" presStyleIdx="1" presStyleCnt="2">
        <dgm:presLayoutVars>
          <dgm:chMax val="0"/>
          <dgm:chPref val="0"/>
          <dgm:bulletEnabled val="1"/>
        </dgm:presLayoutVars>
      </dgm:prSet>
      <dgm:spPr/>
      <dgm:t>
        <a:bodyPr/>
        <a:lstStyle/>
        <a:p>
          <a:endParaRPr lang="en-IN"/>
        </a:p>
      </dgm:t>
    </dgm:pt>
    <dgm:pt modelId="{5F413256-BF64-4E48-A2A6-4BBC897F8FB4}" type="pres">
      <dgm:prSet presAssocID="{F7F6A865-600E-453A-A807-1D480060921C}" presName="desTx" presStyleLbl="alignAccFollowNode1" presStyleIdx="1" presStyleCnt="2">
        <dgm:presLayoutVars>
          <dgm:bulletEnabled val="1"/>
        </dgm:presLayoutVars>
      </dgm:prSet>
      <dgm:spPr/>
      <dgm:t>
        <a:bodyPr/>
        <a:lstStyle/>
        <a:p>
          <a:endParaRPr lang="en-IN"/>
        </a:p>
      </dgm:t>
    </dgm:pt>
  </dgm:ptLst>
  <dgm:cxnLst>
    <dgm:cxn modelId="{1309C164-6FD1-4D59-B6E4-25EB18B08899}" srcId="{881AAE0A-2EC7-4B7A-942C-40EFF70EE37B}" destId="{F7F6A865-600E-453A-A807-1D480060921C}" srcOrd="1" destOrd="0" parTransId="{276EF571-2C36-43BE-A88F-26EC3C5A1754}" sibTransId="{8CC951E4-E296-4234-9E8E-FDE842BCC4E8}"/>
    <dgm:cxn modelId="{C251AFA8-4889-4C5E-BB68-DD76130D4BFC}" type="presOf" srcId="{881AAE0A-2EC7-4B7A-942C-40EFF70EE37B}" destId="{71DDCBF4-8F15-46EB-AA22-B35257DD92DB}" srcOrd="0" destOrd="0" presId="urn:microsoft.com/office/officeart/2005/8/layout/hList1"/>
    <dgm:cxn modelId="{34D27C6E-869E-4C74-AD89-2C546EBC01C6}" srcId="{180021DE-F46C-4346-8AA2-8AFDEC9C2E9B}" destId="{A3D74F9E-919F-4F5D-8DC3-FE09BCC34B97}" srcOrd="0" destOrd="0" parTransId="{D354BDAB-BA0B-4839-A4CB-DB0554123541}" sibTransId="{99EDB845-A332-4A71-8A56-8AF9FC057FE2}"/>
    <dgm:cxn modelId="{FC706A5F-E88D-43E2-A0D2-85D324A8EBEC}" srcId="{F7F6A865-600E-453A-A807-1D480060921C}" destId="{E3A6614A-B09A-48C7-84C0-0FF9DBEE7869}" srcOrd="0" destOrd="0" parTransId="{C1D74551-77E6-4651-9F19-C1E47F0E7192}" sibTransId="{53F201A0-8BE6-4967-8372-BBA233E8D117}"/>
    <dgm:cxn modelId="{44904110-0881-4BC4-B874-64548D577172}" type="presOf" srcId="{E3A6614A-B09A-48C7-84C0-0FF9DBEE7869}" destId="{5F413256-BF64-4E48-A2A6-4BBC897F8FB4}" srcOrd="0" destOrd="0" presId="urn:microsoft.com/office/officeart/2005/8/layout/hList1"/>
    <dgm:cxn modelId="{8AAC3599-A999-4ED0-B29D-0E2A206FDD0F}" type="presOf" srcId="{A3D74F9E-919F-4F5D-8DC3-FE09BCC34B97}" destId="{D610852C-F673-4C84-BDEE-D0D84EFFE159}" srcOrd="0" destOrd="0" presId="urn:microsoft.com/office/officeart/2005/8/layout/hList1"/>
    <dgm:cxn modelId="{C3CB1C91-46D0-49D7-9C57-A481BA6AF5E4}" type="presOf" srcId="{F7F6A865-600E-453A-A807-1D480060921C}" destId="{C83176E5-7BB0-4908-A769-48B61F445526}" srcOrd="0" destOrd="0" presId="urn:microsoft.com/office/officeart/2005/8/layout/hList1"/>
    <dgm:cxn modelId="{DD3DDA99-2300-4CA9-89E5-8B5052156B8F}" srcId="{881AAE0A-2EC7-4B7A-942C-40EFF70EE37B}" destId="{180021DE-F46C-4346-8AA2-8AFDEC9C2E9B}" srcOrd="0" destOrd="0" parTransId="{FE03F9E9-6CCE-46A9-B3C6-064F7962D485}" sibTransId="{21263FA2-C46D-4A12-B3DC-DBA206654002}"/>
    <dgm:cxn modelId="{01929C5C-93E4-435C-86DE-43020A5485BE}" type="presOf" srcId="{180021DE-F46C-4346-8AA2-8AFDEC9C2E9B}" destId="{F70D762C-5950-4941-92D3-3CFAE3403F31}" srcOrd="0" destOrd="0" presId="urn:microsoft.com/office/officeart/2005/8/layout/hList1"/>
    <dgm:cxn modelId="{2080D9CA-5C8A-4BF2-8F0A-564F4844C437}" type="presParOf" srcId="{71DDCBF4-8F15-46EB-AA22-B35257DD92DB}" destId="{419B6924-E930-4F93-A9E2-FBD0E8C67571}" srcOrd="0" destOrd="0" presId="urn:microsoft.com/office/officeart/2005/8/layout/hList1"/>
    <dgm:cxn modelId="{8F07A300-F297-4110-BDA4-37F3249BC04B}" type="presParOf" srcId="{419B6924-E930-4F93-A9E2-FBD0E8C67571}" destId="{F70D762C-5950-4941-92D3-3CFAE3403F31}" srcOrd="0" destOrd="0" presId="urn:microsoft.com/office/officeart/2005/8/layout/hList1"/>
    <dgm:cxn modelId="{51594902-339A-430E-993C-331C9CA26960}" type="presParOf" srcId="{419B6924-E930-4F93-A9E2-FBD0E8C67571}" destId="{D610852C-F673-4C84-BDEE-D0D84EFFE159}" srcOrd="1" destOrd="0" presId="urn:microsoft.com/office/officeart/2005/8/layout/hList1"/>
    <dgm:cxn modelId="{B7226AA8-D383-459F-A13E-C9F546809FEE}" type="presParOf" srcId="{71DDCBF4-8F15-46EB-AA22-B35257DD92DB}" destId="{D3FA88E8-4BF5-453E-BB18-946A7664D10F}" srcOrd="1" destOrd="0" presId="urn:microsoft.com/office/officeart/2005/8/layout/hList1"/>
    <dgm:cxn modelId="{56B460A0-6157-4F69-A719-B3B462D13C2D}" type="presParOf" srcId="{71DDCBF4-8F15-46EB-AA22-B35257DD92DB}" destId="{81EAFACF-5D19-4EB9-887F-D8E4C36AF606}" srcOrd="2" destOrd="0" presId="urn:microsoft.com/office/officeart/2005/8/layout/hList1"/>
    <dgm:cxn modelId="{3DC94B79-F7C8-4CB5-AAA6-E4D6655CDD41}" type="presParOf" srcId="{81EAFACF-5D19-4EB9-887F-D8E4C36AF606}" destId="{C83176E5-7BB0-4908-A769-48B61F445526}" srcOrd="0" destOrd="0" presId="urn:microsoft.com/office/officeart/2005/8/layout/hList1"/>
    <dgm:cxn modelId="{5671F6E5-F245-48BC-A6F4-667A5964FB6F}" type="presParOf" srcId="{81EAFACF-5D19-4EB9-887F-D8E4C36AF606}" destId="{5F413256-BF64-4E48-A2A6-4BBC897F8FB4}"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34060-8F86-45AA-AC67-965F950D1A4D}">
      <dsp:nvSpPr>
        <dsp:cNvPr id="0" name=""/>
        <dsp:cNvSpPr/>
      </dsp:nvSpPr>
      <dsp:spPr>
        <a:xfrm>
          <a:off x="0" y="0"/>
          <a:ext cx="104762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10B5EB-FE4C-4475-9170-F28D04425D08}">
      <dsp:nvSpPr>
        <dsp:cNvPr id="0" name=""/>
        <dsp:cNvSpPr/>
      </dsp:nvSpPr>
      <dsp:spPr>
        <a:xfrm>
          <a:off x="0" y="0"/>
          <a:ext cx="2095254" cy="1600506"/>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IN" sz="1800" kern="1200" dirty="0" smtClean="0">
              <a:solidFill>
                <a:srgbClr val="2D4164"/>
              </a:solidFill>
              <a:latin typeface="Trebuchet MS" panose="020B0603020202020204" pitchFamily="34" charset="0"/>
            </a:rPr>
            <a:t>Examples of Receipts which are included in Turnover</a:t>
          </a:r>
          <a:endParaRPr lang="en-IN" sz="2400" kern="1200" dirty="0">
            <a:solidFill>
              <a:srgbClr val="2D4164"/>
            </a:solidFill>
            <a:latin typeface="Trebuchet MS" panose="020B0603020202020204" pitchFamily="34" charset="0"/>
          </a:endParaRPr>
        </a:p>
      </dsp:txBody>
      <dsp:txXfrm>
        <a:off x="0" y="0"/>
        <a:ext cx="2095254" cy="1600506"/>
      </dsp:txXfrm>
    </dsp:sp>
    <dsp:sp modelId="{DE21A916-3B2E-4285-82C2-74A6ED525731}">
      <dsp:nvSpPr>
        <dsp:cNvPr id="0" name=""/>
        <dsp:cNvSpPr/>
      </dsp:nvSpPr>
      <dsp:spPr>
        <a:xfrm>
          <a:off x="2252398" y="25007"/>
          <a:ext cx="8223872" cy="500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IN" sz="1600" kern="1200" dirty="0" smtClean="0">
              <a:latin typeface="Trebuchet MS" panose="020B0603020202020204" pitchFamily="34" charset="0"/>
            </a:rPr>
            <a:t>GST, Cess and other levy (if the same is included in sale price)</a:t>
          </a:r>
          <a:endParaRPr lang="en-IN" sz="1600" kern="1200" dirty="0">
            <a:latin typeface="Trebuchet MS" panose="020B0603020202020204" pitchFamily="34" charset="0"/>
          </a:endParaRPr>
        </a:p>
      </dsp:txBody>
      <dsp:txXfrm>
        <a:off x="2252398" y="25007"/>
        <a:ext cx="8223872" cy="500158"/>
      </dsp:txXfrm>
    </dsp:sp>
    <dsp:sp modelId="{DA8C981C-F4DD-4C49-899D-159E9E481B5E}">
      <dsp:nvSpPr>
        <dsp:cNvPr id="0" name=""/>
        <dsp:cNvSpPr/>
      </dsp:nvSpPr>
      <dsp:spPr>
        <a:xfrm>
          <a:off x="2095254" y="525166"/>
          <a:ext cx="838101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F948C9-56B1-4BFF-BB3A-8818AD5BD10A}">
      <dsp:nvSpPr>
        <dsp:cNvPr id="0" name=""/>
        <dsp:cNvSpPr/>
      </dsp:nvSpPr>
      <dsp:spPr>
        <a:xfrm>
          <a:off x="2252398" y="550174"/>
          <a:ext cx="8223872" cy="500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IN" sz="1600" kern="1200" dirty="0" smtClean="0">
              <a:latin typeface="Trebuchet MS" panose="020B0603020202020204" pitchFamily="34" charset="0"/>
            </a:rPr>
            <a:t>Sale of unusable empties and packages</a:t>
          </a:r>
          <a:endParaRPr lang="en-IN" sz="1600" kern="1200" dirty="0">
            <a:latin typeface="Trebuchet MS" panose="020B0603020202020204" pitchFamily="34" charset="0"/>
          </a:endParaRPr>
        </a:p>
      </dsp:txBody>
      <dsp:txXfrm>
        <a:off x="2252398" y="550174"/>
        <a:ext cx="8223872" cy="500158"/>
      </dsp:txXfrm>
    </dsp:sp>
    <dsp:sp modelId="{0A8A98AA-1A96-4C51-885F-A8A844506662}">
      <dsp:nvSpPr>
        <dsp:cNvPr id="0" name=""/>
        <dsp:cNvSpPr/>
      </dsp:nvSpPr>
      <dsp:spPr>
        <a:xfrm>
          <a:off x="2095254" y="1050332"/>
          <a:ext cx="838101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FF3F39-6D3A-4556-9FE9-DA85D9E58B68}">
      <dsp:nvSpPr>
        <dsp:cNvPr id="0" name=""/>
        <dsp:cNvSpPr/>
      </dsp:nvSpPr>
      <dsp:spPr>
        <a:xfrm>
          <a:off x="2252398" y="1075340"/>
          <a:ext cx="8223872" cy="500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IN" sz="1600" kern="1200" dirty="0" smtClean="0">
              <a:latin typeface="Trebuchet MS" panose="020B0603020202020204" pitchFamily="34" charset="0"/>
            </a:rPr>
            <a:t>Service charges charged for delivery</a:t>
          </a:r>
          <a:endParaRPr lang="en-IN" sz="1600" kern="1200" dirty="0">
            <a:latin typeface="Trebuchet MS" panose="020B0603020202020204" pitchFamily="34" charset="0"/>
          </a:endParaRPr>
        </a:p>
      </dsp:txBody>
      <dsp:txXfrm>
        <a:off x="2252398" y="1075340"/>
        <a:ext cx="8223872" cy="500158"/>
      </dsp:txXfrm>
    </dsp:sp>
    <dsp:sp modelId="{C65C5C9C-B6B4-4600-A6BD-A645BCFD320C}">
      <dsp:nvSpPr>
        <dsp:cNvPr id="0" name=""/>
        <dsp:cNvSpPr/>
      </dsp:nvSpPr>
      <dsp:spPr>
        <a:xfrm>
          <a:off x="2095254" y="1575499"/>
          <a:ext cx="838101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D3FCA6-8E2B-4004-9226-96CD7B508984}">
      <dsp:nvSpPr>
        <dsp:cNvPr id="0" name=""/>
        <dsp:cNvSpPr/>
      </dsp:nvSpPr>
      <dsp:spPr>
        <a:xfrm>
          <a:off x="0" y="1600506"/>
          <a:ext cx="104762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5D4CA-DC51-452F-99EB-4CC1A1593B7C}">
      <dsp:nvSpPr>
        <dsp:cNvPr id="0" name=""/>
        <dsp:cNvSpPr/>
      </dsp:nvSpPr>
      <dsp:spPr>
        <a:xfrm>
          <a:off x="0" y="1600506"/>
          <a:ext cx="2095254" cy="1600506"/>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endParaRPr lang="en-IN" sz="1800" kern="1200" dirty="0" smtClean="0">
            <a:solidFill>
              <a:srgbClr val="2D4164"/>
            </a:solidFill>
            <a:latin typeface="Trebuchet MS" panose="020B0603020202020204" pitchFamily="34" charset="0"/>
          </a:endParaRPr>
        </a:p>
        <a:p>
          <a:pPr lvl="0" algn="ctr" defTabSz="800100">
            <a:lnSpc>
              <a:spcPct val="90000"/>
            </a:lnSpc>
            <a:spcBef>
              <a:spcPct val="0"/>
            </a:spcBef>
            <a:spcAft>
              <a:spcPct val="35000"/>
            </a:spcAft>
          </a:pPr>
          <a:r>
            <a:rPr lang="en-IN" sz="1800" kern="1200" dirty="0" smtClean="0">
              <a:solidFill>
                <a:srgbClr val="2D4164"/>
              </a:solidFill>
              <a:latin typeface="Trebuchet MS" panose="020B0603020202020204" pitchFamily="34" charset="0"/>
            </a:rPr>
            <a:t>Examples of Receipts which are not included in Turnover</a:t>
          </a:r>
          <a:endParaRPr lang="en-IN" sz="1800" kern="1200" dirty="0">
            <a:solidFill>
              <a:srgbClr val="2D4164"/>
            </a:solidFill>
            <a:latin typeface="Trebuchet MS" panose="020B0603020202020204" pitchFamily="34" charset="0"/>
          </a:endParaRPr>
        </a:p>
      </dsp:txBody>
      <dsp:txXfrm>
        <a:off x="0" y="1600506"/>
        <a:ext cx="2095254" cy="1600506"/>
      </dsp:txXfrm>
    </dsp:sp>
    <dsp:sp modelId="{E801F46B-B3DA-41FA-8A6D-47933E50B83B}">
      <dsp:nvSpPr>
        <dsp:cNvPr id="0" name=""/>
        <dsp:cNvSpPr/>
      </dsp:nvSpPr>
      <dsp:spPr>
        <a:xfrm>
          <a:off x="2252398" y="1615589"/>
          <a:ext cx="8223872" cy="30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IN" sz="1600" kern="1200" dirty="0" smtClean="0">
              <a:latin typeface="Trebuchet MS" panose="020B0603020202020204" pitchFamily="34" charset="0"/>
            </a:rPr>
            <a:t>Sale of PPE</a:t>
          </a:r>
          <a:endParaRPr lang="en-IN" sz="1600" kern="1200" dirty="0">
            <a:latin typeface="Trebuchet MS" panose="020B0603020202020204" pitchFamily="34" charset="0"/>
          </a:endParaRPr>
        </a:p>
      </dsp:txBody>
      <dsp:txXfrm>
        <a:off x="2252398" y="1615589"/>
        <a:ext cx="8223872" cy="301658"/>
      </dsp:txXfrm>
    </dsp:sp>
    <dsp:sp modelId="{FDEC0B2E-1B75-48EB-89CF-F91E94466B3C}">
      <dsp:nvSpPr>
        <dsp:cNvPr id="0" name=""/>
        <dsp:cNvSpPr/>
      </dsp:nvSpPr>
      <dsp:spPr>
        <a:xfrm>
          <a:off x="2095254" y="1917247"/>
          <a:ext cx="838101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77D07C-964E-468E-AD52-1AE6A4A29F21}">
      <dsp:nvSpPr>
        <dsp:cNvPr id="0" name=""/>
        <dsp:cNvSpPr/>
      </dsp:nvSpPr>
      <dsp:spPr>
        <a:xfrm>
          <a:off x="2252398" y="1932330"/>
          <a:ext cx="8223872" cy="30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IN" sz="1600" kern="1200" dirty="0" smtClean="0">
              <a:latin typeface="Trebuchet MS" panose="020B0603020202020204" pitchFamily="34" charset="0"/>
            </a:rPr>
            <a:t>Advance, deposits, retention received from customers</a:t>
          </a:r>
          <a:endParaRPr lang="en-IN" sz="1600" kern="1200" dirty="0">
            <a:latin typeface="Trebuchet MS" panose="020B0603020202020204" pitchFamily="34" charset="0"/>
          </a:endParaRPr>
        </a:p>
      </dsp:txBody>
      <dsp:txXfrm>
        <a:off x="2252398" y="1932330"/>
        <a:ext cx="8223872" cy="301658"/>
      </dsp:txXfrm>
    </dsp:sp>
    <dsp:sp modelId="{BDC4BC63-2D79-4BA8-B5DE-4747051C0636}">
      <dsp:nvSpPr>
        <dsp:cNvPr id="0" name=""/>
        <dsp:cNvSpPr/>
      </dsp:nvSpPr>
      <dsp:spPr>
        <a:xfrm>
          <a:off x="2095254" y="2233988"/>
          <a:ext cx="838101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277E84-3765-4F9C-884F-6DA1C5F99C13}">
      <dsp:nvSpPr>
        <dsp:cNvPr id="0" name=""/>
        <dsp:cNvSpPr/>
      </dsp:nvSpPr>
      <dsp:spPr>
        <a:xfrm>
          <a:off x="2252398" y="2249071"/>
          <a:ext cx="8223872" cy="30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IN" sz="1600" kern="1200" dirty="0" smtClean="0">
              <a:latin typeface="Trebuchet MS" panose="020B0603020202020204" pitchFamily="34" charset="0"/>
            </a:rPr>
            <a:t>Security, retention, or other deposits received from Employee</a:t>
          </a:r>
          <a:endParaRPr lang="en-IN" sz="1600" kern="1200" dirty="0">
            <a:latin typeface="Trebuchet MS" panose="020B0603020202020204" pitchFamily="34" charset="0"/>
          </a:endParaRPr>
        </a:p>
      </dsp:txBody>
      <dsp:txXfrm>
        <a:off x="2252398" y="2249071"/>
        <a:ext cx="8223872" cy="301658"/>
      </dsp:txXfrm>
    </dsp:sp>
    <dsp:sp modelId="{CF5F02DF-0C50-412A-8D69-5AB069B0C6FD}">
      <dsp:nvSpPr>
        <dsp:cNvPr id="0" name=""/>
        <dsp:cNvSpPr/>
      </dsp:nvSpPr>
      <dsp:spPr>
        <a:xfrm>
          <a:off x="2095254" y="2550729"/>
          <a:ext cx="838101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83ADB2-F4F0-416D-9AA4-751DE3FE5419}">
      <dsp:nvSpPr>
        <dsp:cNvPr id="0" name=""/>
        <dsp:cNvSpPr/>
      </dsp:nvSpPr>
      <dsp:spPr>
        <a:xfrm>
          <a:off x="2252398" y="2565812"/>
          <a:ext cx="8223872" cy="30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IN" sz="1600" kern="1200" dirty="0" smtClean="0">
              <a:latin typeface="Trebuchet MS" panose="020B0603020202020204" pitchFamily="34" charset="0"/>
            </a:rPr>
            <a:t>Interest income</a:t>
          </a:r>
          <a:endParaRPr lang="en-IN" sz="1600" kern="1200" dirty="0">
            <a:latin typeface="Trebuchet MS" panose="020B0603020202020204" pitchFamily="34" charset="0"/>
          </a:endParaRPr>
        </a:p>
      </dsp:txBody>
      <dsp:txXfrm>
        <a:off x="2252398" y="2565812"/>
        <a:ext cx="8223872" cy="301658"/>
      </dsp:txXfrm>
    </dsp:sp>
    <dsp:sp modelId="{61DCEB38-8842-4933-9570-039F22487DC9}">
      <dsp:nvSpPr>
        <dsp:cNvPr id="0" name=""/>
        <dsp:cNvSpPr/>
      </dsp:nvSpPr>
      <dsp:spPr>
        <a:xfrm>
          <a:off x="2095254" y="2867470"/>
          <a:ext cx="838101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3EA4EF-53EC-410D-BA30-BD609D0A9391}">
      <dsp:nvSpPr>
        <dsp:cNvPr id="0" name=""/>
        <dsp:cNvSpPr/>
      </dsp:nvSpPr>
      <dsp:spPr>
        <a:xfrm>
          <a:off x="2252398" y="2882553"/>
          <a:ext cx="8223872" cy="30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IN" sz="1600" kern="1200" dirty="0" smtClean="0">
              <a:latin typeface="Trebuchet MS" panose="020B0603020202020204" pitchFamily="34" charset="0"/>
            </a:rPr>
            <a:t>Value of Inventory</a:t>
          </a:r>
          <a:endParaRPr lang="en-IN" sz="1600" kern="1200" dirty="0">
            <a:latin typeface="Trebuchet MS" panose="020B0603020202020204" pitchFamily="34" charset="0"/>
          </a:endParaRPr>
        </a:p>
      </dsp:txBody>
      <dsp:txXfrm>
        <a:off x="2252398" y="2882553"/>
        <a:ext cx="8223872" cy="301658"/>
      </dsp:txXfrm>
    </dsp:sp>
    <dsp:sp modelId="{CCE93E4B-0E0D-4570-B480-0CA247BC6FE2}">
      <dsp:nvSpPr>
        <dsp:cNvPr id="0" name=""/>
        <dsp:cNvSpPr/>
      </dsp:nvSpPr>
      <dsp:spPr>
        <a:xfrm>
          <a:off x="2095254" y="3184211"/>
          <a:ext cx="838101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B72CC-6272-43EE-97E8-27B72CDA07B9}">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137B4-0F38-40D7-BF32-B1CF9159EED0}">
      <dsp:nvSpPr>
        <dsp:cNvPr id="0" name=""/>
        <dsp:cNvSpPr/>
      </dsp:nvSpPr>
      <dsp:spPr>
        <a:xfrm>
          <a:off x="0" y="0"/>
          <a:ext cx="2103120" cy="4719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150000"/>
            </a:lnSpc>
            <a:spcBef>
              <a:spcPct val="0"/>
            </a:spcBef>
            <a:spcAft>
              <a:spcPct val="35000"/>
            </a:spcAft>
          </a:pPr>
          <a:r>
            <a:rPr lang="en-IN" sz="2400" kern="120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Section</a:t>
          </a:r>
          <a:r>
            <a:rPr lang="en-IN" sz="2400" kern="1200" baseline="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 44AD(6)</a:t>
          </a:r>
        </a:p>
      </dsp:txBody>
      <dsp:txXfrm>
        <a:off x="0" y="0"/>
        <a:ext cx="2103120" cy="4719482"/>
      </dsp:txXfrm>
    </dsp:sp>
    <dsp:sp modelId="{81FFA02C-0A68-4B3A-B0B7-64947BC2E23E}">
      <dsp:nvSpPr>
        <dsp:cNvPr id="0" name=""/>
        <dsp:cNvSpPr/>
      </dsp:nvSpPr>
      <dsp:spPr>
        <a:xfrm>
          <a:off x="2260854" y="55479"/>
          <a:ext cx="8254746" cy="110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150000"/>
            </a:lnSpc>
            <a:spcBef>
              <a:spcPct val="0"/>
            </a:spcBef>
            <a:spcAft>
              <a:spcPct val="35000"/>
            </a:spcAft>
          </a:pPr>
          <a:r>
            <a:rPr lang="en-US" sz="2000" b="0" i="0" kern="1200" dirty="0" smtClean="0">
              <a:latin typeface="Trebuchet MS" panose="020B0603020202020204" pitchFamily="34" charset="0"/>
            </a:rPr>
            <a:t>The provisions of this section, notwithstanding anything contained in the foregoing provisions, shall not apply to—</a:t>
          </a:r>
          <a:endParaRPr lang="en-IN" sz="2000" kern="1200" baseline="0" dirty="0" smtClean="0">
            <a:solidFill>
              <a:srgbClr val="2D4164"/>
            </a:solidFill>
            <a:latin typeface="Trebuchet MS" panose="020B0603020202020204" pitchFamily="34" charset="0"/>
            <a:ea typeface="Tahoma" panose="020B0604030504040204" pitchFamily="34" charset="0"/>
            <a:cs typeface="Tahoma" panose="020B0604030504040204" pitchFamily="34" charset="0"/>
          </a:endParaRPr>
        </a:p>
      </dsp:txBody>
      <dsp:txXfrm>
        <a:off x="2260854" y="55479"/>
        <a:ext cx="8254746" cy="1109585"/>
      </dsp:txXfrm>
    </dsp:sp>
    <dsp:sp modelId="{D9032156-A699-4259-B66C-5674DB95B6B3}">
      <dsp:nvSpPr>
        <dsp:cNvPr id="0" name=""/>
        <dsp:cNvSpPr/>
      </dsp:nvSpPr>
      <dsp:spPr>
        <a:xfrm>
          <a:off x="2103120" y="1165064"/>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0625B8-FFC9-40B2-9110-F54E1E2AD809}">
      <dsp:nvSpPr>
        <dsp:cNvPr id="0" name=""/>
        <dsp:cNvSpPr/>
      </dsp:nvSpPr>
      <dsp:spPr>
        <a:xfrm>
          <a:off x="2260854" y="1220544"/>
          <a:ext cx="8254746" cy="110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0" kern="1200" dirty="0" smtClean="0">
              <a:latin typeface="Trebuchet MS" panose="020B0603020202020204" pitchFamily="34" charset="0"/>
            </a:rPr>
            <a:t>a person carrying on profession as referred to in sub-section (1) of </a:t>
          </a:r>
          <a:r>
            <a:rPr lang="en-US" sz="2000" b="0" i="0" u="none" kern="1200" dirty="0" smtClean="0">
              <a:latin typeface="Trebuchet MS" panose="020B0603020202020204" pitchFamily="34" charset="0"/>
            </a:rPr>
            <a:t>section 44AA</a:t>
          </a:r>
          <a:r>
            <a:rPr lang="en-US" sz="2000" b="0" i="0" kern="1200" dirty="0" smtClean="0">
              <a:latin typeface="Trebuchet MS" panose="020B0603020202020204" pitchFamily="34" charset="0"/>
            </a:rPr>
            <a:t>;</a:t>
          </a:r>
          <a:endParaRPr lang="en-US" sz="2000" b="0" i="0" kern="1200" dirty="0">
            <a:latin typeface="Trebuchet MS" panose="020B0603020202020204" pitchFamily="34" charset="0"/>
          </a:endParaRPr>
        </a:p>
      </dsp:txBody>
      <dsp:txXfrm>
        <a:off x="2260854" y="1220544"/>
        <a:ext cx="8254746" cy="1109585"/>
      </dsp:txXfrm>
    </dsp:sp>
    <dsp:sp modelId="{F4884D7D-0AAE-4B86-A743-A8B2966ACB03}">
      <dsp:nvSpPr>
        <dsp:cNvPr id="0" name=""/>
        <dsp:cNvSpPr/>
      </dsp:nvSpPr>
      <dsp:spPr>
        <a:xfrm>
          <a:off x="2103120" y="2330129"/>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81962D-2E72-4AA0-9DB9-ED573D5E1704}">
      <dsp:nvSpPr>
        <dsp:cNvPr id="0" name=""/>
        <dsp:cNvSpPr/>
      </dsp:nvSpPr>
      <dsp:spPr>
        <a:xfrm>
          <a:off x="2260854" y="2385608"/>
          <a:ext cx="8254746" cy="110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0" kern="1200" smtClean="0">
              <a:latin typeface="Trebuchet MS" panose="020B0603020202020204" pitchFamily="34" charset="0"/>
            </a:rPr>
            <a:t>a person earning income in the nature of commission or brokerage; or</a:t>
          </a:r>
          <a:endParaRPr lang="en-US" sz="2000" b="0" i="0" kern="1200" dirty="0">
            <a:latin typeface="Trebuchet MS" panose="020B0603020202020204" pitchFamily="34" charset="0"/>
          </a:endParaRPr>
        </a:p>
      </dsp:txBody>
      <dsp:txXfrm>
        <a:off x="2260854" y="2385608"/>
        <a:ext cx="8254746" cy="1109585"/>
      </dsp:txXfrm>
    </dsp:sp>
    <dsp:sp modelId="{D92512A7-3E05-426E-A9E2-B7A35F4E7F25}">
      <dsp:nvSpPr>
        <dsp:cNvPr id="0" name=""/>
        <dsp:cNvSpPr/>
      </dsp:nvSpPr>
      <dsp:spPr>
        <a:xfrm>
          <a:off x="2103120" y="3495194"/>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1FACB0-9256-48BF-AEC5-B330CFAAB579}">
      <dsp:nvSpPr>
        <dsp:cNvPr id="0" name=""/>
        <dsp:cNvSpPr/>
      </dsp:nvSpPr>
      <dsp:spPr>
        <a:xfrm>
          <a:off x="2260854" y="3550673"/>
          <a:ext cx="8254746" cy="110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0" kern="1200" dirty="0" smtClean="0">
              <a:latin typeface="Trebuchet MS" panose="020B0603020202020204" pitchFamily="34" charset="0"/>
            </a:rPr>
            <a:t>a person carrying on any agency business.</a:t>
          </a:r>
          <a:endParaRPr lang="en-US" sz="2000" b="0" i="0" kern="1200" dirty="0">
            <a:latin typeface="Trebuchet MS" panose="020B0603020202020204" pitchFamily="34" charset="0"/>
          </a:endParaRPr>
        </a:p>
      </dsp:txBody>
      <dsp:txXfrm>
        <a:off x="2260854" y="3550673"/>
        <a:ext cx="8254746" cy="1109585"/>
      </dsp:txXfrm>
    </dsp:sp>
    <dsp:sp modelId="{B3BAF62E-AD2D-4AFF-9F3E-59ACE159CE30}">
      <dsp:nvSpPr>
        <dsp:cNvPr id="0" name=""/>
        <dsp:cNvSpPr/>
      </dsp:nvSpPr>
      <dsp:spPr>
        <a:xfrm>
          <a:off x="2103120" y="4660259"/>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6FCE1-2DF5-4171-9811-B16E4C992E67}">
      <dsp:nvSpPr>
        <dsp:cNvPr id="0" name=""/>
        <dsp:cNvSpPr/>
      </dsp:nvSpPr>
      <dsp:spPr>
        <a:xfrm>
          <a:off x="0" y="791799"/>
          <a:ext cx="5447898" cy="16731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rebuchet MS" panose="020B0603020202020204" pitchFamily="34" charset="0"/>
            </a:rPr>
            <a:t>Mr.</a:t>
          </a:r>
          <a:r>
            <a:rPr lang="en-IN" sz="2000" kern="1200" baseline="0" dirty="0" smtClean="0">
              <a:latin typeface="Trebuchet MS" panose="020B0603020202020204" pitchFamily="34" charset="0"/>
            </a:rPr>
            <a:t> X is earning income in the nature of commission. He also runs a grocery store. Can Mr. X opt for presumptive taxation u/s 44AD in respect of income from grocery store?</a:t>
          </a:r>
          <a:endParaRPr lang="en-IN" sz="2000" kern="1200" dirty="0">
            <a:latin typeface="Trebuchet MS" panose="020B0603020202020204" pitchFamily="34" charset="0"/>
          </a:endParaRPr>
        </a:p>
      </dsp:txBody>
      <dsp:txXfrm>
        <a:off x="81674" y="873473"/>
        <a:ext cx="5284550" cy="1509752"/>
      </dsp:txXfrm>
    </dsp:sp>
    <dsp:sp modelId="{8827012C-2A9E-40CF-A66E-474C9B3F728E}">
      <dsp:nvSpPr>
        <dsp:cNvPr id="0" name=""/>
        <dsp:cNvSpPr/>
      </dsp:nvSpPr>
      <dsp:spPr>
        <a:xfrm>
          <a:off x="0" y="2512143"/>
          <a:ext cx="544789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71"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n-IN" sz="5100" kern="1200" dirty="0">
            <a:latin typeface="Trebuchet MS" panose="020B0603020202020204" pitchFamily="34" charset="0"/>
          </a:endParaRPr>
        </a:p>
      </dsp:txBody>
      <dsp:txXfrm>
        <a:off x="0" y="2512143"/>
        <a:ext cx="5447898" cy="10764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400B6-724A-4B03-9D5B-164392DB4CF6}">
      <dsp:nvSpPr>
        <dsp:cNvPr id="0" name=""/>
        <dsp:cNvSpPr/>
      </dsp:nvSpPr>
      <dsp:spPr>
        <a:xfrm>
          <a:off x="2229505" y="0"/>
          <a:ext cx="2863720" cy="129521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b="0" kern="1200" dirty="0" smtClean="0">
              <a:latin typeface="Trebuchet MS" panose="020B0603020202020204" pitchFamily="34" charset="0"/>
            </a:rPr>
            <a:t>Shri Arthur Bernard </a:t>
          </a:r>
          <a:r>
            <a:rPr lang="en-IN" sz="1600" b="0" kern="1200" dirty="0" err="1" smtClean="0">
              <a:latin typeface="Trebuchet MS" panose="020B0603020202020204" pitchFamily="34" charset="0"/>
            </a:rPr>
            <a:t>Sebastine</a:t>
          </a:r>
          <a:r>
            <a:rPr lang="en-IN" sz="1600" b="0" kern="1200" dirty="0" smtClean="0">
              <a:latin typeface="Trebuchet MS" panose="020B0603020202020204" pitchFamily="34" charset="0"/>
            </a:rPr>
            <a:t> </a:t>
          </a:r>
          <a:r>
            <a:rPr lang="en-IN" sz="1600" b="0" kern="1200" dirty="0" err="1" smtClean="0">
              <a:latin typeface="Trebuchet MS" panose="020B0603020202020204" pitchFamily="34" charset="0"/>
            </a:rPr>
            <a:t>Pais</a:t>
          </a:r>
          <a:r>
            <a:rPr lang="en-IN" sz="1600" b="0" kern="1200" dirty="0" smtClean="0">
              <a:latin typeface="Trebuchet MS" panose="020B0603020202020204" pitchFamily="34" charset="0"/>
            </a:rPr>
            <a:t>, Vs. Deputy Commissioner of Income-tax [ITA No.1683/Bang/2019]</a:t>
          </a:r>
          <a:endParaRPr lang="en-IN" sz="1600" b="0" kern="1200" dirty="0">
            <a:latin typeface="Trebuchet MS" panose="020B0603020202020204" pitchFamily="34" charset="0"/>
          </a:endParaRPr>
        </a:p>
      </dsp:txBody>
      <dsp:txXfrm>
        <a:off x="2229505" y="0"/>
        <a:ext cx="2863720" cy="1295215"/>
      </dsp:txXfrm>
    </dsp:sp>
    <dsp:sp modelId="{3D8DD752-961C-40C2-AC1F-D59E4C99BF85}">
      <dsp:nvSpPr>
        <dsp:cNvPr id="0" name=""/>
        <dsp:cNvSpPr/>
      </dsp:nvSpPr>
      <dsp:spPr>
        <a:xfrm>
          <a:off x="819016" y="0"/>
          <a:ext cx="1282262" cy="129521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A768C-5A8D-4EC4-947E-F49C1B0C9615}">
      <dsp:nvSpPr>
        <dsp:cNvPr id="0" name=""/>
        <dsp:cNvSpPr/>
      </dsp:nvSpPr>
      <dsp:spPr>
        <a:xfrm>
          <a:off x="0" y="0"/>
          <a:ext cx="3767713" cy="47672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latin typeface="Trebuchet MS" panose="020B0603020202020204" pitchFamily="34" charset="0"/>
            </a:rPr>
            <a:t>Profession covered u/s 44AA(1)</a:t>
          </a:r>
          <a:endParaRPr lang="en-IN" sz="2800" kern="1200" dirty="0">
            <a:latin typeface="Trebuchet MS" panose="020B0603020202020204" pitchFamily="34" charset="0"/>
          </a:endParaRPr>
        </a:p>
      </dsp:txBody>
      <dsp:txXfrm>
        <a:off x="0" y="0"/>
        <a:ext cx="3767713" cy="1430174"/>
      </dsp:txXfrm>
    </dsp:sp>
    <dsp:sp modelId="{935599E7-350E-4074-B4BC-87E7944759D0}">
      <dsp:nvSpPr>
        <dsp:cNvPr id="0" name=""/>
        <dsp:cNvSpPr/>
      </dsp:nvSpPr>
      <dsp:spPr>
        <a:xfrm>
          <a:off x="376771" y="1431047"/>
          <a:ext cx="3014170" cy="3411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kern="1200" dirty="0" smtClean="0">
              <a:latin typeface="Trebuchet MS" panose="020B0603020202020204" pitchFamily="34" charset="0"/>
            </a:rPr>
            <a:t>1.Legal</a:t>
          </a:r>
        </a:p>
      </dsp:txBody>
      <dsp:txXfrm>
        <a:off x="386764" y="1441040"/>
        <a:ext cx="2994184" cy="321205"/>
      </dsp:txXfrm>
    </dsp:sp>
    <dsp:sp modelId="{C82814CA-114B-4970-9138-F1C558657C34}">
      <dsp:nvSpPr>
        <dsp:cNvPr id="0" name=""/>
        <dsp:cNvSpPr/>
      </dsp:nvSpPr>
      <dsp:spPr>
        <a:xfrm>
          <a:off x="376771" y="1824729"/>
          <a:ext cx="3014170" cy="3411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kern="1200" dirty="0" smtClean="0">
              <a:latin typeface="Trebuchet MS" panose="020B0603020202020204" pitchFamily="34" charset="0"/>
            </a:rPr>
            <a:t>2.Medical</a:t>
          </a:r>
        </a:p>
      </dsp:txBody>
      <dsp:txXfrm>
        <a:off x="386764" y="1834722"/>
        <a:ext cx="2994184" cy="321205"/>
      </dsp:txXfrm>
    </dsp:sp>
    <dsp:sp modelId="{107F1117-3702-40E6-86E3-6A9D3253EB85}">
      <dsp:nvSpPr>
        <dsp:cNvPr id="0" name=""/>
        <dsp:cNvSpPr/>
      </dsp:nvSpPr>
      <dsp:spPr>
        <a:xfrm>
          <a:off x="376771" y="2218411"/>
          <a:ext cx="3014170" cy="3411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kern="1200" dirty="0" smtClean="0">
              <a:latin typeface="Trebuchet MS" panose="020B0603020202020204" pitchFamily="34" charset="0"/>
            </a:rPr>
            <a:t>3.Engineering</a:t>
          </a:r>
        </a:p>
      </dsp:txBody>
      <dsp:txXfrm>
        <a:off x="386764" y="2228404"/>
        <a:ext cx="2994184" cy="321205"/>
      </dsp:txXfrm>
    </dsp:sp>
    <dsp:sp modelId="{61EDEB2F-6BA5-460B-9A3D-1A30609C0B7E}">
      <dsp:nvSpPr>
        <dsp:cNvPr id="0" name=""/>
        <dsp:cNvSpPr/>
      </dsp:nvSpPr>
      <dsp:spPr>
        <a:xfrm>
          <a:off x="376771" y="2612093"/>
          <a:ext cx="3014170" cy="3411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kern="1200" dirty="0" smtClean="0">
              <a:latin typeface="Trebuchet MS" panose="020B0603020202020204" pitchFamily="34" charset="0"/>
            </a:rPr>
            <a:t>4.Architectural profession</a:t>
          </a:r>
        </a:p>
      </dsp:txBody>
      <dsp:txXfrm>
        <a:off x="386764" y="2622086"/>
        <a:ext cx="2994184" cy="321205"/>
      </dsp:txXfrm>
    </dsp:sp>
    <dsp:sp modelId="{A5791422-D76F-4824-B5A9-B61052799773}">
      <dsp:nvSpPr>
        <dsp:cNvPr id="0" name=""/>
        <dsp:cNvSpPr/>
      </dsp:nvSpPr>
      <dsp:spPr>
        <a:xfrm>
          <a:off x="376771" y="3005775"/>
          <a:ext cx="3014170" cy="3411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kern="1200" dirty="0" smtClean="0">
              <a:latin typeface="Trebuchet MS" panose="020B0603020202020204" pitchFamily="34" charset="0"/>
            </a:rPr>
            <a:t>5.Profession of accountancy</a:t>
          </a:r>
        </a:p>
      </dsp:txBody>
      <dsp:txXfrm>
        <a:off x="386764" y="3015768"/>
        <a:ext cx="2994184" cy="321205"/>
      </dsp:txXfrm>
    </dsp:sp>
    <dsp:sp modelId="{ADE642A9-6814-4E43-9087-E5B5BD239033}">
      <dsp:nvSpPr>
        <dsp:cNvPr id="0" name=""/>
        <dsp:cNvSpPr/>
      </dsp:nvSpPr>
      <dsp:spPr>
        <a:xfrm>
          <a:off x="376771" y="3399457"/>
          <a:ext cx="3014170" cy="3411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kern="1200" dirty="0" smtClean="0">
              <a:latin typeface="Trebuchet MS" panose="020B0603020202020204" pitchFamily="34" charset="0"/>
            </a:rPr>
            <a:t>6.Technical consultancy</a:t>
          </a:r>
        </a:p>
      </dsp:txBody>
      <dsp:txXfrm>
        <a:off x="386764" y="3409450"/>
        <a:ext cx="2994184" cy="321205"/>
      </dsp:txXfrm>
    </dsp:sp>
    <dsp:sp modelId="{F2D2C8A6-7000-40FB-8A2C-13BA1038C479}">
      <dsp:nvSpPr>
        <dsp:cNvPr id="0" name=""/>
        <dsp:cNvSpPr/>
      </dsp:nvSpPr>
      <dsp:spPr>
        <a:xfrm>
          <a:off x="376771" y="3793139"/>
          <a:ext cx="3014170" cy="3411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kern="1200" dirty="0" smtClean="0">
              <a:latin typeface="Trebuchet MS" panose="020B0603020202020204" pitchFamily="34" charset="0"/>
            </a:rPr>
            <a:t>7.Interior Decoration</a:t>
          </a:r>
        </a:p>
      </dsp:txBody>
      <dsp:txXfrm>
        <a:off x="386764" y="3803132"/>
        <a:ext cx="2994184" cy="321205"/>
      </dsp:txXfrm>
    </dsp:sp>
    <dsp:sp modelId="{59C23E6A-54BF-431F-ACB8-250817AFB307}">
      <dsp:nvSpPr>
        <dsp:cNvPr id="0" name=""/>
        <dsp:cNvSpPr/>
      </dsp:nvSpPr>
      <dsp:spPr>
        <a:xfrm>
          <a:off x="376771" y="4186821"/>
          <a:ext cx="3014170" cy="3411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kern="1200" dirty="0" smtClean="0">
              <a:latin typeface="Trebuchet MS" panose="020B0603020202020204" pitchFamily="34" charset="0"/>
            </a:rPr>
            <a:t>8.Other notified professionals</a:t>
          </a:r>
        </a:p>
      </dsp:txBody>
      <dsp:txXfrm>
        <a:off x="386764" y="4196814"/>
        <a:ext cx="2994184" cy="3212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400B6-724A-4B03-9D5B-164392DB4CF6}">
      <dsp:nvSpPr>
        <dsp:cNvPr id="0" name=""/>
        <dsp:cNvSpPr/>
      </dsp:nvSpPr>
      <dsp:spPr>
        <a:xfrm>
          <a:off x="2136975" y="0"/>
          <a:ext cx="2298398" cy="103952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b="0" i="0" kern="1200" dirty="0" smtClean="0">
              <a:latin typeface="Trebuchet MS" panose="020B0603020202020204" pitchFamily="34" charset="0"/>
            </a:rPr>
            <a:t>Sunil </a:t>
          </a:r>
          <a:r>
            <a:rPr lang="en-IN" sz="1500" b="0" i="0" kern="1200" dirty="0" err="1" smtClean="0">
              <a:latin typeface="Trebuchet MS" panose="020B0603020202020204" pitchFamily="34" charset="0"/>
            </a:rPr>
            <a:t>Chandak</a:t>
          </a:r>
          <a:r>
            <a:rPr lang="en-IN" sz="1500" b="0" i="0" kern="1200" dirty="0" smtClean="0">
              <a:latin typeface="Trebuchet MS" panose="020B0603020202020204" pitchFamily="34" charset="0"/>
            </a:rPr>
            <a:t> v. ITO </a:t>
          </a:r>
        </a:p>
        <a:p>
          <a:pPr lvl="0" algn="ctr" defTabSz="666750">
            <a:lnSpc>
              <a:spcPct val="90000"/>
            </a:lnSpc>
            <a:spcBef>
              <a:spcPct val="0"/>
            </a:spcBef>
            <a:spcAft>
              <a:spcPct val="35000"/>
            </a:spcAft>
          </a:pPr>
          <a:r>
            <a:rPr lang="en-IN" sz="1500" b="0" i="0" kern="1200" dirty="0" smtClean="0">
              <a:latin typeface="Trebuchet MS" panose="020B0603020202020204" pitchFamily="34" charset="0"/>
            </a:rPr>
            <a:t>[2012] 21 taxmann.com 76/136 ITD 324 (</a:t>
          </a:r>
          <a:r>
            <a:rPr lang="en-IN" sz="1500" b="0" i="0" kern="1200" dirty="0" err="1" smtClean="0">
              <a:latin typeface="Trebuchet MS" panose="020B0603020202020204" pitchFamily="34" charset="0"/>
            </a:rPr>
            <a:t>Jodh</a:t>
          </a:r>
          <a:r>
            <a:rPr lang="en-IN" sz="1500" b="0" i="0" kern="1200" dirty="0" smtClean="0">
              <a:latin typeface="Trebuchet MS" panose="020B0603020202020204" pitchFamily="34" charset="0"/>
            </a:rPr>
            <a:t>. - Trib.)</a:t>
          </a:r>
          <a:endParaRPr lang="en-IN" sz="1500" kern="1200" dirty="0">
            <a:latin typeface="Trebuchet MS" panose="020B0603020202020204" pitchFamily="34" charset="0"/>
          </a:endParaRPr>
        </a:p>
      </dsp:txBody>
      <dsp:txXfrm>
        <a:off x="2136975" y="0"/>
        <a:ext cx="2298398" cy="1039529"/>
      </dsp:txXfrm>
    </dsp:sp>
    <dsp:sp modelId="{3D8DD752-961C-40C2-AC1F-D59E4C99BF85}">
      <dsp:nvSpPr>
        <dsp:cNvPr id="0" name=""/>
        <dsp:cNvSpPr/>
      </dsp:nvSpPr>
      <dsp:spPr>
        <a:xfrm>
          <a:off x="1004928" y="0"/>
          <a:ext cx="1029133" cy="10395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E9763-3F17-4FFA-B21E-9743BC35151D}">
      <dsp:nvSpPr>
        <dsp:cNvPr id="0" name=""/>
        <dsp:cNvSpPr/>
      </dsp:nvSpPr>
      <dsp:spPr>
        <a:xfrm>
          <a:off x="3715520" y="4255528"/>
          <a:ext cx="440651" cy="586047"/>
        </a:xfrm>
        <a:custGeom>
          <a:avLst/>
          <a:gdLst/>
          <a:ahLst/>
          <a:cxnLst/>
          <a:rect l="0" t="0" r="0" b="0"/>
          <a:pathLst>
            <a:path>
              <a:moveTo>
                <a:pt x="0" y="0"/>
              </a:moveTo>
              <a:lnTo>
                <a:pt x="0" y="586047"/>
              </a:lnTo>
              <a:lnTo>
                <a:pt x="440651" y="58604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D3DC03B-677E-472D-9180-CD085FC6898F}">
      <dsp:nvSpPr>
        <dsp:cNvPr id="0" name=""/>
        <dsp:cNvSpPr/>
      </dsp:nvSpPr>
      <dsp:spPr>
        <a:xfrm>
          <a:off x="4844870" y="3350977"/>
          <a:ext cx="91440" cy="267543"/>
        </a:xfrm>
        <a:prstGeom prst="downArrow">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69DB003-1483-4DFD-B6EE-E9C236504696}">
      <dsp:nvSpPr>
        <dsp:cNvPr id="0" name=""/>
        <dsp:cNvSpPr/>
      </dsp:nvSpPr>
      <dsp:spPr>
        <a:xfrm>
          <a:off x="4844870" y="2446426"/>
          <a:ext cx="91440" cy="267543"/>
        </a:xfrm>
        <a:prstGeom prst="downArrow">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F1F60E7-29DE-45BE-9492-24E0E83825D4}">
      <dsp:nvSpPr>
        <dsp:cNvPr id="0" name=""/>
        <dsp:cNvSpPr/>
      </dsp:nvSpPr>
      <dsp:spPr>
        <a:xfrm>
          <a:off x="4844870" y="1541876"/>
          <a:ext cx="91440" cy="267543"/>
        </a:xfrm>
        <a:prstGeom prst="downArrow">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542F5AD-7BF9-4528-B33A-A8D386AD0F84}">
      <dsp:nvSpPr>
        <dsp:cNvPr id="0" name=""/>
        <dsp:cNvSpPr/>
      </dsp:nvSpPr>
      <dsp:spPr>
        <a:xfrm>
          <a:off x="4844870" y="637325"/>
          <a:ext cx="91440" cy="267543"/>
        </a:xfrm>
        <a:prstGeom prst="downArrow">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7B4576C-38BC-47CF-9162-F446FDF97756}">
      <dsp:nvSpPr>
        <dsp:cNvPr id="0" name=""/>
        <dsp:cNvSpPr/>
      </dsp:nvSpPr>
      <dsp:spPr>
        <a:xfrm>
          <a:off x="3421752" y="317"/>
          <a:ext cx="2937675" cy="6370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rebuchet MS" panose="020B0603020202020204" pitchFamily="34" charset="0"/>
            </a:rPr>
            <a:t>Is resident </a:t>
          </a:r>
          <a:r>
            <a:rPr lang="en-US" sz="1200" kern="1200" dirty="0" err="1" smtClean="0">
              <a:latin typeface="Trebuchet MS" panose="020B0603020202020204" pitchFamily="34" charset="0"/>
            </a:rPr>
            <a:t>assessee</a:t>
          </a:r>
          <a:r>
            <a:rPr lang="en-US" sz="1200" kern="1200" dirty="0" smtClean="0">
              <a:latin typeface="Trebuchet MS" panose="020B0603020202020204" pitchFamily="34" charset="0"/>
            </a:rPr>
            <a:t> engaged in a profession referred to in section 44AA(1) of the Act?</a:t>
          </a:r>
          <a:endParaRPr lang="en-IN" sz="1200" kern="1200" dirty="0">
            <a:latin typeface="Trebuchet MS" panose="020B0603020202020204" pitchFamily="34" charset="0"/>
          </a:endParaRPr>
        </a:p>
      </dsp:txBody>
      <dsp:txXfrm>
        <a:off x="3421752" y="317"/>
        <a:ext cx="2937675" cy="637007"/>
      </dsp:txXfrm>
    </dsp:sp>
    <dsp:sp modelId="{FFD8F709-ACFB-49DB-853E-E1207879D65B}">
      <dsp:nvSpPr>
        <dsp:cNvPr id="0" name=""/>
        <dsp:cNvSpPr/>
      </dsp:nvSpPr>
      <dsp:spPr>
        <a:xfrm>
          <a:off x="3421752" y="904868"/>
          <a:ext cx="2937675" cy="6370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rebuchet MS" panose="020B0603020202020204" pitchFamily="34" charset="0"/>
            </a:rPr>
            <a:t>Is the </a:t>
          </a:r>
          <a:r>
            <a:rPr lang="en-US" sz="1200" kern="1200" dirty="0" err="1" smtClean="0">
              <a:latin typeface="Trebuchet MS" panose="020B0603020202020204" pitchFamily="34" charset="0"/>
            </a:rPr>
            <a:t>assessee</a:t>
          </a:r>
          <a:r>
            <a:rPr lang="en-US" sz="1200" kern="1200" dirty="0" smtClean="0">
              <a:latin typeface="Trebuchet MS" panose="020B0603020202020204" pitchFamily="34" charset="0"/>
            </a:rPr>
            <a:t> carrying on a agency business or earning commission </a:t>
          </a:r>
          <a:r>
            <a:rPr lang="en-US" sz="1200" kern="1200" dirty="0" err="1" smtClean="0">
              <a:latin typeface="Trebuchet MS" panose="020B0603020202020204" pitchFamily="34" charset="0"/>
            </a:rPr>
            <a:t>commission</a:t>
          </a:r>
          <a:r>
            <a:rPr lang="en-US" sz="1200" kern="1200" dirty="0" smtClean="0">
              <a:latin typeface="Trebuchet MS" panose="020B0603020202020204" pitchFamily="34" charset="0"/>
            </a:rPr>
            <a:t> or </a:t>
          </a:r>
          <a:r>
            <a:rPr lang="en-US" sz="1200" kern="1200" dirty="0" err="1" smtClean="0">
              <a:latin typeface="Trebuchet MS" panose="020B0603020202020204" pitchFamily="34" charset="0"/>
            </a:rPr>
            <a:t>or</a:t>
          </a:r>
          <a:r>
            <a:rPr lang="en-US" sz="1200" kern="1200" dirty="0" smtClean="0">
              <a:latin typeface="Trebuchet MS" panose="020B0603020202020204" pitchFamily="34" charset="0"/>
            </a:rPr>
            <a:t> brokerage income?</a:t>
          </a:r>
          <a:endParaRPr lang="en-IN" sz="1200" kern="1200" dirty="0">
            <a:latin typeface="Trebuchet MS" panose="020B0603020202020204" pitchFamily="34" charset="0"/>
          </a:endParaRPr>
        </a:p>
      </dsp:txBody>
      <dsp:txXfrm>
        <a:off x="3421752" y="904868"/>
        <a:ext cx="2937675" cy="637007"/>
      </dsp:txXfrm>
    </dsp:sp>
    <dsp:sp modelId="{C072B5CE-18AC-4282-905C-EF045C1FF50A}">
      <dsp:nvSpPr>
        <dsp:cNvPr id="0" name=""/>
        <dsp:cNvSpPr/>
      </dsp:nvSpPr>
      <dsp:spPr>
        <a:xfrm>
          <a:off x="3421752" y="1809419"/>
          <a:ext cx="2937675" cy="6370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i="0" kern="1200" dirty="0" smtClean="0">
              <a:latin typeface="Trebuchet MS" panose="020B0603020202020204" pitchFamily="34" charset="0"/>
            </a:rPr>
            <a:t>Is </a:t>
          </a:r>
          <a:r>
            <a:rPr lang="en-US" sz="1200" b="0" i="0" kern="1200" dirty="0" err="1" smtClean="0">
              <a:latin typeface="Trebuchet MS" panose="020B0603020202020204" pitchFamily="34" charset="0"/>
            </a:rPr>
            <a:t>assessee</a:t>
          </a:r>
          <a:r>
            <a:rPr lang="en-US" sz="1200" b="0" i="0" kern="1200" dirty="0" smtClean="0">
              <a:latin typeface="Trebuchet MS" panose="020B0603020202020204" pitchFamily="34" charset="0"/>
            </a:rPr>
            <a:t> an 'eligible </a:t>
          </a:r>
          <a:r>
            <a:rPr lang="en-US" sz="1200" b="0" i="0" kern="1200" dirty="0" err="1" smtClean="0">
              <a:latin typeface="Trebuchet MS" panose="020B0603020202020204" pitchFamily="34" charset="0"/>
            </a:rPr>
            <a:t>assessee</a:t>
          </a:r>
          <a:r>
            <a:rPr lang="en-US" sz="1200" b="0" i="0" kern="1200" dirty="0" smtClean="0">
              <a:latin typeface="Trebuchet MS" panose="020B0603020202020204" pitchFamily="34" charset="0"/>
            </a:rPr>
            <a:t>‘ i.e. resident individual/ HUF/firm but not LLP</a:t>
          </a:r>
          <a:endParaRPr lang="en-US" sz="1200" kern="1200" dirty="0">
            <a:latin typeface="Trebuchet MS" panose="020B0603020202020204" pitchFamily="34" charset="0"/>
          </a:endParaRPr>
        </a:p>
      </dsp:txBody>
      <dsp:txXfrm>
        <a:off x="3421752" y="1809419"/>
        <a:ext cx="2937675" cy="637007"/>
      </dsp:txXfrm>
    </dsp:sp>
    <dsp:sp modelId="{25D7A552-C3DD-4AC6-B828-F43C2D88C7E7}">
      <dsp:nvSpPr>
        <dsp:cNvPr id="0" name=""/>
        <dsp:cNvSpPr/>
      </dsp:nvSpPr>
      <dsp:spPr>
        <a:xfrm>
          <a:off x="3421752" y="2713970"/>
          <a:ext cx="2937675" cy="6370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i="0" kern="1200" dirty="0" smtClean="0">
              <a:latin typeface="Trebuchet MS" panose="020B0603020202020204" pitchFamily="34" charset="0"/>
            </a:rPr>
            <a:t>Is </a:t>
          </a:r>
          <a:r>
            <a:rPr lang="en-US" sz="1200" b="0" i="0" kern="1200" dirty="0" err="1" smtClean="0">
              <a:latin typeface="Trebuchet MS" panose="020B0603020202020204" pitchFamily="34" charset="0"/>
            </a:rPr>
            <a:t>assessee</a:t>
          </a:r>
          <a:r>
            <a:rPr lang="en-US" sz="1200" b="0" i="0" kern="1200" dirty="0" smtClean="0">
              <a:latin typeface="Trebuchet MS" panose="020B0603020202020204" pitchFamily="34" charset="0"/>
            </a:rPr>
            <a:t> disqualified under sub-section (4) of section 44AD?</a:t>
          </a:r>
          <a:endParaRPr lang="en-US" sz="1200" kern="1200" dirty="0">
            <a:latin typeface="Trebuchet MS" panose="020B0603020202020204" pitchFamily="34" charset="0"/>
          </a:endParaRPr>
        </a:p>
      </dsp:txBody>
      <dsp:txXfrm>
        <a:off x="3421752" y="2713970"/>
        <a:ext cx="2937675" cy="637007"/>
      </dsp:txXfrm>
    </dsp:sp>
    <dsp:sp modelId="{F8B3F97B-6FB1-4938-99E2-C68B4055FB12}">
      <dsp:nvSpPr>
        <dsp:cNvPr id="0" name=""/>
        <dsp:cNvSpPr/>
      </dsp:nvSpPr>
      <dsp:spPr>
        <a:xfrm>
          <a:off x="3421752" y="3618520"/>
          <a:ext cx="2937675" cy="6370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i="0" kern="1200" dirty="0" smtClean="0">
              <a:latin typeface="Trebuchet MS" panose="020B0603020202020204" pitchFamily="34" charset="0"/>
            </a:rPr>
            <a:t>Is the business carried on by the assesse an 'eligible business'</a:t>
          </a:r>
          <a:endParaRPr lang="en-US" sz="1200" kern="1200" dirty="0">
            <a:latin typeface="Trebuchet MS" panose="020B0603020202020204" pitchFamily="34" charset="0"/>
          </a:endParaRPr>
        </a:p>
      </dsp:txBody>
      <dsp:txXfrm>
        <a:off x="3421752" y="3618520"/>
        <a:ext cx="2937675" cy="637007"/>
      </dsp:txXfrm>
    </dsp:sp>
    <dsp:sp modelId="{EB15D2AB-07C3-40DF-B87E-4547C089AE78}">
      <dsp:nvSpPr>
        <dsp:cNvPr id="0" name=""/>
        <dsp:cNvSpPr/>
      </dsp:nvSpPr>
      <dsp:spPr>
        <a:xfrm>
          <a:off x="4156171" y="4523071"/>
          <a:ext cx="2937675" cy="6370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i="0" kern="1200" dirty="0" smtClean="0">
              <a:latin typeface="Trebuchet MS" panose="020B0603020202020204" pitchFamily="34" charset="0"/>
            </a:rPr>
            <a:t>Assessee eligible for section 44AD scheme</a:t>
          </a:r>
          <a:endParaRPr lang="en-US" sz="1200" kern="1200" dirty="0">
            <a:latin typeface="Trebuchet MS" panose="020B0603020202020204" pitchFamily="34" charset="0"/>
          </a:endParaRPr>
        </a:p>
      </dsp:txBody>
      <dsp:txXfrm>
        <a:off x="4156171" y="4523071"/>
        <a:ext cx="2937675" cy="6370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6FCE1-2DF5-4171-9811-B16E4C992E67}">
      <dsp:nvSpPr>
        <dsp:cNvPr id="0" name=""/>
        <dsp:cNvSpPr/>
      </dsp:nvSpPr>
      <dsp:spPr>
        <a:xfrm>
          <a:off x="0" y="651615"/>
          <a:ext cx="3238976" cy="43095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rebuchet MS" panose="020B0603020202020204" pitchFamily="34" charset="0"/>
            </a:rPr>
            <a:t>Can</a:t>
          </a:r>
          <a:r>
            <a:rPr lang="en-IN" sz="2000" kern="1200" baseline="0" dirty="0" smtClean="0">
              <a:latin typeface="Trebuchet MS" panose="020B0603020202020204" pitchFamily="34" charset="0"/>
            </a:rPr>
            <a:t> a person earning income from intraday trading opt for presumptive taxation u/s 44AD?</a:t>
          </a:r>
          <a:endParaRPr lang="en-IN" sz="2000" kern="1200" dirty="0">
            <a:latin typeface="Trebuchet MS" panose="020B0603020202020204" pitchFamily="34" charset="0"/>
          </a:endParaRPr>
        </a:p>
      </dsp:txBody>
      <dsp:txXfrm>
        <a:off x="21038" y="672653"/>
        <a:ext cx="3196900" cy="388880"/>
      </dsp:txXfrm>
    </dsp:sp>
    <dsp:sp modelId="{8827012C-2A9E-40CF-A66E-474C9B3F728E}">
      <dsp:nvSpPr>
        <dsp:cNvPr id="0" name=""/>
        <dsp:cNvSpPr/>
      </dsp:nvSpPr>
      <dsp:spPr>
        <a:xfrm>
          <a:off x="0" y="999300"/>
          <a:ext cx="3238976" cy="82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37"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IN" sz="400" kern="1200" dirty="0">
            <a:latin typeface="Trebuchet MS" panose="020B0603020202020204" pitchFamily="34" charset="0"/>
          </a:endParaRPr>
        </a:p>
      </dsp:txBody>
      <dsp:txXfrm>
        <a:off x="0" y="999300"/>
        <a:ext cx="3238976" cy="827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400B6-724A-4B03-9D5B-164392DB4CF6}">
      <dsp:nvSpPr>
        <dsp:cNvPr id="0" name=""/>
        <dsp:cNvSpPr/>
      </dsp:nvSpPr>
      <dsp:spPr>
        <a:xfrm>
          <a:off x="2247617" y="0"/>
          <a:ext cx="1862338" cy="8423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baseline="0" dirty="0" smtClean="0"/>
            <a:t>The Commissioner Of Income Tax vs Sri J.H. </a:t>
          </a:r>
          <a:r>
            <a:rPr lang="en-US" sz="1700" kern="1200" baseline="0" dirty="0" err="1" smtClean="0"/>
            <a:t>Gotla</a:t>
          </a:r>
          <a:r>
            <a:rPr lang="en-US" sz="1700" kern="1200" baseline="0" dirty="0" smtClean="0"/>
            <a:t> (SC) </a:t>
          </a:r>
          <a:endParaRPr lang="en-IN" sz="1700" kern="1200" baseline="0" dirty="0"/>
        </a:p>
      </dsp:txBody>
      <dsp:txXfrm>
        <a:off x="2247617" y="0"/>
        <a:ext cx="1862338" cy="842306"/>
      </dsp:txXfrm>
    </dsp:sp>
    <dsp:sp modelId="{3D8DD752-961C-40C2-AC1F-D59E4C99BF85}">
      <dsp:nvSpPr>
        <dsp:cNvPr id="0" name=""/>
        <dsp:cNvSpPr/>
      </dsp:nvSpPr>
      <dsp:spPr>
        <a:xfrm>
          <a:off x="1330346" y="0"/>
          <a:ext cx="833882" cy="84230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400B6-724A-4B03-9D5B-164392DB4CF6}">
      <dsp:nvSpPr>
        <dsp:cNvPr id="0" name=""/>
        <dsp:cNvSpPr/>
      </dsp:nvSpPr>
      <dsp:spPr>
        <a:xfrm>
          <a:off x="2136975" y="168310"/>
          <a:ext cx="2298398" cy="7029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err="1" smtClean="0"/>
            <a:t>Anandkumar</a:t>
          </a:r>
          <a:r>
            <a:rPr lang="en-IN" sz="1400" kern="1200" baseline="0" dirty="0" smtClean="0"/>
            <a:t> v. ACIT [2020] (122 taxmann.com 252) (Madras)</a:t>
          </a:r>
          <a:endParaRPr lang="en-IN" sz="1400" kern="1200" dirty="0">
            <a:latin typeface="Trebuchet MS" panose="020B0603020202020204" pitchFamily="34" charset="0"/>
          </a:endParaRPr>
        </a:p>
      </dsp:txBody>
      <dsp:txXfrm>
        <a:off x="2136975" y="168310"/>
        <a:ext cx="2298398" cy="702908"/>
      </dsp:txXfrm>
    </dsp:sp>
    <dsp:sp modelId="{3D8DD752-961C-40C2-AC1F-D59E4C99BF85}">
      <dsp:nvSpPr>
        <dsp:cNvPr id="0" name=""/>
        <dsp:cNvSpPr/>
      </dsp:nvSpPr>
      <dsp:spPr>
        <a:xfrm>
          <a:off x="1004928" y="0"/>
          <a:ext cx="1029133" cy="10395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B72CC-6272-43EE-97E8-27B72CDA07B9}">
      <dsp:nvSpPr>
        <dsp:cNvPr id="0" name=""/>
        <dsp:cNvSpPr/>
      </dsp:nvSpPr>
      <dsp:spPr>
        <a:xfrm>
          <a:off x="0" y="230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137B4-0F38-40D7-BF32-B1CF9159EED0}">
      <dsp:nvSpPr>
        <dsp:cNvPr id="0" name=""/>
        <dsp:cNvSpPr/>
      </dsp:nvSpPr>
      <dsp:spPr>
        <a:xfrm>
          <a:off x="0" y="2304"/>
          <a:ext cx="2103120" cy="4714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150000"/>
            </a:lnSpc>
            <a:spcBef>
              <a:spcPct val="0"/>
            </a:spcBef>
            <a:spcAft>
              <a:spcPct val="35000"/>
            </a:spcAft>
          </a:pPr>
          <a:r>
            <a:rPr lang="en-IN" sz="2400" kern="120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Section</a:t>
          </a:r>
          <a:r>
            <a:rPr lang="en-IN" sz="2400" kern="1200" baseline="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 44AD</a:t>
          </a:r>
        </a:p>
      </dsp:txBody>
      <dsp:txXfrm>
        <a:off x="0" y="2304"/>
        <a:ext cx="2103120" cy="4714874"/>
      </dsp:txXfrm>
    </dsp:sp>
    <dsp:sp modelId="{59952B5B-5B29-4131-900C-058435378D3E}">
      <dsp:nvSpPr>
        <dsp:cNvPr id="0" name=""/>
        <dsp:cNvSpPr/>
      </dsp:nvSpPr>
      <dsp:spPr>
        <a:xfrm>
          <a:off x="2260854" y="114651"/>
          <a:ext cx="8254746" cy="2126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100000"/>
            </a:lnSpc>
            <a:spcBef>
              <a:spcPct val="0"/>
            </a:spcBef>
            <a:spcAft>
              <a:spcPct val="35000"/>
            </a:spcAft>
          </a:pPr>
          <a:r>
            <a:rPr lang="en-US" sz="1800" kern="1200" dirty="0" smtClean="0">
              <a:latin typeface="Trebuchet MS" panose="020B0603020202020204" pitchFamily="34" charset="0"/>
              <a:ea typeface="Tahoma" panose="020B0604030504040204" pitchFamily="34" charset="0"/>
              <a:cs typeface="Tahoma" panose="020B0604030504040204" pitchFamily="34" charset="0"/>
            </a:rPr>
            <a:t>(4) Where an eligible </a:t>
          </a:r>
          <a:r>
            <a:rPr lang="en-US" sz="1800" kern="1200" dirty="0" err="1" smtClean="0">
              <a:latin typeface="Trebuchet MS" panose="020B0603020202020204" pitchFamily="34" charset="0"/>
              <a:ea typeface="Tahoma" panose="020B0604030504040204" pitchFamily="34" charset="0"/>
              <a:cs typeface="Tahoma" panose="020B0604030504040204" pitchFamily="34" charset="0"/>
            </a:rPr>
            <a:t>assessee</a:t>
          </a:r>
          <a:r>
            <a:rPr lang="en-US" sz="1800" kern="1200" dirty="0" smtClean="0">
              <a:latin typeface="Trebuchet MS" panose="020B0603020202020204" pitchFamily="34" charset="0"/>
              <a:ea typeface="Tahoma" panose="020B0604030504040204" pitchFamily="34" charset="0"/>
              <a:cs typeface="Tahoma" panose="020B0604030504040204" pitchFamily="34" charset="0"/>
            </a:rPr>
            <a:t> </a:t>
          </a:r>
          <a:r>
            <a:rPr lang="en-US" sz="1800" b="1" i="1" kern="1200" dirty="0" smtClean="0">
              <a:solidFill>
                <a:srgbClr val="F19145"/>
              </a:solidFill>
              <a:latin typeface="Trebuchet MS" panose="020B0603020202020204" pitchFamily="34" charset="0"/>
              <a:ea typeface="Tahoma" panose="020B0604030504040204" pitchFamily="34" charset="0"/>
              <a:cs typeface="Tahoma" panose="020B0604030504040204" pitchFamily="34" charset="0"/>
            </a:rPr>
            <a:t>declares profit for any previous year in accordance with the provisions of this section and he declares profit for any of the five assessment years</a:t>
          </a:r>
          <a:r>
            <a:rPr lang="en-US" sz="1800" kern="1200" dirty="0" smtClean="0">
              <a:latin typeface="Trebuchet MS" panose="020B0603020202020204" pitchFamily="34" charset="0"/>
              <a:ea typeface="Tahoma" panose="020B0604030504040204" pitchFamily="34" charset="0"/>
              <a:cs typeface="Tahoma" panose="020B0604030504040204" pitchFamily="34" charset="0"/>
            </a:rPr>
            <a:t> relevant to the previous year succeeding such previous year not in accordance with the provisions of sub-section (1), he shall not be eligible to claim the benefit of the provisions of this section for five assessment years subsequent to the assessment year relevant to the previous year in which the profit has not been declared in accordance with the provisions of sub-section (1).</a:t>
          </a:r>
        </a:p>
      </dsp:txBody>
      <dsp:txXfrm>
        <a:off x="2260854" y="114651"/>
        <a:ext cx="8254746" cy="2126271"/>
      </dsp:txXfrm>
    </dsp:sp>
    <dsp:sp modelId="{CC8B48CD-3701-4F8C-803F-F90F39A541CF}">
      <dsp:nvSpPr>
        <dsp:cNvPr id="0" name=""/>
        <dsp:cNvSpPr/>
      </dsp:nvSpPr>
      <dsp:spPr>
        <a:xfrm>
          <a:off x="2072162" y="2308299"/>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CECC30-8E4C-4443-9221-9C36C1DB0174}">
      <dsp:nvSpPr>
        <dsp:cNvPr id="0" name=""/>
        <dsp:cNvSpPr/>
      </dsp:nvSpPr>
      <dsp:spPr>
        <a:xfrm>
          <a:off x="2260854" y="2353269"/>
          <a:ext cx="8254746" cy="2246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100000"/>
            </a:lnSpc>
            <a:spcBef>
              <a:spcPct val="0"/>
            </a:spcBef>
            <a:spcAft>
              <a:spcPct val="35000"/>
            </a:spcAft>
          </a:pPr>
          <a:r>
            <a:rPr lang="en-US" sz="1800" kern="1200" dirty="0" smtClean="0">
              <a:latin typeface="Trebuchet MS" panose="020B0603020202020204" pitchFamily="34" charset="0"/>
              <a:ea typeface="Tahoma" panose="020B0604030504040204" pitchFamily="34" charset="0"/>
              <a:cs typeface="Tahoma" panose="020B0604030504040204" pitchFamily="34" charset="0"/>
            </a:rPr>
            <a:t>(5) Notwithstanding anything contained in the foregoing provisions of this section, an eligible </a:t>
          </a:r>
          <a:r>
            <a:rPr lang="en-US" sz="1800" kern="1200" dirty="0" err="1" smtClean="0">
              <a:latin typeface="Trebuchet MS" panose="020B0603020202020204" pitchFamily="34" charset="0"/>
              <a:ea typeface="Tahoma" panose="020B0604030504040204" pitchFamily="34" charset="0"/>
              <a:cs typeface="Tahoma" panose="020B0604030504040204" pitchFamily="34" charset="0"/>
            </a:rPr>
            <a:t>assessee</a:t>
          </a:r>
          <a:r>
            <a:rPr lang="en-US" sz="1800" kern="1200" dirty="0" smtClean="0">
              <a:latin typeface="Trebuchet MS" panose="020B0603020202020204" pitchFamily="34" charset="0"/>
              <a:ea typeface="Tahoma" panose="020B0604030504040204" pitchFamily="34" charset="0"/>
              <a:cs typeface="Tahoma" panose="020B0604030504040204" pitchFamily="34" charset="0"/>
            </a:rPr>
            <a:t> to whom the provisions of sub-section (4) are applicable and whose total income exceeds the maximum amount which is not chargeable to income-tax, shall be required to keep and maintain such books of account and other documents as required under sub-section (2) of section 44AA and get them audited and furnish a report of such audit as required under section 44AB.</a:t>
          </a:r>
        </a:p>
      </dsp:txBody>
      <dsp:txXfrm>
        <a:off x="2260854" y="2353269"/>
        <a:ext cx="8254746" cy="2246932"/>
      </dsp:txXfrm>
    </dsp:sp>
    <dsp:sp modelId="{9B612F56-EBD1-40FB-9F93-90AE293FDD23}">
      <dsp:nvSpPr>
        <dsp:cNvPr id="0" name=""/>
        <dsp:cNvSpPr/>
      </dsp:nvSpPr>
      <dsp:spPr>
        <a:xfrm>
          <a:off x="2103120" y="4600201"/>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B72CC-6272-43EE-97E8-27B72CDA07B9}">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137B4-0F38-40D7-BF32-B1CF9159EED0}">
      <dsp:nvSpPr>
        <dsp:cNvPr id="0" name=""/>
        <dsp:cNvSpPr/>
      </dsp:nvSpPr>
      <dsp:spPr>
        <a:xfrm>
          <a:off x="0" y="0"/>
          <a:ext cx="2103120" cy="4719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150000"/>
            </a:lnSpc>
            <a:spcBef>
              <a:spcPct val="0"/>
            </a:spcBef>
            <a:spcAft>
              <a:spcPct val="35000"/>
            </a:spcAft>
          </a:pPr>
          <a:r>
            <a:rPr lang="en-IN" sz="2400" kern="120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Section</a:t>
          </a:r>
          <a:r>
            <a:rPr lang="en-IN" sz="2400" kern="1200" baseline="0" dirty="0" smtClean="0">
              <a:solidFill>
                <a:srgbClr val="2D4164"/>
              </a:solidFill>
              <a:latin typeface="Trebuchet MS" panose="020B0603020202020204" pitchFamily="34" charset="0"/>
              <a:ea typeface="Tahoma" panose="020B0604030504040204" pitchFamily="34" charset="0"/>
              <a:cs typeface="Tahoma" panose="020B0604030504040204" pitchFamily="34" charset="0"/>
            </a:rPr>
            <a:t> 44ADA</a:t>
          </a:r>
        </a:p>
      </dsp:txBody>
      <dsp:txXfrm>
        <a:off x="0" y="0"/>
        <a:ext cx="2103120" cy="4719482"/>
      </dsp:txXfrm>
    </dsp:sp>
    <dsp:sp modelId="{59952B5B-5B29-4131-900C-058435378D3E}">
      <dsp:nvSpPr>
        <dsp:cNvPr id="0" name=""/>
        <dsp:cNvSpPr/>
      </dsp:nvSpPr>
      <dsp:spPr>
        <a:xfrm>
          <a:off x="2260854" y="225373"/>
          <a:ext cx="8254746" cy="4265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150000"/>
            </a:lnSpc>
            <a:spcBef>
              <a:spcPct val="0"/>
            </a:spcBef>
            <a:spcAft>
              <a:spcPct val="35000"/>
            </a:spcAft>
          </a:pPr>
          <a:r>
            <a:rPr lang="en-US" sz="1800" kern="1200" dirty="0" smtClean="0">
              <a:latin typeface="Trebuchet MS" panose="020B0603020202020204" pitchFamily="34" charset="0"/>
              <a:ea typeface="Tahoma" panose="020B0604030504040204" pitchFamily="34" charset="0"/>
              <a:cs typeface="Tahoma" panose="020B0604030504040204" pitchFamily="34" charset="0"/>
            </a:rPr>
            <a:t>4) Notwithstanding anything contained in the foregoing provisions of this section, </a:t>
          </a:r>
          <a:r>
            <a:rPr lang="en-US" sz="1800" b="1" i="1" kern="1200" dirty="0" smtClean="0">
              <a:solidFill>
                <a:srgbClr val="F19145"/>
              </a:solidFill>
              <a:latin typeface="Trebuchet MS" panose="020B0603020202020204" pitchFamily="34" charset="0"/>
              <a:ea typeface="Tahoma" panose="020B0604030504040204" pitchFamily="34" charset="0"/>
              <a:cs typeface="Tahoma" panose="020B0604030504040204" pitchFamily="34" charset="0"/>
            </a:rPr>
            <a:t>an </a:t>
          </a:r>
          <a:r>
            <a:rPr lang="en-US" sz="1800" b="1" i="1" kern="1200" dirty="0" err="1" smtClean="0">
              <a:solidFill>
                <a:srgbClr val="F19145"/>
              </a:solidFill>
              <a:latin typeface="Trebuchet MS" panose="020B0603020202020204" pitchFamily="34" charset="0"/>
              <a:ea typeface="Tahoma" panose="020B0604030504040204" pitchFamily="34" charset="0"/>
              <a:cs typeface="Tahoma" panose="020B0604030504040204" pitchFamily="34" charset="0"/>
            </a:rPr>
            <a:t>assessee</a:t>
          </a:r>
          <a:r>
            <a:rPr lang="en-US" sz="1800" b="1" i="1" kern="1200" dirty="0" smtClean="0">
              <a:solidFill>
                <a:srgbClr val="F19145"/>
              </a:solidFill>
              <a:latin typeface="Trebuchet MS" panose="020B0603020202020204" pitchFamily="34" charset="0"/>
              <a:ea typeface="Tahoma" panose="020B0604030504040204" pitchFamily="34" charset="0"/>
              <a:cs typeface="Tahoma" panose="020B0604030504040204" pitchFamily="34" charset="0"/>
            </a:rPr>
            <a:t> who claims that his profits and gains from the profession are lower than the profits and gains specified in sub-section (1) </a:t>
          </a:r>
          <a:r>
            <a:rPr lang="en-US" sz="1800" kern="1200" dirty="0" smtClean="0">
              <a:latin typeface="Trebuchet MS" panose="020B0603020202020204" pitchFamily="34" charset="0"/>
              <a:ea typeface="Tahoma" panose="020B0604030504040204" pitchFamily="34" charset="0"/>
              <a:cs typeface="Tahoma" panose="020B0604030504040204" pitchFamily="34" charset="0"/>
            </a:rPr>
            <a:t>and whose total income exceeds the maximum amount which is not chargeable to income-tax, shall be required to keep and maintain such books of account and other documents as required under sub-section (1) of section 44AA and get them audited and furnish a report of such audit as required under section 44AB</a:t>
          </a:r>
        </a:p>
      </dsp:txBody>
      <dsp:txXfrm>
        <a:off x="2260854" y="225373"/>
        <a:ext cx="8254746" cy="4265423"/>
      </dsp:txXfrm>
    </dsp:sp>
    <dsp:sp modelId="{CC8B48CD-3701-4F8C-803F-F90F39A541CF}">
      <dsp:nvSpPr>
        <dsp:cNvPr id="0" name=""/>
        <dsp:cNvSpPr/>
      </dsp:nvSpPr>
      <dsp:spPr>
        <a:xfrm>
          <a:off x="2103120" y="4490797"/>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64F6B-5567-4F33-BEE5-0044A173ECE7}" type="datetimeFigureOut">
              <a:rPr lang="en-IN" smtClean="0"/>
              <a:t>05-03-2024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34324-05BF-4C97-A664-A225BA3E14AE}" type="slidenum">
              <a:rPr lang="en-IN" smtClean="0"/>
              <a:t>‹#›</a:t>
            </a:fld>
            <a:endParaRPr lang="en-IN"/>
          </a:p>
        </p:txBody>
      </p:sp>
    </p:spTree>
    <p:extLst>
      <p:ext uri="{BB962C8B-B14F-4D97-AF65-F5344CB8AC3E}">
        <p14:creationId xmlns:p14="http://schemas.microsoft.com/office/powerpoint/2010/main" val="337465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AF34324-05BF-4C97-A664-A225BA3E14AE}" type="slidenum">
              <a:rPr lang="en-IN" smtClean="0"/>
              <a:t>5</a:t>
            </a:fld>
            <a:endParaRPr lang="en-IN"/>
          </a:p>
        </p:txBody>
      </p:sp>
    </p:spTree>
    <p:extLst>
      <p:ext uri="{BB962C8B-B14F-4D97-AF65-F5344CB8AC3E}">
        <p14:creationId xmlns:p14="http://schemas.microsoft.com/office/powerpoint/2010/main" val="374455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If</a:t>
            </a:r>
            <a:r>
              <a:rPr lang="en-IN" baseline="0" dirty="0" smtClean="0"/>
              <a:t> you declare income u</a:t>
            </a:r>
            <a:endParaRPr lang="en-IN" dirty="0"/>
          </a:p>
        </p:txBody>
      </p:sp>
      <p:sp>
        <p:nvSpPr>
          <p:cNvPr id="4" name="Slide Number Placeholder 3"/>
          <p:cNvSpPr>
            <a:spLocks noGrp="1"/>
          </p:cNvSpPr>
          <p:nvPr>
            <p:ph type="sldNum" sz="quarter" idx="10"/>
          </p:nvPr>
        </p:nvSpPr>
        <p:spPr/>
        <p:txBody>
          <a:bodyPr/>
          <a:lstStyle/>
          <a:p>
            <a:fld id="{3AF34324-05BF-4C97-A664-A225BA3E14AE}" type="slidenum">
              <a:rPr lang="en-IN" smtClean="0"/>
              <a:t>10</a:t>
            </a:fld>
            <a:endParaRPr lang="en-IN"/>
          </a:p>
        </p:txBody>
      </p:sp>
    </p:spTree>
    <p:extLst>
      <p:ext uri="{BB962C8B-B14F-4D97-AF65-F5344CB8AC3E}">
        <p14:creationId xmlns:p14="http://schemas.microsoft.com/office/powerpoint/2010/main" val="61990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AF34324-05BF-4C97-A664-A225BA3E14AE}" type="slidenum">
              <a:rPr lang="en-IN" smtClean="0"/>
              <a:t>16</a:t>
            </a:fld>
            <a:endParaRPr lang="en-IN"/>
          </a:p>
        </p:txBody>
      </p:sp>
    </p:spTree>
    <p:extLst>
      <p:ext uri="{BB962C8B-B14F-4D97-AF65-F5344CB8AC3E}">
        <p14:creationId xmlns:p14="http://schemas.microsoft.com/office/powerpoint/2010/main" val="111277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AF34324-05BF-4C97-A664-A225BA3E14AE}" type="slidenum">
              <a:rPr lang="en-IN" smtClean="0"/>
              <a:t>20</a:t>
            </a:fld>
            <a:endParaRPr lang="en-IN"/>
          </a:p>
        </p:txBody>
      </p:sp>
    </p:spTree>
    <p:extLst>
      <p:ext uri="{BB962C8B-B14F-4D97-AF65-F5344CB8AC3E}">
        <p14:creationId xmlns:p14="http://schemas.microsoft.com/office/powerpoint/2010/main" val="188772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AF34324-05BF-4C97-A664-A225BA3E14AE}" type="slidenum">
              <a:rPr lang="en-IN" smtClean="0"/>
              <a:t>21</a:t>
            </a:fld>
            <a:endParaRPr lang="en-IN"/>
          </a:p>
        </p:txBody>
      </p:sp>
    </p:spTree>
    <p:extLst>
      <p:ext uri="{BB962C8B-B14F-4D97-AF65-F5344CB8AC3E}">
        <p14:creationId xmlns:p14="http://schemas.microsoft.com/office/powerpoint/2010/main" val="3465892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C95EEC-1E5D-43A1-AC43-EBF90D0A167F}"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3067109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C95EEC-1E5D-43A1-AC43-EBF90D0A167F}"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13258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C95EEC-1E5D-43A1-AC43-EBF90D0A167F}"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1829389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C95EEC-1E5D-43A1-AC43-EBF90D0A167F}"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98731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C95EEC-1E5D-43A1-AC43-EBF90D0A167F}"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138742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C95EEC-1E5D-43A1-AC43-EBF90D0A167F}" type="datetimeFigureOut">
              <a:rPr lang="en-IN" smtClean="0"/>
              <a:t>05-03-2024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144726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C95EEC-1E5D-43A1-AC43-EBF90D0A167F}" type="datetimeFigureOut">
              <a:rPr lang="en-IN" smtClean="0"/>
              <a:t>05-03-2024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127321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C95EEC-1E5D-43A1-AC43-EBF90D0A167F}" type="datetimeFigureOut">
              <a:rPr lang="en-IN" smtClean="0"/>
              <a:t>05-03-2024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345384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95EEC-1E5D-43A1-AC43-EBF90D0A167F}" type="datetimeFigureOut">
              <a:rPr lang="en-IN" smtClean="0"/>
              <a:t>05-03-2024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206327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95EEC-1E5D-43A1-AC43-EBF90D0A167F}" type="datetimeFigureOut">
              <a:rPr lang="en-IN" smtClean="0"/>
              <a:t>05-03-2024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169267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95EEC-1E5D-43A1-AC43-EBF90D0A167F}" type="datetimeFigureOut">
              <a:rPr lang="en-IN" smtClean="0"/>
              <a:t>05-03-2024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12015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95EEC-1E5D-43A1-AC43-EBF90D0A167F}" type="datetimeFigureOut">
              <a:rPr lang="en-IN" smtClean="0"/>
              <a:t>05-03-2024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72B08-A21F-43CB-B9C7-3178A2ACDADF}" type="slidenum">
              <a:rPr lang="en-IN" smtClean="0"/>
              <a:t>‹#›</a:t>
            </a:fld>
            <a:endParaRPr lang="en-IN"/>
          </a:p>
        </p:txBody>
      </p:sp>
    </p:spTree>
    <p:extLst>
      <p:ext uri="{BB962C8B-B14F-4D97-AF65-F5344CB8AC3E}">
        <p14:creationId xmlns:p14="http://schemas.microsoft.com/office/powerpoint/2010/main" val="3711972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hyperlink" Target="Data/Rule%206F/Books%20of%20account%20and%20other%20documents%20to%20be%20kept%20and%20maintained%20under%20section%2044AA(3)%20by%20persons%20carrying%20on%20certain%20professions.pdf" TargetMode="External"/><Relationship Id="rId7" Type="http://schemas.openxmlformats.org/officeDocument/2006/relationships/diagramQuickStyle" Target="../diagrams/quickStyle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4.jpeg"/><Relationship Id="rId4" Type="http://schemas.openxmlformats.org/officeDocument/2006/relationships/image" Target="../media/image3.jpg"/><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3.xml"/><Relationship Id="rId13" Type="http://schemas.openxmlformats.org/officeDocument/2006/relationships/diagramColors" Target="../diagrams/colors14.xml"/><Relationship Id="rId3" Type="http://schemas.openxmlformats.org/officeDocument/2006/relationships/image" Target="../media/image3.jpg"/><Relationship Id="rId7" Type="http://schemas.openxmlformats.org/officeDocument/2006/relationships/diagramQuickStyle" Target="../diagrams/quickStyle13.xml"/><Relationship Id="rId12" Type="http://schemas.openxmlformats.org/officeDocument/2006/relationships/diagramQuickStyle" Target="../diagrams/quickStyle1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3.xml"/><Relationship Id="rId11" Type="http://schemas.openxmlformats.org/officeDocument/2006/relationships/diagramLayout" Target="../diagrams/layout14.xml"/><Relationship Id="rId5" Type="http://schemas.openxmlformats.org/officeDocument/2006/relationships/diagramData" Target="../diagrams/data13.xml"/><Relationship Id="rId10" Type="http://schemas.openxmlformats.org/officeDocument/2006/relationships/diagramData" Target="../diagrams/data14.xml"/><Relationship Id="rId4" Type="http://schemas.openxmlformats.org/officeDocument/2006/relationships/image" Target="../media/image4.jpeg"/><Relationship Id="rId9" Type="http://schemas.microsoft.com/office/2007/relationships/diagramDrawing" Target="../diagrams/drawing13.xml"/><Relationship Id="rId14" Type="http://schemas.microsoft.com/office/2007/relationships/diagramDrawing" Target="../diagrams/drawing14.xml"/></Relationships>
</file>

<file path=ppt/slides/_rels/slide1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7.jpeg"/><Relationship Id="rId7" Type="http://schemas.openxmlformats.org/officeDocument/2006/relationships/diagramColors" Target="../diagrams/colors1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18" Type="http://schemas.microsoft.com/office/2007/relationships/diagramDrawing" Target="../diagrams/drawing19.xml"/><Relationship Id="rId3" Type="http://schemas.openxmlformats.org/officeDocument/2006/relationships/image" Target="../media/image7.jpeg"/><Relationship Id="rId7" Type="http://schemas.openxmlformats.org/officeDocument/2006/relationships/diagramColors" Target="../diagrams/colors17.xml"/><Relationship Id="rId12" Type="http://schemas.openxmlformats.org/officeDocument/2006/relationships/diagramColors" Target="../diagrams/colors18.xml"/><Relationship Id="rId17" Type="http://schemas.openxmlformats.org/officeDocument/2006/relationships/diagramColors" Target="../diagrams/colors19.xml"/><Relationship Id="rId2" Type="http://schemas.openxmlformats.org/officeDocument/2006/relationships/image" Target="../media/image3.jpg"/><Relationship Id="rId16" Type="http://schemas.openxmlformats.org/officeDocument/2006/relationships/diagramQuickStyle" Target="../diagrams/quickStyle19.xml"/><Relationship Id="rId1" Type="http://schemas.openxmlformats.org/officeDocument/2006/relationships/slideLayout" Target="../slideLayouts/slideLayout2.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5" Type="http://schemas.openxmlformats.org/officeDocument/2006/relationships/diagramLayout" Target="../diagrams/layout19.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 Id="rId14" Type="http://schemas.openxmlformats.org/officeDocument/2006/relationships/diagramData" Target="../diagrams/data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jpg"/><Relationship Id="rId7" Type="http://schemas.openxmlformats.org/officeDocument/2006/relationships/diagramColors" Target="../diagrams/colors2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jpg"/><Relationship Id="rId7" Type="http://schemas.openxmlformats.org/officeDocument/2006/relationships/diagramColors" Target="../diagrams/colors2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diagramData" Target="../diagrams/data25.xml"/><Relationship Id="rId18" Type="http://schemas.openxmlformats.org/officeDocument/2006/relationships/image" Target="../media/image7.jpeg"/><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17" Type="http://schemas.microsoft.com/office/2007/relationships/diagramDrawing" Target="../diagrams/drawing25.xml"/><Relationship Id="rId2" Type="http://schemas.openxmlformats.org/officeDocument/2006/relationships/image" Target="../media/image3.jpg"/><Relationship Id="rId16" Type="http://schemas.openxmlformats.org/officeDocument/2006/relationships/diagramColors" Target="../diagrams/colors25.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5" Type="http://schemas.openxmlformats.org/officeDocument/2006/relationships/diagramQuickStyle" Target="../diagrams/quickStyle25.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 Id="rId14" Type="http://schemas.openxmlformats.org/officeDocument/2006/relationships/diagramLayout" Target="../diagrams/layout25.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7.xml"/><Relationship Id="rId13" Type="http://schemas.openxmlformats.org/officeDocument/2006/relationships/diagramData" Target="../diagrams/data28.xml"/><Relationship Id="rId18" Type="http://schemas.openxmlformats.org/officeDocument/2006/relationships/image" Target="../media/image7.jpeg"/><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17" Type="http://schemas.microsoft.com/office/2007/relationships/diagramDrawing" Target="../diagrams/drawing28.xml"/><Relationship Id="rId2" Type="http://schemas.openxmlformats.org/officeDocument/2006/relationships/image" Target="../media/image3.jpg"/><Relationship Id="rId16" Type="http://schemas.openxmlformats.org/officeDocument/2006/relationships/diagramColors" Target="../diagrams/colors28.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5" Type="http://schemas.openxmlformats.org/officeDocument/2006/relationships/diagramQuickStyle" Target="../diagrams/quickStyle28.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 Id="rId14" Type="http://schemas.openxmlformats.org/officeDocument/2006/relationships/diagramLayout" Target="../diagrams/layout28.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30.xml"/><Relationship Id="rId13" Type="http://schemas.openxmlformats.org/officeDocument/2006/relationships/image" Target="../media/image7.jpeg"/><Relationship Id="rId18" Type="http://schemas.microsoft.com/office/2007/relationships/diagramDrawing" Target="../diagrams/drawing31.xml"/><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17" Type="http://schemas.openxmlformats.org/officeDocument/2006/relationships/diagramColors" Target="../diagrams/colors31.xml"/><Relationship Id="rId2" Type="http://schemas.openxmlformats.org/officeDocument/2006/relationships/image" Target="../media/image3.jpg"/><Relationship Id="rId16" Type="http://schemas.openxmlformats.org/officeDocument/2006/relationships/diagramQuickStyle" Target="../diagrams/quickStyle31.xml"/><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5" Type="http://schemas.openxmlformats.org/officeDocument/2006/relationships/diagramLayout" Target="../diagrams/layout31.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 Id="rId14" Type="http://schemas.openxmlformats.org/officeDocument/2006/relationships/diagramData" Target="../diagrams/data31.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33.xml"/><Relationship Id="rId3" Type="http://schemas.openxmlformats.org/officeDocument/2006/relationships/diagramData" Target="../diagrams/data32.xml"/><Relationship Id="rId7" Type="http://schemas.microsoft.com/office/2007/relationships/diagramDrawing" Target="../diagrams/drawing32.xml"/><Relationship Id="rId12" Type="http://schemas.microsoft.com/office/2007/relationships/diagramDrawing" Target="../diagrams/drawing3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2.xml"/><Relationship Id="rId11" Type="http://schemas.openxmlformats.org/officeDocument/2006/relationships/diagramColors" Target="../diagrams/colors33.xml"/><Relationship Id="rId5" Type="http://schemas.openxmlformats.org/officeDocument/2006/relationships/diagramQuickStyle" Target="../diagrams/quickStyle32.xml"/><Relationship Id="rId10" Type="http://schemas.openxmlformats.org/officeDocument/2006/relationships/diagramQuickStyle" Target="../diagrams/quickStyle33.xml"/><Relationship Id="rId4" Type="http://schemas.openxmlformats.org/officeDocument/2006/relationships/diagramLayout" Target="../diagrams/layout32.xml"/><Relationship Id="rId9" Type="http://schemas.openxmlformats.org/officeDocument/2006/relationships/diagramLayout" Target="../diagrams/layout33.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5.xml"/><Relationship Id="rId13" Type="http://schemas.openxmlformats.org/officeDocument/2006/relationships/image" Target="../media/image7.jpeg"/><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7.xml"/><Relationship Id="rId13" Type="http://schemas.openxmlformats.org/officeDocument/2006/relationships/image" Target="../media/image7.jpeg"/><Relationship Id="rId3" Type="http://schemas.openxmlformats.org/officeDocument/2006/relationships/diagramData" Target="../diagrams/data36.xml"/><Relationship Id="rId7" Type="http://schemas.microsoft.com/office/2007/relationships/diagramDrawing" Target="../diagrams/drawing36.xml"/><Relationship Id="rId12" Type="http://schemas.microsoft.com/office/2007/relationships/diagramDrawing" Target="../diagrams/drawing37.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6.xml"/><Relationship Id="rId11" Type="http://schemas.openxmlformats.org/officeDocument/2006/relationships/diagramColors" Target="../diagrams/colors37.xml"/><Relationship Id="rId5" Type="http://schemas.openxmlformats.org/officeDocument/2006/relationships/diagramQuickStyle" Target="../diagrams/quickStyle36.xml"/><Relationship Id="rId10" Type="http://schemas.openxmlformats.org/officeDocument/2006/relationships/diagramQuickStyle" Target="../diagrams/quickStyle37.xml"/><Relationship Id="rId4" Type="http://schemas.openxmlformats.org/officeDocument/2006/relationships/diagramLayout" Target="../diagrams/layout36.xml"/><Relationship Id="rId9" Type="http://schemas.openxmlformats.org/officeDocument/2006/relationships/diagramLayout" Target="../diagrams/layout3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image" Target="../media/image15.jpeg"/><Relationship Id="rId7" Type="http://schemas.openxmlformats.org/officeDocument/2006/relationships/diagramColors" Target="../diagrams/colors38.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38.xml"/><Relationship Id="rId5" Type="http://schemas.openxmlformats.org/officeDocument/2006/relationships/diagramLayout" Target="../diagrams/layout38.xml"/><Relationship Id="rId4" Type="http://schemas.openxmlformats.org/officeDocument/2006/relationships/diagramData" Target="../diagrams/data3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726440" y="2428726"/>
            <a:ext cx="10739120" cy="1046440"/>
          </a:xfrm>
          <a:prstGeom prst="rect">
            <a:avLst/>
          </a:prstGeom>
          <a:noFill/>
        </p:spPr>
        <p:txBody>
          <a:bodyPr wrap="square" rtlCol="0">
            <a:spAutoFit/>
          </a:bodyPr>
          <a:lstStyle/>
          <a:p>
            <a:pPr algn="ctr"/>
            <a:r>
              <a:rPr lang="en-IN" sz="62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Presumptive Taxation</a:t>
            </a:r>
            <a:endParaRPr lang="en-IN" sz="6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62750" t="83739"/>
          <a:stretch/>
        </p:blipFill>
        <p:spPr>
          <a:xfrm>
            <a:off x="10190480" y="5770879"/>
            <a:ext cx="1904508" cy="1087121"/>
          </a:xfrm>
          <a:prstGeom prst="rect">
            <a:avLst/>
          </a:prstGeom>
        </p:spPr>
      </p:pic>
      <p:pic>
        <p:nvPicPr>
          <p:cNvPr id="1026" name="Picture 2" descr="Section 44ADA: The best way to file your ITR as a professional"/>
          <p:cNvPicPr>
            <a:picLocks noChangeAspect="1" noChangeArrowheads="1"/>
          </p:cNvPicPr>
          <p:nvPr/>
        </p:nvPicPr>
        <p:blipFill rotWithShape="1">
          <a:blip r:embed="rId3">
            <a:extLst>
              <a:ext uri="{28A0092B-C50C-407E-A947-70E740481C1C}">
                <a14:useLocalDpi xmlns:a14="http://schemas.microsoft.com/office/drawing/2010/main" val="0"/>
              </a:ext>
            </a:extLst>
          </a:blip>
          <a:srcRect l="539" t="2480" r="478" b="2440"/>
          <a:stretch/>
        </p:blipFill>
        <p:spPr bwMode="auto">
          <a:xfrm>
            <a:off x="-127001" y="0"/>
            <a:ext cx="12319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32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file"/>
            <a:extLst>
              <a:ext uri="{FF2B5EF4-FFF2-40B4-BE49-F238E27FC236}">
                <a16:creationId xmlns:a16="http://schemas.microsoft.com/office/drawing/2014/main" xmlns="" id="{5A32A7C8-4F98-5A5B-9E4D-581AB6622D3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14300"/>
            <a:ext cx="12192000"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980769696"/>
              </p:ext>
            </p:extLst>
          </p:nvPr>
        </p:nvGraphicFramePr>
        <p:xfrm>
          <a:off x="926690" y="1278194"/>
          <a:ext cx="10515600" cy="20222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111171">
            <a:off x="582812" y="4602206"/>
            <a:ext cx="1739265" cy="1448519"/>
          </a:xfrm>
          <a:prstGeom prst="rect">
            <a:avLst/>
          </a:prstGeom>
        </p:spPr>
      </p:pic>
      <p:sp>
        <p:nvSpPr>
          <p:cNvPr id="6" name="TextBox 5"/>
          <p:cNvSpPr txBox="1"/>
          <p:nvPr/>
        </p:nvSpPr>
        <p:spPr>
          <a:xfrm>
            <a:off x="133149" y="319444"/>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Recent amendments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ound Same Side Corner Rectangle 1"/>
          <p:cNvSpPr/>
          <p:nvPr/>
        </p:nvSpPr>
        <p:spPr>
          <a:xfrm>
            <a:off x="926690" y="3414712"/>
            <a:ext cx="10346148" cy="1071563"/>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dirty="0" smtClean="0">
                <a:latin typeface="Tahoma" panose="020B0604030504040204" pitchFamily="34" charset="0"/>
                <a:ea typeface="Tahoma" panose="020B0604030504040204" pitchFamily="34" charset="0"/>
                <a:cs typeface="Tahoma" panose="020B0604030504040204" pitchFamily="34" charset="0"/>
              </a:rPr>
              <a:t>**Provided </a:t>
            </a:r>
            <a:r>
              <a:rPr lang="en-US" dirty="0">
                <a:latin typeface="Tahoma" panose="020B0604030504040204" pitchFamily="34" charset="0"/>
                <a:ea typeface="Tahoma" panose="020B0604030504040204" pitchFamily="34" charset="0"/>
                <a:cs typeface="Tahoma" panose="020B0604030504040204" pitchFamily="34" charset="0"/>
              </a:rPr>
              <a:t>The amount (or aggregate of amounts) </a:t>
            </a:r>
            <a:r>
              <a:rPr lang="en-US" b="1" i="1" dirty="0">
                <a:latin typeface="Tahoma" panose="020B0604030504040204" pitchFamily="34" charset="0"/>
                <a:ea typeface="Tahoma" panose="020B0604030504040204" pitchFamily="34" charset="0"/>
                <a:cs typeface="Tahoma" panose="020B0604030504040204" pitchFamily="34" charset="0"/>
              </a:rPr>
              <a:t>received</a:t>
            </a:r>
            <a:r>
              <a:rPr lang="en-US" dirty="0">
                <a:latin typeface="Tahoma" panose="020B0604030504040204" pitchFamily="34" charset="0"/>
                <a:ea typeface="Tahoma" panose="020B0604030504040204" pitchFamily="34" charset="0"/>
                <a:cs typeface="Tahoma" panose="020B0604030504040204" pitchFamily="34" charset="0"/>
              </a:rPr>
              <a:t> during the previous year, in cash/bearer or crossed </a:t>
            </a:r>
            <a:r>
              <a:rPr lang="en-US" dirty="0" err="1">
                <a:latin typeface="Tahoma" panose="020B0604030504040204" pitchFamily="34" charset="0"/>
                <a:ea typeface="Tahoma" panose="020B0604030504040204" pitchFamily="34" charset="0"/>
                <a:cs typeface="Tahoma" panose="020B0604030504040204" pitchFamily="34" charset="0"/>
              </a:rPr>
              <a:t>cheque</a:t>
            </a:r>
            <a:r>
              <a:rPr lang="en-US" dirty="0">
                <a:latin typeface="Tahoma" panose="020B0604030504040204" pitchFamily="34" charset="0"/>
                <a:ea typeface="Tahoma" panose="020B0604030504040204" pitchFamily="34" charset="0"/>
                <a:cs typeface="Tahoma" panose="020B0604030504040204" pitchFamily="34" charset="0"/>
              </a:rPr>
              <a:t>/draft, does not exceed 5% of the total turnover or gross </a:t>
            </a:r>
            <a:r>
              <a:rPr lang="en-US" dirty="0" smtClean="0">
                <a:latin typeface="Tahoma" panose="020B0604030504040204" pitchFamily="34" charset="0"/>
                <a:ea typeface="Tahoma" panose="020B0604030504040204" pitchFamily="34" charset="0"/>
                <a:cs typeface="Tahoma" panose="020B0604030504040204" pitchFamily="34" charset="0"/>
              </a:rPr>
              <a:t>receipts</a:t>
            </a:r>
            <a:endParaRPr lang="en-IN" dirty="0">
              <a:latin typeface="Tahoma" panose="020B0604030504040204" pitchFamily="34" charset="0"/>
              <a:ea typeface="Tahoma" panose="020B0604030504040204" pitchFamily="34" charset="0"/>
              <a:cs typeface="Tahoma" panose="020B0604030504040204" pitchFamily="34" charset="0"/>
            </a:endParaRPr>
          </a:p>
          <a:p>
            <a:pPr algn="ctr"/>
            <a:endParaRPr lang="en-IN" dirty="0"/>
          </a:p>
        </p:txBody>
      </p:sp>
      <p:sp>
        <p:nvSpPr>
          <p:cNvPr id="7" name="Rounded Rectangle 6"/>
          <p:cNvSpPr/>
          <p:nvPr/>
        </p:nvSpPr>
        <p:spPr>
          <a:xfrm>
            <a:off x="2514600" y="4876942"/>
            <a:ext cx="6811710" cy="1138096"/>
          </a:xfrm>
          <a:prstGeom prst="roundRect">
            <a:avLst/>
          </a:prstGeom>
          <a:solidFill>
            <a:srgbClr val="F0934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IN" dirty="0" smtClean="0">
                <a:latin typeface="Tahoma" panose="020B0604030504040204" pitchFamily="34" charset="0"/>
                <a:ea typeface="Tahoma" panose="020B0604030504040204" pitchFamily="34" charset="0"/>
                <a:cs typeface="Tahoma" panose="020B0604030504040204" pitchFamily="34" charset="0"/>
              </a:rPr>
              <a:t>Whether the turnover limit should be seen Assessee wise or business wise?</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3" name="Rounded Rectangular Callout 2"/>
          <p:cNvSpPr/>
          <p:nvPr/>
        </p:nvSpPr>
        <p:spPr>
          <a:xfrm rot="5400000">
            <a:off x="10314194" y="4110732"/>
            <a:ext cx="1037706" cy="2570126"/>
          </a:xfrm>
          <a:prstGeom prst="wedgeRoundRectCallou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9855201" y="4944179"/>
            <a:ext cx="2262909" cy="923330"/>
          </a:xfrm>
          <a:prstGeom prst="rect">
            <a:avLst/>
          </a:prstGeom>
          <a:noFill/>
        </p:spPr>
        <p:txBody>
          <a:bodyPr wrap="square" rtlCol="0">
            <a:spAutoFit/>
          </a:bodyPr>
          <a:lstStyle/>
          <a:p>
            <a:r>
              <a:rPr lang="en-US" dirty="0" smtClean="0">
                <a:latin typeface="Trebuchet MS" panose="020B0603020202020204" pitchFamily="34" charset="0"/>
              </a:rPr>
              <a:t>Guidance note issued by ICAI on </a:t>
            </a:r>
            <a:r>
              <a:rPr lang="en-US" dirty="0">
                <a:latin typeface="Trebuchet MS" panose="020B0603020202020204" pitchFamily="34" charset="0"/>
              </a:rPr>
              <a:t>T</a:t>
            </a:r>
            <a:r>
              <a:rPr lang="en-US" dirty="0" smtClean="0">
                <a:latin typeface="Trebuchet MS" panose="020B0603020202020204" pitchFamily="34" charset="0"/>
              </a:rPr>
              <a:t>ax Audit</a:t>
            </a:r>
            <a:endParaRPr lang="en-IN" dirty="0">
              <a:latin typeface="Trebuchet MS" panose="020B0603020202020204" pitchFamily="34" charset="0"/>
            </a:endParaRPr>
          </a:p>
        </p:txBody>
      </p:sp>
    </p:spTree>
    <p:extLst>
      <p:ext uri="{BB962C8B-B14F-4D97-AF65-F5344CB8AC3E}">
        <p14:creationId xmlns:p14="http://schemas.microsoft.com/office/powerpoint/2010/main" val="397570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animBg="1"/>
      <p:bldP spid="7" grpId="0" animBg="1"/>
      <p:bldP spid="3"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982" y="506586"/>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Eligible Assessee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8"/>
          <p:cNvGrpSpPr/>
          <p:nvPr/>
        </p:nvGrpSpPr>
        <p:grpSpPr>
          <a:xfrm>
            <a:off x="0" y="15653"/>
            <a:ext cx="12192000" cy="6858000"/>
            <a:chOff x="0" y="15653"/>
            <a:chExt cx="12192000" cy="685800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5653"/>
              <a:ext cx="12192000" cy="6858000"/>
            </a:xfrm>
            <a:prstGeom prst="rect">
              <a:avLst/>
            </a:prstGeom>
          </p:spPr>
        </p:pic>
        <p:pic>
          <p:nvPicPr>
            <p:cNvPr id="6" name="Picture 5"/>
            <p:cNvPicPr>
              <a:picLocks noChangeAspect="1"/>
            </p:cNvPicPr>
            <p:nvPr/>
          </p:nvPicPr>
          <p:blipFill rotWithShape="1">
            <a:blip r:embed="rId3"/>
            <a:srcRect l="12553" t="11649" r="17342" b="77779"/>
            <a:stretch/>
          </p:blipFill>
          <p:spPr>
            <a:xfrm>
              <a:off x="566622" y="2108021"/>
              <a:ext cx="7734654" cy="673768"/>
            </a:xfrm>
            <a:prstGeom prst="flowChartAlternateProcess">
              <a:avLst/>
            </a:prstGeom>
            <a:ln>
              <a:solidFill>
                <a:schemeClr val="accent2"/>
              </a:solidFill>
            </a:ln>
          </p:spPr>
        </p:pic>
        <p:pic>
          <p:nvPicPr>
            <p:cNvPr id="7" name="Picture 6"/>
            <p:cNvPicPr>
              <a:picLocks noChangeAspect="1"/>
            </p:cNvPicPr>
            <p:nvPr/>
          </p:nvPicPr>
          <p:blipFill rotWithShape="1">
            <a:blip r:embed="rId3"/>
            <a:srcRect l="12474" t="52070" r="17263" b="9754"/>
            <a:stretch/>
          </p:blipFill>
          <p:spPr>
            <a:xfrm>
              <a:off x="566622" y="3131460"/>
              <a:ext cx="7734654" cy="2618072"/>
            </a:xfrm>
            <a:prstGeom prst="flowChartAlternateProcess">
              <a:avLst/>
            </a:prstGeom>
            <a:ln>
              <a:solidFill>
                <a:schemeClr val="accent2"/>
              </a:solidFill>
            </a:ln>
          </p:spPr>
        </p:pic>
      </p:grpSp>
      <p:sp>
        <p:nvSpPr>
          <p:cNvPr id="10" name="TextBox 9"/>
          <p:cNvSpPr txBox="1"/>
          <p:nvPr/>
        </p:nvSpPr>
        <p:spPr>
          <a:xfrm>
            <a:off x="-34202" y="1338081"/>
            <a:ext cx="8566484" cy="400110"/>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Extract of Memorandum of Finance Act, 2009</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11" name="Round Single Corner Rectangle 10"/>
          <p:cNvSpPr/>
          <p:nvPr/>
        </p:nvSpPr>
        <p:spPr>
          <a:xfrm>
            <a:off x="8558492" y="1223682"/>
            <a:ext cx="3376291" cy="4961965"/>
          </a:xfrm>
          <a:prstGeom prst="round1Rect">
            <a:avLst/>
          </a:prstGeom>
          <a:noFill/>
          <a:ln w="38100">
            <a:solidFill>
              <a:srgbClr val="2D4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8777607" y="1343615"/>
            <a:ext cx="2938059" cy="5186035"/>
          </a:xfrm>
          <a:prstGeom prst="rect">
            <a:avLst/>
          </a:prstGeom>
          <a:noFill/>
        </p:spPr>
        <p:txBody>
          <a:bodyPr wrap="square" rtlCol="0">
            <a:spAutoFit/>
          </a:bodyPr>
          <a:lstStyle/>
          <a:p>
            <a:r>
              <a:rPr lang="en-IN" sz="1600" b="1" dirty="0" smtClean="0">
                <a:latin typeface="Trebuchet MS" panose="020B0603020202020204" pitchFamily="34" charset="0"/>
              </a:rPr>
              <a:t>Section 72</a:t>
            </a:r>
            <a:r>
              <a:rPr lang="en-IN" sz="1600" dirty="0" smtClean="0">
                <a:latin typeface="Trebuchet MS" panose="020B0603020202020204" pitchFamily="34" charset="0"/>
              </a:rPr>
              <a:t>: </a:t>
            </a:r>
          </a:p>
          <a:p>
            <a:pPr algn="just"/>
            <a:r>
              <a:rPr lang="en-US" sz="1300" dirty="0" smtClean="0">
                <a:latin typeface="Trebuchet MS" panose="020B0603020202020204" pitchFamily="34" charset="0"/>
              </a:rPr>
              <a:t>Provided that where the whole or any part of such loss is sustained in any such business as is referred to in section 33B which is discontinued in the circumstances specified in that section, and, thereafter, at any time before the expiry of the period of three years referred to in that section, such business is re-established, reconstructed or revived by the assessee, so much of the loss as is attributable to such business shall be carried forward to the assessment year relevant to the previous year in which the business is so re-established, reconstructed or revived, and—</a:t>
            </a:r>
          </a:p>
          <a:p>
            <a:pPr algn="just"/>
            <a:endParaRPr lang="en-US" sz="1300" dirty="0" smtClean="0">
              <a:latin typeface="Trebuchet MS" panose="020B0603020202020204" pitchFamily="34" charset="0"/>
            </a:endParaRPr>
          </a:p>
          <a:p>
            <a:pPr algn="just"/>
            <a:r>
              <a:rPr lang="en-US" sz="1300" dirty="0" smtClean="0">
                <a:latin typeface="Trebuchet MS" panose="020B0603020202020204" pitchFamily="34" charset="0"/>
              </a:rPr>
              <a:t> </a:t>
            </a:r>
            <a:r>
              <a:rPr lang="en-US" sz="1300" dirty="0">
                <a:latin typeface="Trebuchet MS" panose="020B0603020202020204" pitchFamily="34" charset="0"/>
              </a:rPr>
              <a:t>(a) it shall be set off against the profits and gains, if any, </a:t>
            </a:r>
            <a:r>
              <a:rPr lang="en-US" sz="1300" b="1" dirty="0">
                <a:solidFill>
                  <a:srgbClr val="F09345"/>
                </a:solidFill>
                <a:latin typeface="Trebuchet MS" panose="020B0603020202020204" pitchFamily="34" charset="0"/>
              </a:rPr>
              <a:t>of that business or any other business carried on by him and assessable for that assessment year; and</a:t>
            </a:r>
          </a:p>
          <a:p>
            <a:endParaRPr lang="en-US" sz="1600" dirty="0">
              <a:latin typeface="Trebuchet MS" panose="020B0603020202020204" pitchFamily="34" charset="0"/>
            </a:endParaRPr>
          </a:p>
        </p:txBody>
      </p:sp>
    </p:spTree>
    <p:extLst>
      <p:ext uri="{BB962C8B-B14F-4D97-AF65-F5344CB8AC3E}">
        <p14:creationId xmlns:p14="http://schemas.microsoft.com/office/powerpoint/2010/main" val="339666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982" y="506586"/>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Eligible Assessee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26" y="-3601"/>
            <a:ext cx="12192000" cy="6858000"/>
          </a:xfrm>
          <a:prstGeom prst="rect">
            <a:avLst/>
          </a:prstGeom>
        </p:spPr>
      </p:pic>
      <p:sp>
        <p:nvSpPr>
          <p:cNvPr id="10" name="TextBox 9"/>
          <p:cNvSpPr txBox="1"/>
          <p:nvPr/>
        </p:nvSpPr>
        <p:spPr>
          <a:xfrm>
            <a:off x="-2460858" y="391083"/>
            <a:ext cx="8566484" cy="461665"/>
          </a:xfrm>
          <a:prstGeom prst="rect">
            <a:avLst/>
          </a:prstGeom>
          <a:noFill/>
        </p:spPr>
        <p:txBody>
          <a:bodyPr wrap="square" rtlCol="0">
            <a:spAutoFit/>
          </a:bodyPr>
          <a:lstStyle/>
          <a:p>
            <a:pPr algn="ct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Practical Difficulties</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3"/>
          <a:srcRect b="21970"/>
          <a:stretch/>
        </p:blipFill>
        <p:spPr>
          <a:xfrm>
            <a:off x="364280" y="1083754"/>
            <a:ext cx="11482691" cy="5040000"/>
          </a:xfrm>
          <a:prstGeom prst="rect">
            <a:avLst/>
          </a:prstGeom>
        </p:spPr>
      </p:pic>
    </p:spTree>
    <p:extLst>
      <p:ext uri="{BB962C8B-B14F-4D97-AF65-F5344CB8AC3E}">
        <p14:creationId xmlns:p14="http://schemas.microsoft.com/office/powerpoint/2010/main" val="1380566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2" name="Diagram 1"/>
          <p:cNvGraphicFramePr/>
          <p:nvPr>
            <p:extLst>
              <p:ext uri="{D42A27DB-BD31-4B8C-83A1-F6EECF244321}">
                <p14:modId xmlns:p14="http://schemas.microsoft.com/office/powerpoint/2010/main" val="2801470486"/>
              </p:ext>
            </p:extLst>
          </p:nvPr>
        </p:nvGraphicFramePr>
        <p:xfrm>
          <a:off x="953729" y="1199537"/>
          <a:ext cx="10476271" cy="3201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808523" y="4892342"/>
            <a:ext cx="4800600" cy="10715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ctr">
              <a:buFont typeface="Arial" panose="020B0604020202020204" pitchFamily="34" charset="0"/>
              <a:buChar char="•"/>
            </a:pPr>
            <a:r>
              <a:rPr lang="en-US" dirty="0" smtClean="0">
                <a:latin typeface="Trebuchet MS" panose="020B0603020202020204" pitchFamily="34" charset="0"/>
              </a:rPr>
              <a:t>No definition provided in the Act</a:t>
            </a:r>
          </a:p>
          <a:p>
            <a:pPr marL="285750" indent="-285750" algn="ctr">
              <a:buFont typeface="Arial" panose="020B0604020202020204" pitchFamily="34" charset="0"/>
              <a:buChar char="•"/>
            </a:pPr>
            <a:r>
              <a:rPr lang="en-US" dirty="0" smtClean="0">
                <a:latin typeface="Trebuchet MS" panose="020B0603020202020204" pitchFamily="34" charset="0"/>
              </a:rPr>
              <a:t>Guidance to be obtained from GN issued by ICAI</a:t>
            </a:r>
            <a:endParaRPr lang="en-IN" dirty="0">
              <a:latin typeface="Trebuchet MS" panose="020B0603020202020204" pitchFamily="34" charset="0"/>
            </a:endParaRPr>
          </a:p>
        </p:txBody>
      </p:sp>
      <p:sp>
        <p:nvSpPr>
          <p:cNvPr id="6" name="Rounded Rectangle 5"/>
          <p:cNvSpPr/>
          <p:nvPr/>
        </p:nvSpPr>
        <p:spPr>
          <a:xfrm>
            <a:off x="6417645" y="4900613"/>
            <a:ext cx="4800600" cy="107156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285750" indent="-285750" algn="ctr">
              <a:buFont typeface="Arial" panose="020B0604020202020204" pitchFamily="34" charset="0"/>
              <a:buChar char="•"/>
            </a:pPr>
            <a:r>
              <a:rPr lang="en-US" dirty="0" smtClean="0">
                <a:latin typeface="Trebuchet MS" panose="020B0603020202020204" pitchFamily="34" charset="0"/>
              </a:rPr>
              <a:t>Turnover or gross receipts should be determined in accordance with the method of accounting generally followed</a:t>
            </a:r>
            <a:endParaRPr lang="en-IN" dirty="0">
              <a:latin typeface="Trebuchet MS" panose="020B0603020202020204" pitchFamily="34" charset="0"/>
            </a:endParaRPr>
          </a:p>
        </p:txBody>
      </p:sp>
      <p:sp>
        <p:nvSpPr>
          <p:cNvPr id="7" name="TextBox 6"/>
          <p:cNvSpPr txBox="1"/>
          <p:nvPr/>
        </p:nvSpPr>
        <p:spPr>
          <a:xfrm>
            <a:off x="142982" y="506586"/>
            <a:ext cx="9193161" cy="461665"/>
          </a:xfrm>
          <a:prstGeom prst="rect">
            <a:avLst/>
          </a:prstGeom>
          <a:noFill/>
        </p:spPr>
        <p:txBody>
          <a:bodyPr wrap="square" rtlCol="0">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Turnover/ Gross receipts</a:t>
            </a:r>
          </a:p>
        </p:txBody>
      </p:sp>
    </p:spTree>
    <p:extLst>
      <p:ext uri="{BB962C8B-B14F-4D97-AF65-F5344CB8AC3E}">
        <p14:creationId xmlns:p14="http://schemas.microsoft.com/office/powerpoint/2010/main" val="94785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9625"/>
            <a:ext cx="12192000"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2812807653"/>
              </p:ext>
            </p:extLst>
          </p:nvPr>
        </p:nvGraphicFramePr>
        <p:xfrm>
          <a:off x="926690" y="1278194"/>
          <a:ext cx="10515600" cy="4719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p:cNvCxnSpPr/>
          <p:nvPr/>
        </p:nvCxnSpPr>
        <p:spPr>
          <a:xfrm>
            <a:off x="2989006" y="1288026"/>
            <a:ext cx="9832" cy="469981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2982" y="506586"/>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Provisions at a glance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538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
            <a:ext cx="12192000" cy="6858000"/>
          </a:xfrm>
          <a:prstGeom prst="rect">
            <a:avLst/>
          </a:prstGeom>
        </p:spPr>
      </p:pic>
      <p:graphicFrame>
        <p:nvGraphicFramePr>
          <p:cNvPr id="7" name="Diagram 6"/>
          <p:cNvGraphicFramePr/>
          <p:nvPr>
            <p:extLst>
              <p:ext uri="{D42A27DB-BD31-4B8C-83A1-F6EECF244321}">
                <p14:modId xmlns:p14="http://schemas.microsoft.com/office/powerpoint/2010/main" val="1350359091"/>
              </p:ext>
            </p:extLst>
          </p:nvPr>
        </p:nvGraphicFramePr>
        <p:xfrm>
          <a:off x="326399" y="452558"/>
          <a:ext cx="5447898" cy="442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11171">
            <a:off x="4045707" y="3302253"/>
            <a:ext cx="1045603" cy="1019138"/>
          </a:xfrm>
          <a:prstGeom prst="rect">
            <a:avLst/>
          </a:prstGeom>
        </p:spPr>
      </p:pic>
      <p:sp>
        <p:nvSpPr>
          <p:cNvPr id="5" name="TextBox 4"/>
          <p:cNvSpPr txBox="1"/>
          <p:nvPr/>
        </p:nvSpPr>
        <p:spPr>
          <a:xfrm>
            <a:off x="296778" y="390262"/>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Certain Issues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7"/>
          <p:cNvGrpSpPr/>
          <p:nvPr/>
        </p:nvGrpSpPr>
        <p:grpSpPr>
          <a:xfrm>
            <a:off x="326399" y="4653110"/>
            <a:ext cx="5447898" cy="1383405"/>
            <a:chOff x="0" y="791799"/>
            <a:chExt cx="5447898" cy="1673100"/>
          </a:xfrm>
        </p:grpSpPr>
        <p:sp>
          <p:nvSpPr>
            <p:cNvPr id="9" name="Rounded Rectangle 8"/>
            <p:cNvSpPr/>
            <p:nvPr/>
          </p:nvSpPr>
          <p:spPr>
            <a:xfrm>
              <a:off x="0" y="791799"/>
              <a:ext cx="5447898" cy="1673100"/>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81674" y="873473"/>
              <a:ext cx="5284550" cy="15097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dirty="0" smtClean="0">
                  <a:latin typeface="Trebuchet MS" panose="020B0603020202020204" pitchFamily="34" charset="0"/>
                </a:rPr>
                <a:t>Further, can he opt for presumptive taxation u/s 44AD, if he does not earn any commission income in the year in which he is opting for presumptive taxation? </a:t>
              </a:r>
              <a:endParaRPr lang="en-IN" sz="2000" kern="1200" dirty="0">
                <a:latin typeface="Trebuchet MS" panose="020B0603020202020204" pitchFamily="34" charset="0"/>
              </a:endParaRPr>
            </a:p>
          </p:txBody>
        </p:sp>
      </p:grpSp>
      <p:cxnSp>
        <p:nvCxnSpPr>
          <p:cNvPr id="12" name="Straight Connector 11"/>
          <p:cNvCxnSpPr/>
          <p:nvPr/>
        </p:nvCxnSpPr>
        <p:spPr>
          <a:xfrm>
            <a:off x="6246646" y="1281086"/>
            <a:ext cx="9832" cy="469981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004580" y="3188601"/>
            <a:ext cx="2907365" cy="1184700"/>
            <a:chOff x="8880477" y="1950158"/>
            <a:chExt cx="2907365" cy="1184700"/>
          </a:xfrm>
        </p:grpSpPr>
        <p:cxnSp>
          <p:nvCxnSpPr>
            <p:cNvPr id="15" name="Straight Connector 14"/>
            <p:cNvCxnSpPr/>
            <p:nvPr/>
          </p:nvCxnSpPr>
          <p:spPr>
            <a:xfrm flipH="1">
              <a:off x="9207651" y="1950158"/>
              <a:ext cx="1322387" cy="1184700"/>
            </a:xfrm>
            <a:prstGeom prst="line">
              <a:avLst/>
            </a:prstGeom>
            <a:ln w="28575">
              <a:solidFill>
                <a:srgbClr val="F0934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80477" y="2080843"/>
              <a:ext cx="1918999" cy="461665"/>
            </a:xfrm>
            <a:prstGeom prst="rect">
              <a:avLst/>
            </a:prstGeom>
            <a:noFill/>
          </p:spPr>
          <p:txBody>
            <a:bodyPr wrap="square" rtlCol="0">
              <a:spAutoFit/>
            </a:bodyPr>
            <a:lstStyle/>
            <a:p>
              <a:r>
                <a:rPr lang="en-IN" sz="2400" dirty="0" smtClean="0">
                  <a:latin typeface="Trebuchet MS" panose="020B0603020202020204" pitchFamily="34" charset="0"/>
                </a:rPr>
                <a:t>“Earns”</a:t>
              </a:r>
            </a:p>
          </p:txBody>
        </p:sp>
        <p:sp>
          <p:nvSpPr>
            <p:cNvPr id="19" name="TextBox 18"/>
            <p:cNvSpPr txBox="1"/>
            <p:nvPr/>
          </p:nvSpPr>
          <p:spPr>
            <a:xfrm>
              <a:off x="9868843" y="2591603"/>
              <a:ext cx="1918999" cy="461665"/>
            </a:xfrm>
            <a:prstGeom prst="rect">
              <a:avLst/>
            </a:prstGeom>
            <a:noFill/>
          </p:spPr>
          <p:txBody>
            <a:bodyPr wrap="square" rtlCol="0">
              <a:spAutoFit/>
            </a:bodyPr>
            <a:lstStyle/>
            <a:p>
              <a:r>
                <a:rPr lang="en-IN" sz="2400" dirty="0" smtClean="0">
                  <a:latin typeface="Trebuchet MS" panose="020B0603020202020204" pitchFamily="34" charset="0"/>
                </a:rPr>
                <a:t>“Earning”</a:t>
              </a:r>
            </a:p>
          </p:txBody>
        </p:sp>
      </p:grpSp>
      <p:grpSp>
        <p:nvGrpSpPr>
          <p:cNvPr id="21" name="Group 20"/>
          <p:cNvGrpSpPr/>
          <p:nvPr/>
        </p:nvGrpSpPr>
        <p:grpSpPr>
          <a:xfrm>
            <a:off x="6506840" y="3021438"/>
            <a:ext cx="5447898" cy="1368900"/>
            <a:chOff x="0" y="880166"/>
            <a:chExt cx="5447898" cy="1368900"/>
          </a:xfrm>
        </p:grpSpPr>
        <p:sp>
          <p:nvSpPr>
            <p:cNvPr id="22" name="Rounded Rectangle 21"/>
            <p:cNvSpPr/>
            <p:nvPr/>
          </p:nvSpPr>
          <p:spPr>
            <a:xfrm>
              <a:off x="0" y="880166"/>
              <a:ext cx="5447898" cy="1368900"/>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66824" y="946990"/>
              <a:ext cx="5314250" cy="12352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rebuchet MS" panose="020B0603020202020204" pitchFamily="34" charset="0"/>
                </a:rPr>
                <a:t>Mr.</a:t>
              </a:r>
              <a:r>
                <a:rPr lang="en-IN" sz="2000" kern="1200" baseline="0" dirty="0" smtClean="0">
                  <a:latin typeface="Trebuchet MS" panose="020B0603020202020204" pitchFamily="34" charset="0"/>
                </a:rPr>
                <a:t> P being a doctor also runs a business of a pharmacy shop. Will he be eligible to opt for presumptive taxation u/s 44AD in respect of the Pharmacy shop?</a:t>
              </a:r>
              <a:endParaRPr lang="en-IN" sz="2000" kern="1200" dirty="0">
                <a:latin typeface="Trebuchet MS" panose="020B0603020202020204" pitchFamily="34" charset="0"/>
              </a:endParaRPr>
            </a:p>
          </p:txBody>
        </p:sp>
      </p:grpSp>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111171">
            <a:off x="6975705" y="1704885"/>
            <a:ext cx="1233045" cy="1201835"/>
          </a:xfrm>
          <a:prstGeom prst="rect">
            <a:avLst/>
          </a:prstGeom>
        </p:spPr>
      </p:pic>
    </p:spTree>
    <p:extLst>
      <p:ext uri="{BB962C8B-B14F-4D97-AF65-F5344CB8AC3E}">
        <p14:creationId xmlns:p14="http://schemas.microsoft.com/office/powerpoint/2010/main" val="359435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982" y="391439"/>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Certain Issues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2"/>
            <a:ext cx="12192000" cy="6858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11171">
            <a:off x="4784018" y="1148777"/>
            <a:ext cx="1233045" cy="1201835"/>
          </a:xfrm>
          <a:prstGeom prst="rect">
            <a:avLst/>
          </a:prstGeom>
        </p:spPr>
      </p:pic>
      <p:sp>
        <p:nvSpPr>
          <p:cNvPr id="10" name="Rounded Rectangle 9"/>
          <p:cNvSpPr/>
          <p:nvPr/>
        </p:nvSpPr>
        <p:spPr>
          <a:xfrm>
            <a:off x="5736903" y="1143216"/>
            <a:ext cx="6227299" cy="1138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1700" dirty="0" smtClean="0">
                <a:latin typeface="Tahoma" panose="020B0604030504040204" pitchFamily="34" charset="0"/>
                <a:ea typeface="Tahoma" panose="020B0604030504040204" pitchFamily="34" charset="0"/>
                <a:cs typeface="Tahoma" panose="020B0604030504040204" pitchFamily="34" charset="0"/>
              </a:rPr>
              <a:t>Mr. A, a recruitment agent earns professional income on which payer deducts tax u/s 194J.Can Mr. A offer income u/s 44AD?</a:t>
            </a:r>
            <a:endParaRPr lang="en-IN" sz="17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Diagram 10"/>
          <p:cNvGraphicFramePr/>
          <p:nvPr>
            <p:extLst>
              <p:ext uri="{D42A27DB-BD31-4B8C-83A1-F6EECF244321}">
                <p14:modId xmlns:p14="http://schemas.microsoft.com/office/powerpoint/2010/main" val="3261732418"/>
              </p:ext>
            </p:extLst>
          </p:nvPr>
        </p:nvGraphicFramePr>
        <p:xfrm>
          <a:off x="6279757" y="2651697"/>
          <a:ext cx="5912243" cy="12952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 5"/>
          <p:cNvGraphicFramePr/>
          <p:nvPr>
            <p:extLst>
              <p:ext uri="{D42A27DB-BD31-4B8C-83A1-F6EECF244321}">
                <p14:modId xmlns:p14="http://schemas.microsoft.com/office/powerpoint/2010/main" val="1564774362"/>
              </p:ext>
            </p:extLst>
          </p:nvPr>
        </p:nvGraphicFramePr>
        <p:xfrm>
          <a:off x="142982" y="1250265"/>
          <a:ext cx="3767713" cy="47672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Rounded Rectangular Callout 12"/>
          <p:cNvSpPr/>
          <p:nvPr/>
        </p:nvSpPr>
        <p:spPr>
          <a:xfrm flipV="1">
            <a:off x="6141654" y="4317297"/>
            <a:ext cx="5909912" cy="1767512"/>
          </a:xfrm>
          <a:prstGeom prst="wedgeRoundRectCallou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n w="22225">
                <a:solidFill>
                  <a:schemeClr val="accent2"/>
                </a:solidFill>
                <a:prstDash val="solid"/>
              </a:ln>
              <a:solidFill>
                <a:schemeClr val="accent2">
                  <a:lumMod val="40000"/>
                  <a:lumOff val="60000"/>
                </a:schemeClr>
              </a:solidFill>
            </a:endParaRPr>
          </a:p>
        </p:txBody>
      </p:sp>
      <p:sp>
        <p:nvSpPr>
          <p:cNvPr id="14" name="TextBox 13"/>
          <p:cNvSpPr txBox="1"/>
          <p:nvPr/>
        </p:nvSpPr>
        <p:spPr>
          <a:xfrm>
            <a:off x="6403820" y="4434291"/>
            <a:ext cx="5560382" cy="1585049"/>
          </a:xfrm>
          <a:prstGeom prst="rect">
            <a:avLst/>
          </a:prstGeom>
          <a:noFill/>
        </p:spPr>
        <p:txBody>
          <a:bodyPr wrap="square" rtlCol="0">
            <a:spAutoFit/>
          </a:bodyPr>
          <a:lstStyle/>
          <a:p>
            <a:r>
              <a:rPr lang="en-IN" sz="1600" i="1" dirty="0">
                <a:latin typeface="Trebuchet MS" panose="020B0603020202020204" pitchFamily="34" charset="0"/>
              </a:rPr>
              <a:t>Thus, if an Assessee does not carry on the specified profession he can offer his income/receipts on presumptive basis u/s 44AD. Moreover subsection 6 to Section 44AD also emphasis this fact by clearly excluding assesses carrying on the specified profession as per section 44AA(1) from the gambit of section 44AD.</a:t>
            </a:r>
            <a:r>
              <a:rPr lang="en-IN" sz="1700" i="1" dirty="0">
                <a:latin typeface="Trebuchet MS" panose="020B0603020202020204" pitchFamily="34" charset="0"/>
              </a:rPr>
              <a:t> </a:t>
            </a:r>
            <a:endParaRPr lang="en-IN" sz="1700" dirty="0">
              <a:latin typeface="Trebuchet MS" panose="020B0603020202020204" pitchFamily="34" charset="0"/>
            </a:endParaRPr>
          </a:p>
        </p:txBody>
      </p:sp>
      <p:sp>
        <p:nvSpPr>
          <p:cNvPr id="2" name="Rounded Rectangular Callout 1"/>
          <p:cNvSpPr/>
          <p:nvPr/>
        </p:nvSpPr>
        <p:spPr>
          <a:xfrm rot="16200000" flipV="1">
            <a:off x="3812335" y="4013767"/>
            <a:ext cx="2041802" cy="2100282"/>
          </a:xfrm>
          <a:prstGeom prst="wedgeRoundRectCallout">
            <a:avLst/>
          </a:prstGeom>
          <a:noFill/>
          <a:ln w="19050">
            <a:solidFill>
              <a:srgbClr val="F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p:cNvSpPr txBox="1"/>
          <p:nvPr/>
        </p:nvSpPr>
        <p:spPr>
          <a:xfrm>
            <a:off x="3900939" y="4031502"/>
            <a:ext cx="1864594" cy="2339102"/>
          </a:xfrm>
          <a:prstGeom prst="rect">
            <a:avLst/>
          </a:prstGeom>
          <a:noFill/>
        </p:spPr>
        <p:txBody>
          <a:bodyPr wrap="square" rtlCol="0">
            <a:spAutoFit/>
          </a:bodyPr>
          <a:lstStyle/>
          <a:p>
            <a:pPr marL="285750" indent="-285750">
              <a:buFont typeface="Arial" panose="020B0604020202020204" pitchFamily="34" charset="0"/>
              <a:buChar char="•"/>
            </a:pPr>
            <a:r>
              <a:rPr lang="en-IN" sz="1600" dirty="0" smtClean="0">
                <a:latin typeface="Trebuchet MS" panose="020B0603020202020204" pitchFamily="34" charset="0"/>
              </a:rPr>
              <a:t>Film Artist</a:t>
            </a:r>
          </a:p>
          <a:p>
            <a:pPr marL="285750" indent="-285750">
              <a:buFont typeface="Arial" panose="020B0604020202020204" pitchFamily="34" charset="0"/>
              <a:buChar char="•"/>
            </a:pPr>
            <a:r>
              <a:rPr lang="en-IN" sz="1600" dirty="0" smtClean="0">
                <a:latin typeface="Trebuchet MS" panose="020B0603020202020204" pitchFamily="34" charset="0"/>
              </a:rPr>
              <a:t>Company Secretary</a:t>
            </a:r>
          </a:p>
          <a:p>
            <a:pPr marL="285750" indent="-285750">
              <a:buFont typeface="Arial" panose="020B0604020202020204" pitchFamily="34" charset="0"/>
              <a:buChar char="•"/>
            </a:pPr>
            <a:r>
              <a:rPr lang="en-IN" sz="1600" dirty="0" smtClean="0">
                <a:latin typeface="Trebuchet MS" panose="020B0603020202020204" pitchFamily="34" charset="0"/>
              </a:rPr>
              <a:t>Profession of IT</a:t>
            </a:r>
          </a:p>
          <a:p>
            <a:pPr marL="285750" indent="-285750">
              <a:buFont typeface="Arial" panose="020B0604020202020204" pitchFamily="34" charset="0"/>
              <a:buChar char="•"/>
            </a:pPr>
            <a:r>
              <a:rPr lang="en-IN" sz="1600" dirty="0" smtClean="0">
                <a:latin typeface="Trebuchet MS" panose="020B0603020202020204" pitchFamily="34" charset="0"/>
              </a:rPr>
              <a:t>Profession of authorized representative</a:t>
            </a:r>
          </a:p>
          <a:p>
            <a:endParaRPr lang="en-IN" dirty="0" smtClean="0"/>
          </a:p>
        </p:txBody>
      </p:sp>
      <p:sp>
        <p:nvSpPr>
          <p:cNvPr id="12" name="TextBox 11"/>
          <p:cNvSpPr txBox="1"/>
          <p:nvPr/>
        </p:nvSpPr>
        <p:spPr>
          <a:xfrm>
            <a:off x="296778" y="390262"/>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Certain Issues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1475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1" grpId="0">
        <p:bldAsOne/>
      </p:bldGraphic>
      <p:bldGraphic spid="6" grpId="0">
        <p:bldAsOne/>
      </p:bldGraphic>
      <p:bldP spid="13" grpId="0" animBg="1"/>
      <p:bldP spid="14" grpId="0"/>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9525"/>
            <a:ext cx="12192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11171">
            <a:off x="383878" y="1395846"/>
            <a:ext cx="1045603" cy="1019138"/>
          </a:xfrm>
          <a:prstGeom prst="rect">
            <a:avLst/>
          </a:prstGeom>
        </p:spPr>
      </p:pic>
      <p:sp>
        <p:nvSpPr>
          <p:cNvPr id="5" name="TextBox 4"/>
          <p:cNvSpPr txBox="1"/>
          <p:nvPr/>
        </p:nvSpPr>
        <p:spPr>
          <a:xfrm>
            <a:off x="296778" y="390262"/>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Certain Issues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7"/>
          <p:cNvGrpSpPr/>
          <p:nvPr/>
        </p:nvGrpSpPr>
        <p:grpSpPr>
          <a:xfrm>
            <a:off x="1747632" y="1326900"/>
            <a:ext cx="8696735" cy="651597"/>
            <a:chOff x="0" y="791799"/>
            <a:chExt cx="5447898" cy="1673100"/>
          </a:xfrm>
        </p:grpSpPr>
        <p:sp>
          <p:nvSpPr>
            <p:cNvPr id="9" name="Rounded Rectangle 8"/>
            <p:cNvSpPr/>
            <p:nvPr/>
          </p:nvSpPr>
          <p:spPr>
            <a:xfrm>
              <a:off x="0" y="791799"/>
              <a:ext cx="5447898" cy="1673100"/>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IN" dirty="0" smtClean="0">
                  <a:latin typeface="Trebuchet MS" panose="020B0603020202020204" pitchFamily="34" charset="0"/>
                </a:rPr>
                <a:t>Mr. C, being a doctor, runs a nursing home. Can he opt for presumptive taxation u/s 44AD?</a:t>
              </a:r>
              <a:endParaRPr lang="en-IN" dirty="0">
                <a:latin typeface="Trebuchet MS" panose="020B0603020202020204" pitchFamily="34" charset="0"/>
              </a:endParaRPr>
            </a:p>
          </p:txBody>
        </p:sp>
        <p:sp>
          <p:nvSpPr>
            <p:cNvPr id="10" name="Rounded Rectangle 4"/>
            <p:cNvSpPr/>
            <p:nvPr/>
          </p:nvSpPr>
          <p:spPr>
            <a:xfrm>
              <a:off x="81674" y="873473"/>
              <a:ext cx="5284550" cy="15097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en-IN" sz="2000" kern="1200" dirty="0">
                <a:latin typeface="Trebuchet MS" panose="020B0603020202020204" pitchFamily="34" charset="0"/>
              </a:endParaRPr>
            </a:p>
          </p:txBody>
        </p:sp>
      </p:grpSp>
      <p:graphicFrame>
        <p:nvGraphicFramePr>
          <p:cNvPr id="14" name="Diagram 13"/>
          <p:cNvGraphicFramePr/>
          <p:nvPr>
            <p:extLst>
              <p:ext uri="{D42A27DB-BD31-4B8C-83A1-F6EECF244321}">
                <p14:modId xmlns:p14="http://schemas.microsoft.com/office/powerpoint/2010/main" val="2377973538"/>
              </p:ext>
            </p:extLst>
          </p:nvPr>
        </p:nvGraphicFramePr>
        <p:xfrm>
          <a:off x="7593836" y="2107913"/>
          <a:ext cx="5440302" cy="10395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Applicability of Presumptive Income Sche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7632" y="2427266"/>
            <a:ext cx="6053202" cy="3600000"/>
          </a:xfrm>
          <a:prstGeom prst="rect">
            <a:avLst/>
          </a:prstGeom>
          <a:noFill/>
          <a:ln w="9525">
            <a:solidFill>
              <a:srgbClr val="F19145"/>
            </a:solidFill>
            <a:prstDash val="sysDo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74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6" name="Content Placeholder 3"/>
          <p:cNvGraphicFramePr>
            <a:graphicFrameLocks noGrp="1"/>
          </p:cNvGraphicFramePr>
          <p:nvPr>
            <p:ph idx="1"/>
            <p:extLst>
              <p:ext uri="{D42A27DB-BD31-4B8C-83A1-F6EECF244321}">
                <p14:modId xmlns:p14="http://schemas.microsoft.com/office/powerpoint/2010/main" val="1586116619"/>
              </p:ext>
            </p:extLst>
          </p:nvPr>
        </p:nvGraphicFramePr>
        <p:xfrm>
          <a:off x="838200" y="1104216"/>
          <a:ext cx="10515600" cy="5160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Process 6"/>
          <p:cNvSpPr/>
          <p:nvPr/>
        </p:nvSpPr>
        <p:spPr>
          <a:xfrm>
            <a:off x="1105469" y="5451028"/>
            <a:ext cx="1856095" cy="806529"/>
          </a:xfrm>
          <a:prstGeom prst="flowChartProcess">
            <a:avLst/>
          </a:prstGeom>
          <a:solidFill>
            <a:schemeClr val="accent2"/>
          </a:solidFill>
          <a:ln>
            <a:solidFill>
              <a:srgbClr val="F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latin typeface="Trebuchet MS" panose="020B0603020202020204" pitchFamily="34" charset="0"/>
              </a:rPr>
              <a:t>Assessee</a:t>
            </a:r>
            <a:r>
              <a:rPr lang="en-US" sz="1200" dirty="0" smtClean="0">
                <a:latin typeface="Trebuchet MS" panose="020B0603020202020204" pitchFamily="34" charset="0"/>
              </a:rPr>
              <a:t> cannot avail section 44AD scheme</a:t>
            </a:r>
            <a:endParaRPr lang="en-IN" sz="1200" dirty="0">
              <a:latin typeface="Trebuchet MS" panose="020B0603020202020204" pitchFamily="34" charset="0"/>
            </a:endParaRPr>
          </a:p>
        </p:txBody>
      </p:sp>
      <p:sp>
        <p:nvSpPr>
          <p:cNvPr id="8" name="Flowchart: Process 7"/>
          <p:cNvSpPr/>
          <p:nvPr/>
        </p:nvSpPr>
        <p:spPr>
          <a:xfrm>
            <a:off x="8904200" y="3833823"/>
            <a:ext cx="2074460" cy="867885"/>
          </a:xfrm>
          <a:prstGeom prst="flowChartProcess">
            <a:avLst/>
          </a:prstGeom>
          <a:solidFill>
            <a:schemeClr val="accent2"/>
          </a:solidFill>
          <a:ln>
            <a:solidFill>
              <a:srgbClr val="F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Trebuchet MS" panose="020B0603020202020204" pitchFamily="34" charset="0"/>
              </a:rPr>
              <a:t>Is the nature of activity such that professional is a 'passive entrepreneur' in relation to the services rendered?</a:t>
            </a:r>
            <a:endParaRPr lang="en-IN" sz="1100" dirty="0">
              <a:latin typeface="Trebuchet MS" panose="020B0603020202020204" pitchFamily="34" charset="0"/>
            </a:endParaRPr>
          </a:p>
        </p:txBody>
      </p:sp>
      <p:sp>
        <p:nvSpPr>
          <p:cNvPr id="9" name="Flowchart: Process 8"/>
          <p:cNvSpPr/>
          <p:nvPr/>
        </p:nvSpPr>
        <p:spPr>
          <a:xfrm>
            <a:off x="9048036" y="5154044"/>
            <a:ext cx="1787857" cy="914797"/>
          </a:xfrm>
          <a:prstGeom prst="flowChartProcess">
            <a:avLst/>
          </a:prstGeom>
          <a:solidFill>
            <a:schemeClr val="accent2"/>
          </a:solidFill>
          <a:ln>
            <a:solidFill>
              <a:srgbClr val="F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latin typeface="Trebuchet MS" panose="020B0603020202020204" pitchFamily="34" charset="0"/>
              </a:rPr>
              <a:t>Assessee</a:t>
            </a:r>
            <a:r>
              <a:rPr lang="en-US" sz="1200" dirty="0" smtClean="0">
                <a:latin typeface="Trebuchet MS" panose="020B0603020202020204" pitchFamily="34" charset="0"/>
              </a:rPr>
              <a:t> can avail section 44ADA scheme. </a:t>
            </a:r>
            <a:r>
              <a:rPr lang="en-US" sz="1200" dirty="0" err="1" smtClean="0">
                <a:latin typeface="Trebuchet MS" panose="020B0603020202020204" pitchFamily="34" charset="0"/>
              </a:rPr>
              <a:t>Assessee</a:t>
            </a:r>
            <a:r>
              <a:rPr lang="en-US" sz="1200" dirty="0" smtClean="0">
                <a:latin typeface="Trebuchet MS" panose="020B0603020202020204" pitchFamily="34" charset="0"/>
              </a:rPr>
              <a:t> not eligible for section 44AD scheme.</a:t>
            </a:r>
            <a:endParaRPr lang="en-IN" sz="1200" dirty="0">
              <a:latin typeface="Trebuchet MS" panose="020B0603020202020204" pitchFamily="34" charset="0"/>
            </a:endParaRPr>
          </a:p>
        </p:txBody>
      </p:sp>
      <p:cxnSp>
        <p:nvCxnSpPr>
          <p:cNvPr id="10" name="Elbow Connector 9"/>
          <p:cNvCxnSpPr>
            <a:endCxn id="7" idx="0"/>
          </p:cNvCxnSpPr>
          <p:nvPr/>
        </p:nvCxnSpPr>
        <p:spPr>
          <a:xfrm rot="5400000">
            <a:off x="1608222" y="2778282"/>
            <a:ext cx="3098042" cy="2247451"/>
          </a:xfrm>
          <a:prstGeom prst="bentConnector3">
            <a:avLst>
              <a:gd name="adj1" fmla="val 3789"/>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8495163" y="1124051"/>
            <a:ext cx="1078173" cy="523220"/>
          </a:xfrm>
          <a:prstGeom prst="rect">
            <a:avLst/>
          </a:prstGeom>
          <a:noFill/>
        </p:spPr>
        <p:txBody>
          <a:bodyPr wrap="square" rtlCol="0">
            <a:spAutoFit/>
          </a:bodyPr>
          <a:lstStyle/>
          <a:p>
            <a:r>
              <a:rPr lang="en-US" sz="1400" b="1" dirty="0" smtClean="0">
                <a:latin typeface="Trebuchet MS" panose="020B0603020202020204" pitchFamily="34" charset="0"/>
              </a:rPr>
              <a:t>Yes</a:t>
            </a:r>
          </a:p>
          <a:p>
            <a:endParaRPr lang="en-IN" sz="1400" b="1" dirty="0">
              <a:latin typeface="Trebuchet MS" panose="020B0603020202020204" pitchFamily="34" charset="0"/>
            </a:endParaRPr>
          </a:p>
        </p:txBody>
      </p:sp>
      <p:sp>
        <p:nvSpPr>
          <p:cNvPr id="12" name="TextBox 11"/>
          <p:cNvSpPr txBox="1"/>
          <p:nvPr/>
        </p:nvSpPr>
        <p:spPr>
          <a:xfrm>
            <a:off x="9986364" y="4838069"/>
            <a:ext cx="464024" cy="523220"/>
          </a:xfrm>
          <a:prstGeom prst="rect">
            <a:avLst/>
          </a:prstGeom>
          <a:noFill/>
        </p:spPr>
        <p:txBody>
          <a:bodyPr wrap="square" rtlCol="0">
            <a:spAutoFit/>
          </a:bodyPr>
          <a:lstStyle/>
          <a:p>
            <a:r>
              <a:rPr lang="en-US" sz="1400" b="1" dirty="0" smtClean="0">
                <a:latin typeface="Trebuchet MS" panose="020B0603020202020204" pitchFamily="34" charset="0"/>
              </a:rPr>
              <a:t>No</a:t>
            </a:r>
          </a:p>
          <a:p>
            <a:endParaRPr lang="en-IN" sz="1400" b="1" dirty="0">
              <a:latin typeface="Trebuchet MS" panose="020B0603020202020204" pitchFamily="34" charset="0"/>
            </a:endParaRPr>
          </a:p>
        </p:txBody>
      </p:sp>
      <p:cxnSp>
        <p:nvCxnSpPr>
          <p:cNvPr id="13" name="Elbow Connector 12"/>
          <p:cNvCxnSpPr>
            <a:stCxn id="8" idx="1"/>
          </p:cNvCxnSpPr>
          <p:nvPr/>
        </p:nvCxnSpPr>
        <p:spPr>
          <a:xfrm rot="10800000" flipV="1">
            <a:off x="7652330" y="4267766"/>
            <a:ext cx="1251870" cy="1343676"/>
          </a:xfrm>
          <a:prstGeom prst="bentConnector2">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2828615" y="2199098"/>
            <a:ext cx="634385" cy="307777"/>
          </a:xfrm>
          <a:prstGeom prst="rect">
            <a:avLst/>
          </a:prstGeom>
          <a:noFill/>
        </p:spPr>
        <p:txBody>
          <a:bodyPr wrap="square" rtlCol="0">
            <a:spAutoFit/>
          </a:bodyPr>
          <a:lstStyle/>
          <a:p>
            <a:r>
              <a:rPr lang="en-US" sz="1400" b="1" dirty="0" smtClean="0">
                <a:latin typeface="Trebuchet MS" panose="020B0603020202020204" pitchFamily="34" charset="0"/>
              </a:rPr>
              <a:t>Yes</a:t>
            </a:r>
            <a:endParaRPr lang="en-IN" sz="1400" b="1" dirty="0">
              <a:latin typeface="Trebuchet MS" panose="020B0603020202020204" pitchFamily="34" charset="0"/>
            </a:endParaRPr>
          </a:p>
        </p:txBody>
      </p:sp>
      <p:sp>
        <p:nvSpPr>
          <p:cNvPr id="15" name="TextBox 14"/>
          <p:cNvSpPr txBox="1"/>
          <p:nvPr/>
        </p:nvSpPr>
        <p:spPr>
          <a:xfrm>
            <a:off x="2828615" y="3099440"/>
            <a:ext cx="559556" cy="307777"/>
          </a:xfrm>
          <a:prstGeom prst="rect">
            <a:avLst/>
          </a:prstGeom>
          <a:noFill/>
        </p:spPr>
        <p:txBody>
          <a:bodyPr wrap="square" rtlCol="0">
            <a:spAutoFit/>
          </a:bodyPr>
          <a:lstStyle/>
          <a:p>
            <a:r>
              <a:rPr lang="en-US" sz="1400" b="1" dirty="0" smtClean="0">
                <a:latin typeface="Trebuchet MS" panose="020B0603020202020204" pitchFamily="34" charset="0"/>
              </a:rPr>
              <a:t>No</a:t>
            </a:r>
            <a:endParaRPr lang="en-IN" sz="1400" b="1" dirty="0">
              <a:latin typeface="Trebuchet MS" panose="020B0603020202020204" pitchFamily="34" charset="0"/>
            </a:endParaRPr>
          </a:p>
        </p:txBody>
      </p:sp>
      <p:sp>
        <p:nvSpPr>
          <p:cNvPr id="16" name="TextBox 15"/>
          <p:cNvSpPr txBox="1"/>
          <p:nvPr/>
        </p:nvSpPr>
        <p:spPr>
          <a:xfrm>
            <a:off x="2828615" y="3935236"/>
            <a:ext cx="559556" cy="307777"/>
          </a:xfrm>
          <a:prstGeom prst="rect">
            <a:avLst/>
          </a:prstGeom>
          <a:noFill/>
        </p:spPr>
        <p:txBody>
          <a:bodyPr wrap="square" rtlCol="0">
            <a:spAutoFit/>
          </a:bodyPr>
          <a:lstStyle/>
          <a:p>
            <a:r>
              <a:rPr lang="en-US" sz="1400" b="1" dirty="0" smtClean="0">
                <a:latin typeface="Trebuchet MS" panose="020B0603020202020204" pitchFamily="34" charset="0"/>
              </a:rPr>
              <a:t>Yes</a:t>
            </a:r>
            <a:endParaRPr lang="en-IN" sz="1400" b="1" dirty="0">
              <a:latin typeface="Trebuchet MS" panose="020B0603020202020204" pitchFamily="34" charset="0"/>
            </a:endParaRPr>
          </a:p>
        </p:txBody>
      </p:sp>
      <p:sp>
        <p:nvSpPr>
          <p:cNvPr id="17" name="TextBox 16"/>
          <p:cNvSpPr txBox="1"/>
          <p:nvPr/>
        </p:nvSpPr>
        <p:spPr>
          <a:xfrm>
            <a:off x="3530341" y="5581735"/>
            <a:ext cx="750627" cy="523220"/>
          </a:xfrm>
          <a:prstGeom prst="rect">
            <a:avLst/>
          </a:prstGeom>
          <a:noFill/>
        </p:spPr>
        <p:txBody>
          <a:bodyPr wrap="square" rtlCol="0">
            <a:spAutoFit/>
          </a:bodyPr>
          <a:lstStyle/>
          <a:p>
            <a:r>
              <a:rPr lang="en-US" sz="1400" b="1" dirty="0" smtClean="0">
                <a:latin typeface="Trebuchet MS" panose="020B0603020202020204" pitchFamily="34" charset="0"/>
              </a:rPr>
              <a:t>No</a:t>
            </a:r>
          </a:p>
          <a:p>
            <a:endParaRPr lang="en-IN" sz="1400" b="1" dirty="0">
              <a:latin typeface="Trebuchet MS" panose="020B0603020202020204" pitchFamily="34" charset="0"/>
            </a:endParaRPr>
          </a:p>
        </p:txBody>
      </p:sp>
      <p:sp>
        <p:nvSpPr>
          <p:cNvPr id="18" name="TextBox 17"/>
          <p:cNvSpPr txBox="1"/>
          <p:nvPr/>
        </p:nvSpPr>
        <p:spPr>
          <a:xfrm>
            <a:off x="8066000" y="3977654"/>
            <a:ext cx="1078173" cy="523220"/>
          </a:xfrm>
          <a:prstGeom prst="rect">
            <a:avLst/>
          </a:prstGeom>
          <a:noFill/>
        </p:spPr>
        <p:txBody>
          <a:bodyPr wrap="square" rtlCol="0">
            <a:spAutoFit/>
          </a:bodyPr>
          <a:lstStyle/>
          <a:p>
            <a:r>
              <a:rPr lang="en-US" sz="1400" b="1" dirty="0" smtClean="0">
                <a:latin typeface="Trebuchet MS" panose="020B0603020202020204" pitchFamily="34" charset="0"/>
              </a:rPr>
              <a:t>Yes</a:t>
            </a:r>
          </a:p>
          <a:p>
            <a:endParaRPr lang="en-IN" sz="1400" b="1" dirty="0">
              <a:latin typeface="Trebuchet MS" panose="020B0603020202020204" pitchFamily="34" charset="0"/>
            </a:endParaRPr>
          </a:p>
        </p:txBody>
      </p:sp>
      <p:cxnSp>
        <p:nvCxnSpPr>
          <p:cNvPr id="19" name="Elbow Connector 18"/>
          <p:cNvCxnSpPr>
            <a:endCxn id="8" idx="0"/>
          </p:cNvCxnSpPr>
          <p:nvPr/>
        </p:nvCxnSpPr>
        <p:spPr>
          <a:xfrm>
            <a:off x="7141193" y="1430655"/>
            <a:ext cx="2800237" cy="2403168"/>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672265" y="1692263"/>
            <a:ext cx="0" cy="29318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665498" y="2624252"/>
            <a:ext cx="0" cy="29318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645995" y="3520502"/>
            <a:ext cx="0" cy="29318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640366" y="4417332"/>
            <a:ext cx="0" cy="29318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638818" y="5163127"/>
            <a:ext cx="1548" cy="45087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712624" y="1742907"/>
            <a:ext cx="427630" cy="276999"/>
          </a:xfrm>
          <a:prstGeom prst="rect">
            <a:avLst/>
          </a:prstGeom>
          <a:noFill/>
        </p:spPr>
        <p:txBody>
          <a:bodyPr wrap="square" rtlCol="0">
            <a:spAutoFit/>
          </a:bodyPr>
          <a:lstStyle/>
          <a:p>
            <a:r>
              <a:rPr lang="en-US" sz="1200" b="1" dirty="0" smtClean="0">
                <a:latin typeface="Trebuchet MS" panose="020B0603020202020204" pitchFamily="34" charset="0"/>
              </a:rPr>
              <a:t>No</a:t>
            </a:r>
            <a:endParaRPr lang="en-IN" sz="1200" b="1" dirty="0">
              <a:latin typeface="Trebuchet MS" panose="020B0603020202020204" pitchFamily="34" charset="0"/>
            </a:endParaRPr>
          </a:p>
        </p:txBody>
      </p:sp>
      <p:sp>
        <p:nvSpPr>
          <p:cNvPr id="47" name="TextBox 46"/>
          <p:cNvSpPr txBox="1"/>
          <p:nvPr/>
        </p:nvSpPr>
        <p:spPr>
          <a:xfrm>
            <a:off x="5709279" y="2649161"/>
            <a:ext cx="427630" cy="276999"/>
          </a:xfrm>
          <a:prstGeom prst="rect">
            <a:avLst/>
          </a:prstGeom>
          <a:noFill/>
        </p:spPr>
        <p:txBody>
          <a:bodyPr wrap="square" rtlCol="0">
            <a:spAutoFit/>
          </a:bodyPr>
          <a:lstStyle/>
          <a:p>
            <a:r>
              <a:rPr lang="en-US" sz="1200" b="1" dirty="0" smtClean="0">
                <a:latin typeface="Trebuchet MS" panose="020B0603020202020204" pitchFamily="34" charset="0"/>
              </a:rPr>
              <a:t>No</a:t>
            </a:r>
            <a:endParaRPr lang="en-IN" sz="1200" b="1" dirty="0">
              <a:latin typeface="Trebuchet MS" panose="020B0603020202020204" pitchFamily="34" charset="0"/>
            </a:endParaRPr>
          </a:p>
        </p:txBody>
      </p:sp>
      <p:sp>
        <p:nvSpPr>
          <p:cNvPr id="48" name="TextBox 47"/>
          <p:cNvSpPr txBox="1"/>
          <p:nvPr/>
        </p:nvSpPr>
        <p:spPr>
          <a:xfrm>
            <a:off x="5665498" y="3583441"/>
            <a:ext cx="548640" cy="461665"/>
          </a:xfrm>
          <a:prstGeom prst="rect">
            <a:avLst/>
          </a:prstGeom>
          <a:noFill/>
        </p:spPr>
        <p:txBody>
          <a:bodyPr wrap="square" rtlCol="0">
            <a:spAutoFit/>
          </a:bodyPr>
          <a:lstStyle/>
          <a:p>
            <a:r>
              <a:rPr lang="en-US" sz="1200" b="1" dirty="0" smtClean="0">
                <a:latin typeface="Trebuchet MS" panose="020B0603020202020204" pitchFamily="34" charset="0"/>
              </a:rPr>
              <a:t>Yes</a:t>
            </a:r>
          </a:p>
          <a:p>
            <a:endParaRPr lang="en-IN" sz="1200" b="1" dirty="0">
              <a:latin typeface="Trebuchet MS" panose="020B0603020202020204" pitchFamily="34" charset="0"/>
            </a:endParaRPr>
          </a:p>
        </p:txBody>
      </p:sp>
      <p:sp>
        <p:nvSpPr>
          <p:cNvPr id="49" name="TextBox 48"/>
          <p:cNvSpPr txBox="1"/>
          <p:nvPr/>
        </p:nvSpPr>
        <p:spPr>
          <a:xfrm>
            <a:off x="5662061" y="4440181"/>
            <a:ext cx="427630" cy="276999"/>
          </a:xfrm>
          <a:prstGeom prst="rect">
            <a:avLst/>
          </a:prstGeom>
          <a:noFill/>
        </p:spPr>
        <p:txBody>
          <a:bodyPr wrap="square" rtlCol="0">
            <a:spAutoFit/>
          </a:bodyPr>
          <a:lstStyle/>
          <a:p>
            <a:r>
              <a:rPr lang="en-US" sz="1200" b="1" dirty="0" smtClean="0">
                <a:latin typeface="Trebuchet MS" panose="020B0603020202020204" pitchFamily="34" charset="0"/>
              </a:rPr>
              <a:t>No</a:t>
            </a:r>
            <a:endParaRPr lang="en-IN" sz="1200" b="1" dirty="0">
              <a:latin typeface="Trebuchet MS" panose="020B0603020202020204" pitchFamily="34" charset="0"/>
            </a:endParaRPr>
          </a:p>
        </p:txBody>
      </p:sp>
      <p:sp>
        <p:nvSpPr>
          <p:cNvPr id="50" name="TextBox 49"/>
          <p:cNvSpPr txBox="1"/>
          <p:nvPr/>
        </p:nvSpPr>
        <p:spPr>
          <a:xfrm>
            <a:off x="5650139" y="5361289"/>
            <a:ext cx="545910" cy="276999"/>
          </a:xfrm>
          <a:prstGeom prst="rect">
            <a:avLst/>
          </a:prstGeom>
          <a:noFill/>
        </p:spPr>
        <p:txBody>
          <a:bodyPr wrap="square" rtlCol="0">
            <a:spAutoFit/>
          </a:bodyPr>
          <a:lstStyle/>
          <a:p>
            <a:r>
              <a:rPr lang="en-US" sz="1200" b="1" dirty="0" smtClean="0">
                <a:latin typeface="Trebuchet MS" panose="020B0603020202020204" pitchFamily="34" charset="0"/>
              </a:rPr>
              <a:t>Yes</a:t>
            </a:r>
            <a:endParaRPr lang="en-IN" sz="1200" b="1" dirty="0">
              <a:latin typeface="Trebuchet MS" panose="020B0603020202020204" pitchFamily="34" charset="0"/>
            </a:endParaRPr>
          </a:p>
        </p:txBody>
      </p:sp>
      <p:cxnSp>
        <p:nvCxnSpPr>
          <p:cNvPr id="54" name="Straight Arrow Connector 53"/>
          <p:cNvCxnSpPr/>
          <p:nvPr/>
        </p:nvCxnSpPr>
        <p:spPr>
          <a:xfrm>
            <a:off x="9903192" y="4825304"/>
            <a:ext cx="0" cy="22860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5" name="Elbow Connector 54"/>
          <p:cNvCxnSpPr/>
          <p:nvPr/>
        </p:nvCxnSpPr>
        <p:spPr>
          <a:xfrm rot="10800000">
            <a:off x="2961565" y="5854292"/>
            <a:ext cx="2052569" cy="1"/>
          </a:xfrm>
          <a:prstGeom prst="bent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8" name="Elbow Connector 57"/>
          <p:cNvCxnSpPr/>
          <p:nvPr/>
        </p:nvCxnSpPr>
        <p:spPr>
          <a:xfrm rot="10800000" flipV="1">
            <a:off x="2033517" y="3403864"/>
            <a:ext cx="3083920" cy="2047164"/>
          </a:xfrm>
          <a:prstGeom prst="bentConnector2">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9" name="Elbow Connector 58"/>
          <p:cNvCxnSpPr/>
          <p:nvPr/>
        </p:nvCxnSpPr>
        <p:spPr>
          <a:xfrm rot="10800000" flipV="1">
            <a:off x="2033518" y="4225403"/>
            <a:ext cx="2225163" cy="1225623"/>
          </a:xfrm>
          <a:prstGeom prst="bentConnector3">
            <a:avLst>
              <a:gd name="adj1" fmla="val 99810"/>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68" name="TextBox 67"/>
          <p:cNvSpPr txBox="1"/>
          <p:nvPr/>
        </p:nvSpPr>
        <p:spPr>
          <a:xfrm>
            <a:off x="200915" y="413885"/>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Applicability at a glance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7499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
            <a:ext cx="12192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11171">
            <a:off x="1331384" y="3302253"/>
            <a:ext cx="1045603" cy="1019138"/>
          </a:xfrm>
          <a:prstGeom prst="rect">
            <a:avLst/>
          </a:prstGeom>
        </p:spPr>
      </p:pic>
      <p:graphicFrame>
        <p:nvGraphicFramePr>
          <p:cNvPr id="7" name="Diagram 6"/>
          <p:cNvGraphicFramePr/>
          <p:nvPr>
            <p:extLst>
              <p:ext uri="{D42A27DB-BD31-4B8C-83A1-F6EECF244321}">
                <p14:modId xmlns:p14="http://schemas.microsoft.com/office/powerpoint/2010/main" val="2228477465"/>
              </p:ext>
            </p:extLst>
          </p:nvPr>
        </p:nvGraphicFramePr>
        <p:xfrm>
          <a:off x="399374" y="4471303"/>
          <a:ext cx="3238976" cy="1650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96778" y="390262"/>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Certain Issues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7"/>
          <p:cNvGrpSpPr/>
          <p:nvPr/>
        </p:nvGrpSpPr>
        <p:grpSpPr>
          <a:xfrm>
            <a:off x="399374" y="1428427"/>
            <a:ext cx="3238976" cy="1654342"/>
            <a:chOff x="0" y="791799"/>
            <a:chExt cx="5447898" cy="1673100"/>
          </a:xfrm>
        </p:grpSpPr>
        <p:sp>
          <p:nvSpPr>
            <p:cNvPr id="9" name="Rounded Rectangle 8"/>
            <p:cNvSpPr/>
            <p:nvPr/>
          </p:nvSpPr>
          <p:spPr>
            <a:xfrm>
              <a:off x="0" y="791799"/>
              <a:ext cx="5447898" cy="1673100"/>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163347" y="843694"/>
              <a:ext cx="5284551" cy="13850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dirty="0">
                  <a:latin typeface="Trebuchet MS" panose="020B0603020202020204" pitchFamily="34" charset="0"/>
                </a:rPr>
                <a:t>C</a:t>
              </a:r>
              <a:r>
                <a:rPr lang="en-IN" sz="2000" dirty="0" smtClean="0">
                  <a:latin typeface="Trebuchet MS" panose="020B0603020202020204" pitchFamily="34" charset="0"/>
                </a:rPr>
                <a:t>an a person opt for presumptive taxation u/s 44AD, if he is earning income from futures and options?</a:t>
              </a:r>
              <a:endParaRPr lang="en-IN" sz="2000" kern="1200" dirty="0">
                <a:latin typeface="Trebuchet MS" panose="020B0603020202020204" pitchFamily="34" charset="0"/>
              </a:endParaRPr>
            </a:p>
          </p:txBody>
        </p:sp>
      </p:grpSp>
      <p:cxnSp>
        <p:nvCxnSpPr>
          <p:cNvPr id="12" name="Straight Connector 11"/>
          <p:cNvCxnSpPr/>
          <p:nvPr/>
        </p:nvCxnSpPr>
        <p:spPr>
          <a:xfrm>
            <a:off x="4165519" y="1224664"/>
            <a:ext cx="9832" cy="469981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8" name="Diagram 17"/>
          <p:cNvGraphicFramePr/>
          <p:nvPr>
            <p:extLst>
              <p:ext uri="{D42A27DB-BD31-4B8C-83A1-F6EECF244321}">
                <p14:modId xmlns:p14="http://schemas.microsoft.com/office/powerpoint/2010/main" val="3186879559"/>
              </p:ext>
            </p:extLst>
          </p:nvPr>
        </p:nvGraphicFramePr>
        <p:xfrm>
          <a:off x="3136387" y="1273416"/>
          <a:ext cx="5440302" cy="8423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5" name="Diagram 24"/>
          <p:cNvGraphicFramePr/>
          <p:nvPr>
            <p:extLst>
              <p:ext uri="{D42A27DB-BD31-4B8C-83A1-F6EECF244321}">
                <p14:modId xmlns:p14="http://schemas.microsoft.com/office/powerpoint/2010/main" val="1038959984"/>
              </p:ext>
            </p:extLst>
          </p:nvPr>
        </p:nvGraphicFramePr>
        <p:xfrm>
          <a:off x="6574178" y="4884954"/>
          <a:ext cx="5440302" cy="103952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27" name="Group 26"/>
          <p:cNvGrpSpPr/>
          <p:nvPr/>
        </p:nvGrpSpPr>
        <p:grpSpPr>
          <a:xfrm>
            <a:off x="5513972" y="2412094"/>
            <a:ext cx="5187931" cy="1817790"/>
            <a:chOff x="5856538" y="2589455"/>
            <a:chExt cx="5187931" cy="1407143"/>
          </a:xfrm>
        </p:grpSpPr>
        <p:sp>
          <p:nvSpPr>
            <p:cNvPr id="2" name="Rounded Rectangular Callout 1"/>
            <p:cNvSpPr/>
            <p:nvPr/>
          </p:nvSpPr>
          <p:spPr>
            <a:xfrm flipV="1">
              <a:off x="5856538" y="2589455"/>
              <a:ext cx="5187931" cy="1121887"/>
            </a:xfrm>
            <a:prstGeom prst="wedgeRoundRectCallout">
              <a:avLst/>
            </a:prstGeom>
            <a:noFill/>
            <a:ln w="19050">
              <a:solidFill>
                <a:srgbClr val="F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5981516" y="2611603"/>
              <a:ext cx="5062953" cy="1384995"/>
            </a:xfrm>
            <a:prstGeom prst="rect">
              <a:avLst/>
            </a:prstGeom>
            <a:noFill/>
          </p:spPr>
          <p:txBody>
            <a:bodyPr wrap="square" rtlCol="0">
              <a:spAutoFit/>
            </a:bodyPr>
            <a:lstStyle/>
            <a:p>
              <a:r>
                <a:rPr lang="en-US" sz="1400" i="1" dirty="0" smtClean="0">
                  <a:latin typeface="Trebuchet MS" panose="020B0603020202020204" pitchFamily="34" charset="0"/>
                </a:rPr>
                <a:t>Where the plain </a:t>
              </a:r>
              <a:r>
                <a:rPr lang="en-US" sz="1400" i="1" dirty="0">
                  <a:latin typeface="Trebuchet MS" panose="020B0603020202020204" pitchFamily="34" charset="0"/>
                </a:rPr>
                <a:t>literal  interpretation </a:t>
              </a:r>
              <a:r>
                <a:rPr lang="en-US" sz="1400" i="1" dirty="0" smtClean="0">
                  <a:latin typeface="Trebuchet MS" panose="020B0603020202020204" pitchFamily="34" charset="0"/>
                </a:rPr>
                <a:t>of a statutory </a:t>
              </a:r>
              <a:r>
                <a:rPr lang="en-US" sz="1400" i="1" dirty="0">
                  <a:latin typeface="Trebuchet MS" panose="020B0603020202020204" pitchFamily="34" charset="0"/>
                </a:rPr>
                <a:t>provision produces a </a:t>
              </a:r>
              <a:r>
                <a:rPr lang="en-US" sz="1400" i="1" dirty="0" err="1">
                  <a:latin typeface="Trebuchet MS" panose="020B0603020202020204" pitchFamily="34" charset="0"/>
                </a:rPr>
                <a:t>manifesty</a:t>
              </a:r>
              <a:r>
                <a:rPr lang="en-US" sz="1400" i="1" dirty="0">
                  <a:latin typeface="Trebuchet MS" panose="020B0603020202020204" pitchFamily="34" charset="0"/>
                </a:rPr>
                <a:t> unjust result </a:t>
              </a:r>
              <a:r>
                <a:rPr lang="en-US" sz="1400" i="1" dirty="0" smtClean="0">
                  <a:latin typeface="Trebuchet MS" panose="020B0603020202020204" pitchFamily="34" charset="0"/>
                </a:rPr>
                <a:t>which could </a:t>
              </a:r>
              <a:r>
                <a:rPr lang="en-US" sz="1400" i="1" dirty="0">
                  <a:latin typeface="Trebuchet MS" panose="020B0603020202020204" pitchFamily="34" charset="0"/>
                </a:rPr>
                <a:t>never have been intended by the legislature, the </a:t>
              </a:r>
              <a:r>
                <a:rPr lang="en-US" sz="1400" i="1" dirty="0" smtClean="0">
                  <a:latin typeface="Trebuchet MS" panose="020B0603020202020204" pitchFamily="34" charset="0"/>
                </a:rPr>
                <a:t>court might </a:t>
              </a:r>
              <a:r>
                <a:rPr lang="en-US" sz="1400" i="1" dirty="0">
                  <a:latin typeface="Trebuchet MS" panose="020B0603020202020204" pitchFamily="34" charset="0"/>
                </a:rPr>
                <a:t>modify  the language  used by the legislature so as </a:t>
              </a:r>
              <a:r>
                <a:rPr lang="en-US" sz="1400" i="1" dirty="0" smtClean="0">
                  <a:latin typeface="Trebuchet MS" panose="020B0603020202020204" pitchFamily="34" charset="0"/>
                </a:rPr>
                <a:t>to achieve </a:t>
              </a:r>
              <a:r>
                <a:rPr lang="en-US" sz="1400" i="1" dirty="0">
                  <a:latin typeface="Trebuchet MS" panose="020B0603020202020204" pitchFamily="34" charset="0"/>
                </a:rPr>
                <a:t>the  intention of  </a:t>
              </a:r>
              <a:r>
                <a:rPr lang="en-US" sz="1400" i="1" dirty="0" smtClean="0">
                  <a:latin typeface="Trebuchet MS" panose="020B0603020202020204" pitchFamily="34" charset="0"/>
                </a:rPr>
                <a:t>the legislature  </a:t>
              </a:r>
              <a:r>
                <a:rPr lang="en-US" sz="1400" i="1" dirty="0">
                  <a:latin typeface="Trebuchet MS" panose="020B0603020202020204" pitchFamily="34" charset="0"/>
                </a:rPr>
                <a:t>and  produce  </a:t>
              </a:r>
              <a:r>
                <a:rPr lang="en-US" sz="1400" i="1" dirty="0" smtClean="0">
                  <a:latin typeface="Trebuchet MS" panose="020B0603020202020204" pitchFamily="34" charset="0"/>
                </a:rPr>
                <a:t>a rational construction</a:t>
              </a:r>
              <a:r>
                <a:rPr lang="en-US" sz="1400" i="1" dirty="0">
                  <a:latin typeface="Trebuchet MS" panose="020B0603020202020204" pitchFamily="34" charset="0"/>
                </a:rPr>
                <a:t>.</a:t>
              </a:r>
              <a:endParaRPr lang="en-IN" sz="1400" i="1" dirty="0">
                <a:latin typeface="Trebuchet MS" panose="020B0603020202020204" pitchFamily="34" charset="0"/>
              </a:endParaRPr>
            </a:p>
          </p:txBody>
        </p:sp>
      </p:grpSp>
      <p:grpSp>
        <p:nvGrpSpPr>
          <p:cNvPr id="28" name="Group 27"/>
          <p:cNvGrpSpPr/>
          <p:nvPr/>
        </p:nvGrpSpPr>
        <p:grpSpPr>
          <a:xfrm>
            <a:off x="6134064" y="4201140"/>
            <a:ext cx="4885249" cy="612843"/>
            <a:chOff x="6935416" y="4083916"/>
            <a:chExt cx="4172750" cy="612843"/>
          </a:xfrm>
        </p:grpSpPr>
        <p:sp>
          <p:nvSpPr>
            <p:cNvPr id="26" name="Rounded Rectangular Callout 25"/>
            <p:cNvSpPr/>
            <p:nvPr/>
          </p:nvSpPr>
          <p:spPr>
            <a:xfrm rot="10800000" flipV="1">
              <a:off x="6935416" y="4083916"/>
              <a:ext cx="4172750" cy="612843"/>
            </a:xfrm>
            <a:prstGeom prst="wedgeRoundRectCallout">
              <a:avLst/>
            </a:prstGeom>
            <a:noFill/>
            <a:ln w="19050">
              <a:solidFill>
                <a:srgbClr val="F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6967905" y="4103844"/>
              <a:ext cx="3955983" cy="523220"/>
            </a:xfrm>
            <a:prstGeom prst="rect">
              <a:avLst/>
            </a:prstGeom>
            <a:noFill/>
          </p:spPr>
          <p:txBody>
            <a:bodyPr wrap="square" rtlCol="0">
              <a:spAutoFit/>
            </a:bodyPr>
            <a:lstStyle/>
            <a:p>
              <a:r>
                <a:rPr lang="en-IN" sz="1400" i="1" dirty="0">
                  <a:latin typeface="Trebuchet MS" panose="020B0603020202020204" pitchFamily="34" charset="0"/>
                </a:rPr>
                <a:t>Intention behind introduction of Section 44AD must not be lost sight of.</a:t>
              </a:r>
            </a:p>
          </p:txBody>
        </p:sp>
      </p:grpSp>
    </p:spTree>
    <p:extLst>
      <p:ext uri="{BB962C8B-B14F-4D97-AF65-F5344CB8AC3E}">
        <p14:creationId xmlns:p14="http://schemas.microsoft.com/office/powerpoint/2010/main" val="117190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8" grpId="0">
        <p:bldAsOne/>
      </p:bldGraphic>
      <p:bldGraphic spid="2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600"/>
            <a:ext cx="12192000"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695363180"/>
              </p:ext>
            </p:extLst>
          </p:nvPr>
        </p:nvGraphicFramePr>
        <p:xfrm>
          <a:off x="1880895" y="1100667"/>
          <a:ext cx="8430209" cy="513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23731" y="411517"/>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Brief History of Presumptive Taxation</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ular Callout 5"/>
          <p:cNvSpPr/>
          <p:nvPr/>
        </p:nvSpPr>
        <p:spPr>
          <a:xfrm rot="5400000">
            <a:off x="7680959" y="2429188"/>
            <a:ext cx="1049153" cy="2030932"/>
          </a:xfrm>
          <a:prstGeom prst="wedgeRoundRectCallou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IN" dirty="0">
              <a:ln>
                <a:solidFill>
                  <a:srgbClr val="F09345"/>
                </a:solidFill>
              </a:ln>
              <a:noFill/>
            </a:endParaRPr>
          </a:p>
        </p:txBody>
      </p:sp>
      <p:sp>
        <p:nvSpPr>
          <p:cNvPr id="7" name="TextBox 6"/>
          <p:cNvSpPr txBox="1"/>
          <p:nvPr/>
        </p:nvSpPr>
        <p:spPr>
          <a:xfrm>
            <a:off x="7344076" y="3003082"/>
            <a:ext cx="1674796" cy="738664"/>
          </a:xfrm>
          <a:prstGeom prst="rect">
            <a:avLst/>
          </a:prstGeom>
          <a:noFill/>
        </p:spPr>
        <p:txBody>
          <a:bodyPr wrap="square" rtlCol="0">
            <a:spAutoFit/>
          </a:bodyPr>
          <a:lstStyle/>
          <a:p>
            <a:pPr algn="ctr"/>
            <a:r>
              <a:rPr lang="en-US" sz="1400" dirty="0" smtClean="0">
                <a:latin typeface="Trebuchet MS" panose="020B0603020202020204" pitchFamily="34" charset="0"/>
                <a:ea typeface="Tahoma" panose="020B0604030504040204" pitchFamily="34" charset="0"/>
                <a:cs typeface="Tahoma" panose="020B0604030504040204" pitchFamily="34" charset="0"/>
              </a:rPr>
              <a:t>Clarification provided in Finance Act, 2012</a:t>
            </a:r>
            <a:endParaRPr lang="en-IN" sz="1400" dirty="0">
              <a:latin typeface="Trebuchet MS" panose="020B0603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0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604370139"/>
              </p:ext>
            </p:extLst>
          </p:nvPr>
        </p:nvGraphicFramePr>
        <p:xfrm>
          <a:off x="926690" y="1306769"/>
          <a:ext cx="10515600" cy="4719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3" name="Straight Connector 2"/>
          <p:cNvCxnSpPr/>
          <p:nvPr/>
        </p:nvCxnSpPr>
        <p:spPr>
          <a:xfrm>
            <a:off x="2989006" y="1288026"/>
            <a:ext cx="9832" cy="469981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605" y="403809"/>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Opt out provisions</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971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786700593"/>
              </p:ext>
            </p:extLst>
          </p:nvPr>
        </p:nvGraphicFramePr>
        <p:xfrm>
          <a:off x="926690" y="1306769"/>
          <a:ext cx="10515600" cy="4719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3" name="Straight Connector 2"/>
          <p:cNvCxnSpPr/>
          <p:nvPr/>
        </p:nvCxnSpPr>
        <p:spPr>
          <a:xfrm>
            <a:off x="2989006" y="1288026"/>
            <a:ext cx="9832" cy="469981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605" y="403809"/>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Opt out provisions</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087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9250"/>
            <a:ext cx="12192000" cy="6858000"/>
          </a:xfrm>
          <a:prstGeom prst="rect">
            <a:avLst/>
          </a:prstGeom>
        </p:spPr>
      </p:pic>
      <p:sp>
        <p:nvSpPr>
          <p:cNvPr id="5" name="TextBox 4"/>
          <p:cNvSpPr txBox="1"/>
          <p:nvPr/>
        </p:nvSpPr>
        <p:spPr>
          <a:xfrm>
            <a:off x="210151" y="413885"/>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Audit Applicability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37079540"/>
              </p:ext>
            </p:extLst>
          </p:nvPr>
        </p:nvGraphicFramePr>
        <p:xfrm>
          <a:off x="980172" y="1405289"/>
          <a:ext cx="10231655" cy="4446182"/>
        </p:xfrm>
        <a:graphic>
          <a:graphicData uri="http://schemas.openxmlformats.org/drawingml/2006/table">
            <a:tbl>
              <a:tblPr>
                <a:tableStyleId>{5DA37D80-6434-44D0-A028-1B22A696006F}</a:tableStyleId>
              </a:tblPr>
              <a:tblGrid>
                <a:gridCol w="2004724"/>
                <a:gridCol w="1191486"/>
                <a:gridCol w="2004724"/>
                <a:gridCol w="1758861"/>
                <a:gridCol w="1872336"/>
                <a:gridCol w="1399524"/>
              </a:tblGrid>
              <a:tr h="695767">
                <a:tc>
                  <a:txBody>
                    <a:bodyPr/>
                    <a:lstStyle/>
                    <a:p>
                      <a:pPr algn="ctr" fontAlgn="ctr"/>
                      <a:r>
                        <a:rPr lang="en-IN" sz="1600" b="1" u="none" strike="noStrike" dirty="0">
                          <a:effectLst/>
                          <a:latin typeface="Trebuchet MS" panose="020B0603020202020204" pitchFamily="34" charset="0"/>
                        </a:rPr>
                        <a:t>Scenario</a:t>
                      </a:r>
                      <a:endParaRPr lang="en-IN" sz="1600" b="1" i="0" u="none" strike="noStrike" dirty="0">
                        <a:solidFill>
                          <a:srgbClr val="000000"/>
                        </a:solidFill>
                        <a:effectLst/>
                        <a:latin typeface="Trebuchet MS" panose="020B0603020202020204" pitchFamily="34" charset="0"/>
                      </a:endParaRPr>
                    </a:p>
                  </a:txBody>
                  <a:tcPr marL="6350" marR="6350" marT="6350" marB="0" anchor="ctr"/>
                </a:tc>
                <a:tc>
                  <a:txBody>
                    <a:bodyPr/>
                    <a:lstStyle/>
                    <a:p>
                      <a:pPr algn="ctr" fontAlgn="ctr"/>
                      <a:r>
                        <a:rPr lang="en-IN" sz="1600" b="1" u="none" strike="noStrike" dirty="0">
                          <a:effectLst/>
                          <a:latin typeface="Trebuchet MS" panose="020B0603020202020204" pitchFamily="34" charset="0"/>
                        </a:rPr>
                        <a:t>Turnover</a:t>
                      </a:r>
                      <a:endParaRPr lang="en-IN" sz="1600" b="1" i="0" u="none" strike="noStrike" dirty="0">
                        <a:solidFill>
                          <a:srgbClr val="000000"/>
                        </a:solidFill>
                        <a:effectLst/>
                        <a:latin typeface="Trebuchet MS" panose="020B0603020202020204" pitchFamily="34" charset="0"/>
                      </a:endParaRPr>
                    </a:p>
                  </a:txBody>
                  <a:tcPr marL="6350" marR="6350" marT="6350" marB="0" anchor="ctr"/>
                </a:tc>
                <a:tc>
                  <a:txBody>
                    <a:bodyPr/>
                    <a:lstStyle/>
                    <a:p>
                      <a:pPr algn="ctr" fontAlgn="ctr"/>
                      <a:r>
                        <a:rPr lang="en-IN" sz="1600" b="1" u="none" strike="noStrike" dirty="0">
                          <a:effectLst/>
                          <a:latin typeface="Trebuchet MS" panose="020B0603020202020204" pitchFamily="34" charset="0"/>
                        </a:rPr>
                        <a:t>Income from eligible Business</a:t>
                      </a:r>
                      <a:endParaRPr lang="en-IN" sz="1600" b="1" i="0" u="none" strike="noStrike" dirty="0">
                        <a:solidFill>
                          <a:srgbClr val="000000"/>
                        </a:solidFill>
                        <a:effectLst/>
                        <a:latin typeface="Trebuchet MS" panose="020B0603020202020204" pitchFamily="34" charset="0"/>
                      </a:endParaRPr>
                    </a:p>
                  </a:txBody>
                  <a:tcPr marL="6350" marR="6350" marT="6350" marB="0" anchor="ctr"/>
                </a:tc>
                <a:tc>
                  <a:txBody>
                    <a:bodyPr/>
                    <a:lstStyle/>
                    <a:p>
                      <a:pPr algn="ctr" fontAlgn="ctr"/>
                      <a:r>
                        <a:rPr lang="en-IN" sz="1600" b="1" u="none" strike="noStrike" dirty="0">
                          <a:effectLst/>
                          <a:latin typeface="Trebuchet MS" panose="020B0603020202020204" pitchFamily="34" charset="0"/>
                        </a:rPr>
                        <a:t>Applicability of Sec 44AD(5)</a:t>
                      </a:r>
                      <a:endParaRPr lang="en-IN" sz="1600" b="1" i="0" u="none" strike="noStrike" dirty="0">
                        <a:solidFill>
                          <a:srgbClr val="000000"/>
                        </a:solidFill>
                        <a:effectLst/>
                        <a:latin typeface="Trebuchet MS" panose="020B0603020202020204" pitchFamily="34" charset="0"/>
                      </a:endParaRPr>
                    </a:p>
                  </a:txBody>
                  <a:tcPr marL="6350" marR="6350" marT="6350" marB="0" anchor="ctr"/>
                </a:tc>
                <a:tc>
                  <a:txBody>
                    <a:bodyPr/>
                    <a:lstStyle/>
                    <a:p>
                      <a:pPr algn="ctr" fontAlgn="ctr"/>
                      <a:r>
                        <a:rPr lang="en-IN" sz="1600" b="1" u="none" strike="noStrike" dirty="0">
                          <a:effectLst/>
                          <a:latin typeface="Trebuchet MS" panose="020B0603020202020204" pitchFamily="34" charset="0"/>
                        </a:rPr>
                        <a:t>Applicability of Sec 44AA</a:t>
                      </a:r>
                      <a:endParaRPr lang="en-IN" sz="1600" b="1" i="0" u="none" strike="noStrike" dirty="0">
                        <a:solidFill>
                          <a:srgbClr val="000000"/>
                        </a:solidFill>
                        <a:effectLst/>
                        <a:latin typeface="Trebuchet MS" panose="020B0603020202020204" pitchFamily="34" charset="0"/>
                      </a:endParaRPr>
                    </a:p>
                  </a:txBody>
                  <a:tcPr marL="6350" marR="6350" marT="6350" marB="0" anchor="ctr"/>
                </a:tc>
                <a:tc>
                  <a:txBody>
                    <a:bodyPr/>
                    <a:lstStyle/>
                    <a:p>
                      <a:pPr algn="ctr" fontAlgn="ctr"/>
                      <a:r>
                        <a:rPr lang="en-IN" sz="1600" b="1" u="none" strike="noStrike" dirty="0">
                          <a:effectLst/>
                          <a:latin typeface="Trebuchet MS" panose="020B0603020202020204" pitchFamily="34" charset="0"/>
                        </a:rPr>
                        <a:t>Applicability of Sec 44AB</a:t>
                      </a:r>
                      <a:endParaRPr lang="en-IN" sz="1600" b="1" i="0" u="none" strike="noStrike" dirty="0">
                        <a:solidFill>
                          <a:srgbClr val="000000"/>
                        </a:solidFill>
                        <a:effectLst/>
                        <a:latin typeface="Trebuchet MS" panose="020B0603020202020204" pitchFamily="34" charset="0"/>
                      </a:endParaRPr>
                    </a:p>
                  </a:txBody>
                  <a:tcPr marL="6350" marR="6350" marT="6350" marB="0" anchor="ctr"/>
                </a:tc>
              </a:tr>
              <a:tr h="750083">
                <a:tc>
                  <a:txBody>
                    <a:bodyPr/>
                    <a:lstStyle/>
                    <a:p>
                      <a:pPr algn="l" fontAlgn="b"/>
                      <a:r>
                        <a:rPr lang="en-IN" sz="1600" u="none" strike="noStrike">
                          <a:effectLst/>
                          <a:latin typeface="Trebuchet MS" panose="020B0603020202020204" pitchFamily="34" charset="0"/>
                        </a:rPr>
                        <a:t>1st Year of Operations</a:t>
                      </a:r>
                      <a:endParaRPr lang="en-IN" sz="1600" b="0" i="0" u="none" strike="noStrike">
                        <a:solidFill>
                          <a:srgbClr val="000000"/>
                        </a:solidFill>
                        <a:effectLst/>
                        <a:latin typeface="Trebuchet MS" panose="020B0603020202020204" pitchFamily="34" charset="0"/>
                      </a:endParaRPr>
                    </a:p>
                  </a:txBody>
                  <a:tcPr marL="6350" marR="6350" marT="6350" marB="0" anchor="b"/>
                </a:tc>
                <a:tc>
                  <a:txBody>
                    <a:bodyPr/>
                    <a:lstStyle/>
                    <a:p>
                      <a:pPr algn="l" fontAlgn="b"/>
                      <a:r>
                        <a:rPr lang="en-IN" sz="1600" u="none" strike="noStrike" dirty="0">
                          <a:effectLst/>
                          <a:latin typeface="Trebuchet MS" panose="020B0603020202020204" pitchFamily="34" charset="0"/>
                        </a:rPr>
                        <a:t>50 Lakh</a:t>
                      </a:r>
                      <a:endParaRPr lang="en-IN" sz="1600" b="0" i="0" u="none" strike="noStrike" dirty="0">
                        <a:solidFill>
                          <a:srgbClr val="000000"/>
                        </a:solidFill>
                        <a:effectLst/>
                        <a:latin typeface="Trebuchet MS" panose="020B0603020202020204" pitchFamily="34" charset="0"/>
                      </a:endParaRPr>
                    </a:p>
                  </a:txBody>
                  <a:tcPr marL="6350" marR="6350" marT="6350" marB="0" anchor="b"/>
                </a:tc>
                <a:tc>
                  <a:txBody>
                    <a:bodyPr/>
                    <a:lstStyle/>
                    <a:p>
                      <a:pPr algn="r" fontAlgn="b"/>
                      <a:r>
                        <a:rPr lang="en-IN" sz="1600" u="none" strike="noStrike" dirty="0">
                          <a:effectLst/>
                          <a:latin typeface="Trebuchet MS" panose="020B0603020202020204" pitchFamily="34" charset="0"/>
                        </a:rPr>
                        <a:t>5%</a:t>
                      </a:r>
                      <a:endParaRPr lang="en-IN" sz="1600" b="0" i="0" u="none" strike="noStrike" dirty="0">
                        <a:solidFill>
                          <a:srgbClr val="000000"/>
                        </a:solidFill>
                        <a:effectLst/>
                        <a:latin typeface="Trebuchet MS" panose="020B0603020202020204" pitchFamily="34" charset="0"/>
                      </a:endParaRPr>
                    </a:p>
                  </a:txBody>
                  <a:tcPr marL="6350" marR="6350" marT="6350" marB="0" anchor="b"/>
                </a:tc>
                <a:tc>
                  <a:txBody>
                    <a:bodyPr/>
                    <a:lstStyle/>
                    <a:p>
                      <a:pPr algn="ctr" fontAlgn="b"/>
                      <a:r>
                        <a:rPr lang="en-IN" sz="1600" u="none" strike="noStrike" dirty="0">
                          <a:effectLst/>
                          <a:latin typeface="Wingdings 2" panose="05020102010507070707" pitchFamily="18" charset="2"/>
                        </a:rPr>
                        <a:t>O</a:t>
                      </a:r>
                      <a:endParaRPr lang="en-IN" sz="1600" b="0" i="0" u="none" strike="noStrike" dirty="0">
                        <a:solidFill>
                          <a:srgbClr val="000000"/>
                        </a:solidFill>
                        <a:effectLst/>
                        <a:latin typeface="Wingdings 2" panose="05020102010507070707" pitchFamily="18" charset="2"/>
                      </a:endParaRPr>
                    </a:p>
                  </a:txBody>
                  <a:tcPr marL="6350" marR="6350" marT="6350" marB="0" anchor="b"/>
                </a:tc>
                <a:tc>
                  <a:txBody>
                    <a:bodyPr/>
                    <a:lstStyle/>
                    <a:p>
                      <a:pPr algn="ctr" fontAlgn="b"/>
                      <a:r>
                        <a:rPr lang="en-IN" sz="1600" u="none" strike="noStrike">
                          <a:effectLst/>
                          <a:latin typeface="Wingdings 2" panose="05020102010507070707" pitchFamily="18" charset="2"/>
                        </a:rPr>
                        <a:t>P</a:t>
                      </a:r>
                      <a:endParaRPr lang="en-IN" sz="1600" b="0" i="0" u="none" strike="noStrike">
                        <a:solidFill>
                          <a:srgbClr val="000000"/>
                        </a:solidFill>
                        <a:effectLst/>
                        <a:latin typeface="Wingdings 2" panose="05020102010507070707" pitchFamily="18" charset="2"/>
                      </a:endParaRPr>
                    </a:p>
                  </a:txBody>
                  <a:tcPr marL="6350" marR="6350" marT="6350" marB="0" anchor="b"/>
                </a:tc>
                <a:tc>
                  <a:txBody>
                    <a:bodyPr/>
                    <a:lstStyle/>
                    <a:p>
                      <a:pPr algn="ctr" fontAlgn="b"/>
                      <a:r>
                        <a:rPr lang="en-IN" sz="1600" u="none" strike="noStrike">
                          <a:effectLst/>
                          <a:latin typeface="Wingdings 2" panose="05020102010507070707" pitchFamily="18" charset="2"/>
                        </a:rPr>
                        <a:t>O</a:t>
                      </a:r>
                      <a:endParaRPr lang="en-IN" sz="1600" b="0" i="0" u="none" strike="noStrike">
                        <a:solidFill>
                          <a:srgbClr val="000000"/>
                        </a:solidFill>
                        <a:effectLst/>
                        <a:latin typeface="Wingdings 2" panose="05020102010507070707" pitchFamily="18" charset="2"/>
                      </a:endParaRPr>
                    </a:p>
                  </a:txBody>
                  <a:tcPr marL="6350" marR="6350" marT="6350" marB="0" anchor="b"/>
                </a:tc>
              </a:tr>
              <a:tr h="750083">
                <a:tc>
                  <a:txBody>
                    <a:bodyPr/>
                    <a:lstStyle/>
                    <a:p>
                      <a:pPr algn="l" fontAlgn="b"/>
                      <a:r>
                        <a:rPr lang="en-US" sz="1600" u="none" strike="noStrike">
                          <a:effectLst/>
                          <a:latin typeface="Trebuchet MS" panose="020B0603020202020204" pitchFamily="34" charset="0"/>
                        </a:rPr>
                        <a:t>44AD opted for in previous year</a:t>
                      </a:r>
                      <a:endParaRPr lang="en-US" sz="1600" b="0" i="0" u="none" strike="noStrike">
                        <a:solidFill>
                          <a:srgbClr val="000000"/>
                        </a:solidFill>
                        <a:effectLst/>
                        <a:latin typeface="Trebuchet MS" panose="020B0603020202020204" pitchFamily="34" charset="0"/>
                      </a:endParaRPr>
                    </a:p>
                  </a:txBody>
                  <a:tcPr marL="6350" marR="6350" marT="6350" marB="0" anchor="b"/>
                </a:tc>
                <a:tc>
                  <a:txBody>
                    <a:bodyPr/>
                    <a:lstStyle/>
                    <a:p>
                      <a:pPr algn="l" fontAlgn="b"/>
                      <a:r>
                        <a:rPr lang="en-IN" sz="1600" u="none" strike="noStrike">
                          <a:effectLst/>
                          <a:latin typeface="Trebuchet MS" panose="020B0603020202020204" pitchFamily="34" charset="0"/>
                        </a:rPr>
                        <a:t>50 Lakh</a:t>
                      </a:r>
                      <a:endParaRPr lang="en-IN" sz="1600" b="0" i="0" u="none" strike="noStrike">
                        <a:solidFill>
                          <a:srgbClr val="000000"/>
                        </a:solidFill>
                        <a:effectLst/>
                        <a:latin typeface="Trebuchet MS" panose="020B0603020202020204" pitchFamily="34" charset="0"/>
                      </a:endParaRPr>
                    </a:p>
                  </a:txBody>
                  <a:tcPr marL="6350" marR="6350" marT="6350" marB="0" anchor="b"/>
                </a:tc>
                <a:tc>
                  <a:txBody>
                    <a:bodyPr/>
                    <a:lstStyle/>
                    <a:p>
                      <a:pPr algn="r" fontAlgn="b"/>
                      <a:r>
                        <a:rPr lang="en-IN" sz="1600" u="none" strike="noStrike" dirty="0">
                          <a:effectLst/>
                          <a:latin typeface="Trebuchet MS" panose="020B0603020202020204" pitchFamily="34" charset="0"/>
                        </a:rPr>
                        <a:t>5%</a:t>
                      </a:r>
                      <a:endParaRPr lang="en-IN" sz="1600" b="0" i="0" u="none" strike="noStrike" dirty="0">
                        <a:solidFill>
                          <a:srgbClr val="000000"/>
                        </a:solidFill>
                        <a:effectLst/>
                        <a:latin typeface="Trebuchet MS" panose="020B0603020202020204" pitchFamily="34" charset="0"/>
                      </a:endParaRPr>
                    </a:p>
                  </a:txBody>
                  <a:tcPr marL="6350" marR="6350" marT="6350" marB="0" anchor="b"/>
                </a:tc>
                <a:tc>
                  <a:txBody>
                    <a:bodyPr/>
                    <a:lstStyle/>
                    <a:p>
                      <a:pPr algn="ctr" fontAlgn="b"/>
                      <a:r>
                        <a:rPr lang="en-IN" sz="1600" u="none" strike="noStrike" dirty="0">
                          <a:effectLst/>
                          <a:latin typeface="Wingdings 2" panose="05020102010507070707" pitchFamily="18" charset="2"/>
                        </a:rPr>
                        <a:t>P</a:t>
                      </a:r>
                      <a:endParaRPr lang="en-IN" sz="1600" b="0" i="0" u="none" strike="noStrike" dirty="0">
                        <a:solidFill>
                          <a:srgbClr val="000000"/>
                        </a:solidFill>
                        <a:effectLst/>
                        <a:latin typeface="Wingdings 2" panose="05020102010507070707" pitchFamily="18" charset="2"/>
                      </a:endParaRPr>
                    </a:p>
                  </a:txBody>
                  <a:tcPr marL="6350" marR="6350" marT="6350" marB="0" anchor="b"/>
                </a:tc>
                <a:tc>
                  <a:txBody>
                    <a:bodyPr/>
                    <a:lstStyle/>
                    <a:p>
                      <a:pPr algn="ctr" fontAlgn="b"/>
                      <a:r>
                        <a:rPr lang="en-IN" sz="1600" u="none" strike="noStrike" dirty="0">
                          <a:effectLst/>
                          <a:latin typeface="Wingdings 2" panose="05020102010507070707" pitchFamily="18" charset="2"/>
                        </a:rPr>
                        <a:t>P</a:t>
                      </a:r>
                      <a:endParaRPr lang="en-IN" sz="1600" b="0" i="0" u="none" strike="noStrike" dirty="0">
                        <a:solidFill>
                          <a:srgbClr val="000000"/>
                        </a:solidFill>
                        <a:effectLst/>
                        <a:latin typeface="Wingdings 2" panose="05020102010507070707" pitchFamily="18" charset="2"/>
                      </a:endParaRPr>
                    </a:p>
                  </a:txBody>
                  <a:tcPr marL="6350" marR="6350" marT="6350" marB="0" anchor="b"/>
                </a:tc>
                <a:tc>
                  <a:txBody>
                    <a:bodyPr/>
                    <a:lstStyle/>
                    <a:p>
                      <a:pPr algn="ctr" fontAlgn="b"/>
                      <a:r>
                        <a:rPr lang="en-IN" sz="1600" u="none" strike="noStrike">
                          <a:effectLst/>
                          <a:latin typeface="Wingdings 2" panose="05020102010507070707" pitchFamily="18" charset="2"/>
                        </a:rPr>
                        <a:t>P</a:t>
                      </a:r>
                      <a:endParaRPr lang="en-IN" sz="1600" b="0" i="0" u="none" strike="noStrike">
                        <a:solidFill>
                          <a:srgbClr val="000000"/>
                        </a:solidFill>
                        <a:effectLst/>
                        <a:latin typeface="Wingdings 2" panose="05020102010507070707" pitchFamily="18" charset="2"/>
                      </a:endParaRPr>
                    </a:p>
                  </a:txBody>
                  <a:tcPr marL="6350" marR="6350" marT="6350" marB="0" anchor="b"/>
                </a:tc>
              </a:tr>
              <a:tr h="750083">
                <a:tc>
                  <a:txBody>
                    <a:bodyPr/>
                    <a:lstStyle/>
                    <a:p>
                      <a:pPr algn="l" fontAlgn="b"/>
                      <a:r>
                        <a:rPr lang="en-US" sz="1600" u="none" strike="noStrike">
                          <a:effectLst/>
                          <a:latin typeface="Trebuchet MS" panose="020B0603020202020204" pitchFamily="34" charset="0"/>
                        </a:rPr>
                        <a:t>44AD opted for in previous year</a:t>
                      </a:r>
                      <a:endParaRPr lang="en-US" sz="1600" b="0" i="0" u="none" strike="noStrike">
                        <a:solidFill>
                          <a:srgbClr val="000000"/>
                        </a:solidFill>
                        <a:effectLst/>
                        <a:latin typeface="Trebuchet MS" panose="020B0603020202020204" pitchFamily="34" charset="0"/>
                      </a:endParaRPr>
                    </a:p>
                  </a:txBody>
                  <a:tcPr marL="6350" marR="6350" marT="6350" marB="0" anchor="b"/>
                </a:tc>
                <a:tc>
                  <a:txBody>
                    <a:bodyPr/>
                    <a:lstStyle/>
                    <a:p>
                      <a:pPr algn="l" fontAlgn="b"/>
                      <a:r>
                        <a:rPr lang="en-IN" sz="1600" u="none" strike="noStrike">
                          <a:effectLst/>
                          <a:latin typeface="Trebuchet MS" panose="020B0603020202020204" pitchFamily="34" charset="0"/>
                        </a:rPr>
                        <a:t>50 Lakh</a:t>
                      </a:r>
                      <a:endParaRPr lang="en-IN" sz="1600" b="0" i="0" u="none" strike="noStrike">
                        <a:solidFill>
                          <a:srgbClr val="000000"/>
                        </a:solidFill>
                        <a:effectLst/>
                        <a:latin typeface="Trebuchet MS" panose="020B0603020202020204" pitchFamily="34" charset="0"/>
                      </a:endParaRPr>
                    </a:p>
                  </a:txBody>
                  <a:tcPr marL="6350" marR="6350" marT="6350" marB="0" anchor="b"/>
                </a:tc>
                <a:tc>
                  <a:txBody>
                    <a:bodyPr/>
                    <a:lstStyle/>
                    <a:p>
                      <a:pPr algn="r" fontAlgn="b"/>
                      <a:r>
                        <a:rPr lang="en-IN" sz="1600" u="none" strike="noStrike">
                          <a:effectLst/>
                          <a:latin typeface="Trebuchet MS" panose="020B0603020202020204" pitchFamily="34" charset="0"/>
                        </a:rPr>
                        <a:t>-1%</a:t>
                      </a:r>
                      <a:endParaRPr lang="en-IN" sz="1600" b="0" i="0" u="none" strike="noStrike">
                        <a:solidFill>
                          <a:srgbClr val="000000"/>
                        </a:solidFill>
                        <a:effectLst/>
                        <a:latin typeface="Trebuchet MS" panose="020B0603020202020204" pitchFamily="34" charset="0"/>
                      </a:endParaRPr>
                    </a:p>
                  </a:txBody>
                  <a:tcPr marL="6350" marR="6350" marT="6350" marB="0" anchor="b"/>
                </a:tc>
                <a:tc>
                  <a:txBody>
                    <a:bodyPr/>
                    <a:lstStyle/>
                    <a:p>
                      <a:pPr algn="ctr" fontAlgn="b"/>
                      <a:r>
                        <a:rPr lang="en-IN" sz="1600" u="none" strike="noStrike">
                          <a:effectLst/>
                          <a:latin typeface="Wingdings 2" panose="05020102010507070707" pitchFamily="18" charset="2"/>
                        </a:rPr>
                        <a:t>O</a:t>
                      </a:r>
                      <a:endParaRPr lang="en-IN" sz="1600" b="0" i="0" u="none" strike="noStrike">
                        <a:solidFill>
                          <a:srgbClr val="000000"/>
                        </a:solidFill>
                        <a:effectLst/>
                        <a:latin typeface="Wingdings 2" panose="05020102010507070707" pitchFamily="18" charset="2"/>
                      </a:endParaRPr>
                    </a:p>
                  </a:txBody>
                  <a:tcPr marL="6350" marR="6350" marT="635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N" sz="1600" u="none" strike="noStrike" kern="1200" dirty="0" smtClean="0">
                          <a:solidFill>
                            <a:schemeClr val="tx1"/>
                          </a:solidFill>
                          <a:effectLst/>
                          <a:latin typeface="Wingdings 2" panose="05020102010507070707" pitchFamily="18" charset="2"/>
                          <a:ea typeface="+mn-ea"/>
                          <a:cs typeface="+mn-cs"/>
                        </a:rPr>
                        <a:t>P</a:t>
                      </a:r>
                    </a:p>
                  </a:txBody>
                  <a:tcPr marL="6350" marR="6350" marT="6350" marB="0" anchor="b"/>
                </a:tc>
                <a:tc>
                  <a:txBody>
                    <a:bodyPr/>
                    <a:lstStyle/>
                    <a:p>
                      <a:pPr algn="ctr" fontAlgn="b"/>
                      <a:r>
                        <a:rPr lang="en-IN" sz="1600" u="none" strike="noStrike" dirty="0">
                          <a:effectLst/>
                          <a:latin typeface="Wingdings 2" panose="05020102010507070707" pitchFamily="18" charset="2"/>
                        </a:rPr>
                        <a:t>O</a:t>
                      </a:r>
                      <a:endParaRPr lang="en-IN" sz="1600" b="0" i="0" u="none" strike="noStrike" dirty="0">
                        <a:solidFill>
                          <a:srgbClr val="000000"/>
                        </a:solidFill>
                        <a:effectLst/>
                        <a:latin typeface="Wingdings 2" panose="05020102010507070707" pitchFamily="18" charset="2"/>
                      </a:endParaRPr>
                    </a:p>
                  </a:txBody>
                  <a:tcPr marL="6350" marR="6350" marT="6350" marB="0" anchor="b"/>
                </a:tc>
              </a:tr>
              <a:tr h="750083">
                <a:tc>
                  <a:txBody>
                    <a:bodyPr/>
                    <a:lstStyle/>
                    <a:p>
                      <a:pPr algn="l" fontAlgn="b"/>
                      <a:r>
                        <a:rPr lang="en-IN" sz="1600" u="none" strike="noStrike" dirty="0">
                          <a:effectLst/>
                          <a:latin typeface="Trebuchet MS" panose="020B0603020202020204" pitchFamily="34" charset="0"/>
                        </a:rPr>
                        <a:t>Professional u/s 44ADA</a:t>
                      </a:r>
                      <a:endParaRPr lang="en-IN" sz="1600" b="0" i="0" u="none" strike="noStrike" dirty="0">
                        <a:solidFill>
                          <a:srgbClr val="000000"/>
                        </a:solidFill>
                        <a:effectLst/>
                        <a:latin typeface="Trebuchet MS" panose="020B0603020202020204" pitchFamily="34" charset="0"/>
                      </a:endParaRPr>
                    </a:p>
                  </a:txBody>
                  <a:tcPr marL="6350" marR="6350" marT="6350" marB="0" anchor="b"/>
                </a:tc>
                <a:tc>
                  <a:txBody>
                    <a:bodyPr/>
                    <a:lstStyle/>
                    <a:p>
                      <a:pPr algn="l" fontAlgn="b"/>
                      <a:r>
                        <a:rPr lang="en-IN" sz="1600" u="none" strike="noStrike" dirty="0">
                          <a:effectLst/>
                          <a:latin typeface="Trebuchet MS" panose="020B0603020202020204" pitchFamily="34" charset="0"/>
                        </a:rPr>
                        <a:t>30 Lakh</a:t>
                      </a:r>
                      <a:endParaRPr lang="en-IN" sz="1600" b="0" i="0" u="none" strike="noStrike" dirty="0">
                        <a:solidFill>
                          <a:srgbClr val="000000"/>
                        </a:solidFill>
                        <a:effectLst/>
                        <a:latin typeface="Trebuchet MS" panose="020B0603020202020204" pitchFamily="34" charset="0"/>
                      </a:endParaRPr>
                    </a:p>
                  </a:txBody>
                  <a:tcPr marL="6350" marR="6350" marT="6350" marB="0" anchor="b"/>
                </a:tc>
                <a:tc>
                  <a:txBody>
                    <a:bodyPr/>
                    <a:lstStyle/>
                    <a:p>
                      <a:pPr algn="r" fontAlgn="b"/>
                      <a:r>
                        <a:rPr lang="en-IN" sz="1600" u="none" strike="noStrike" dirty="0">
                          <a:effectLst/>
                          <a:latin typeface="Trebuchet MS" panose="020B0603020202020204" pitchFamily="34" charset="0"/>
                        </a:rPr>
                        <a:t>20%</a:t>
                      </a:r>
                      <a:endParaRPr lang="en-IN" sz="1600" b="0" i="0" u="none" strike="noStrike" dirty="0">
                        <a:solidFill>
                          <a:srgbClr val="000000"/>
                        </a:solidFill>
                        <a:effectLst/>
                        <a:latin typeface="Trebuchet MS" panose="020B0603020202020204" pitchFamily="34" charset="0"/>
                      </a:endParaRPr>
                    </a:p>
                  </a:txBody>
                  <a:tcPr marL="6350" marR="6350" marT="6350" marB="0" anchor="b"/>
                </a:tc>
                <a:tc>
                  <a:txBody>
                    <a:bodyPr/>
                    <a:lstStyle/>
                    <a:p>
                      <a:pPr algn="ctr" fontAlgn="b"/>
                      <a:r>
                        <a:rPr lang="en-IN" sz="1600" u="none" strike="noStrike" dirty="0">
                          <a:effectLst/>
                          <a:latin typeface="Trebuchet MS" panose="020B0603020202020204" pitchFamily="34" charset="0"/>
                        </a:rPr>
                        <a:t>NA</a:t>
                      </a:r>
                      <a:endParaRPr lang="en-IN" sz="1200" b="0" i="0" u="none" strike="noStrike" dirty="0">
                        <a:solidFill>
                          <a:srgbClr val="000000"/>
                        </a:solidFill>
                        <a:effectLst/>
                        <a:latin typeface="Trebuchet MS" panose="020B0603020202020204" pitchFamily="34" charset="0"/>
                      </a:endParaRPr>
                    </a:p>
                  </a:txBody>
                  <a:tcPr marL="6350" marR="6350" marT="6350" marB="0" anchor="b"/>
                </a:tc>
                <a:tc>
                  <a:txBody>
                    <a:bodyPr/>
                    <a:lstStyle/>
                    <a:p>
                      <a:pPr algn="ctr" fontAlgn="b"/>
                      <a:r>
                        <a:rPr lang="en-IN" sz="1600" u="none" strike="noStrike" kern="1200" dirty="0">
                          <a:solidFill>
                            <a:schemeClr val="tx1"/>
                          </a:solidFill>
                          <a:effectLst/>
                          <a:latin typeface="Wingdings 2" panose="05020102010507070707" pitchFamily="18" charset="2"/>
                          <a:ea typeface="+mn-ea"/>
                          <a:cs typeface="+mn-cs"/>
                        </a:rPr>
                        <a:t>P</a:t>
                      </a:r>
                    </a:p>
                  </a:txBody>
                  <a:tcPr marL="6350" marR="6350" marT="6350" marB="0" anchor="b"/>
                </a:tc>
                <a:tc>
                  <a:txBody>
                    <a:bodyPr/>
                    <a:lstStyle/>
                    <a:p>
                      <a:pPr marL="0" algn="ctr" defTabSz="914400" rtl="0" eaLnBrk="1" fontAlgn="b" latinLnBrk="0" hangingPunct="1"/>
                      <a:r>
                        <a:rPr lang="en-IN" sz="1600" u="none" strike="noStrike" kern="1200" dirty="0">
                          <a:solidFill>
                            <a:schemeClr val="tx1"/>
                          </a:solidFill>
                          <a:effectLst/>
                          <a:latin typeface="Wingdings 2" panose="05020102010507070707" pitchFamily="18" charset="2"/>
                          <a:ea typeface="+mn-ea"/>
                          <a:cs typeface="+mn-cs"/>
                        </a:rPr>
                        <a:t>P</a:t>
                      </a:r>
                    </a:p>
                  </a:txBody>
                  <a:tcPr marL="6350" marR="6350" marT="6350" marB="0" anchor="b"/>
                </a:tc>
              </a:tr>
              <a:tr h="750083">
                <a:tc>
                  <a:txBody>
                    <a:bodyPr/>
                    <a:lstStyle/>
                    <a:p>
                      <a:pPr algn="l" fontAlgn="b"/>
                      <a:r>
                        <a:rPr lang="en-IN" sz="1600" u="none" strike="noStrike" dirty="0">
                          <a:effectLst/>
                          <a:latin typeface="Trebuchet MS" panose="020B0603020202020204" pitchFamily="34" charset="0"/>
                        </a:rPr>
                        <a:t>Professional u/s 44ADA</a:t>
                      </a:r>
                      <a:endParaRPr lang="en-IN" sz="1600" b="0" i="0" u="none" strike="noStrike" dirty="0">
                        <a:solidFill>
                          <a:srgbClr val="000000"/>
                        </a:solidFill>
                        <a:effectLst/>
                        <a:latin typeface="Trebuchet MS" panose="020B0603020202020204" pitchFamily="34" charset="0"/>
                      </a:endParaRPr>
                    </a:p>
                  </a:txBody>
                  <a:tcPr marL="6350" marR="6350" marT="6350" marB="0" anchor="b"/>
                </a:tc>
                <a:tc>
                  <a:txBody>
                    <a:bodyPr/>
                    <a:lstStyle/>
                    <a:p>
                      <a:pPr algn="l" fontAlgn="b"/>
                      <a:r>
                        <a:rPr lang="en-IN" sz="1600" u="none" strike="noStrike" dirty="0">
                          <a:effectLst/>
                          <a:latin typeface="Trebuchet MS" panose="020B0603020202020204" pitchFamily="34" charset="0"/>
                        </a:rPr>
                        <a:t>30 Lakh</a:t>
                      </a:r>
                      <a:endParaRPr lang="en-IN" sz="1600" b="0" i="0" u="none" strike="noStrike" dirty="0">
                        <a:solidFill>
                          <a:srgbClr val="000000"/>
                        </a:solidFill>
                        <a:effectLst/>
                        <a:latin typeface="Trebuchet MS" panose="020B0603020202020204" pitchFamily="34" charset="0"/>
                      </a:endParaRPr>
                    </a:p>
                  </a:txBody>
                  <a:tcPr marL="6350" marR="6350" marT="6350" marB="0" anchor="b"/>
                </a:tc>
                <a:tc>
                  <a:txBody>
                    <a:bodyPr/>
                    <a:lstStyle/>
                    <a:p>
                      <a:pPr algn="r" fontAlgn="b"/>
                      <a:r>
                        <a:rPr lang="en-IN" sz="1600" u="none" strike="noStrike" dirty="0" smtClean="0">
                          <a:effectLst/>
                          <a:latin typeface="Trebuchet MS" panose="020B0603020202020204" pitchFamily="34" charset="0"/>
                        </a:rPr>
                        <a:t>-1%</a:t>
                      </a:r>
                      <a:endParaRPr lang="en-IN" sz="1600" b="0" i="0" u="none" strike="noStrike" dirty="0">
                        <a:solidFill>
                          <a:srgbClr val="000000"/>
                        </a:solidFill>
                        <a:effectLst/>
                        <a:latin typeface="Trebuchet MS" panose="020B0603020202020204" pitchFamily="34" charset="0"/>
                      </a:endParaRPr>
                    </a:p>
                  </a:txBody>
                  <a:tcPr marL="6350" marR="6350" marT="6350" marB="0" anchor="b"/>
                </a:tc>
                <a:tc>
                  <a:txBody>
                    <a:bodyPr/>
                    <a:lstStyle/>
                    <a:p>
                      <a:pPr algn="ctr" fontAlgn="b"/>
                      <a:r>
                        <a:rPr lang="en-IN" sz="1600" u="none" strike="noStrike" dirty="0">
                          <a:effectLst/>
                          <a:latin typeface="Trebuchet MS" panose="020B0603020202020204" pitchFamily="34" charset="0"/>
                        </a:rPr>
                        <a:t>NA</a:t>
                      </a:r>
                      <a:endParaRPr lang="en-IN" sz="1200" b="0" i="0" u="none" strike="noStrike" dirty="0">
                        <a:solidFill>
                          <a:srgbClr val="000000"/>
                        </a:solidFill>
                        <a:effectLst/>
                        <a:latin typeface="Trebuchet MS" panose="020B0603020202020204" pitchFamily="34" charset="0"/>
                      </a:endParaRPr>
                    </a:p>
                  </a:txBody>
                  <a:tcPr marL="6350" marR="6350" marT="635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N" sz="1600" u="none" strike="noStrike" kern="1200" smtClean="0">
                          <a:solidFill>
                            <a:schemeClr val="tx1"/>
                          </a:solidFill>
                          <a:effectLst/>
                          <a:latin typeface="Wingdings 2" panose="05020102010507070707" pitchFamily="18" charset="2"/>
                          <a:ea typeface="+mn-ea"/>
                          <a:cs typeface="+mn-cs"/>
                        </a:rPr>
                        <a:t>P</a:t>
                      </a:r>
                    </a:p>
                  </a:txBody>
                  <a:tcPr marL="6350" marR="6350" marT="6350" marB="0" anchor="b"/>
                </a:tc>
                <a:tc>
                  <a:txBody>
                    <a:bodyPr/>
                    <a:lstStyle/>
                    <a:p>
                      <a:pPr marL="0" algn="ctr" defTabSz="914400" rtl="0" eaLnBrk="1" fontAlgn="b" latinLnBrk="0" hangingPunct="1"/>
                      <a:r>
                        <a:rPr lang="en-IN" sz="1600" u="none" strike="noStrike" kern="1200" dirty="0" smtClean="0">
                          <a:solidFill>
                            <a:schemeClr val="tx1"/>
                          </a:solidFill>
                          <a:effectLst/>
                          <a:latin typeface="Wingdings 2" panose="05020102010507070707" pitchFamily="18" charset="2"/>
                          <a:ea typeface="+mn-ea"/>
                          <a:cs typeface="+mn-cs"/>
                        </a:rPr>
                        <a:t>O</a:t>
                      </a:r>
                    </a:p>
                  </a:txBody>
                  <a:tcPr marL="6350" marR="6350" marT="6350" marB="0" anchor="b"/>
                </a:tc>
              </a:tr>
            </a:tbl>
          </a:graphicData>
        </a:graphic>
      </p:graphicFrame>
    </p:spTree>
    <p:extLst>
      <p:ext uri="{BB962C8B-B14F-4D97-AF65-F5344CB8AC3E}">
        <p14:creationId xmlns:p14="http://schemas.microsoft.com/office/powerpoint/2010/main" val="119489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9250"/>
            <a:ext cx="12192000" cy="6858000"/>
          </a:xfrm>
          <a:prstGeom prst="rect">
            <a:avLst/>
          </a:prstGeom>
        </p:spPr>
      </p:pic>
      <p:graphicFrame>
        <p:nvGraphicFramePr>
          <p:cNvPr id="7" name="Diagram 6"/>
          <p:cNvGraphicFramePr/>
          <p:nvPr>
            <p:extLst>
              <p:ext uri="{D42A27DB-BD31-4B8C-83A1-F6EECF244321}">
                <p14:modId xmlns:p14="http://schemas.microsoft.com/office/powerpoint/2010/main" val="1758176481"/>
              </p:ext>
            </p:extLst>
          </p:nvPr>
        </p:nvGraphicFramePr>
        <p:xfrm>
          <a:off x="1482294" y="1269835"/>
          <a:ext cx="5447898" cy="442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10151" y="413885"/>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Certain Issues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Flowchart: Alternate Process 2"/>
          <p:cNvSpPr/>
          <p:nvPr/>
        </p:nvSpPr>
        <p:spPr>
          <a:xfrm>
            <a:off x="7338693" y="2313240"/>
            <a:ext cx="4129238" cy="2200577"/>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just"/>
            <a:r>
              <a:rPr lang="en-IN" dirty="0">
                <a:latin typeface="Trebuchet MS" panose="020B0603020202020204" pitchFamily="34" charset="0"/>
              </a:rPr>
              <a:t>Section 44AD applies only to eligible </a:t>
            </a:r>
            <a:r>
              <a:rPr lang="en-IN" dirty="0" err="1">
                <a:latin typeface="Trebuchet MS" panose="020B0603020202020204" pitchFamily="34" charset="0"/>
              </a:rPr>
              <a:t>Assessees</a:t>
            </a:r>
            <a:r>
              <a:rPr lang="en-IN" dirty="0">
                <a:latin typeface="Trebuchet MS" panose="020B0603020202020204" pitchFamily="34" charset="0"/>
              </a:rPr>
              <a:t> earning income from eligible business</a:t>
            </a:r>
            <a:endParaRPr lang="en-IN" sz="2000" dirty="0">
              <a:latin typeface="Trebuchet MS" panose="020B0603020202020204" pitchFamily="34" charset="0"/>
            </a:endParaRPr>
          </a:p>
          <a:p>
            <a:pPr lvl="0" algn="just"/>
            <a:r>
              <a:rPr lang="en-IN" dirty="0">
                <a:latin typeface="Trebuchet MS" panose="020B0603020202020204" pitchFamily="34" charset="0"/>
              </a:rPr>
              <a:t>44AD(4) will not apply in case of assesses/businesses not covered by 44AD </a:t>
            </a:r>
          </a:p>
          <a:p>
            <a:pPr algn="just"/>
            <a:endParaRPr lang="en-IN" dirty="0"/>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11171">
            <a:off x="369753" y="2974059"/>
            <a:ext cx="1045603" cy="1019138"/>
          </a:xfrm>
          <a:prstGeom prst="rect">
            <a:avLst/>
          </a:prstGeom>
        </p:spPr>
      </p:pic>
    </p:spTree>
    <p:extLst>
      <p:ext uri="{BB962C8B-B14F-4D97-AF65-F5344CB8AC3E}">
        <p14:creationId xmlns:p14="http://schemas.microsoft.com/office/powerpoint/2010/main" val="239343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7" name="Diagram 6"/>
          <p:cNvGraphicFramePr/>
          <p:nvPr>
            <p:extLst>
              <p:ext uri="{D42A27DB-BD31-4B8C-83A1-F6EECF244321}">
                <p14:modId xmlns:p14="http://schemas.microsoft.com/office/powerpoint/2010/main" val="4060667456"/>
              </p:ext>
            </p:extLst>
          </p:nvPr>
        </p:nvGraphicFramePr>
        <p:xfrm>
          <a:off x="278061" y="2047773"/>
          <a:ext cx="5420628" cy="431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2385759808"/>
              </p:ext>
            </p:extLst>
          </p:nvPr>
        </p:nvGraphicFramePr>
        <p:xfrm>
          <a:off x="2329314" y="1199449"/>
          <a:ext cx="4600876" cy="89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210151" y="413885"/>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Certain Issues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ounded Rectangular Callout 2"/>
          <p:cNvSpPr/>
          <p:nvPr/>
        </p:nvSpPr>
        <p:spPr>
          <a:xfrm rot="5400000">
            <a:off x="8491011" y="-617892"/>
            <a:ext cx="1616123" cy="5331329"/>
          </a:xfrm>
          <a:prstGeom prst="wedgeRoundRectCallout">
            <a:avLst>
              <a:gd name="adj1" fmla="val -21429"/>
              <a:gd name="adj2" fmla="val 59250"/>
              <a:gd name="adj3" fmla="val 16667"/>
            </a:avLst>
          </a:prstGeom>
          <a:noFill/>
          <a:ln w="28575">
            <a:solidFill>
              <a:srgbClr val="F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6648116" y="1324439"/>
            <a:ext cx="5316621" cy="1323439"/>
          </a:xfrm>
          <a:prstGeom prst="rect">
            <a:avLst/>
          </a:prstGeom>
          <a:noFill/>
        </p:spPr>
        <p:txBody>
          <a:bodyPr wrap="square" rtlCol="0">
            <a:spAutoFit/>
          </a:bodyPr>
          <a:lstStyle/>
          <a:p>
            <a:pPr algn="just"/>
            <a:r>
              <a:rPr lang="en-US" sz="1600" i="1" dirty="0">
                <a:latin typeface="Trebuchet MS" panose="020B0603020202020204" pitchFamily="34" charset="0"/>
              </a:rPr>
              <a:t>Once under the special provision, exemption from maintenance of books of account has been provided and presumptive tax at the rate of 8 per cent of the gross receipt itself is the basis for determining the taxable income</a:t>
            </a:r>
            <a:endParaRPr lang="en-IN" sz="1600" dirty="0">
              <a:latin typeface="Trebuchet MS" panose="020B0603020202020204" pitchFamily="34" charset="0"/>
            </a:endParaRPr>
          </a:p>
        </p:txBody>
      </p:sp>
      <p:graphicFrame>
        <p:nvGraphicFramePr>
          <p:cNvPr id="9" name="Diagram 8"/>
          <p:cNvGraphicFramePr/>
          <p:nvPr>
            <p:extLst>
              <p:ext uri="{D42A27DB-BD31-4B8C-83A1-F6EECF244321}">
                <p14:modId xmlns:p14="http://schemas.microsoft.com/office/powerpoint/2010/main" val="457561563"/>
              </p:ext>
            </p:extLst>
          </p:nvPr>
        </p:nvGraphicFramePr>
        <p:xfrm>
          <a:off x="2329314" y="5025349"/>
          <a:ext cx="4600876" cy="8927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Rounded Rectangular Callout 9"/>
          <p:cNvSpPr/>
          <p:nvPr/>
        </p:nvSpPr>
        <p:spPr>
          <a:xfrm rot="16200000" flipV="1">
            <a:off x="8595250" y="2603246"/>
            <a:ext cx="1616123" cy="5331329"/>
          </a:xfrm>
          <a:prstGeom prst="wedgeRoundRectCallout">
            <a:avLst>
              <a:gd name="adj1" fmla="val -21429"/>
              <a:gd name="adj2" fmla="val 59250"/>
              <a:gd name="adj3" fmla="val 16667"/>
            </a:avLst>
          </a:prstGeom>
          <a:noFill/>
          <a:ln w="28575">
            <a:solidFill>
              <a:srgbClr val="F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6786462" y="4607191"/>
            <a:ext cx="5316621" cy="1323439"/>
          </a:xfrm>
          <a:prstGeom prst="rect">
            <a:avLst/>
          </a:prstGeom>
          <a:noFill/>
        </p:spPr>
        <p:txBody>
          <a:bodyPr wrap="square" rtlCol="0">
            <a:spAutoFit/>
          </a:bodyPr>
          <a:lstStyle/>
          <a:p>
            <a:pPr algn="just"/>
            <a:r>
              <a:rPr lang="en-US" sz="1600" i="1" dirty="0">
                <a:latin typeface="Trebuchet MS" panose="020B0603020202020204" pitchFamily="34" charset="0"/>
              </a:rPr>
              <a:t>Putting the above analysis, in converse, it can be easily inferred that the same is also true </a:t>
            </a:r>
            <a:r>
              <a:rPr lang="en-US" sz="1600" i="1" dirty="0" smtClean="0">
                <a:latin typeface="Trebuchet MS" panose="020B0603020202020204" pitchFamily="34" charset="0"/>
              </a:rPr>
              <a:t>for the </a:t>
            </a:r>
            <a:r>
              <a:rPr lang="en-US" sz="1600" i="1" dirty="0">
                <a:latin typeface="Trebuchet MS" panose="020B0603020202020204" pitchFamily="34" charset="0"/>
              </a:rPr>
              <a:t>expenditure of the </a:t>
            </a:r>
            <a:r>
              <a:rPr lang="en-US" sz="1600" i="1" dirty="0" err="1">
                <a:latin typeface="Trebuchet MS" panose="020B0603020202020204" pitchFamily="34" charset="0"/>
              </a:rPr>
              <a:t>assessee</a:t>
            </a:r>
            <a:r>
              <a:rPr lang="en-US" sz="1600" i="1" dirty="0">
                <a:latin typeface="Trebuchet MS" panose="020B0603020202020204" pitchFamily="34" charset="0"/>
              </a:rPr>
              <a:t>. If 8 per cent of gross receipts are 'deemed' income of </a:t>
            </a:r>
            <a:r>
              <a:rPr lang="en-US" sz="1600" i="1" dirty="0" smtClean="0">
                <a:latin typeface="Trebuchet MS" panose="020B0603020202020204" pitchFamily="34" charset="0"/>
              </a:rPr>
              <a:t>the </a:t>
            </a:r>
            <a:r>
              <a:rPr lang="en-US" sz="1600" i="1" dirty="0" err="1" smtClean="0">
                <a:latin typeface="Trebuchet MS" panose="020B0603020202020204" pitchFamily="34" charset="0"/>
              </a:rPr>
              <a:t>assessee</a:t>
            </a:r>
            <a:r>
              <a:rPr lang="en-US" sz="1600" i="1" dirty="0">
                <a:latin typeface="Trebuchet MS" panose="020B0603020202020204" pitchFamily="34" charset="0"/>
              </a:rPr>
              <a:t>, the remaining 92 per cent are also 'deemed' expenditure of the </a:t>
            </a:r>
            <a:r>
              <a:rPr lang="en-US" sz="1600" i="1" dirty="0" err="1">
                <a:latin typeface="Trebuchet MS" panose="020B0603020202020204" pitchFamily="34" charset="0"/>
              </a:rPr>
              <a:t>assessee</a:t>
            </a:r>
            <a:r>
              <a:rPr lang="en-US" sz="1600" i="1" dirty="0">
                <a:latin typeface="Trebuchet MS" panose="020B0603020202020204" pitchFamily="34" charset="0"/>
              </a:rPr>
              <a:t>.</a:t>
            </a:r>
            <a:endParaRPr lang="en-IN" sz="1600" i="1" dirty="0">
              <a:latin typeface="Trebuchet MS" panose="020B0603020202020204" pitchFamily="34" charset="0"/>
            </a:endParaRPr>
          </a:p>
        </p:txBody>
      </p:sp>
      <p:pic>
        <p:nvPicPr>
          <p:cNvPr id="12" name="Picture 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1111171">
            <a:off x="277088" y="1944156"/>
            <a:ext cx="1045603" cy="1019138"/>
          </a:xfrm>
          <a:prstGeom prst="rect">
            <a:avLst/>
          </a:prstGeom>
        </p:spPr>
      </p:pic>
    </p:spTree>
    <p:extLst>
      <p:ext uri="{BB962C8B-B14F-4D97-AF65-F5344CB8AC3E}">
        <p14:creationId xmlns:p14="http://schemas.microsoft.com/office/powerpoint/2010/main" val="361927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2" grpId="0">
        <p:bldAsOne/>
      </p:bldGraphic>
      <p:bldP spid="3" grpId="0" animBg="1"/>
      <p:bldP spid="8" grpId="0"/>
      <p:bldGraphic spid="9" grpId="0">
        <p:bldAsOne/>
      </p:bldGraphic>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9236"/>
            <a:ext cx="12192000" cy="6858000"/>
          </a:xfrm>
          <a:prstGeom prst="rect">
            <a:avLst/>
          </a:prstGeom>
        </p:spPr>
      </p:pic>
      <p:graphicFrame>
        <p:nvGraphicFramePr>
          <p:cNvPr id="7" name="Diagram 6"/>
          <p:cNvGraphicFramePr/>
          <p:nvPr>
            <p:extLst>
              <p:ext uri="{D42A27DB-BD31-4B8C-83A1-F6EECF244321}">
                <p14:modId xmlns:p14="http://schemas.microsoft.com/office/powerpoint/2010/main" val="1177540196"/>
              </p:ext>
            </p:extLst>
          </p:nvPr>
        </p:nvGraphicFramePr>
        <p:xfrm>
          <a:off x="458001" y="1280199"/>
          <a:ext cx="5420628" cy="1817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483086666"/>
              </p:ext>
            </p:extLst>
          </p:nvPr>
        </p:nvGraphicFramePr>
        <p:xfrm>
          <a:off x="2329314" y="1199449"/>
          <a:ext cx="4600876" cy="89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210151" y="413885"/>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Certain Issues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Diagram 8"/>
          <p:cNvGraphicFramePr/>
          <p:nvPr>
            <p:extLst>
              <p:ext uri="{D42A27DB-BD31-4B8C-83A1-F6EECF244321}">
                <p14:modId xmlns:p14="http://schemas.microsoft.com/office/powerpoint/2010/main" val="3851957829"/>
              </p:ext>
            </p:extLst>
          </p:nvPr>
        </p:nvGraphicFramePr>
        <p:xfrm>
          <a:off x="6867535" y="2746206"/>
          <a:ext cx="4600876" cy="8927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Rounded Rectangular Callout 9"/>
          <p:cNvSpPr/>
          <p:nvPr/>
        </p:nvSpPr>
        <p:spPr>
          <a:xfrm flipV="1">
            <a:off x="6697545" y="4248150"/>
            <a:ext cx="5405537" cy="1312140"/>
          </a:xfrm>
          <a:prstGeom prst="wedgeRoundRectCallout">
            <a:avLst>
              <a:gd name="adj1" fmla="val 15367"/>
              <a:gd name="adj2" fmla="val 90580"/>
              <a:gd name="adj3" fmla="val 16667"/>
            </a:avLst>
          </a:prstGeom>
          <a:noFill/>
          <a:ln w="28575">
            <a:solidFill>
              <a:srgbClr val="F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6786462" y="4607191"/>
            <a:ext cx="5316621" cy="338554"/>
          </a:xfrm>
          <a:prstGeom prst="rect">
            <a:avLst/>
          </a:prstGeom>
          <a:noFill/>
        </p:spPr>
        <p:txBody>
          <a:bodyPr wrap="square" rtlCol="0">
            <a:spAutoFit/>
          </a:bodyPr>
          <a:lstStyle/>
          <a:p>
            <a:pPr algn="just"/>
            <a:endParaRPr lang="en-IN" sz="1600" i="1" dirty="0">
              <a:latin typeface="Trebuchet MS" panose="020B0603020202020204" pitchFamily="34" charset="0"/>
            </a:endParaRPr>
          </a:p>
        </p:txBody>
      </p:sp>
      <p:pic>
        <p:nvPicPr>
          <p:cNvPr id="12" name="Picture 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1111171">
            <a:off x="6637401" y="1639104"/>
            <a:ext cx="1045603" cy="1019138"/>
          </a:xfrm>
          <a:prstGeom prst="rect">
            <a:avLst/>
          </a:prstGeom>
        </p:spPr>
      </p:pic>
      <p:sp>
        <p:nvSpPr>
          <p:cNvPr id="6" name="Round Single Corner Rectangle 5"/>
          <p:cNvSpPr/>
          <p:nvPr/>
        </p:nvSpPr>
        <p:spPr>
          <a:xfrm>
            <a:off x="577144" y="3097469"/>
            <a:ext cx="5342021" cy="2376570"/>
          </a:xfrm>
          <a:prstGeom prst="round1Rect">
            <a:avLst/>
          </a:prstGeom>
          <a:noFill/>
          <a:ln w="38100">
            <a:solidFill>
              <a:srgbClr val="2D4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692646" y="3254702"/>
            <a:ext cx="5111015" cy="2062103"/>
          </a:xfrm>
          <a:prstGeom prst="rect">
            <a:avLst/>
          </a:prstGeom>
          <a:noFill/>
        </p:spPr>
        <p:txBody>
          <a:bodyPr wrap="square" rtlCol="0">
            <a:spAutoFit/>
          </a:bodyPr>
          <a:lstStyle/>
          <a:p>
            <a:r>
              <a:rPr lang="en-IN" sz="1600" dirty="0" smtClean="0">
                <a:latin typeface="Trebuchet MS" panose="020B0603020202020204" pitchFamily="34" charset="0"/>
              </a:rPr>
              <a:t>Section 68: </a:t>
            </a:r>
            <a:r>
              <a:rPr lang="en-US" sz="1600" dirty="0">
                <a:latin typeface="Trebuchet MS" panose="020B0603020202020204" pitchFamily="34" charset="0"/>
              </a:rPr>
              <a:t>Where any sum is found credited in the </a:t>
            </a:r>
            <a:r>
              <a:rPr lang="en-US" sz="1600" b="1" dirty="0">
                <a:solidFill>
                  <a:srgbClr val="F09345"/>
                </a:solidFill>
                <a:latin typeface="Trebuchet MS" panose="020B0603020202020204" pitchFamily="34" charset="0"/>
              </a:rPr>
              <a:t>books of an </a:t>
            </a:r>
            <a:r>
              <a:rPr lang="en-US" sz="1600" b="1" dirty="0" err="1">
                <a:solidFill>
                  <a:srgbClr val="F09345"/>
                </a:solidFill>
                <a:latin typeface="Trebuchet MS" panose="020B0603020202020204" pitchFamily="34" charset="0"/>
              </a:rPr>
              <a:t>assessee</a:t>
            </a:r>
            <a:r>
              <a:rPr lang="en-US" sz="1600" b="1" dirty="0">
                <a:solidFill>
                  <a:srgbClr val="F09345"/>
                </a:solidFill>
                <a:latin typeface="Trebuchet MS" panose="020B0603020202020204" pitchFamily="34" charset="0"/>
              </a:rPr>
              <a:t> </a:t>
            </a:r>
            <a:r>
              <a:rPr lang="en-US" sz="1600" dirty="0">
                <a:latin typeface="Trebuchet MS" panose="020B0603020202020204" pitchFamily="34" charset="0"/>
              </a:rPr>
              <a:t>maintained for any previous year, and the </a:t>
            </a:r>
            <a:r>
              <a:rPr lang="en-US" sz="1600" dirty="0" err="1">
                <a:latin typeface="Trebuchet MS" panose="020B0603020202020204" pitchFamily="34" charset="0"/>
              </a:rPr>
              <a:t>assessee</a:t>
            </a:r>
            <a:r>
              <a:rPr lang="en-US" sz="1600" dirty="0">
                <a:latin typeface="Trebuchet MS" panose="020B0603020202020204" pitchFamily="34" charset="0"/>
              </a:rPr>
              <a:t> offers no explanation about the nature and source thereof or the explanation offered by him is not, in the opinion of the Assessing Officer, satisfactory, the sum so credited may be charged to income-tax as the income of the </a:t>
            </a:r>
            <a:r>
              <a:rPr lang="en-US" sz="1600" dirty="0" err="1">
                <a:latin typeface="Trebuchet MS" panose="020B0603020202020204" pitchFamily="34" charset="0"/>
              </a:rPr>
              <a:t>assessee</a:t>
            </a:r>
            <a:r>
              <a:rPr lang="en-US" sz="1600" dirty="0">
                <a:latin typeface="Trebuchet MS" panose="020B0603020202020204" pitchFamily="34" charset="0"/>
              </a:rPr>
              <a:t> of that previous year</a:t>
            </a:r>
            <a:endParaRPr lang="en-IN" sz="1600" dirty="0" smtClean="0">
              <a:latin typeface="Trebuchet MS" panose="020B0603020202020204" pitchFamily="34" charset="0"/>
            </a:endParaRPr>
          </a:p>
        </p:txBody>
      </p:sp>
      <p:sp>
        <p:nvSpPr>
          <p:cNvPr id="15" name="Rectangle 14"/>
          <p:cNvSpPr/>
          <p:nvPr/>
        </p:nvSpPr>
        <p:spPr>
          <a:xfrm>
            <a:off x="6823076" y="4484080"/>
            <a:ext cx="5154474" cy="923330"/>
          </a:xfrm>
          <a:prstGeom prst="rect">
            <a:avLst/>
          </a:prstGeom>
        </p:spPr>
        <p:txBody>
          <a:bodyPr wrap="square">
            <a:spAutoFit/>
          </a:bodyPr>
          <a:lstStyle/>
          <a:p>
            <a:r>
              <a:rPr lang="en-US" i="1" dirty="0">
                <a:latin typeface="Trebuchet MS" panose="020B0603020202020204" pitchFamily="34" charset="0"/>
                <a:ea typeface="Times New Roman" panose="02020603050405020304" pitchFamily="18" charset="0"/>
              </a:rPr>
              <a:t>Since the </a:t>
            </a:r>
            <a:r>
              <a:rPr lang="en-US" i="1" dirty="0" err="1">
                <a:latin typeface="Trebuchet MS" panose="020B0603020202020204" pitchFamily="34" charset="0"/>
                <a:ea typeface="Times New Roman" panose="02020603050405020304" pitchFamily="18" charset="0"/>
              </a:rPr>
              <a:t>assessee</a:t>
            </a:r>
            <a:r>
              <a:rPr lang="en-US" i="1" dirty="0">
                <a:latin typeface="Trebuchet MS" panose="020B0603020202020204" pitchFamily="34" charset="0"/>
                <a:ea typeface="Times New Roman" panose="02020603050405020304" pitchFamily="18" charset="0"/>
              </a:rPr>
              <a:t> is admittedly not required to maintain the books of account, there is no basis for invoking the provision of section 68.</a:t>
            </a:r>
            <a:endParaRPr lang="en-IN" i="1" dirty="0">
              <a:latin typeface="Trebuchet MS" panose="020B0603020202020204" pitchFamily="34" charset="0"/>
            </a:endParaRPr>
          </a:p>
        </p:txBody>
      </p:sp>
    </p:spTree>
    <p:extLst>
      <p:ext uri="{BB962C8B-B14F-4D97-AF65-F5344CB8AC3E}">
        <p14:creationId xmlns:p14="http://schemas.microsoft.com/office/powerpoint/2010/main" val="287921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P spid="10" grpId="0" animBg="1"/>
      <p:bldP spid="6" grpId="0" animBg="1"/>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08"/>
            <a:ext cx="12192000" cy="6858000"/>
          </a:xfrm>
          <a:prstGeom prst="rect">
            <a:avLst/>
          </a:prstGeom>
        </p:spPr>
      </p:pic>
      <p:graphicFrame>
        <p:nvGraphicFramePr>
          <p:cNvPr id="7" name="Diagram 6"/>
          <p:cNvGraphicFramePr/>
          <p:nvPr>
            <p:extLst>
              <p:ext uri="{D42A27DB-BD31-4B8C-83A1-F6EECF244321}">
                <p14:modId xmlns:p14="http://schemas.microsoft.com/office/powerpoint/2010/main" val="2047264303"/>
              </p:ext>
            </p:extLst>
          </p:nvPr>
        </p:nvGraphicFramePr>
        <p:xfrm>
          <a:off x="137431" y="2416090"/>
          <a:ext cx="5420628" cy="431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4136102347"/>
              </p:ext>
            </p:extLst>
          </p:nvPr>
        </p:nvGraphicFramePr>
        <p:xfrm>
          <a:off x="2329314" y="1199449"/>
          <a:ext cx="4600876" cy="89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210151" y="413885"/>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Certain Issues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ounded Rectangular Callout 2"/>
          <p:cNvSpPr/>
          <p:nvPr/>
        </p:nvSpPr>
        <p:spPr>
          <a:xfrm rot="5400000">
            <a:off x="8168804" y="-157548"/>
            <a:ext cx="2171427" cy="5331329"/>
          </a:xfrm>
          <a:prstGeom prst="wedgeRoundRectCallout">
            <a:avLst>
              <a:gd name="adj1" fmla="val -43020"/>
              <a:gd name="adj2" fmla="val 59077"/>
              <a:gd name="adj3" fmla="val 16667"/>
            </a:avLst>
          </a:prstGeom>
          <a:noFill/>
          <a:ln w="28575">
            <a:solidFill>
              <a:srgbClr val="F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111171">
            <a:off x="528230" y="1268396"/>
            <a:ext cx="1045603" cy="1019138"/>
          </a:xfrm>
          <a:prstGeom prst="rect">
            <a:avLst/>
          </a:prstGeom>
        </p:spPr>
      </p:pic>
      <p:graphicFrame>
        <p:nvGraphicFramePr>
          <p:cNvPr id="9" name="Diagram 8"/>
          <p:cNvGraphicFramePr/>
          <p:nvPr>
            <p:extLst>
              <p:ext uri="{D42A27DB-BD31-4B8C-83A1-F6EECF244321}">
                <p14:modId xmlns:p14="http://schemas.microsoft.com/office/powerpoint/2010/main" val="3864799702"/>
              </p:ext>
            </p:extLst>
          </p:nvPr>
        </p:nvGraphicFramePr>
        <p:xfrm>
          <a:off x="7877434" y="4006067"/>
          <a:ext cx="4600876" cy="89274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1" name="TextBox 10"/>
          <p:cNvSpPr txBox="1"/>
          <p:nvPr/>
        </p:nvSpPr>
        <p:spPr>
          <a:xfrm>
            <a:off x="6786462" y="4607191"/>
            <a:ext cx="5316621" cy="338554"/>
          </a:xfrm>
          <a:prstGeom prst="rect">
            <a:avLst/>
          </a:prstGeom>
          <a:noFill/>
        </p:spPr>
        <p:txBody>
          <a:bodyPr wrap="square" rtlCol="0">
            <a:spAutoFit/>
          </a:bodyPr>
          <a:lstStyle/>
          <a:p>
            <a:pPr algn="just"/>
            <a:endParaRPr lang="en-IN" sz="1600" i="1" dirty="0">
              <a:latin typeface="Trebuchet MS" panose="020B0603020202020204" pitchFamily="34" charset="0"/>
            </a:endParaRPr>
          </a:p>
        </p:txBody>
      </p:sp>
      <p:sp>
        <p:nvSpPr>
          <p:cNvPr id="8" name="TextBox 7"/>
          <p:cNvSpPr txBox="1"/>
          <p:nvPr/>
        </p:nvSpPr>
        <p:spPr>
          <a:xfrm>
            <a:off x="6786462" y="1531727"/>
            <a:ext cx="4980665" cy="2062103"/>
          </a:xfrm>
          <a:prstGeom prst="rect">
            <a:avLst/>
          </a:prstGeom>
          <a:noFill/>
        </p:spPr>
        <p:txBody>
          <a:bodyPr wrap="square" rtlCol="0">
            <a:spAutoFit/>
          </a:bodyPr>
          <a:lstStyle/>
          <a:p>
            <a:pPr algn="just"/>
            <a:r>
              <a:rPr lang="en-US" sz="1600" i="1" dirty="0">
                <a:latin typeface="Trebuchet MS" panose="020B0603020202020204" pitchFamily="34" charset="0"/>
              </a:rPr>
              <a:t>Admittedly, the </a:t>
            </a:r>
            <a:r>
              <a:rPr lang="en-US" sz="1600" i="1" dirty="0" err="1">
                <a:latin typeface="Trebuchet MS" panose="020B0603020202020204" pitchFamily="34" charset="0"/>
              </a:rPr>
              <a:t>assessee</a:t>
            </a:r>
            <a:r>
              <a:rPr lang="en-US" sz="1600" i="1" dirty="0">
                <a:latin typeface="Trebuchet MS" panose="020B0603020202020204" pitchFamily="34" charset="0"/>
              </a:rPr>
              <a:t> has not done any sales nor rendered any services </a:t>
            </a:r>
            <a:r>
              <a:rPr lang="en-US" sz="1600" i="1" dirty="0" smtClean="0">
                <a:latin typeface="Trebuchet MS" panose="020B0603020202020204" pitchFamily="34" charset="0"/>
              </a:rPr>
              <a:t>but has </a:t>
            </a:r>
            <a:r>
              <a:rPr lang="en-US" sz="1600" i="1" dirty="0">
                <a:latin typeface="Trebuchet MS" panose="020B0603020202020204" pitchFamily="34" charset="0"/>
              </a:rPr>
              <a:t>been receiving remuneration and interest from the partnership firms which amount </a:t>
            </a:r>
            <a:r>
              <a:rPr lang="en-US" sz="1600" i="1" dirty="0" smtClean="0">
                <a:latin typeface="Trebuchet MS" panose="020B0603020202020204" pitchFamily="34" charset="0"/>
              </a:rPr>
              <a:t>has already </a:t>
            </a:r>
            <a:r>
              <a:rPr lang="en-US" sz="1600" i="1" dirty="0">
                <a:latin typeface="Trebuchet MS" panose="020B0603020202020204" pitchFamily="34" charset="0"/>
              </a:rPr>
              <a:t>been debited in the profit and loss account of the firms. Therefore, the revenue </a:t>
            </a:r>
            <a:r>
              <a:rPr lang="en-US" sz="1600" i="1" dirty="0" smtClean="0">
                <a:latin typeface="Trebuchet MS" panose="020B0603020202020204" pitchFamily="34" charset="0"/>
              </a:rPr>
              <a:t>was right </a:t>
            </a:r>
            <a:r>
              <a:rPr lang="en-US" sz="1600" i="1" dirty="0">
                <a:latin typeface="Trebuchet MS" panose="020B0603020202020204" pitchFamily="34" charset="0"/>
              </a:rPr>
              <a:t>in their contention that remuneration and interest cannot be treated as gross receipt.</a:t>
            </a:r>
            <a:endParaRPr lang="en-IN" sz="1600" i="1" dirty="0">
              <a:latin typeface="Trebuchet MS" panose="020B0603020202020204" pitchFamily="34" charset="0"/>
            </a:endParaRPr>
          </a:p>
        </p:txBody>
      </p:sp>
      <p:sp>
        <p:nvSpPr>
          <p:cNvPr id="16" name="Rounded Rectangular Callout 15"/>
          <p:cNvSpPr/>
          <p:nvPr/>
        </p:nvSpPr>
        <p:spPr>
          <a:xfrm rot="10800000" flipV="1">
            <a:off x="6570381" y="1422403"/>
            <a:ext cx="5375880" cy="2171427"/>
          </a:xfrm>
          <a:prstGeom prst="wedgeRoundRectCallout">
            <a:avLst>
              <a:gd name="adj1" fmla="val -34258"/>
              <a:gd name="adj2" fmla="val 68860"/>
              <a:gd name="adj3" fmla="val 16667"/>
            </a:avLst>
          </a:prstGeom>
          <a:noFill/>
          <a:ln w="28575">
            <a:solidFill>
              <a:srgbClr val="F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ound Single Corner Rectangle 16"/>
          <p:cNvSpPr/>
          <p:nvPr/>
        </p:nvSpPr>
        <p:spPr>
          <a:xfrm>
            <a:off x="616017" y="4607190"/>
            <a:ext cx="7669001" cy="1494357"/>
          </a:xfrm>
          <a:prstGeom prst="round1Rect">
            <a:avLst/>
          </a:prstGeom>
          <a:noFill/>
          <a:ln w="38100">
            <a:solidFill>
              <a:srgbClr val="2D4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701963" y="4646483"/>
            <a:ext cx="7296727" cy="1754326"/>
          </a:xfrm>
          <a:prstGeom prst="rect">
            <a:avLst/>
          </a:prstGeom>
          <a:noFill/>
        </p:spPr>
        <p:txBody>
          <a:bodyPr wrap="square" rtlCol="0">
            <a:spAutoFit/>
          </a:bodyPr>
          <a:lstStyle/>
          <a:p>
            <a:pPr algn="just"/>
            <a:r>
              <a:rPr lang="en-US" b="1" dirty="0" smtClean="0">
                <a:latin typeface="Trebuchet MS" panose="020B0603020202020204" pitchFamily="34" charset="0"/>
              </a:rPr>
              <a:t>Section 28</a:t>
            </a:r>
            <a:r>
              <a:rPr lang="en-US" dirty="0" smtClean="0">
                <a:latin typeface="Trebuchet MS" panose="020B0603020202020204" pitchFamily="34" charset="0"/>
              </a:rPr>
              <a:t>: The </a:t>
            </a:r>
            <a:r>
              <a:rPr lang="en-US" dirty="0">
                <a:latin typeface="Trebuchet MS" panose="020B0603020202020204" pitchFamily="34" charset="0"/>
              </a:rPr>
              <a:t>following income shall be chargeable to income-tax under the head "Profits and gains of business or profession",—</a:t>
            </a:r>
          </a:p>
          <a:p>
            <a:pPr algn="just"/>
            <a:r>
              <a:rPr lang="en-US" dirty="0">
                <a:latin typeface="Trebuchet MS" panose="020B0603020202020204" pitchFamily="34" charset="0"/>
              </a:rPr>
              <a:t>(</a:t>
            </a:r>
            <a:r>
              <a:rPr lang="en-US" i="1" dirty="0">
                <a:latin typeface="Trebuchet MS" panose="020B0603020202020204" pitchFamily="34" charset="0"/>
              </a:rPr>
              <a:t>v</a:t>
            </a:r>
            <a:r>
              <a:rPr lang="en-US" dirty="0">
                <a:latin typeface="Trebuchet MS" panose="020B0603020202020204" pitchFamily="34" charset="0"/>
              </a:rPr>
              <a:t>) any interest, salary, bonus, commission or remuneration, by whatever name called, due to, or received by, a partner of a firm from such firm </a:t>
            </a:r>
          </a:p>
          <a:p>
            <a:pPr algn="just"/>
            <a:endParaRPr lang="en-IN" dirty="0">
              <a:latin typeface="Trebuchet MS" panose="020B0603020202020204" pitchFamily="34" charset="0"/>
            </a:endParaRPr>
          </a:p>
        </p:txBody>
      </p:sp>
    </p:spTree>
    <p:extLst>
      <p:ext uri="{BB962C8B-B14F-4D97-AF65-F5344CB8AC3E}">
        <p14:creationId xmlns:p14="http://schemas.microsoft.com/office/powerpoint/2010/main" val="30062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2" grpId="0">
        <p:bldAsOne/>
      </p:bldGraphic>
      <p:bldP spid="3" grpId="0" animBg="1"/>
      <p:bldGraphic spid="9" grpId="0">
        <p:bldAsOne/>
      </p:bldGraphic>
      <p:bldP spid="8" grpId="0"/>
      <p:bldP spid="16" grpId="0" animBg="1"/>
      <p:bldP spid="17"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5" name="Diagram 4"/>
          <p:cNvGraphicFramePr/>
          <p:nvPr>
            <p:extLst/>
          </p:nvPr>
        </p:nvGraphicFramePr>
        <p:xfrm>
          <a:off x="6229926" y="471054"/>
          <a:ext cx="5532583" cy="2731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lowchart: Alternate Process 1"/>
          <p:cNvSpPr/>
          <p:nvPr/>
        </p:nvSpPr>
        <p:spPr>
          <a:xfrm>
            <a:off x="6229926" y="2498227"/>
            <a:ext cx="5532583" cy="2242105"/>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1400" dirty="0" smtClean="0">
                <a:latin typeface="Trebuchet MS" panose="020B0603020202020204" pitchFamily="34" charset="0"/>
              </a:rPr>
              <a:t>Section 40</a:t>
            </a:r>
            <a:r>
              <a:rPr lang="en-US" sz="1400" dirty="0">
                <a:latin typeface="Trebuchet MS" panose="020B0603020202020204" pitchFamily="34" charset="0"/>
              </a:rPr>
              <a:t>. </a:t>
            </a:r>
            <a:endParaRPr lang="en-US" sz="1400" dirty="0" smtClean="0">
              <a:latin typeface="Trebuchet MS" panose="020B0603020202020204" pitchFamily="34" charset="0"/>
            </a:endParaRPr>
          </a:p>
          <a:p>
            <a:pPr algn="just"/>
            <a:r>
              <a:rPr lang="en-US" sz="1400" dirty="0" smtClean="0">
                <a:latin typeface="Trebuchet MS" panose="020B0603020202020204" pitchFamily="34" charset="0"/>
              </a:rPr>
              <a:t>“Notwithstanding </a:t>
            </a:r>
            <a:r>
              <a:rPr lang="en-US" sz="1400" dirty="0">
                <a:latin typeface="Trebuchet MS" panose="020B0603020202020204" pitchFamily="34" charset="0"/>
              </a:rPr>
              <a:t>anything to the contrary in sections 30 to 38, the following amounts shall not be deducted in computing the income chargeable under the head "Profits and gains of business or profession",</a:t>
            </a:r>
          </a:p>
          <a:p>
            <a:pPr algn="just"/>
            <a:r>
              <a:rPr lang="en-US" sz="1400" dirty="0" smtClean="0">
                <a:latin typeface="Trebuchet MS" panose="020B0603020202020204" pitchFamily="34" charset="0"/>
              </a:rPr>
              <a:t>“(a)(</a:t>
            </a:r>
            <a:r>
              <a:rPr lang="en-US" sz="1400" dirty="0" err="1" smtClean="0">
                <a:latin typeface="Trebuchet MS" panose="020B0603020202020204" pitchFamily="34" charset="0"/>
              </a:rPr>
              <a:t>ia</a:t>
            </a:r>
            <a:r>
              <a:rPr lang="en-US" sz="1400" dirty="0" smtClean="0">
                <a:latin typeface="Trebuchet MS" panose="020B0603020202020204" pitchFamily="34" charset="0"/>
              </a:rPr>
              <a:t>) </a:t>
            </a:r>
            <a:r>
              <a:rPr lang="en-US" sz="1400" i="1" dirty="0" smtClean="0">
                <a:latin typeface="Trebuchet MS" panose="020B0603020202020204" pitchFamily="34" charset="0"/>
              </a:rPr>
              <a:t>thirty </a:t>
            </a:r>
            <a:r>
              <a:rPr lang="en-US" sz="1400" i="1" dirty="0">
                <a:latin typeface="Trebuchet MS" panose="020B0603020202020204" pitchFamily="34" charset="0"/>
              </a:rPr>
              <a:t>per cent of any sum payable to a resident, on which tax is deductible at source under Chapter XVII-B and such tax has not been deducted or, after deduction, has not been paid on or before the due date specified in sub-section (1) of section </a:t>
            </a:r>
            <a:r>
              <a:rPr lang="en-US" sz="1400" i="1" dirty="0" smtClean="0">
                <a:latin typeface="Trebuchet MS" panose="020B0603020202020204" pitchFamily="34" charset="0"/>
              </a:rPr>
              <a:t>139”</a:t>
            </a:r>
            <a:endParaRPr lang="en-IN" sz="1400" i="1" dirty="0">
              <a:latin typeface="Trebuchet MS" panose="020B0603020202020204" pitchFamily="34" charset="0"/>
            </a:endParaRPr>
          </a:p>
        </p:txBody>
      </p:sp>
      <p:sp>
        <p:nvSpPr>
          <p:cNvPr id="14" name="Freeform 13"/>
          <p:cNvSpPr/>
          <p:nvPr/>
        </p:nvSpPr>
        <p:spPr>
          <a:xfrm>
            <a:off x="912090" y="1221877"/>
            <a:ext cx="4405747" cy="1292850"/>
          </a:xfrm>
          <a:custGeom>
            <a:avLst/>
            <a:gdLst>
              <a:gd name="connsiteX0" fmla="*/ 0 w 4405747"/>
              <a:gd name="connsiteY0" fmla="*/ 215479 h 1292850"/>
              <a:gd name="connsiteX1" fmla="*/ 215479 w 4405747"/>
              <a:gd name="connsiteY1" fmla="*/ 0 h 1292850"/>
              <a:gd name="connsiteX2" fmla="*/ 4190268 w 4405747"/>
              <a:gd name="connsiteY2" fmla="*/ 0 h 1292850"/>
              <a:gd name="connsiteX3" fmla="*/ 4405747 w 4405747"/>
              <a:gd name="connsiteY3" fmla="*/ 215479 h 1292850"/>
              <a:gd name="connsiteX4" fmla="*/ 4405747 w 4405747"/>
              <a:gd name="connsiteY4" fmla="*/ 1077371 h 1292850"/>
              <a:gd name="connsiteX5" fmla="*/ 4190268 w 4405747"/>
              <a:gd name="connsiteY5" fmla="*/ 1292850 h 1292850"/>
              <a:gd name="connsiteX6" fmla="*/ 215479 w 4405747"/>
              <a:gd name="connsiteY6" fmla="*/ 1292850 h 1292850"/>
              <a:gd name="connsiteX7" fmla="*/ 0 w 4405747"/>
              <a:gd name="connsiteY7" fmla="*/ 1077371 h 1292850"/>
              <a:gd name="connsiteX8" fmla="*/ 0 w 4405747"/>
              <a:gd name="connsiteY8" fmla="*/ 215479 h 129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5747" h="1292850">
                <a:moveTo>
                  <a:pt x="0" y="215479"/>
                </a:moveTo>
                <a:cubicBezTo>
                  <a:pt x="0" y="96473"/>
                  <a:pt x="96473" y="0"/>
                  <a:pt x="215479" y="0"/>
                </a:cubicBezTo>
                <a:lnTo>
                  <a:pt x="4190268" y="0"/>
                </a:lnTo>
                <a:cubicBezTo>
                  <a:pt x="4309274" y="0"/>
                  <a:pt x="4405747" y="96473"/>
                  <a:pt x="4405747" y="215479"/>
                </a:cubicBezTo>
                <a:lnTo>
                  <a:pt x="4405747" y="1077371"/>
                </a:lnTo>
                <a:cubicBezTo>
                  <a:pt x="4405747" y="1196377"/>
                  <a:pt x="4309274" y="1292850"/>
                  <a:pt x="4190268" y="1292850"/>
                </a:cubicBezTo>
                <a:lnTo>
                  <a:pt x="215479" y="1292850"/>
                </a:lnTo>
                <a:cubicBezTo>
                  <a:pt x="96473" y="1292850"/>
                  <a:pt x="0" y="1196377"/>
                  <a:pt x="0" y="1077371"/>
                </a:cubicBezTo>
                <a:lnTo>
                  <a:pt x="0" y="21547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4552" tIns="154552" rIns="154552" bIns="154552" numCol="1" spcCol="1270" anchor="ctr" anchorCtr="0">
            <a:noAutofit/>
          </a:bodyPr>
          <a:lstStyle/>
          <a:p>
            <a:pPr lvl="0" algn="l" defTabSz="1066800">
              <a:lnSpc>
                <a:spcPct val="90000"/>
              </a:lnSpc>
              <a:spcBef>
                <a:spcPct val="0"/>
              </a:spcBef>
              <a:spcAft>
                <a:spcPct val="35000"/>
              </a:spcAft>
            </a:pPr>
            <a:r>
              <a:rPr lang="en-US" sz="2400" b="0" i="0" u="none" kern="1200" dirty="0" smtClean="0">
                <a:latin typeface="Trebuchet MS" panose="020B0603020202020204" pitchFamily="34" charset="0"/>
              </a:rPr>
              <a:t>Whether Assessee is liable to deduct TDS if he discloses his income u/s 44AD/ 44ADA?</a:t>
            </a:r>
          </a:p>
        </p:txBody>
      </p:sp>
      <p:sp>
        <p:nvSpPr>
          <p:cNvPr id="15" name="Freeform 14"/>
          <p:cNvSpPr/>
          <p:nvPr/>
        </p:nvSpPr>
        <p:spPr>
          <a:xfrm>
            <a:off x="912090" y="2514727"/>
            <a:ext cx="4405747" cy="1648237"/>
          </a:xfrm>
          <a:custGeom>
            <a:avLst/>
            <a:gdLst>
              <a:gd name="connsiteX0" fmla="*/ 0 w 4405747"/>
              <a:gd name="connsiteY0" fmla="*/ 0 h 1648237"/>
              <a:gd name="connsiteX1" fmla="*/ 4405747 w 4405747"/>
              <a:gd name="connsiteY1" fmla="*/ 0 h 1648237"/>
              <a:gd name="connsiteX2" fmla="*/ 4405747 w 4405747"/>
              <a:gd name="connsiteY2" fmla="*/ 1648237 h 1648237"/>
              <a:gd name="connsiteX3" fmla="*/ 0 w 4405747"/>
              <a:gd name="connsiteY3" fmla="*/ 1648237 h 1648237"/>
              <a:gd name="connsiteX4" fmla="*/ 0 w 4405747"/>
              <a:gd name="connsiteY4" fmla="*/ 0 h 1648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747" h="1648237">
                <a:moveTo>
                  <a:pt x="0" y="0"/>
                </a:moveTo>
                <a:lnTo>
                  <a:pt x="4405747" y="0"/>
                </a:lnTo>
                <a:lnTo>
                  <a:pt x="4405747" y="1648237"/>
                </a:lnTo>
                <a:lnTo>
                  <a:pt x="0" y="1648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9882"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IN" sz="1600" kern="1200" dirty="0">
              <a:latin typeface="Trebuchet MS" panose="020B0603020202020204" pitchFamily="34" charset="0"/>
            </a:endParaRPr>
          </a:p>
          <a:p>
            <a:pPr marL="171450" lvl="1" indent="-171450" algn="l" defTabSz="711200">
              <a:lnSpc>
                <a:spcPct val="90000"/>
              </a:lnSpc>
              <a:spcBef>
                <a:spcPct val="0"/>
              </a:spcBef>
              <a:spcAft>
                <a:spcPct val="20000"/>
              </a:spcAft>
              <a:buChar char="••"/>
            </a:pPr>
            <a:r>
              <a:rPr lang="en-IN" sz="1600" kern="1200" dirty="0" smtClean="0">
                <a:latin typeface="Trebuchet MS" panose="020B0603020202020204" pitchFamily="34" charset="0"/>
              </a:rPr>
              <a:t>The provisions of presumptive taxation only override Section 28 to 43C and not the provisions of TDS</a:t>
            </a:r>
            <a:endParaRPr lang="en-IN" sz="1600" kern="1200" dirty="0">
              <a:latin typeface="Trebuchet MS" panose="020B0603020202020204" pitchFamily="34" charset="0"/>
            </a:endParaRPr>
          </a:p>
          <a:p>
            <a:pPr marL="171450" lvl="1" indent="-171450" algn="l" defTabSz="711200">
              <a:lnSpc>
                <a:spcPct val="90000"/>
              </a:lnSpc>
              <a:spcBef>
                <a:spcPct val="0"/>
              </a:spcBef>
              <a:spcAft>
                <a:spcPct val="20000"/>
              </a:spcAft>
              <a:buChar char="••"/>
            </a:pPr>
            <a:r>
              <a:rPr lang="en-US" sz="1600" kern="1200" dirty="0" smtClean="0">
                <a:latin typeface="Trebuchet MS" panose="020B0603020202020204" pitchFamily="34" charset="0"/>
              </a:rPr>
              <a:t>Therefore, the Assessee declaring income u/s 44AD, 44ADA, or 44AE is liable to deduct TDS</a:t>
            </a:r>
            <a:endParaRPr lang="en-IN" sz="1600" kern="1200" dirty="0">
              <a:latin typeface="Trebuchet MS" panose="020B0603020202020204" pitchFamily="34" charset="0"/>
            </a:endParaRPr>
          </a:p>
        </p:txBody>
      </p:sp>
      <p:graphicFrame>
        <p:nvGraphicFramePr>
          <p:cNvPr id="8" name="Diagram 7"/>
          <p:cNvGraphicFramePr/>
          <p:nvPr>
            <p:extLst/>
          </p:nvPr>
        </p:nvGraphicFramePr>
        <p:xfrm>
          <a:off x="5317837" y="4986459"/>
          <a:ext cx="4600876" cy="89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ounded Rectangular Callout 2"/>
          <p:cNvSpPr/>
          <p:nvPr/>
        </p:nvSpPr>
        <p:spPr>
          <a:xfrm rot="16200000">
            <a:off x="2304281" y="2921778"/>
            <a:ext cx="1621366" cy="4529853"/>
          </a:xfrm>
          <a:prstGeom prst="wedgeRoundRectCallout">
            <a:avLst>
              <a:gd name="adj1" fmla="val -20263"/>
              <a:gd name="adj2" fmla="val 6655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9" name="TextBox 8"/>
          <p:cNvSpPr txBox="1"/>
          <p:nvPr/>
        </p:nvSpPr>
        <p:spPr>
          <a:xfrm>
            <a:off x="1069694" y="4494206"/>
            <a:ext cx="4248143" cy="1384995"/>
          </a:xfrm>
          <a:prstGeom prst="rect">
            <a:avLst/>
          </a:prstGeom>
          <a:noFill/>
        </p:spPr>
        <p:txBody>
          <a:bodyPr wrap="square" rtlCol="0">
            <a:spAutoFit/>
          </a:bodyPr>
          <a:lstStyle/>
          <a:p>
            <a:pPr algn="just"/>
            <a:r>
              <a:rPr lang="en-US" sz="1400" i="1" dirty="0">
                <a:latin typeface="Trebuchet MS" panose="020B0603020202020204" pitchFamily="34" charset="0"/>
              </a:rPr>
              <a:t>where </a:t>
            </a:r>
            <a:r>
              <a:rPr lang="en-US" sz="1400" i="1" dirty="0" err="1">
                <a:latin typeface="Trebuchet MS" panose="020B0603020202020204" pitchFamily="34" charset="0"/>
              </a:rPr>
              <a:t>assessee</a:t>
            </a:r>
            <a:r>
              <a:rPr lang="en-US" sz="1400" i="1" dirty="0">
                <a:latin typeface="Trebuchet MS" panose="020B0603020202020204" pitchFamily="34" charset="0"/>
              </a:rPr>
              <a:t> was engaged in civil construction, its case was covered under section 44AD; and if it had disclosed profits more than 8 per cent of gross receipts as provided in section 44AD, no separate addition could be made under section 40(a)(</a:t>
            </a:r>
            <a:r>
              <a:rPr lang="en-US" sz="1400" i="1" dirty="0" err="1">
                <a:latin typeface="Trebuchet MS" panose="020B0603020202020204" pitchFamily="34" charset="0"/>
              </a:rPr>
              <a:t>ia</a:t>
            </a:r>
            <a:r>
              <a:rPr lang="en-US" sz="1400" i="1" dirty="0">
                <a:latin typeface="Trebuchet MS" panose="020B0603020202020204" pitchFamily="34" charset="0"/>
              </a:rPr>
              <a:t>)</a:t>
            </a:r>
            <a:endParaRPr lang="en-IN" sz="1400" i="1" dirty="0">
              <a:latin typeface="Trebuchet MS" panose="020B0603020202020204" pitchFamily="34" charset="0"/>
            </a:endParaRPr>
          </a:p>
        </p:txBody>
      </p:sp>
      <p:sp>
        <p:nvSpPr>
          <p:cNvPr id="10" name="TextBox 9"/>
          <p:cNvSpPr txBox="1"/>
          <p:nvPr/>
        </p:nvSpPr>
        <p:spPr>
          <a:xfrm>
            <a:off x="210151" y="413885"/>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Certain Issues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261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animBg="1"/>
      <p:bldP spid="14" grpId="0" animBg="1"/>
      <p:bldP spid="15" grpId="0"/>
      <p:bldGraphic spid="8" grpId="0">
        <p:bldAsOne/>
      </p:bldGraphic>
      <p:bldP spid="3"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9832"/>
            <a:ext cx="12192000" cy="6858000"/>
          </a:xfrm>
          <a:prstGeom prst="rect">
            <a:avLst/>
          </a:prstGeom>
        </p:spPr>
      </p:pic>
      <p:sp>
        <p:nvSpPr>
          <p:cNvPr id="14" name="Freeform 13"/>
          <p:cNvSpPr/>
          <p:nvPr/>
        </p:nvSpPr>
        <p:spPr>
          <a:xfrm>
            <a:off x="325802" y="1190524"/>
            <a:ext cx="3849031" cy="1900080"/>
          </a:xfrm>
          <a:custGeom>
            <a:avLst/>
            <a:gdLst>
              <a:gd name="connsiteX0" fmla="*/ 0 w 3849031"/>
              <a:gd name="connsiteY0" fmla="*/ 316686 h 1900080"/>
              <a:gd name="connsiteX1" fmla="*/ 316686 w 3849031"/>
              <a:gd name="connsiteY1" fmla="*/ 0 h 1900080"/>
              <a:gd name="connsiteX2" fmla="*/ 3532345 w 3849031"/>
              <a:gd name="connsiteY2" fmla="*/ 0 h 1900080"/>
              <a:gd name="connsiteX3" fmla="*/ 3849031 w 3849031"/>
              <a:gd name="connsiteY3" fmla="*/ 316686 h 1900080"/>
              <a:gd name="connsiteX4" fmla="*/ 3849031 w 3849031"/>
              <a:gd name="connsiteY4" fmla="*/ 1583394 h 1900080"/>
              <a:gd name="connsiteX5" fmla="*/ 3532345 w 3849031"/>
              <a:gd name="connsiteY5" fmla="*/ 1900080 h 1900080"/>
              <a:gd name="connsiteX6" fmla="*/ 316686 w 3849031"/>
              <a:gd name="connsiteY6" fmla="*/ 1900080 h 1900080"/>
              <a:gd name="connsiteX7" fmla="*/ 0 w 3849031"/>
              <a:gd name="connsiteY7" fmla="*/ 1583394 h 1900080"/>
              <a:gd name="connsiteX8" fmla="*/ 0 w 3849031"/>
              <a:gd name="connsiteY8" fmla="*/ 316686 h 190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9031" h="1900080">
                <a:moveTo>
                  <a:pt x="0" y="316686"/>
                </a:moveTo>
                <a:cubicBezTo>
                  <a:pt x="0" y="141785"/>
                  <a:pt x="141785" y="0"/>
                  <a:pt x="316686" y="0"/>
                </a:cubicBezTo>
                <a:lnTo>
                  <a:pt x="3532345" y="0"/>
                </a:lnTo>
                <a:cubicBezTo>
                  <a:pt x="3707246" y="0"/>
                  <a:pt x="3849031" y="141785"/>
                  <a:pt x="3849031" y="316686"/>
                </a:cubicBezTo>
                <a:lnTo>
                  <a:pt x="3849031" y="1583394"/>
                </a:lnTo>
                <a:cubicBezTo>
                  <a:pt x="3849031" y="1758295"/>
                  <a:pt x="3707246" y="1900080"/>
                  <a:pt x="3532345" y="1900080"/>
                </a:cubicBezTo>
                <a:lnTo>
                  <a:pt x="316686" y="1900080"/>
                </a:lnTo>
                <a:cubicBezTo>
                  <a:pt x="141785" y="1900080"/>
                  <a:pt x="0" y="1758295"/>
                  <a:pt x="0" y="1583394"/>
                </a:cubicBezTo>
                <a:lnTo>
                  <a:pt x="0" y="31668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9434" tIns="199434" rIns="199434" bIns="199434" numCol="1" spcCol="1270" anchor="ctr" anchorCtr="0">
            <a:noAutofit/>
          </a:bodyPr>
          <a:lstStyle/>
          <a:p>
            <a:pPr lvl="0" algn="l" defTabSz="1244600">
              <a:lnSpc>
                <a:spcPct val="90000"/>
              </a:lnSpc>
              <a:spcBef>
                <a:spcPct val="0"/>
              </a:spcBef>
              <a:spcAft>
                <a:spcPct val="35000"/>
              </a:spcAft>
            </a:pPr>
            <a:r>
              <a:rPr lang="en-US" sz="2800" b="0" i="0" u="none" kern="1200" dirty="0" smtClean="0">
                <a:latin typeface="Trebuchet MS" panose="020B0603020202020204" pitchFamily="34" charset="0"/>
              </a:rPr>
              <a:t>Will </a:t>
            </a:r>
            <a:r>
              <a:rPr lang="en-IN" sz="2800" b="0" i="0" u="none" kern="1200" dirty="0" smtClean="0">
                <a:latin typeface="Trebuchet MS" panose="020B0603020202020204" pitchFamily="34" charset="0"/>
              </a:rPr>
              <a:t>disallowance u/s 43B apply</a:t>
            </a:r>
            <a:r>
              <a:rPr lang="en-US" sz="2800" b="0" i="0" u="none" kern="1200" dirty="0" smtClean="0">
                <a:latin typeface="Trebuchet MS" panose="020B0603020202020204" pitchFamily="34" charset="0"/>
              </a:rPr>
              <a:t> if assesse has offered income to tax u/s 44AD?</a:t>
            </a:r>
            <a:endParaRPr lang="en-IN" sz="2800" kern="1200" dirty="0">
              <a:latin typeface="Trebuchet MS" panose="020B0603020202020204" pitchFamily="34" charset="0"/>
            </a:endParaRPr>
          </a:p>
        </p:txBody>
      </p:sp>
      <p:sp>
        <p:nvSpPr>
          <p:cNvPr id="15" name="Freeform 14"/>
          <p:cNvSpPr/>
          <p:nvPr/>
        </p:nvSpPr>
        <p:spPr>
          <a:xfrm>
            <a:off x="325802" y="3140752"/>
            <a:ext cx="3849031" cy="1188180"/>
          </a:xfrm>
          <a:custGeom>
            <a:avLst/>
            <a:gdLst>
              <a:gd name="connsiteX0" fmla="*/ 0 w 3849031"/>
              <a:gd name="connsiteY0" fmla="*/ 0 h 1188180"/>
              <a:gd name="connsiteX1" fmla="*/ 3849031 w 3849031"/>
              <a:gd name="connsiteY1" fmla="*/ 0 h 1188180"/>
              <a:gd name="connsiteX2" fmla="*/ 3849031 w 3849031"/>
              <a:gd name="connsiteY2" fmla="*/ 1188180 h 1188180"/>
              <a:gd name="connsiteX3" fmla="*/ 0 w 3849031"/>
              <a:gd name="connsiteY3" fmla="*/ 1188180 h 1188180"/>
              <a:gd name="connsiteX4" fmla="*/ 0 w 3849031"/>
              <a:gd name="connsiteY4" fmla="*/ 0 h 118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031" h="1188180">
                <a:moveTo>
                  <a:pt x="0" y="0"/>
                </a:moveTo>
                <a:lnTo>
                  <a:pt x="3849031" y="0"/>
                </a:lnTo>
                <a:lnTo>
                  <a:pt x="3849031" y="1188180"/>
                </a:lnTo>
                <a:lnTo>
                  <a:pt x="0" y="11881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2207"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N" sz="2000" kern="1200" dirty="0">
              <a:latin typeface="Trebuchet MS" panose="020B0603020202020204" pitchFamily="34" charset="0"/>
            </a:endParaRPr>
          </a:p>
          <a:p>
            <a:pPr marL="228600" lvl="1" indent="-228600" algn="l" defTabSz="889000">
              <a:lnSpc>
                <a:spcPct val="90000"/>
              </a:lnSpc>
              <a:spcBef>
                <a:spcPct val="0"/>
              </a:spcBef>
              <a:spcAft>
                <a:spcPct val="20000"/>
              </a:spcAft>
              <a:buChar char="••"/>
            </a:pPr>
            <a:r>
              <a:rPr lang="en-IN" sz="2000" kern="1200" dirty="0" smtClean="0">
                <a:latin typeface="Trebuchet MS" panose="020B0603020202020204" pitchFamily="34" charset="0"/>
              </a:rPr>
              <a:t>There are conflicting decisions by various tribunals, in this regard.</a:t>
            </a:r>
            <a:endParaRPr lang="en-IN" sz="2000" kern="1200" dirty="0">
              <a:latin typeface="Trebuchet MS" panose="020B0603020202020204" pitchFamily="34" charset="0"/>
            </a:endParaRPr>
          </a:p>
        </p:txBody>
      </p:sp>
      <p:graphicFrame>
        <p:nvGraphicFramePr>
          <p:cNvPr id="3" name="Diagram 2"/>
          <p:cNvGraphicFramePr/>
          <p:nvPr>
            <p:extLst>
              <p:ext uri="{D42A27DB-BD31-4B8C-83A1-F6EECF244321}">
                <p14:modId xmlns:p14="http://schemas.microsoft.com/office/powerpoint/2010/main" val="2262977352"/>
              </p:ext>
            </p:extLst>
          </p:nvPr>
        </p:nvGraphicFramePr>
        <p:xfrm>
          <a:off x="4331851" y="1190524"/>
          <a:ext cx="2170546"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787999137"/>
              </p:ext>
            </p:extLst>
          </p:nvPr>
        </p:nvGraphicFramePr>
        <p:xfrm>
          <a:off x="4331851" y="3597161"/>
          <a:ext cx="2170546" cy="18987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111171">
            <a:off x="5174313" y="2819449"/>
            <a:ext cx="1045603" cy="1019138"/>
          </a:xfrm>
          <a:prstGeom prst="rect">
            <a:avLst/>
          </a:prstGeom>
        </p:spPr>
      </p:pic>
      <p:sp>
        <p:nvSpPr>
          <p:cNvPr id="2" name="Rounded Rectangular Callout 1"/>
          <p:cNvSpPr/>
          <p:nvPr/>
        </p:nvSpPr>
        <p:spPr>
          <a:xfrm rot="5400000">
            <a:off x="8510948" y="-249328"/>
            <a:ext cx="2042202" cy="5153889"/>
          </a:xfrm>
          <a:prstGeom prst="wedgeRoundRectCallout">
            <a:avLst>
              <a:gd name="adj1" fmla="val -19507"/>
              <a:gd name="adj2" fmla="val 58889"/>
              <a:gd name="adj3" fmla="val 16667"/>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latin typeface="Trebuchet MS" panose="020B0603020202020204" pitchFamily="34" charset="0"/>
            </a:endParaRPr>
          </a:p>
        </p:txBody>
      </p:sp>
      <p:sp>
        <p:nvSpPr>
          <p:cNvPr id="5" name="TextBox 4"/>
          <p:cNvSpPr txBox="1"/>
          <p:nvPr/>
        </p:nvSpPr>
        <p:spPr>
          <a:xfrm>
            <a:off x="7112122" y="1416345"/>
            <a:ext cx="4839854" cy="1815882"/>
          </a:xfrm>
          <a:prstGeom prst="rect">
            <a:avLst/>
          </a:prstGeom>
          <a:noFill/>
        </p:spPr>
        <p:txBody>
          <a:bodyPr wrap="square" rtlCol="0">
            <a:spAutoFit/>
          </a:bodyPr>
          <a:lstStyle/>
          <a:p>
            <a:pPr algn="just"/>
            <a:r>
              <a:rPr lang="en-US" sz="1400" i="1" dirty="0">
                <a:latin typeface="Trebuchet MS" panose="020B0603020202020204" pitchFamily="34" charset="0"/>
              </a:rPr>
              <a:t>In our considered view, now when the </a:t>
            </a:r>
            <a:r>
              <a:rPr lang="en-US" sz="1400" i="1" dirty="0" err="1">
                <a:latin typeface="Trebuchet MS" panose="020B0603020202020204" pitchFamily="34" charset="0"/>
              </a:rPr>
              <a:t>assessee</a:t>
            </a:r>
            <a:r>
              <a:rPr lang="en-US" sz="1400" i="1" dirty="0">
                <a:latin typeface="Trebuchet MS" panose="020B0603020202020204" pitchFamily="34" charset="0"/>
              </a:rPr>
              <a:t> had disclosed his income u/s.44AD of the Act, therefore, no disallowance of the aforesaid amount was called for in his hands. As the disallowance u/s.43B presupposes raising of a claim for deduction, therefore, now when in the case before us the </a:t>
            </a:r>
            <a:r>
              <a:rPr lang="en-US" sz="1400" i="1" dirty="0" err="1">
                <a:latin typeface="Trebuchet MS" panose="020B0603020202020204" pitchFamily="34" charset="0"/>
              </a:rPr>
              <a:t>assessee</a:t>
            </a:r>
            <a:r>
              <a:rPr lang="en-US" sz="1400" i="1" dirty="0">
                <a:latin typeface="Trebuchet MS" panose="020B0603020202020204" pitchFamily="34" charset="0"/>
              </a:rPr>
              <a:t> had not sought any deduction of bank interest of </a:t>
            </a:r>
            <a:r>
              <a:rPr lang="en-US" sz="1400" i="1" dirty="0" err="1">
                <a:latin typeface="Trebuchet MS" panose="020B0603020202020204" pitchFamily="34" charset="0"/>
              </a:rPr>
              <a:t>Rs</a:t>
            </a:r>
            <a:r>
              <a:rPr lang="en-US" sz="1400" i="1" dirty="0">
                <a:latin typeface="Trebuchet MS" panose="020B0603020202020204" pitchFamily="34" charset="0"/>
              </a:rPr>
              <a:t>. 23,21,099/-, there could have been no justification in disallowing the same. </a:t>
            </a:r>
            <a:endParaRPr lang="en-IN" sz="1400" i="1" dirty="0">
              <a:latin typeface="Trebuchet MS" panose="020B0603020202020204" pitchFamily="34" charset="0"/>
            </a:endParaRPr>
          </a:p>
        </p:txBody>
      </p:sp>
      <p:sp>
        <p:nvSpPr>
          <p:cNvPr id="13" name="Rounded Rectangular Callout 12"/>
          <p:cNvSpPr/>
          <p:nvPr/>
        </p:nvSpPr>
        <p:spPr>
          <a:xfrm rot="5400000">
            <a:off x="8192775" y="2262912"/>
            <a:ext cx="2678545" cy="5153889"/>
          </a:xfrm>
          <a:prstGeom prst="wedgeRoundRectCallout">
            <a:avLst>
              <a:gd name="adj1" fmla="val -19507"/>
              <a:gd name="adj2" fmla="val 58889"/>
              <a:gd name="adj3" fmla="val 16667"/>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latin typeface="Trebuchet MS" panose="020B0603020202020204" pitchFamily="34" charset="0"/>
            </a:endParaRPr>
          </a:p>
        </p:txBody>
      </p:sp>
      <p:sp>
        <p:nvSpPr>
          <p:cNvPr id="10" name="TextBox 9"/>
          <p:cNvSpPr txBox="1"/>
          <p:nvPr/>
        </p:nvSpPr>
        <p:spPr>
          <a:xfrm>
            <a:off x="210151" y="413885"/>
            <a:ext cx="9193161" cy="461665"/>
          </a:xfrm>
          <a:prstGeom prst="rect">
            <a:avLst/>
          </a:prstGeom>
          <a:noFill/>
        </p:spPr>
        <p:txBody>
          <a:bodyPr wrap="square" rtlCol="0">
            <a:spAutoFit/>
          </a:bodyPr>
          <a:lstStyle/>
          <a:p>
            <a:r>
              <a:rPr lang="en-US" sz="2400" dirty="0" smtClean="0">
                <a:solidFill>
                  <a:schemeClr val="bg1"/>
                </a:solidFill>
                <a:latin typeface="Trebuchet MS" panose="020B0603020202020204" pitchFamily="34" charset="0"/>
                <a:ea typeface="Tahoma" panose="020B0604030504040204" pitchFamily="34" charset="0"/>
                <a:cs typeface="Tahoma" panose="020B0604030504040204" pitchFamily="34" charset="0"/>
              </a:rPr>
              <a:t>Certain Issues </a:t>
            </a:r>
            <a:endParaRPr lang="en-US" sz="2400" dirty="0">
              <a:solidFill>
                <a:schemeClr val="bg1"/>
              </a:solidFill>
              <a:latin typeface="Trebuchet MS" panose="020B0603020202020204" pitchFamily="34" charset="0"/>
              <a:ea typeface="Tahoma" panose="020B0604030504040204" pitchFamily="34" charset="0"/>
              <a:cs typeface="Tahoma" panose="020B0604030504040204" pitchFamily="34" charset="0"/>
            </a:endParaRPr>
          </a:p>
        </p:txBody>
      </p:sp>
      <p:sp>
        <p:nvSpPr>
          <p:cNvPr id="9" name="TextBox 8"/>
          <p:cNvSpPr txBox="1"/>
          <p:nvPr/>
        </p:nvSpPr>
        <p:spPr>
          <a:xfrm>
            <a:off x="7112122" y="3653339"/>
            <a:ext cx="4839854" cy="2677656"/>
          </a:xfrm>
          <a:prstGeom prst="rect">
            <a:avLst/>
          </a:prstGeom>
          <a:noFill/>
        </p:spPr>
        <p:txBody>
          <a:bodyPr wrap="square" rtlCol="0">
            <a:spAutoFit/>
          </a:bodyPr>
          <a:lstStyle/>
          <a:p>
            <a:pPr algn="just"/>
            <a:r>
              <a:rPr lang="en-US" sz="1400" i="1" dirty="0">
                <a:latin typeface="Trebuchet MS" panose="020B0603020202020204" pitchFamily="34" charset="0"/>
              </a:rPr>
              <a:t>The non-obstante clause in section 43B has far wider amplitude because it uses the words "notwithstanding anything contained in any other provisions of this Act". Therefore, even assuming that the deduction is permissible or the deduction is deemed to have been allowed under any other provisions of this Act, the control placed by the provisions of section 43B in respect of the statutory liabilities still holds precedence over such allowance. This is because the dues to the crown have no limitation and have precedence over all other allowances and claims.</a:t>
            </a:r>
            <a:endParaRPr lang="en-IN" sz="1400" i="1" dirty="0">
              <a:latin typeface="Trebuchet MS" panose="020B0603020202020204" pitchFamily="34" charset="0"/>
            </a:endParaRPr>
          </a:p>
          <a:p>
            <a:pPr algn="just"/>
            <a:endParaRPr lang="en-IN" sz="1400" i="1" dirty="0">
              <a:latin typeface="Trebuchet MS" panose="020B0603020202020204" pitchFamily="34" charset="0"/>
            </a:endParaRPr>
          </a:p>
        </p:txBody>
      </p:sp>
      <p:sp>
        <p:nvSpPr>
          <p:cNvPr id="11" name="Flowchart: Alternate Process 10"/>
          <p:cNvSpPr/>
          <p:nvPr/>
        </p:nvSpPr>
        <p:spPr>
          <a:xfrm>
            <a:off x="424873" y="4655128"/>
            <a:ext cx="3749960" cy="111760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i="1" dirty="0" smtClean="0">
                <a:latin typeface="Trebuchet MS" panose="020B0603020202020204" pitchFamily="34" charset="0"/>
              </a:rPr>
              <a:t>“43B</a:t>
            </a:r>
            <a:r>
              <a:rPr lang="en-US" sz="1600" i="1" dirty="0">
                <a:latin typeface="Trebuchet MS" panose="020B0603020202020204" pitchFamily="34" charset="0"/>
              </a:rPr>
              <a:t>. Notwithstanding anything contained in any other provision of this Act, a deduction otherwise allowable under this </a:t>
            </a:r>
            <a:r>
              <a:rPr lang="en-US" sz="1600" i="1" dirty="0" smtClean="0">
                <a:latin typeface="Trebuchet MS" panose="020B0603020202020204" pitchFamily="34" charset="0"/>
              </a:rPr>
              <a:t>Act”</a:t>
            </a:r>
            <a:endParaRPr lang="en-IN" sz="1600" i="1" dirty="0">
              <a:latin typeface="Trebuchet MS" panose="020B0603020202020204" pitchFamily="34" charset="0"/>
            </a:endParaRPr>
          </a:p>
        </p:txBody>
      </p:sp>
    </p:spTree>
    <p:extLst>
      <p:ext uri="{BB962C8B-B14F-4D97-AF65-F5344CB8AC3E}">
        <p14:creationId xmlns:p14="http://schemas.microsoft.com/office/powerpoint/2010/main" val="77316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Graphic spid="3" grpId="0">
        <p:bldAsOne/>
      </p:bldGraphic>
      <p:bldGraphic spid="6" grpId="0">
        <p:bldAsOne/>
      </p:bldGraphic>
      <p:bldP spid="2" grpId="0" animBg="1"/>
      <p:bldP spid="5" grpId="0"/>
      <p:bldP spid="13" grpId="0" animBg="1"/>
      <p:bldP spid="9"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9236"/>
            <a:ext cx="12192000" cy="6858000"/>
          </a:xfrm>
          <a:prstGeom prst="rect">
            <a:avLst/>
          </a:prstGeom>
        </p:spPr>
      </p:pic>
      <p:graphicFrame>
        <p:nvGraphicFramePr>
          <p:cNvPr id="7" name="Diagram 6"/>
          <p:cNvGraphicFramePr/>
          <p:nvPr>
            <p:extLst>
              <p:ext uri="{D42A27DB-BD31-4B8C-83A1-F6EECF244321}">
                <p14:modId xmlns:p14="http://schemas.microsoft.com/office/powerpoint/2010/main" val="14931146"/>
              </p:ext>
            </p:extLst>
          </p:nvPr>
        </p:nvGraphicFramePr>
        <p:xfrm>
          <a:off x="518615" y="1044131"/>
          <a:ext cx="6464076" cy="2216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 Single Corner Rectangle 4"/>
          <p:cNvSpPr/>
          <p:nvPr/>
        </p:nvSpPr>
        <p:spPr>
          <a:xfrm>
            <a:off x="518616" y="2963117"/>
            <a:ext cx="6464076" cy="2938919"/>
          </a:xfrm>
          <a:prstGeom prst="round1Rect">
            <a:avLst/>
          </a:prstGeom>
          <a:noFill/>
          <a:ln w="38100">
            <a:solidFill>
              <a:srgbClr val="2D4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591127" y="3075709"/>
            <a:ext cx="6216073" cy="2708434"/>
          </a:xfrm>
          <a:prstGeom prst="rect">
            <a:avLst/>
          </a:prstGeom>
          <a:noFill/>
        </p:spPr>
        <p:txBody>
          <a:bodyPr wrap="square" rtlCol="0">
            <a:spAutoFit/>
          </a:bodyPr>
          <a:lstStyle/>
          <a:p>
            <a:pPr algn="just"/>
            <a:r>
              <a:rPr lang="en-US" sz="1700" b="1" dirty="0" smtClean="0">
                <a:latin typeface="Trebuchet MS" panose="020B0603020202020204" pitchFamily="34" charset="0"/>
              </a:rPr>
              <a:t>Section 43CA: </a:t>
            </a:r>
            <a:r>
              <a:rPr lang="en-US" sz="1700" dirty="0" smtClean="0">
                <a:latin typeface="Trebuchet MS" panose="020B0603020202020204" pitchFamily="34" charset="0"/>
              </a:rPr>
              <a:t>Where </a:t>
            </a:r>
            <a:r>
              <a:rPr lang="en-US" sz="1700" dirty="0">
                <a:latin typeface="Trebuchet MS" panose="020B0603020202020204" pitchFamily="34" charset="0"/>
              </a:rPr>
              <a:t>the consideration received or accruing as a result of the transfer by an </a:t>
            </a:r>
            <a:r>
              <a:rPr lang="en-US" sz="1700" dirty="0" err="1">
                <a:latin typeface="Trebuchet MS" panose="020B0603020202020204" pitchFamily="34" charset="0"/>
              </a:rPr>
              <a:t>assessee</a:t>
            </a:r>
            <a:r>
              <a:rPr lang="en-US" sz="1700" dirty="0">
                <a:latin typeface="Trebuchet MS" panose="020B0603020202020204" pitchFamily="34" charset="0"/>
              </a:rPr>
              <a:t> of an asset (other than a capital asset), being land or building or both, is less than the value adopted or assessed or assessable by any authority of a State Government for the purpose of payment of stamp duty in respect of such transfer, the value so adopted or assessed or assessable shall, for the purposes of computing profits and gains from transfer of such asset, be deemed to be the full value of the consideration received or accruing as a result of such transfer:</a:t>
            </a:r>
            <a:endParaRPr lang="en-IN" sz="1700" dirty="0">
              <a:latin typeface="Trebuchet MS" panose="020B0603020202020204" pitchFamily="34" charset="0"/>
            </a:endParaRPr>
          </a:p>
        </p:txBody>
      </p:sp>
      <p:graphicFrame>
        <p:nvGraphicFramePr>
          <p:cNvPr id="3" name="Diagram 2"/>
          <p:cNvGraphicFramePr/>
          <p:nvPr>
            <p:extLst>
              <p:ext uri="{D42A27DB-BD31-4B8C-83A1-F6EECF244321}">
                <p14:modId xmlns:p14="http://schemas.microsoft.com/office/powerpoint/2010/main" val="202828724"/>
              </p:ext>
            </p:extLst>
          </p:nvPr>
        </p:nvGraphicFramePr>
        <p:xfrm>
          <a:off x="7259781" y="2152283"/>
          <a:ext cx="4655128" cy="2863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111171">
            <a:off x="7150703" y="1064198"/>
            <a:ext cx="1045603" cy="1019138"/>
          </a:xfrm>
          <a:prstGeom prst="rect">
            <a:avLst/>
          </a:prstGeom>
        </p:spPr>
      </p:pic>
      <p:sp>
        <p:nvSpPr>
          <p:cNvPr id="9" name="TextBox 8"/>
          <p:cNvSpPr txBox="1"/>
          <p:nvPr/>
        </p:nvSpPr>
        <p:spPr>
          <a:xfrm>
            <a:off x="210151" y="413885"/>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Certain Issues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191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P spid="2" grpId="0"/>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3498207443"/>
              </p:ext>
            </p:extLst>
          </p:nvPr>
        </p:nvGraphicFramePr>
        <p:xfrm>
          <a:off x="838200" y="148874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85230" y="371833"/>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List of Sections providing for Presumptive Taxation</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0880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11171">
            <a:off x="4134206" y="1515038"/>
            <a:ext cx="829406" cy="808413"/>
          </a:xfrm>
          <a:prstGeom prst="rect">
            <a:avLst/>
          </a:prstGeom>
        </p:spPr>
      </p:pic>
      <p:sp>
        <p:nvSpPr>
          <p:cNvPr id="15" name="Freeform 14"/>
          <p:cNvSpPr/>
          <p:nvPr/>
        </p:nvSpPr>
        <p:spPr>
          <a:xfrm>
            <a:off x="210151" y="1250360"/>
            <a:ext cx="3973922" cy="1819962"/>
          </a:xfrm>
          <a:custGeom>
            <a:avLst/>
            <a:gdLst>
              <a:gd name="connsiteX0" fmla="*/ 0 w 3973922"/>
              <a:gd name="connsiteY0" fmla="*/ 303333 h 1819962"/>
              <a:gd name="connsiteX1" fmla="*/ 303333 w 3973922"/>
              <a:gd name="connsiteY1" fmla="*/ 0 h 1819962"/>
              <a:gd name="connsiteX2" fmla="*/ 3670589 w 3973922"/>
              <a:gd name="connsiteY2" fmla="*/ 0 h 1819962"/>
              <a:gd name="connsiteX3" fmla="*/ 3973922 w 3973922"/>
              <a:gd name="connsiteY3" fmla="*/ 303333 h 1819962"/>
              <a:gd name="connsiteX4" fmla="*/ 3973922 w 3973922"/>
              <a:gd name="connsiteY4" fmla="*/ 1516629 h 1819962"/>
              <a:gd name="connsiteX5" fmla="*/ 3670589 w 3973922"/>
              <a:gd name="connsiteY5" fmla="*/ 1819962 h 1819962"/>
              <a:gd name="connsiteX6" fmla="*/ 303333 w 3973922"/>
              <a:gd name="connsiteY6" fmla="*/ 1819962 h 1819962"/>
              <a:gd name="connsiteX7" fmla="*/ 0 w 3973922"/>
              <a:gd name="connsiteY7" fmla="*/ 1516629 h 1819962"/>
              <a:gd name="connsiteX8" fmla="*/ 0 w 3973922"/>
              <a:gd name="connsiteY8" fmla="*/ 303333 h 181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3922" h="1819962">
                <a:moveTo>
                  <a:pt x="0" y="303333"/>
                </a:moveTo>
                <a:cubicBezTo>
                  <a:pt x="0" y="135807"/>
                  <a:pt x="135807" y="0"/>
                  <a:pt x="303333" y="0"/>
                </a:cubicBezTo>
                <a:lnTo>
                  <a:pt x="3670589" y="0"/>
                </a:lnTo>
                <a:cubicBezTo>
                  <a:pt x="3838115" y="0"/>
                  <a:pt x="3973922" y="135807"/>
                  <a:pt x="3973922" y="303333"/>
                </a:cubicBezTo>
                <a:lnTo>
                  <a:pt x="3973922" y="1516629"/>
                </a:lnTo>
                <a:cubicBezTo>
                  <a:pt x="3973922" y="1684155"/>
                  <a:pt x="3838115" y="1819962"/>
                  <a:pt x="3670589" y="1819962"/>
                </a:cubicBezTo>
                <a:lnTo>
                  <a:pt x="303333" y="1819962"/>
                </a:lnTo>
                <a:cubicBezTo>
                  <a:pt x="135807" y="1819962"/>
                  <a:pt x="0" y="1684155"/>
                  <a:pt x="0" y="1516629"/>
                </a:cubicBezTo>
                <a:lnTo>
                  <a:pt x="0" y="30333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7423" tIns="157423" rIns="157423" bIns="157423" numCol="1" spcCol="1270" anchor="ctr" anchorCtr="0">
            <a:noAutofit/>
          </a:bodyPr>
          <a:lstStyle/>
          <a:p>
            <a:pPr lvl="0" algn="just" defTabSz="800100">
              <a:lnSpc>
                <a:spcPct val="90000"/>
              </a:lnSpc>
              <a:spcBef>
                <a:spcPct val="0"/>
              </a:spcBef>
              <a:spcAft>
                <a:spcPct val="35000"/>
              </a:spcAft>
            </a:pPr>
            <a:r>
              <a:rPr lang="en-IN" sz="1800" kern="1200" dirty="0" smtClean="0">
                <a:latin typeface="Trebuchet MS" panose="020B0603020202020204" pitchFamily="34" charset="0"/>
              </a:rPr>
              <a:t>Can an Assessee who is disclosing income u/s 44AD and has two businesses, one of which is eligible u/s 44AD claim set off of losses from the ineligible business against income form the eligible business? </a:t>
            </a:r>
            <a:endParaRPr lang="en-IN" sz="1800" kern="1200" dirty="0">
              <a:latin typeface="Trebuchet MS" panose="020B0603020202020204" pitchFamily="34" charset="0"/>
            </a:endParaRPr>
          </a:p>
        </p:txBody>
      </p:sp>
      <p:sp>
        <p:nvSpPr>
          <p:cNvPr id="16" name="Freeform 15"/>
          <p:cNvSpPr/>
          <p:nvPr/>
        </p:nvSpPr>
        <p:spPr>
          <a:xfrm>
            <a:off x="210151" y="3070323"/>
            <a:ext cx="3973922" cy="2782080"/>
          </a:xfrm>
          <a:custGeom>
            <a:avLst/>
            <a:gdLst>
              <a:gd name="connsiteX0" fmla="*/ 0 w 3973922"/>
              <a:gd name="connsiteY0" fmla="*/ 0 h 2782080"/>
              <a:gd name="connsiteX1" fmla="*/ 3973922 w 3973922"/>
              <a:gd name="connsiteY1" fmla="*/ 0 h 2782080"/>
              <a:gd name="connsiteX2" fmla="*/ 3973922 w 3973922"/>
              <a:gd name="connsiteY2" fmla="*/ 2782080 h 2782080"/>
              <a:gd name="connsiteX3" fmla="*/ 0 w 3973922"/>
              <a:gd name="connsiteY3" fmla="*/ 2782080 h 2782080"/>
              <a:gd name="connsiteX4" fmla="*/ 0 w 3973922"/>
              <a:gd name="connsiteY4" fmla="*/ 0 h 27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3922" h="2782080">
                <a:moveTo>
                  <a:pt x="0" y="0"/>
                </a:moveTo>
                <a:lnTo>
                  <a:pt x="3973922" y="0"/>
                </a:lnTo>
                <a:lnTo>
                  <a:pt x="3973922" y="2782080"/>
                </a:lnTo>
                <a:lnTo>
                  <a:pt x="0" y="27820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6172" tIns="30480" rIns="170688" bIns="30480" numCol="1" spcCol="1270" anchor="t" anchorCtr="0">
            <a:noAutofit/>
          </a:bodyPr>
          <a:lstStyle/>
          <a:p>
            <a:pPr marL="171450" lvl="1" indent="-171450" algn="just" defTabSz="844550">
              <a:lnSpc>
                <a:spcPct val="90000"/>
              </a:lnSpc>
              <a:spcBef>
                <a:spcPct val="0"/>
              </a:spcBef>
              <a:spcAft>
                <a:spcPct val="20000"/>
              </a:spcAft>
              <a:buChar char="••"/>
            </a:pPr>
            <a:endParaRPr lang="en-IN" sz="1900" kern="1200" dirty="0">
              <a:latin typeface="Trebuchet MS" panose="020B0603020202020204" pitchFamily="34" charset="0"/>
            </a:endParaRPr>
          </a:p>
          <a:p>
            <a:pPr marL="171450" lvl="1" indent="-171450" algn="just" defTabSz="844550">
              <a:lnSpc>
                <a:spcPct val="90000"/>
              </a:lnSpc>
              <a:spcBef>
                <a:spcPct val="0"/>
              </a:spcBef>
              <a:spcAft>
                <a:spcPct val="20000"/>
              </a:spcAft>
              <a:buChar char="••"/>
            </a:pPr>
            <a:r>
              <a:rPr lang="en-IN" sz="1900" kern="1200" dirty="0" smtClean="0">
                <a:latin typeface="Trebuchet MS" panose="020B0603020202020204" pitchFamily="34" charset="0"/>
              </a:rPr>
              <a:t>Section 44AD overrides provisions of section 28 to 43C </a:t>
            </a:r>
            <a:endParaRPr lang="en-IN" sz="1900" kern="1200" dirty="0">
              <a:latin typeface="Trebuchet MS" panose="020B0603020202020204" pitchFamily="34" charset="0"/>
            </a:endParaRPr>
          </a:p>
          <a:p>
            <a:pPr marL="171450" lvl="1" indent="-171450" algn="just" defTabSz="844550">
              <a:lnSpc>
                <a:spcPct val="90000"/>
              </a:lnSpc>
              <a:spcBef>
                <a:spcPct val="0"/>
              </a:spcBef>
              <a:spcAft>
                <a:spcPct val="20000"/>
              </a:spcAft>
              <a:buChar char="••"/>
            </a:pPr>
            <a:r>
              <a:rPr lang="en-IN" sz="1900" kern="1200" dirty="0" smtClean="0">
                <a:latin typeface="Trebuchet MS" panose="020B0603020202020204" pitchFamily="34" charset="0"/>
              </a:rPr>
              <a:t>Set off of business loss is governed by section 72</a:t>
            </a:r>
            <a:endParaRPr lang="en-IN" sz="1900" kern="1200" dirty="0">
              <a:latin typeface="Trebuchet MS" panose="020B0603020202020204" pitchFamily="34" charset="0"/>
            </a:endParaRPr>
          </a:p>
          <a:p>
            <a:pPr marL="171450" lvl="1" indent="-171450" algn="just" defTabSz="844550">
              <a:lnSpc>
                <a:spcPct val="90000"/>
              </a:lnSpc>
              <a:spcBef>
                <a:spcPct val="0"/>
              </a:spcBef>
              <a:spcAft>
                <a:spcPct val="20000"/>
              </a:spcAft>
              <a:buChar char="••"/>
            </a:pPr>
            <a:r>
              <a:rPr lang="en-IN" sz="1900" kern="1200" dirty="0" smtClean="0">
                <a:latin typeface="Trebuchet MS" panose="020B0603020202020204" pitchFamily="34" charset="0"/>
              </a:rPr>
              <a:t>Therefore, the Assessee can claim set off of losses from the ineligible business against income form the eligible business</a:t>
            </a:r>
            <a:endParaRPr lang="en-IN" sz="1900" kern="1200" dirty="0">
              <a:latin typeface="Trebuchet MS" panose="020B0603020202020204" pitchFamily="34" charset="0"/>
            </a:endParaRPr>
          </a:p>
        </p:txBody>
      </p:sp>
      <p:sp>
        <p:nvSpPr>
          <p:cNvPr id="5" name="TextBox 4"/>
          <p:cNvSpPr txBox="1"/>
          <p:nvPr/>
        </p:nvSpPr>
        <p:spPr>
          <a:xfrm>
            <a:off x="210151" y="413885"/>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Certain Issues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4070263784"/>
              </p:ext>
            </p:extLst>
          </p:nvPr>
        </p:nvGraphicFramePr>
        <p:xfrm>
          <a:off x="4913745" y="984154"/>
          <a:ext cx="6784109" cy="2143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 Single Corner Rectangle 8"/>
          <p:cNvSpPr/>
          <p:nvPr/>
        </p:nvSpPr>
        <p:spPr>
          <a:xfrm>
            <a:off x="4913746" y="2728754"/>
            <a:ext cx="6918036" cy="3404191"/>
          </a:xfrm>
          <a:prstGeom prst="round1Rect">
            <a:avLst/>
          </a:prstGeom>
          <a:noFill/>
          <a:ln w="38100">
            <a:solidFill>
              <a:srgbClr val="2D4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5066145" y="2865606"/>
            <a:ext cx="6479307" cy="3046988"/>
          </a:xfrm>
          <a:prstGeom prst="rect">
            <a:avLst/>
          </a:prstGeom>
          <a:noFill/>
        </p:spPr>
        <p:txBody>
          <a:bodyPr wrap="square" rtlCol="0">
            <a:spAutoFit/>
          </a:bodyPr>
          <a:lstStyle/>
          <a:p>
            <a:pPr algn="just"/>
            <a:r>
              <a:rPr lang="en-US" sz="1600" dirty="0" smtClean="0">
                <a:latin typeface="Trebuchet MS" panose="020B0603020202020204" pitchFamily="34" charset="0"/>
              </a:rPr>
              <a:t>Section 32(2):  </a:t>
            </a:r>
            <a:r>
              <a:rPr lang="en-US" sz="1600" dirty="0">
                <a:latin typeface="Trebuchet MS" panose="020B0603020202020204" pitchFamily="34" charset="0"/>
              </a:rPr>
              <a:t>Where, in the assessment of the </a:t>
            </a:r>
            <a:r>
              <a:rPr lang="en-US" sz="1600" dirty="0" err="1">
                <a:latin typeface="Trebuchet MS" panose="020B0603020202020204" pitchFamily="34" charset="0"/>
              </a:rPr>
              <a:t>assessee</a:t>
            </a:r>
            <a:r>
              <a:rPr lang="en-US" sz="1600" dirty="0">
                <a:latin typeface="Trebuchet MS" panose="020B0603020202020204" pitchFamily="34" charset="0"/>
              </a:rPr>
              <a:t>, full effect cannot be given to any allowance under sub-section (1) in any previous year, owing to there being no profits or gains chargeable for that previous year, or owing to the profits or gains chargeable being less than the allowance, then, subject to the provisions of sub-section (2) of section 72 and sub-section (3) of section 73, the allowance or the part of the allowance to which effect has not been given, as the case may be, </a:t>
            </a:r>
            <a:r>
              <a:rPr lang="en-US" sz="1600" dirty="0">
                <a:solidFill>
                  <a:srgbClr val="F09345"/>
                </a:solidFill>
                <a:latin typeface="Trebuchet MS" panose="020B0603020202020204" pitchFamily="34" charset="0"/>
              </a:rPr>
              <a:t>shall be added to the amount of the allowance for depreciation for the following previous year and deemed to be part of that allowance</a:t>
            </a:r>
            <a:r>
              <a:rPr lang="en-US" sz="1600" dirty="0">
                <a:latin typeface="Trebuchet MS" panose="020B0603020202020204" pitchFamily="34" charset="0"/>
              </a:rPr>
              <a:t>, or if there is no such allowance for that previous year, be deemed to be the allowance for that previous year, and so on for the succeeding previous years.</a:t>
            </a:r>
            <a:endParaRPr lang="en-IN" sz="1600" dirty="0">
              <a:latin typeface="Trebuchet MS" panose="020B0603020202020204" pitchFamily="34" charset="0"/>
            </a:endParaRPr>
          </a:p>
        </p:txBody>
      </p:sp>
      <p:cxnSp>
        <p:nvCxnSpPr>
          <p:cNvPr id="12" name="Straight Connector 11"/>
          <p:cNvCxnSpPr/>
          <p:nvPr/>
        </p:nvCxnSpPr>
        <p:spPr>
          <a:xfrm>
            <a:off x="4544291" y="2378142"/>
            <a:ext cx="9832" cy="355529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46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Graphic spid="2" grpId="0">
        <p:bldAsOne/>
      </p:bldGraphic>
      <p:bldP spid="9"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3217125854"/>
              </p:ext>
            </p:extLst>
          </p:nvPr>
        </p:nvGraphicFramePr>
        <p:xfrm>
          <a:off x="926690" y="1278194"/>
          <a:ext cx="10515600" cy="4719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p:cNvCxnSpPr/>
          <p:nvPr/>
        </p:nvCxnSpPr>
        <p:spPr>
          <a:xfrm>
            <a:off x="2989006" y="1288026"/>
            <a:ext cx="9832" cy="469981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0151" y="413885"/>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Provisions at a glance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2212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980843271"/>
              </p:ext>
            </p:extLst>
          </p:nvPr>
        </p:nvGraphicFramePr>
        <p:xfrm>
          <a:off x="926690" y="1297859"/>
          <a:ext cx="10515600" cy="4719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p:cNvCxnSpPr/>
          <p:nvPr/>
        </p:nvCxnSpPr>
        <p:spPr>
          <a:xfrm>
            <a:off x="2989006" y="1288026"/>
            <a:ext cx="9832" cy="469981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0151" y="413885"/>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Provisions at a glance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6293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20538425"/>
              </p:ext>
            </p:extLst>
          </p:nvPr>
        </p:nvGraphicFramePr>
        <p:xfrm>
          <a:off x="1235652" y="1170997"/>
          <a:ext cx="9720696" cy="4991038"/>
        </p:xfrm>
        <a:graphic>
          <a:graphicData uri="http://schemas.openxmlformats.org/drawingml/2006/table">
            <a:tbl>
              <a:tblPr>
                <a:tableStyleId>{5DA37D80-6434-44D0-A028-1B22A696006F}</a:tableStyleId>
              </a:tblPr>
              <a:tblGrid>
                <a:gridCol w="2595275"/>
                <a:gridCol w="2491000"/>
                <a:gridCol w="2259280"/>
                <a:gridCol w="2375141"/>
              </a:tblGrid>
              <a:tr h="189281">
                <a:tc>
                  <a:txBody>
                    <a:bodyPr/>
                    <a:lstStyle/>
                    <a:p>
                      <a:pPr algn="ctr" fontAlgn="ctr"/>
                      <a:r>
                        <a:rPr lang="en-IN" sz="1200" b="1" u="none" strike="noStrike" dirty="0" smtClean="0">
                          <a:effectLst/>
                          <a:latin typeface="Trebuchet MS" panose="020B0603020202020204" pitchFamily="34" charset="0"/>
                        </a:rPr>
                        <a:t>Particulars</a:t>
                      </a:r>
                      <a:endParaRPr lang="en-IN" sz="1200" b="1" i="0" u="none" strike="noStrike" dirty="0">
                        <a:solidFill>
                          <a:srgbClr val="000000"/>
                        </a:solidFill>
                        <a:effectLst/>
                        <a:latin typeface="Trebuchet MS" panose="020B0603020202020204" pitchFamily="34" charset="0"/>
                      </a:endParaRPr>
                    </a:p>
                  </a:txBody>
                  <a:tcPr marL="4033" marR="4033" marT="4033" marB="0" anchor="ctr"/>
                </a:tc>
                <a:tc>
                  <a:txBody>
                    <a:bodyPr/>
                    <a:lstStyle/>
                    <a:p>
                      <a:pPr algn="ctr" fontAlgn="ctr"/>
                      <a:r>
                        <a:rPr lang="en-IN" sz="1200" b="1" u="none" strike="noStrike" dirty="0">
                          <a:effectLst/>
                          <a:latin typeface="Trebuchet MS" panose="020B0603020202020204" pitchFamily="34" charset="0"/>
                        </a:rPr>
                        <a:t>Section 44AD</a:t>
                      </a:r>
                      <a:endParaRPr lang="en-IN" sz="1200" b="1" i="0" u="none" strike="noStrike" dirty="0">
                        <a:solidFill>
                          <a:srgbClr val="000000"/>
                        </a:solidFill>
                        <a:effectLst/>
                        <a:latin typeface="Trebuchet MS" panose="020B0603020202020204" pitchFamily="34" charset="0"/>
                      </a:endParaRPr>
                    </a:p>
                  </a:txBody>
                  <a:tcPr marL="4033" marR="4033" marT="4033" marB="0" anchor="ctr"/>
                </a:tc>
                <a:tc>
                  <a:txBody>
                    <a:bodyPr/>
                    <a:lstStyle/>
                    <a:p>
                      <a:pPr algn="ctr" fontAlgn="ctr"/>
                      <a:r>
                        <a:rPr lang="en-IN" sz="1200" b="1" u="none" strike="noStrike" dirty="0">
                          <a:effectLst/>
                          <a:latin typeface="Trebuchet MS" panose="020B0603020202020204" pitchFamily="34" charset="0"/>
                        </a:rPr>
                        <a:t>Section 44ADA</a:t>
                      </a:r>
                      <a:endParaRPr lang="en-IN" sz="1200" b="1" i="0" u="none" strike="noStrike" dirty="0">
                        <a:solidFill>
                          <a:srgbClr val="000000"/>
                        </a:solidFill>
                        <a:effectLst/>
                        <a:latin typeface="Trebuchet MS" panose="020B0603020202020204" pitchFamily="34" charset="0"/>
                      </a:endParaRPr>
                    </a:p>
                  </a:txBody>
                  <a:tcPr marL="4033" marR="4033" marT="4033" marB="0" anchor="ctr"/>
                </a:tc>
                <a:tc>
                  <a:txBody>
                    <a:bodyPr/>
                    <a:lstStyle/>
                    <a:p>
                      <a:pPr algn="ctr" fontAlgn="ctr"/>
                      <a:r>
                        <a:rPr lang="en-IN" sz="1200" b="1" u="none" strike="noStrike" dirty="0">
                          <a:effectLst/>
                          <a:latin typeface="Trebuchet MS" panose="020B0603020202020204" pitchFamily="34" charset="0"/>
                        </a:rPr>
                        <a:t>Section 44AE</a:t>
                      </a:r>
                      <a:endParaRPr lang="en-IN" sz="1200" b="1" i="0" u="none" strike="noStrike" dirty="0">
                        <a:solidFill>
                          <a:srgbClr val="000000"/>
                        </a:solidFill>
                        <a:effectLst/>
                        <a:latin typeface="Trebuchet MS" panose="020B0603020202020204" pitchFamily="34" charset="0"/>
                      </a:endParaRPr>
                    </a:p>
                  </a:txBody>
                  <a:tcPr marL="4033" marR="4033" marT="4033" marB="0" anchor="ctr"/>
                </a:tc>
              </a:tr>
              <a:tr h="378564">
                <a:tc>
                  <a:txBody>
                    <a:bodyPr/>
                    <a:lstStyle/>
                    <a:p>
                      <a:pPr algn="l" fontAlgn="ctr"/>
                      <a:r>
                        <a:rPr lang="en-IN" sz="1200" u="none" strike="noStrike">
                          <a:effectLst/>
                          <a:latin typeface="Trebuchet MS" panose="020B0603020202020204" pitchFamily="34" charset="0"/>
                        </a:rPr>
                        <a:t>Eligible Assessee</a:t>
                      </a:r>
                      <a:endParaRPr lang="en-IN" sz="1200" b="1" i="0" u="none" strike="noStrike">
                        <a:solidFill>
                          <a:srgbClr val="000000"/>
                        </a:solidFill>
                        <a:effectLst/>
                        <a:latin typeface="Trebuchet MS" panose="020B0603020202020204" pitchFamily="34" charset="0"/>
                      </a:endParaRPr>
                    </a:p>
                  </a:txBody>
                  <a:tcPr marL="4033" marR="4033" marT="4033" marB="0" anchor="ctr"/>
                </a:tc>
                <a:tc>
                  <a:txBody>
                    <a:bodyPr/>
                    <a:lstStyle/>
                    <a:p>
                      <a:pPr algn="l" fontAlgn="t"/>
                      <a:r>
                        <a:rPr lang="en-US" sz="1200" u="none" strike="noStrike">
                          <a:effectLst/>
                          <a:latin typeface="Trebuchet MS" panose="020B0603020202020204" pitchFamily="34" charset="0"/>
                        </a:rPr>
                        <a:t>Resident Individual/ HUF/ Firm (excluding LLP)</a:t>
                      </a:r>
                      <a:endParaRPr lang="en-US" sz="1200" b="0" i="0" u="none" strike="noStrike">
                        <a:solidFill>
                          <a:srgbClr val="000000"/>
                        </a:solidFill>
                        <a:effectLst/>
                        <a:latin typeface="Trebuchet MS" panose="020B0603020202020204" pitchFamily="34" charset="0"/>
                      </a:endParaRPr>
                    </a:p>
                  </a:txBody>
                  <a:tcPr marL="4033" marR="4033" marT="4033" marB="0"/>
                </a:tc>
                <a:tc>
                  <a:txBody>
                    <a:bodyPr/>
                    <a:lstStyle/>
                    <a:p>
                      <a:pPr algn="l" fontAlgn="t"/>
                      <a:r>
                        <a:rPr lang="en-US" sz="1200" u="none" strike="noStrike">
                          <a:effectLst/>
                          <a:latin typeface="Trebuchet MS" panose="020B0603020202020204" pitchFamily="34" charset="0"/>
                        </a:rPr>
                        <a:t>Resident Individual/ Firm (excluding LLP)</a:t>
                      </a:r>
                      <a:endParaRPr lang="en-US" sz="1200" b="0" i="0" u="none" strike="noStrike">
                        <a:solidFill>
                          <a:srgbClr val="000000"/>
                        </a:solidFill>
                        <a:effectLst/>
                        <a:latin typeface="Trebuchet MS" panose="020B0603020202020204" pitchFamily="34" charset="0"/>
                      </a:endParaRPr>
                    </a:p>
                  </a:txBody>
                  <a:tcPr marL="4033" marR="4033" marT="4033" marB="0"/>
                </a:tc>
                <a:tc>
                  <a:txBody>
                    <a:bodyPr/>
                    <a:lstStyle/>
                    <a:p>
                      <a:pPr algn="l" fontAlgn="t"/>
                      <a:r>
                        <a:rPr lang="en-US" sz="1200" u="none" strike="noStrike" dirty="0">
                          <a:effectLst/>
                          <a:latin typeface="Trebuchet MS" panose="020B0603020202020204" pitchFamily="34" charset="0"/>
                        </a:rPr>
                        <a:t>Any Assessee owing maximum </a:t>
                      </a:r>
                      <a:r>
                        <a:rPr lang="en-US" sz="1200" b="1" u="none" strike="noStrike" dirty="0">
                          <a:effectLst/>
                          <a:latin typeface="Trebuchet MS" panose="020B0603020202020204" pitchFamily="34" charset="0"/>
                        </a:rPr>
                        <a:t>10 vehicles</a:t>
                      </a:r>
                      <a:endParaRPr lang="en-US" sz="1200" b="1" i="0" u="none" strike="noStrike" dirty="0">
                        <a:solidFill>
                          <a:srgbClr val="000000"/>
                        </a:solidFill>
                        <a:effectLst/>
                        <a:latin typeface="Trebuchet MS" panose="020B0603020202020204" pitchFamily="34" charset="0"/>
                      </a:endParaRPr>
                    </a:p>
                  </a:txBody>
                  <a:tcPr marL="4033" marR="4033" marT="4033" marB="0"/>
                </a:tc>
              </a:tr>
              <a:tr h="378564">
                <a:tc>
                  <a:txBody>
                    <a:bodyPr/>
                    <a:lstStyle/>
                    <a:p>
                      <a:pPr algn="l" fontAlgn="ctr"/>
                      <a:r>
                        <a:rPr lang="en-IN" sz="1200" u="none" strike="noStrike">
                          <a:effectLst/>
                          <a:latin typeface="Trebuchet MS" panose="020B0603020202020204" pitchFamily="34" charset="0"/>
                        </a:rPr>
                        <a:t>Applicability to Non resident</a:t>
                      </a:r>
                      <a:endParaRPr lang="en-IN" sz="1200" b="1" i="0" u="none" strike="noStrike">
                        <a:solidFill>
                          <a:srgbClr val="000000"/>
                        </a:solidFill>
                        <a:effectLst/>
                        <a:latin typeface="Trebuchet MS" panose="020B0603020202020204" pitchFamily="34" charset="0"/>
                      </a:endParaRPr>
                    </a:p>
                  </a:txBody>
                  <a:tcPr marL="4033" marR="4033" marT="4033" marB="0" anchor="ctr"/>
                </a:tc>
                <a:tc>
                  <a:txBody>
                    <a:bodyPr/>
                    <a:lstStyle/>
                    <a:p>
                      <a:pPr algn="l" fontAlgn="t"/>
                      <a:r>
                        <a:rPr lang="en-IN" sz="1200" u="none" strike="noStrike" dirty="0">
                          <a:effectLst/>
                          <a:latin typeface="Trebuchet MS" panose="020B0603020202020204" pitchFamily="34" charset="0"/>
                        </a:rPr>
                        <a:t>Not Applicable</a:t>
                      </a:r>
                      <a:endParaRPr lang="en-IN" sz="1200" b="0" i="0" u="none" strike="noStrike" dirty="0">
                        <a:solidFill>
                          <a:srgbClr val="000000"/>
                        </a:solidFill>
                        <a:effectLst/>
                        <a:latin typeface="Trebuchet MS" panose="020B0603020202020204" pitchFamily="34" charset="0"/>
                      </a:endParaRPr>
                    </a:p>
                  </a:txBody>
                  <a:tcPr marL="4033" marR="4033" marT="4033" marB="0"/>
                </a:tc>
                <a:tc>
                  <a:txBody>
                    <a:bodyPr/>
                    <a:lstStyle/>
                    <a:p>
                      <a:pPr algn="l" fontAlgn="t"/>
                      <a:r>
                        <a:rPr lang="en-IN" sz="1200" u="none" strike="noStrike">
                          <a:effectLst/>
                          <a:latin typeface="Trebuchet MS" panose="020B0603020202020204" pitchFamily="34" charset="0"/>
                        </a:rPr>
                        <a:t>Not Applicable</a:t>
                      </a:r>
                      <a:endParaRPr lang="en-IN" sz="1200" b="0" i="0" u="none" strike="noStrike">
                        <a:solidFill>
                          <a:srgbClr val="000000"/>
                        </a:solidFill>
                        <a:effectLst/>
                        <a:latin typeface="Trebuchet MS" panose="020B0603020202020204" pitchFamily="34" charset="0"/>
                      </a:endParaRPr>
                    </a:p>
                  </a:txBody>
                  <a:tcPr marL="4033" marR="4033" marT="4033" marB="0"/>
                </a:tc>
                <a:tc>
                  <a:txBody>
                    <a:bodyPr/>
                    <a:lstStyle/>
                    <a:p>
                      <a:pPr algn="l" fontAlgn="t"/>
                      <a:r>
                        <a:rPr lang="en-IN" sz="1200" u="none" strike="noStrike" dirty="0">
                          <a:effectLst/>
                          <a:latin typeface="Trebuchet MS" panose="020B0603020202020204" pitchFamily="34" charset="0"/>
                        </a:rPr>
                        <a:t>Applicable</a:t>
                      </a:r>
                      <a:endParaRPr lang="en-IN" sz="1200" b="0" i="0" u="none" strike="noStrike" dirty="0">
                        <a:solidFill>
                          <a:srgbClr val="000000"/>
                        </a:solidFill>
                        <a:effectLst/>
                        <a:latin typeface="Trebuchet MS" panose="020B0603020202020204" pitchFamily="34" charset="0"/>
                      </a:endParaRPr>
                    </a:p>
                  </a:txBody>
                  <a:tcPr marL="4033" marR="4033" marT="4033" marB="0"/>
                </a:tc>
              </a:tr>
              <a:tr h="378564">
                <a:tc>
                  <a:txBody>
                    <a:bodyPr/>
                    <a:lstStyle/>
                    <a:p>
                      <a:pPr algn="l" fontAlgn="ctr"/>
                      <a:r>
                        <a:rPr lang="en-IN" sz="1200" u="none" strike="noStrike">
                          <a:effectLst/>
                          <a:latin typeface="Trebuchet MS" panose="020B0603020202020204" pitchFamily="34" charset="0"/>
                        </a:rPr>
                        <a:t>Turnover/ Gross Receipts</a:t>
                      </a:r>
                      <a:endParaRPr lang="en-IN" sz="1200" b="1" i="0" u="none" strike="noStrike">
                        <a:solidFill>
                          <a:srgbClr val="000000"/>
                        </a:solidFill>
                        <a:effectLst/>
                        <a:latin typeface="Trebuchet MS" panose="020B0603020202020204" pitchFamily="34" charset="0"/>
                      </a:endParaRPr>
                    </a:p>
                  </a:txBody>
                  <a:tcPr marL="4033" marR="4033" marT="4033" marB="0" anchor="ctr"/>
                </a:tc>
                <a:tc>
                  <a:txBody>
                    <a:bodyPr/>
                    <a:lstStyle/>
                    <a:p>
                      <a:pPr algn="l" fontAlgn="t"/>
                      <a:r>
                        <a:rPr lang="en-US" sz="1200" u="none" strike="noStrike">
                          <a:effectLst/>
                          <a:latin typeface="Trebuchet MS" panose="020B0603020202020204" pitchFamily="34" charset="0"/>
                        </a:rPr>
                        <a:t>Up to Rs. 3 crore (provided specific conditions are met)</a:t>
                      </a:r>
                      <a:endParaRPr lang="en-US" sz="1200" b="0" i="0" u="none" strike="noStrike">
                        <a:solidFill>
                          <a:srgbClr val="000000"/>
                        </a:solidFill>
                        <a:effectLst/>
                        <a:latin typeface="Trebuchet MS" panose="020B0603020202020204" pitchFamily="34" charset="0"/>
                      </a:endParaRPr>
                    </a:p>
                  </a:txBody>
                  <a:tcPr marL="4033" marR="4033" marT="4033" marB="0"/>
                </a:tc>
                <a:tc>
                  <a:txBody>
                    <a:bodyPr/>
                    <a:lstStyle/>
                    <a:p>
                      <a:pPr algn="l" fontAlgn="t"/>
                      <a:r>
                        <a:rPr lang="en-IN" sz="1200" u="none" strike="noStrike">
                          <a:effectLst/>
                          <a:latin typeface="Trebuchet MS" panose="020B0603020202020204" pitchFamily="34" charset="0"/>
                        </a:rPr>
                        <a:t>Upto Rs.50 lakhs</a:t>
                      </a:r>
                      <a:endParaRPr lang="en-IN" sz="1200" b="0" i="0" u="none" strike="noStrike">
                        <a:solidFill>
                          <a:srgbClr val="000000"/>
                        </a:solidFill>
                        <a:effectLst/>
                        <a:latin typeface="Trebuchet MS" panose="020B0603020202020204" pitchFamily="34" charset="0"/>
                      </a:endParaRPr>
                    </a:p>
                  </a:txBody>
                  <a:tcPr marL="4033" marR="4033" marT="4033" marB="0"/>
                </a:tc>
                <a:tc>
                  <a:txBody>
                    <a:bodyPr/>
                    <a:lstStyle/>
                    <a:p>
                      <a:pPr algn="l" fontAlgn="t"/>
                      <a:r>
                        <a:rPr lang="en-IN" sz="1200" u="none" strike="noStrike" dirty="0">
                          <a:effectLst/>
                          <a:latin typeface="Trebuchet MS" panose="020B0603020202020204" pitchFamily="34" charset="0"/>
                        </a:rPr>
                        <a:t>NA</a:t>
                      </a:r>
                      <a:endParaRPr lang="en-IN" sz="1200" b="0" i="0" u="none" strike="noStrike" dirty="0">
                        <a:solidFill>
                          <a:srgbClr val="000000"/>
                        </a:solidFill>
                        <a:effectLst/>
                        <a:latin typeface="Trebuchet MS" panose="020B0603020202020204" pitchFamily="34" charset="0"/>
                      </a:endParaRPr>
                    </a:p>
                  </a:txBody>
                  <a:tcPr marL="4033" marR="4033" marT="4033" marB="0"/>
                </a:tc>
              </a:tr>
              <a:tr h="189281">
                <a:tc rowSpan="4">
                  <a:txBody>
                    <a:bodyPr/>
                    <a:lstStyle/>
                    <a:p>
                      <a:pPr algn="l" fontAlgn="ctr"/>
                      <a:r>
                        <a:rPr lang="en-IN" sz="1200" u="none" strike="noStrike" dirty="0">
                          <a:effectLst/>
                          <a:latin typeface="Trebuchet MS" panose="020B0603020202020204" pitchFamily="34" charset="0"/>
                        </a:rPr>
                        <a:t>Eligible Business/ Profession</a:t>
                      </a:r>
                      <a:endParaRPr lang="en-IN" sz="1200" b="1" i="0" u="none" strike="noStrike" dirty="0">
                        <a:solidFill>
                          <a:srgbClr val="000000"/>
                        </a:solidFill>
                        <a:effectLst/>
                        <a:latin typeface="Trebuchet MS" panose="020B0603020202020204" pitchFamily="34" charset="0"/>
                      </a:endParaRPr>
                    </a:p>
                  </a:txBody>
                  <a:tcPr marL="4033" marR="4033" marT="4033" marB="0" anchor="ctr"/>
                </a:tc>
                <a:tc>
                  <a:txBody>
                    <a:bodyPr/>
                    <a:lstStyle/>
                    <a:p>
                      <a:pPr algn="l" fontAlgn="t"/>
                      <a:r>
                        <a:rPr lang="en-IN" sz="1200" u="none" strike="noStrike">
                          <a:effectLst/>
                          <a:latin typeface="Trebuchet MS" panose="020B0603020202020204" pitchFamily="34" charset="0"/>
                        </a:rPr>
                        <a:t>Any business except:</a:t>
                      </a:r>
                      <a:endParaRPr lang="en-IN" sz="1200" b="0" i="0" u="none" strike="noStrike">
                        <a:solidFill>
                          <a:srgbClr val="000000"/>
                        </a:solidFill>
                        <a:effectLst/>
                        <a:latin typeface="Trebuchet MS" panose="020B0603020202020204" pitchFamily="34" charset="0"/>
                      </a:endParaRPr>
                    </a:p>
                  </a:txBody>
                  <a:tcPr marL="4033" marR="4033" marT="4033" marB="0"/>
                </a:tc>
                <a:tc rowSpan="4">
                  <a:txBody>
                    <a:bodyPr/>
                    <a:lstStyle/>
                    <a:p>
                      <a:pPr algn="l" fontAlgn="t"/>
                      <a:r>
                        <a:rPr lang="en-US" sz="1200" u="none" strike="noStrike">
                          <a:effectLst/>
                          <a:latin typeface="Trebuchet MS" panose="020B0603020202020204" pitchFamily="34" charset="0"/>
                        </a:rPr>
                        <a:t>Professions as referred in section 44AA</a:t>
                      </a:r>
                      <a:endParaRPr lang="en-US" sz="1200" b="0" i="0" u="none" strike="noStrike">
                        <a:solidFill>
                          <a:srgbClr val="000000"/>
                        </a:solidFill>
                        <a:effectLst/>
                        <a:latin typeface="Trebuchet MS" panose="020B0603020202020204" pitchFamily="34" charset="0"/>
                      </a:endParaRPr>
                    </a:p>
                  </a:txBody>
                  <a:tcPr marL="4033" marR="4033" marT="4033" marB="0"/>
                </a:tc>
                <a:tc rowSpan="4">
                  <a:txBody>
                    <a:bodyPr/>
                    <a:lstStyle/>
                    <a:p>
                      <a:pPr algn="l" fontAlgn="t"/>
                      <a:r>
                        <a:rPr lang="en-US" sz="1200" u="none" strike="noStrike" dirty="0">
                          <a:effectLst/>
                          <a:latin typeface="Trebuchet MS" panose="020B0603020202020204" pitchFamily="34" charset="0"/>
                        </a:rPr>
                        <a:t>Engaged in the business of plying, hiring, leasing of goods carriage, </a:t>
                      </a:r>
                      <a:r>
                        <a:rPr lang="en-US" sz="1200" u="none" strike="noStrike" dirty="0" err="1">
                          <a:effectLst/>
                          <a:latin typeface="Trebuchet MS" panose="020B0603020202020204" pitchFamily="34" charset="0"/>
                        </a:rPr>
                        <a:t>etc</a:t>
                      </a:r>
                      <a:endParaRPr lang="en-US" sz="1200" b="0" i="0" u="none" strike="noStrike" dirty="0">
                        <a:solidFill>
                          <a:srgbClr val="000000"/>
                        </a:solidFill>
                        <a:effectLst/>
                        <a:latin typeface="Trebuchet MS" panose="020B0603020202020204" pitchFamily="34" charset="0"/>
                      </a:endParaRPr>
                    </a:p>
                  </a:txBody>
                  <a:tcPr marL="4033" marR="4033" marT="4033" marB="0"/>
                </a:tc>
              </a:tr>
              <a:tr h="189281">
                <a:tc vMerge="1">
                  <a:txBody>
                    <a:bodyPr/>
                    <a:lstStyle/>
                    <a:p>
                      <a:endParaRPr lang="en-IN"/>
                    </a:p>
                  </a:txBody>
                  <a:tcPr/>
                </a:tc>
                <a:tc>
                  <a:txBody>
                    <a:bodyPr/>
                    <a:lstStyle/>
                    <a:p>
                      <a:pPr algn="l" fontAlgn="t"/>
                      <a:r>
                        <a:rPr lang="en-IN" sz="1200" u="none" strike="noStrike">
                          <a:effectLst/>
                          <a:latin typeface="Trebuchet MS" panose="020B0603020202020204" pitchFamily="34" charset="0"/>
                        </a:rPr>
                        <a:t>1. Section 44AE</a:t>
                      </a:r>
                      <a:endParaRPr lang="en-IN" sz="1200" b="0" i="0" u="none" strike="noStrike">
                        <a:solidFill>
                          <a:srgbClr val="000000"/>
                        </a:solidFill>
                        <a:effectLst/>
                        <a:latin typeface="Trebuchet MS" panose="020B0603020202020204" pitchFamily="34" charset="0"/>
                      </a:endParaRPr>
                    </a:p>
                  </a:txBody>
                  <a:tcPr marL="4033" marR="4033" marT="4033" marB="0"/>
                </a:tc>
                <a:tc vMerge="1">
                  <a:txBody>
                    <a:bodyPr/>
                    <a:lstStyle/>
                    <a:p>
                      <a:endParaRPr lang="en-IN"/>
                    </a:p>
                  </a:txBody>
                  <a:tcPr/>
                </a:tc>
                <a:tc vMerge="1">
                  <a:txBody>
                    <a:bodyPr/>
                    <a:lstStyle/>
                    <a:p>
                      <a:endParaRPr lang="en-IN"/>
                    </a:p>
                  </a:txBody>
                  <a:tcPr/>
                </a:tc>
              </a:tr>
              <a:tr h="189281">
                <a:tc vMerge="1">
                  <a:txBody>
                    <a:bodyPr/>
                    <a:lstStyle/>
                    <a:p>
                      <a:endParaRPr lang="en-IN"/>
                    </a:p>
                  </a:txBody>
                  <a:tcPr/>
                </a:tc>
                <a:tc>
                  <a:txBody>
                    <a:bodyPr/>
                    <a:lstStyle/>
                    <a:p>
                      <a:pPr algn="l" fontAlgn="t"/>
                      <a:r>
                        <a:rPr lang="en-IN" sz="1200" u="none" strike="noStrike">
                          <a:effectLst/>
                          <a:latin typeface="Trebuchet MS" panose="020B0603020202020204" pitchFamily="34" charset="0"/>
                        </a:rPr>
                        <a:t>2. Agency Business</a:t>
                      </a:r>
                      <a:endParaRPr lang="en-IN" sz="1200" b="0" i="0" u="none" strike="noStrike">
                        <a:solidFill>
                          <a:srgbClr val="000000"/>
                        </a:solidFill>
                        <a:effectLst/>
                        <a:latin typeface="Trebuchet MS" panose="020B0603020202020204" pitchFamily="34" charset="0"/>
                      </a:endParaRPr>
                    </a:p>
                  </a:txBody>
                  <a:tcPr marL="4033" marR="4033" marT="4033" marB="0"/>
                </a:tc>
                <a:tc vMerge="1">
                  <a:txBody>
                    <a:bodyPr/>
                    <a:lstStyle/>
                    <a:p>
                      <a:endParaRPr lang="en-IN"/>
                    </a:p>
                  </a:txBody>
                  <a:tcPr/>
                </a:tc>
                <a:tc vMerge="1">
                  <a:txBody>
                    <a:bodyPr/>
                    <a:lstStyle/>
                    <a:p>
                      <a:endParaRPr lang="en-IN"/>
                    </a:p>
                  </a:txBody>
                  <a:tcPr/>
                </a:tc>
              </a:tr>
              <a:tr h="378564">
                <a:tc vMerge="1">
                  <a:txBody>
                    <a:bodyPr/>
                    <a:lstStyle/>
                    <a:p>
                      <a:endParaRPr lang="en-IN"/>
                    </a:p>
                  </a:txBody>
                  <a:tcPr/>
                </a:tc>
                <a:tc>
                  <a:txBody>
                    <a:bodyPr/>
                    <a:lstStyle/>
                    <a:p>
                      <a:pPr algn="l" fontAlgn="t"/>
                      <a:r>
                        <a:rPr lang="en-US" sz="1200" u="none" strike="noStrike" dirty="0">
                          <a:effectLst/>
                          <a:latin typeface="Trebuchet MS" panose="020B0603020202020204" pitchFamily="34" charset="0"/>
                        </a:rPr>
                        <a:t>3. Commission and Brokerage Business</a:t>
                      </a:r>
                      <a:endParaRPr lang="en-US" sz="1200" b="0" i="0" u="none" strike="noStrike" dirty="0">
                        <a:solidFill>
                          <a:srgbClr val="000000"/>
                        </a:solidFill>
                        <a:effectLst/>
                        <a:latin typeface="Trebuchet MS" panose="020B0603020202020204" pitchFamily="34" charset="0"/>
                      </a:endParaRPr>
                    </a:p>
                  </a:txBody>
                  <a:tcPr marL="4033" marR="4033" marT="4033" marB="0"/>
                </a:tc>
                <a:tc vMerge="1">
                  <a:txBody>
                    <a:bodyPr/>
                    <a:lstStyle/>
                    <a:p>
                      <a:endParaRPr lang="en-IN"/>
                    </a:p>
                  </a:txBody>
                  <a:tcPr/>
                </a:tc>
                <a:tc vMerge="1">
                  <a:txBody>
                    <a:bodyPr/>
                    <a:lstStyle/>
                    <a:p>
                      <a:endParaRPr lang="en-IN"/>
                    </a:p>
                  </a:txBody>
                  <a:tcPr/>
                </a:tc>
              </a:tr>
              <a:tr h="1422846">
                <a:tc>
                  <a:txBody>
                    <a:bodyPr/>
                    <a:lstStyle/>
                    <a:p>
                      <a:pPr algn="l" fontAlgn="ctr"/>
                      <a:r>
                        <a:rPr lang="en-IN" sz="1200" u="none" strike="noStrike" dirty="0">
                          <a:effectLst/>
                          <a:latin typeface="Trebuchet MS" panose="020B0603020202020204" pitchFamily="34" charset="0"/>
                        </a:rPr>
                        <a:t>Presumptive Income</a:t>
                      </a:r>
                      <a:endParaRPr lang="en-IN" sz="1200" b="1" i="0" u="none" strike="noStrike" dirty="0">
                        <a:solidFill>
                          <a:srgbClr val="000000"/>
                        </a:solidFill>
                        <a:effectLst/>
                        <a:latin typeface="Trebuchet MS" panose="020B0603020202020204" pitchFamily="34" charset="0"/>
                      </a:endParaRPr>
                    </a:p>
                  </a:txBody>
                  <a:tcPr marL="4033" marR="4033" marT="4033" marB="0" anchor="ctr"/>
                </a:tc>
                <a:tc>
                  <a:txBody>
                    <a:bodyPr/>
                    <a:lstStyle/>
                    <a:p>
                      <a:pPr algn="l" fontAlgn="t"/>
                      <a:r>
                        <a:rPr lang="en-US" sz="1200" u="none" strike="noStrike" dirty="0">
                          <a:effectLst/>
                          <a:latin typeface="Trebuchet MS" panose="020B0603020202020204" pitchFamily="34" charset="0"/>
                        </a:rPr>
                        <a:t>Turnover/ Gross Receipts </a:t>
                      </a:r>
                      <a:r>
                        <a:rPr lang="en-US" sz="1200" b="1" u="none" strike="noStrike" dirty="0">
                          <a:effectLst/>
                          <a:latin typeface="Trebuchet MS" panose="020B0603020202020204" pitchFamily="34" charset="0"/>
                        </a:rPr>
                        <a:t>* 8%</a:t>
                      </a:r>
                      <a:r>
                        <a:rPr lang="en-US" sz="1200" u="none" strike="noStrike" dirty="0">
                          <a:effectLst/>
                          <a:latin typeface="Trebuchet MS" panose="020B0603020202020204" pitchFamily="34" charset="0"/>
                        </a:rPr>
                        <a:t/>
                      </a:r>
                      <a:br>
                        <a:rPr lang="en-US" sz="1200" u="none" strike="noStrike" dirty="0">
                          <a:effectLst/>
                          <a:latin typeface="Trebuchet MS" panose="020B0603020202020204" pitchFamily="34" charset="0"/>
                        </a:rPr>
                      </a:br>
                      <a:r>
                        <a:rPr lang="en-US" sz="1200" u="none" strike="noStrike" dirty="0">
                          <a:effectLst/>
                          <a:latin typeface="Trebuchet MS" panose="020B0603020202020204" pitchFamily="34" charset="0"/>
                        </a:rPr>
                        <a:t>(If payment is made through A/c payee </a:t>
                      </a:r>
                      <a:r>
                        <a:rPr lang="en-US" sz="1200" u="none" strike="noStrike" dirty="0" err="1">
                          <a:effectLst/>
                          <a:latin typeface="Trebuchet MS" panose="020B0603020202020204" pitchFamily="34" charset="0"/>
                        </a:rPr>
                        <a:t>cheque</a:t>
                      </a:r>
                      <a:r>
                        <a:rPr lang="en-US" sz="1200" u="none" strike="noStrike" dirty="0">
                          <a:effectLst/>
                          <a:latin typeface="Trebuchet MS" panose="020B0603020202020204" pitchFamily="34" charset="0"/>
                        </a:rPr>
                        <a:t> or other electronic modes, </a:t>
                      </a:r>
                      <a:r>
                        <a:rPr lang="en-US" sz="1200" u="none" strike="noStrike" dirty="0" err="1">
                          <a:effectLst/>
                          <a:latin typeface="Trebuchet MS" panose="020B0603020202020204" pitchFamily="34" charset="0"/>
                        </a:rPr>
                        <a:t>etc</a:t>
                      </a:r>
                      <a:r>
                        <a:rPr lang="en-US" sz="1200" u="none" strike="noStrike" dirty="0">
                          <a:effectLst/>
                          <a:latin typeface="Trebuchet MS" panose="020B0603020202020204" pitchFamily="34" charset="0"/>
                        </a:rPr>
                        <a:t> than 6%)</a:t>
                      </a:r>
                      <a:endParaRPr lang="en-US" sz="1200" b="0" i="0" u="none" strike="noStrike" dirty="0">
                        <a:solidFill>
                          <a:srgbClr val="000000"/>
                        </a:solidFill>
                        <a:effectLst/>
                        <a:latin typeface="Trebuchet MS" panose="020B0603020202020204" pitchFamily="34" charset="0"/>
                      </a:endParaRPr>
                    </a:p>
                  </a:txBody>
                  <a:tcPr marL="4033" marR="4033" marT="4033" marB="0"/>
                </a:tc>
                <a:tc>
                  <a:txBody>
                    <a:bodyPr/>
                    <a:lstStyle/>
                    <a:p>
                      <a:pPr algn="l" fontAlgn="t"/>
                      <a:r>
                        <a:rPr lang="en-IN" sz="1200" u="none" strike="noStrike" dirty="0">
                          <a:effectLst/>
                          <a:latin typeface="Trebuchet MS" panose="020B0603020202020204" pitchFamily="34" charset="0"/>
                        </a:rPr>
                        <a:t>Gross Receipts*50%</a:t>
                      </a:r>
                      <a:endParaRPr lang="en-IN" sz="1200" b="0" i="0" u="none" strike="noStrike" dirty="0">
                        <a:solidFill>
                          <a:srgbClr val="000000"/>
                        </a:solidFill>
                        <a:effectLst/>
                        <a:latin typeface="Trebuchet MS" panose="020B0603020202020204" pitchFamily="34" charset="0"/>
                      </a:endParaRPr>
                    </a:p>
                  </a:txBody>
                  <a:tcPr marL="4033" marR="4033" marT="4033" marB="0"/>
                </a:tc>
                <a:tc>
                  <a:txBody>
                    <a:bodyPr/>
                    <a:lstStyle/>
                    <a:p>
                      <a:pPr algn="l" fontAlgn="t"/>
                      <a:r>
                        <a:rPr lang="en-US" sz="1200" u="none" strike="noStrike" dirty="0">
                          <a:effectLst/>
                          <a:latin typeface="Trebuchet MS" panose="020B0603020202020204" pitchFamily="34" charset="0"/>
                        </a:rPr>
                        <a:t>Heavy goods vehicles (vehicles &gt; 12 tons): </a:t>
                      </a:r>
                      <a:r>
                        <a:rPr lang="en-US" sz="1200" u="none" strike="noStrike" dirty="0" err="1">
                          <a:effectLst/>
                          <a:latin typeface="Trebuchet MS" panose="020B0603020202020204" pitchFamily="34" charset="0"/>
                        </a:rPr>
                        <a:t>Rs</a:t>
                      </a:r>
                      <a:r>
                        <a:rPr lang="en-US" sz="1200" u="none" strike="noStrike" dirty="0">
                          <a:effectLst/>
                          <a:latin typeface="Trebuchet MS" panose="020B0603020202020204" pitchFamily="34" charset="0"/>
                        </a:rPr>
                        <a:t>. 1000 per ton of gross vehicle weight for every month or part of the month</a:t>
                      </a:r>
                      <a:br>
                        <a:rPr lang="en-US" sz="1200" u="none" strike="noStrike" dirty="0">
                          <a:effectLst/>
                          <a:latin typeface="Trebuchet MS" panose="020B0603020202020204" pitchFamily="34" charset="0"/>
                        </a:rPr>
                      </a:br>
                      <a:r>
                        <a:rPr lang="en-US" sz="1200" u="none" strike="noStrike" dirty="0">
                          <a:effectLst/>
                          <a:latin typeface="Trebuchet MS" panose="020B0603020202020204" pitchFamily="34" charset="0"/>
                        </a:rPr>
                        <a:t>Other Vehicle: </a:t>
                      </a:r>
                      <a:r>
                        <a:rPr lang="en-US" sz="1200" u="none" strike="noStrike" dirty="0" err="1">
                          <a:effectLst/>
                          <a:latin typeface="Trebuchet MS" panose="020B0603020202020204" pitchFamily="34" charset="0"/>
                        </a:rPr>
                        <a:t>Rs</a:t>
                      </a:r>
                      <a:r>
                        <a:rPr lang="en-US" sz="1200" u="none" strike="noStrike" dirty="0">
                          <a:effectLst/>
                          <a:latin typeface="Trebuchet MS" panose="020B0603020202020204" pitchFamily="34" charset="0"/>
                        </a:rPr>
                        <a:t>. 7500 for every month or part of the month</a:t>
                      </a:r>
                      <a:endParaRPr lang="en-US" sz="1200" b="1" i="0" u="none" strike="noStrike" dirty="0">
                        <a:solidFill>
                          <a:srgbClr val="000000"/>
                        </a:solidFill>
                        <a:effectLst/>
                        <a:latin typeface="Trebuchet MS" panose="020B0603020202020204" pitchFamily="34" charset="0"/>
                      </a:endParaRPr>
                    </a:p>
                  </a:txBody>
                  <a:tcPr marL="4033" marR="4033" marT="4033" marB="0"/>
                </a:tc>
              </a:tr>
              <a:tr h="567845">
                <a:tc>
                  <a:txBody>
                    <a:bodyPr/>
                    <a:lstStyle/>
                    <a:p>
                      <a:pPr algn="l" fontAlgn="ctr"/>
                      <a:r>
                        <a:rPr lang="en-US" sz="1200" u="none" strike="noStrike">
                          <a:effectLst/>
                          <a:latin typeface="Trebuchet MS" panose="020B0603020202020204" pitchFamily="34" charset="0"/>
                        </a:rPr>
                        <a:t>Partner's remunaration, salary, interest as per section 40(b)</a:t>
                      </a:r>
                      <a:endParaRPr lang="en-US" sz="1200" b="1" i="0" u="none" strike="noStrike">
                        <a:solidFill>
                          <a:srgbClr val="000000"/>
                        </a:solidFill>
                        <a:effectLst/>
                        <a:latin typeface="Trebuchet MS" panose="020B0603020202020204" pitchFamily="34" charset="0"/>
                      </a:endParaRPr>
                    </a:p>
                  </a:txBody>
                  <a:tcPr marL="4033" marR="4033" marT="4033" marB="0" anchor="ctr"/>
                </a:tc>
                <a:tc>
                  <a:txBody>
                    <a:bodyPr/>
                    <a:lstStyle/>
                    <a:p>
                      <a:pPr algn="l" fontAlgn="t"/>
                      <a:r>
                        <a:rPr lang="en-IN" sz="1200" u="none" strike="noStrike">
                          <a:effectLst/>
                          <a:latin typeface="Trebuchet MS" panose="020B0603020202020204" pitchFamily="34" charset="0"/>
                        </a:rPr>
                        <a:t>Not deductible</a:t>
                      </a:r>
                      <a:endParaRPr lang="en-IN" sz="1200" b="0" i="0" u="none" strike="noStrike">
                        <a:solidFill>
                          <a:srgbClr val="000000"/>
                        </a:solidFill>
                        <a:effectLst/>
                        <a:latin typeface="Trebuchet MS" panose="020B0603020202020204" pitchFamily="34" charset="0"/>
                      </a:endParaRPr>
                    </a:p>
                  </a:txBody>
                  <a:tcPr marL="4033" marR="4033" marT="4033" marB="0"/>
                </a:tc>
                <a:tc>
                  <a:txBody>
                    <a:bodyPr/>
                    <a:lstStyle/>
                    <a:p>
                      <a:pPr algn="l" fontAlgn="t"/>
                      <a:r>
                        <a:rPr lang="en-IN" sz="1200" u="none" strike="noStrike">
                          <a:effectLst/>
                          <a:latin typeface="Trebuchet MS" panose="020B0603020202020204" pitchFamily="34" charset="0"/>
                        </a:rPr>
                        <a:t>Not deductible</a:t>
                      </a:r>
                      <a:endParaRPr lang="en-IN" sz="1200" b="0" i="0" u="none" strike="noStrike">
                        <a:solidFill>
                          <a:srgbClr val="000000"/>
                        </a:solidFill>
                        <a:effectLst/>
                        <a:latin typeface="Trebuchet MS" panose="020B0603020202020204" pitchFamily="34" charset="0"/>
                      </a:endParaRPr>
                    </a:p>
                  </a:txBody>
                  <a:tcPr marL="4033" marR="4033" marT="4033" marB="0"/>
                </a:tc>
                <a:tc>
                  <a:txBody>
                    <a:bodyPr/>
                    <a:lstStyle/>
                    <a:p>
                      <a:pPr algn="l" fontAlgn="t"/>
                      <a:r>
                        <a:rPr lang="en-IN" sz="1200" u="none" strike="noStrike" dirty="0">
                          <a:effectLst/>
                          <a:latin typeface="Trebuchet MS" panose="020B0603020202020204" pitchFamily="34" charset="0"/>
                        </a:rPr>
                        <a:t>Deductible</a:t>
                      </a:r>
                      <a:endParaRPr lang="en-IN" sz="1200" b="0" i="0" u="none" strike="noStrike" dirty="0">
                        <a:solidFill>
                          <a:srgbClr val="000000"/>
                        </a:solidFill>
                        <a:effectLst/>
                        <a:latin typeface="Trebuchet MS" panose="020B0603020202020204" pitchFamily="34" charset="0"/>
                      </a:endParaRPr>
                    </a:p>
                  </a:txBody>
                  <a:tcPr marL="4033" marR="4033" marT="4033" marB="0"/>
                </a:tc>
              </a:tr>
              <a:tr h="359174">
                <a:tc rowSpan="2">
                  <a:txBody>
                    <a:bodyPr/>
                    <a:lstStyle/>
                    <a:p>
                      <a:pPr algn="l" fontAlgn="ctr"/>
                      <a:r>
                        <a:rPr lang="en-US" sz="1200" u="none" strike="noStrike">
                          <a:effectLst/>
                          <a:latin typeface="Trebuchet MS" panose="020B0603020202020204" pitchFamily="34" charset="0"/>
                        </a:rPr>
                        <a:t>Preparation of Books of Accounts</a:t>
                      </a:r>
                      <a:endParaRPr lang="en-US" sz="1200" b="1" i="0" u="none" strike="noStrike">
                        <a:solidFill>
                          <a:srgbClr val="000000"/>
                        </a:solidFill>
                        <a:effectLst/>
                        <a:latin typeface="Trebuchet MS" panose="020B0603020202020204" pitchFamily="34" charset="0"/>
                      </a:endParaRPr>
                    </a:p>
                  </a:txBody>
                  <a:tcPr marL="4033" marR="4033" marT="4033" marB="0" anchor="ctr"/>
                </a:tc>
                <a:tc gridSpan="3">
                  <a:txBody>
                    <a:bodyPr/>
                    <a:lstStyle/>
                    <a:p>
                      <a:pPr algn="l" fontAlgn="t"/>
                      <a:r>
                        <a:rPr lang="en-US" sz="1200" u="none" strike="noStrike" dirty="0">
                          <a:effectLst/>
                          <a:latin typeface="Trebuchet MS" panose="020B0603020202020204" pitchFamily="34" charset="0"/>
                        </a:rPr>
                        <a:t>Not required if Assessee opts for the respective section and turnover is </a:t>
                      </a:r>
                      <a:r>
                        <a:rPr lang="en-US" sz="1200" u="none" strike="noStrike" dirty="0" err="1">
                          <a:effectLst/>
                          <a:latin typeface="Trebuchet MS" panose="020B0603020202020204" pitchFamily="34" charset="0"/>
                        </a:rPr>
                        <a:t>upto</a:t>
                      </a:r>
                      <a:r>
                        <a:rPr lang="en-US" sz="1200" u="none" strike="noStrike" dirty="0">
                          <a:effectLst/>
                          <a:latin typeface="Trebuchet MS" panose="020B0603020202020204" pitchFamily="34" charset="0"/>
                        </a:rPr>
                        <a:t> the prescribed limit</a:t>
                      </a:r>
                      <a:endParaRPr lang="en-US" sz="1200" b="0" i="0" u="none" strike="noStrike" dirty="0">
                        <a:solidFill>
                          <a:srgbClr val="000000"/>
                        </a:solidFill>
                        <a:effectLst/>
                        <a:latin typeface="Trebuchet MS" panose="020B0603020202020204" pitchFamily="34" charset="0"/>
                      </a:endParaRPr>
                    </a:p>
                  </a:txBody>
                  <a:tcPr marL="4033" marR="4033" marT="4033" marB="0"/>
                </a:tc>
                <a:tc hMerge="1">
                  <a:txBody>
                    <a:bodyPr/>
                    <a:lstStyle/>
                    <a:p>
                      <a:endParaRPr lang="en-IN"/>
                    </a:p>
                  </a:txBody>
                  <a:tcPr/>
                </a:tc>
                <a:tc hMerge="1">
                  <a:txBody>
                    <a:bodyPr/>
                    <a:lstStyle/>
                    <a:p>
                      <a:endParaRPr lang="en-IN"/>
                    </a:p>
                  </a:txBody>
                  <a:tcPr/>
                </a:tc>
              </a:tr>
              <a:tr h="359174">
                <a:tc vMerge="1">
                  <a:txBody>
                    <a:bodyPr/>
                    <a:lstStyle/>
                    <a:p>
                      <a:endParaRPr lang="en-IN"/>
                    </a:p>
                  </a:txBody>
                  <a:tcPr/>
                </a:tc>
                <a:tc gridSpan="3">
                  <a:txBody>
                    <a:bodyPr/>
                    <a:lstStyle/>
                    <a:p>
                      <a:pPr algn="l" fontAlgn="t"/>
                      <a:r>
                        <a:rPr lang="en-US" sz="1200" u="none" strike="noStrike" dirty="0">
                          <a:effectLst/>
                          <a:latin typeface="Trebuchet MS" panose="020B0603020202020204" pitchFamily="34" charset="0"/>
                        </a:rPr>
                        <a:t>(Further, if income disclosed is less than as computed under respective section than the maintenance of books along with its audit is </a:t>
                      </a:r>
                      <a:r>
                        <a:rPr lang="en-US" sz="1200" u="none" strike="noStrike" dirty="0" smtClean="0">
                          <a:effectLst/>
                          <a:latin typeface="Trebuchet MS" panose="020B0603020202020204" pitchFamily="34" charset="0"/>
                        </a:rPr>
                        <a:t>compulsory</a:t>
                      </a:r>
                      <a:endParaRPr lang="en-US" sz="1200" b="0" i="0" u="none" strike="noStrike" dirty="0">
                        <a:solidFill>
                          <a:srgbClr val="000000"/>
                        </a:solidFill>
                        <a:effectLst/>
                        <a:latin typeface="Trebuchet MS" panose="020B0603020202020204" pitchFamily="34" charset="0"/>
                      </a:endParaRPr>
                    </a:p>
                  </a:txBody>
                  <a:tcPr marL="4033" marR="4033" marT="4033" marB="0"/>
                </a:tc>
                <a:tc hMerge="1">
                  <a:txBody>
                    <a:bodyPr/>
                    <a:lstStyle/>
                    <a:p>
                      <a:endParaRPr lang="en-IN"/>
                    </a:p>
                  </a:txBody>
                  <a:tcPr/>
                </a:tc>
                <a:tc hMerge="1">
                  <a:txBody>
                    <a:bodyPr/>
                    <a:lstStyle/>
                    <a:p>
                      <a:endParaRPr lang="en-IN"/>
                    </a:p>
                  </a:txBody>
                  <a:tcPr/>
                </a:tc>
              </a:tr>
            </a:tbl>
          </a:graphicData>
        </a:graphic>
      </p:graphicFrame>
      <p:sp>
        <p:nvSpPr>
          <p:cNvPr id="5" name="TextBox 4"/>
          <p:cNvSpPr txBox="1"/>
          <p:nvPr/>
        </p:nvSpPr>
        <p:spPr>
          <a:xfrm>
            <a:off x="210151" y="413885"/>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Differences between the various sections</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093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6E60257-B883-F512-0EF6-4FE3B6036A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54165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9626"/>
            <a:ext cx="12192000"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3951775481"/>
              </p:ext>
            </p:extLst>
          </p:nvPr>
        </p:nvGraphicFramePr>
        <p:xfrm>
          <a:off x="926690" y="1278194"/>
          <a:ext cx="10515600" cy="4719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p:cNvCxnSpPr/>
          <p:nvPr/>
        </p:nvCxnSpPr>
        <p:spPr>
          <a:xfrm>
            <a:off x="2989006" y="1470906"/>
            <a:ext cx="9832" cy="469981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0257" y="317631"/>
            <a:ext cx="3041583" cy="461665"/>
          </a:xfrm>
          <a:prstGeom prst="rect">
            <a:avLst/>
          </a:prstGeom>
          <a:noFill/>
        </p:spPr>
        <p:txBody>
          <a:bodyPr wrap="square" rtlCol="0">
            <a:spAutoFit/>
          </a:bodyPr>
          <a:lstStyle/>
          <a:p>
            <a:r>
              <a:rPr lang="en-IN"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Significance</a:t>
            </a:r>
            <a:endParaRPr lang="en-IN"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947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199505390"/>
              </p:ext>
            </p:extLst>
          </p:nvPr>
        </p:nvGraphicFramePr>
        <p:xfrm>
          <a:off x="926690" y="1306769"/>
          <a:ext cx="10515600" cy="4719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3" name="Straight Connector 2"/>
          <p:cNvCxnSpPr/>
          <p:nvPr/>
        </p:nvCxnSpPr>
        <p:spPr>
          <a:xfrm>
            <a:off x="2989006" y="1288026"/>
            <a:ext cx="9832" cy="469981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605" y="403809"/>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Provisions at a glance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546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4288"/>
            <a:ext cx="12192000"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334497738"/>
              </p:ext>
            </p:extLst>
          </p:nvPr>
        </p:nvGraphicFramePr>
        <p:xfrm>
          <a:off x="926690" y="1306769"/>
          <a:ext cx="10515600" cy="4719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p:cNvCxnSpPr/>
          <p:nvPr/>
        </p:nvCxnSpPr>
        <p:spPr>
          <a:xfrm>
            <a:off x="2989006" y="1288026"/>
            <a:ext cx="9832" cy="469981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2982" y="400709"/>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Provisions at a glance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898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9832"/>
            <a:ext cx="12192000" cy="6858000"/>
          </a:xfrm>
          <a:prstGeom prst="rect">
            <a:avLst/>
          </a:prstGeom>
        </p:spPr>
      </p:pic>
      <p:graphicFrame>
        <p:nvGraphicFramePr>
          <p:cNvPr id="7" name="Diagram 6"/>
          <p:cNvGraphicFramePr/>
          <p:nvPr>
            <p:extLst>
              <p:ext uri="{D42A27DB-BD31-4B8C-83A1-F6EECF244321}">
                <p14:modId xmlns:p14="http://schemas.microsoft.com/office/powerpoint/2010/main" val="929841008"/>
              </p:ext>
            </p:extLst>
          </p:nvPr>
        </p:nvGraphicFramePr>
        <p:xfrm>
          <a:off x="1278193" y="1140542"/>
          <a:ext cx="9419303" cy="4827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2982" y="506586"/>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Provisions at a glance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860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9625"/>
            <a:ext cx="12192000"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3359952405"/>
              </p:ext>
            </p:extLst>
          </p:nvPr>
        </p:nvGraphicFramePr>
        <p:xfrm>
          <a:off x="926690" y="1278194"/>
          <a:ext cx="10515600" cy="4719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p:cNvCxnSpPr/>
          <p:nvPr/>
        </p:nvCxnSpPr>
        <p:spPr>
          <a:xfrm>
            <a:off x="2989006" y="1288026"/>
            <a:ext cx="9832" cy="469981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2982" y="506586"/>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Provisions at a glance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469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9664"/>
            <a:ext cx="12192000" cy="6858000"/>
          </a:xfrm>
          <a:prstGeom prst="rect">
            <a:avLst/>
          </a:prstGeom>
        </p:spPr>
      </p:pic>
      <p:graphicFrame>
        <p:nvGraphicFramePr>
          <p:cNvPr id="7" name="Diagram 6"/>
          <p:cNvGraphicFramePr/>
          <p:nvPr>
            <p:extLst>
              <p:ext uri="{D42A27DB-BD31-4B8C-83A1-F6EECF244321}">
                <p14:modId xmlns:p14="http://schemas.microsoft.com/office/powerpoint/2010/main" val="4210627819"/>
              </p:ext>
            </p:extLst>
          </p:nvPr>
        </p:nvGraphicFramePr>
        <p:xfrm>
          <a:off x="1278193" y="1140542"/>
          <a:ext cx="9419303" cy="4827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2982" y="506586"/>
            <a:ext cx="9193161" cy="461665"/>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Provisions at a glance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318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3768</TotalTime>
  <Words>3983</Words>
  <Application>Microsoft Office PowerPoint</Application>
  <PresentationFormat>Widescreen</PresentationFormat>
  <Paragraphs>319</Paragraphs>
  <Slides>34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Tahoma</vt:lpstr>
      <vt:lpstr>Times New Roman</vt:lpstr>
      <vt:lpstr>Trebuchet MS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learn to work so as to make money, but what’s really fascinating is understanding how to make money work for you!</dc:title>
  <dc:creator>Sejal Shaha</dc:creator>
  <cp:lastModifiedBy>Diksha Agarwal</cp:lastModifiedBy>
  <cp:revision>550</cp:revision>
  <dcterms:created xsi:type="dcterms:W3CDTF">2023-02-14T07:18:58Z</dcterms:created>
  <dcterms:modified xsi:type="dcterms:W3CDTF">2024-03-05T15:31:42Z</dcterms:modified>
</cp:coreProperties>
</file>