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33"/>
  </p:notesMasterIdLst>
  <p:sldIdLst>
    <p:sldId id="257" r:id="rId5"/>
    <p:sldId id="795" r:id="rId6"/>
    <p:sldId id="821" r:id="rId7"/>
    <p:sldId id="822" r:id="rId8"/>
    <p:sldId id="823" r:id="rId9"/>
    <p:sldId id="824" r:id="rId10"/>
    <p:sldId id="825" r:id="rId11"/>
    <p:sldId id="826" r:id="rId12"/>
    <p:sldId id="827" r:id="rId13"/>
    <p:sldId id="828" r:id="rId14"/>
    <p:sldId id="493" r:id="rId15"/>
    <p:sldId id="494" r:id="rId16"/>
    <p:sldId id="495" r:id="rId17"/>
    <p:sldId id="496" r:id="rId18"/>
    <p:sldId id="497" r:id="rId19"/>
    <p:sldId id="503" r:id="rId20"/>
    <p:sldId id="504" r:id="rId21"/>
    <p:sldId id="527" r:id="rId22"/>
    <p:sldId id="329" r:id="rId23"/>
    <p:sldId id="323" r:id="rId24"/>
    <p:sldId id="829" r:id="rId25"/>
    <p:sldId id="528" r:id="rId26"/>
    <p:sldId id="511" r:id="rId27"/>
    <p:sldId id="509" r:id="rId28"/>
    <p:sldId id="510" r:id="rId29"/>
    <p:sldId id="512" r:id="rId30"/>
    <p:sldId id="530" r:id="rId31"/>
    <p:sldId id="262"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B40"/>
    <a:srgbClr val="FF9536"/>
    <a:srgbClr val="FFFFFF"/>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5A6D7D-CCA3-411E-A68C-FD99EC785F33}" v="24" dt="2024-08-16T13:51:33.077"/>
  </p1510:revLst>
</p1510:revInfo>
</file>

<file path=ppt/tableStyles.xml><?xml version="1.0" encoding="utf-8"?>
<a:tblStyleLst xmlns:a="http://schemas.openxmlformats.org/drawingml/2006/main" def="{B103F77E-FE61-48E5-BACE-55CD458C4AA6}">
  <a:tblStyle styleId="{B103F77E-FE61-48E5-BACE-55CD458C4AA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64" y="3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dar Bagul" userId="27be8075-9647-43b4-a40c-51769ec96d50" providerId="ADAL" clId="{D15A6D7D-CCA3-411E-A68C-FD99EC785F33}"/>
    <pc:docChg chg="undo custSel delSld modSld sldOrd">
      <pc:chgData name="Mandar Bagul" userId="27be8075-9647-43b4-a40c-51769ec96d50" providerId="ADAL" clId="{D15A6D7D-CCA3-411E-A68C-FD99EC785F33}" dt="2024-08-16T13:57:27.365" v="471" actId="20577"/>
      <pc:docMkLst>
        <pc:docMk/>
      </pc:docMkLst>
      <pc:sldChg chg="modSp mod">
        <pc:chgData name="Mandar Bagul" userId="27be8075-9647-43b4-a40c-51769ec96d50" providerId="ADAL" clId="{D15A6D7D-CCA3-411E-A68C-FD99EC785F33}" dt="2024-08-16T13:54:36.281" v="433" actId="27636"/>
        <pc:sldMkLst>
          <pc:docMk/>
          <pc:sldMk cId="0" sldId="257"/>
        </pc:sldMkLst>
        <pc:spChg chg="mod">
          <ac:chgData name="Mandar Bagul" userId="27be8075-9647-43b4-a40c-51769ec96d50" providerId="ADAL" clId="{D15A6D7D-CCA3-411E-A68C-FD99EC785F33}" dt="2024-08-16T13:54:36.281" v="433" actId="27636"/>
          <ac:spMkLst>
            <pc:docMk/>
            <pc:sldMk cId="0" sldId="257"/>
            <ac:spMk id="70" creationId="{00000000-0000-0000-0000-000000000000}"/>
          </ac:spMkLst>
        </pc:spChg>
      </pc:sldChg>
      <pc:sldChg chg="addSp modSp mod">
        <pc:chgData name="Mandar Bagul" userId="27be8075-9647-43b4-a40c-51769ec96d50" providerId="ADAL" clId="{D15A6D7D-CCA3-411E-A68C-FD99EC785F33}" dt="2024-08-16T13:51:02.619" v="398" actId="122"/>
        <pc:sldMkLst>
          <pc:docMk/>
          <pc:sldMk cId="2434007831" sldId="323"/>
        </pc:sldMkLst>
        <pc:spChg chg="add mod">
          <ac:chgData name="Mandar Bagul" userId="27be8075-9647-43b4-a40c-51769ec96d50" providerId="ADAL" clId="{D15A6D7D-CCA3-411E-A68C-FD99EC785F33}" dt="2024-08-16T13:51:02.619" v="398" actId="122"/>
          <ac:spMkLst>
            <pc:docMk/>
            <pc:sldMk cId="2434007831" sldId="323"/>
            <ac:spMk id="3" creationId="{EAB2CF92-29FF-5366-A083-A6CA547AE57D}"/>
          </ac:spMkLst>
        </pc:spChg>
      </pc:sldChg>
      <pc:sldChg chg="modSp mod">
        <pc:chgData name="Mandar Bagul" userId="27be8075-9647-43b4-a40c-51769ec96d50" providerId="ADAL" clId="{D15A6D7D-CCA3-411E-A68C-FD99EC785F33}" dt="2024-08-16T13:57:27.365" v="471" actId="20577"/>
        <pc:sldMkLst>
          <pc:docMk/>
          <pc:sldMk cId="147882028" sldId="329"/>
        </pc:sldMkLst>
        <pc:spChg chg="mod">
          <ac:chgData name="Mandar Bagul" userId="27be8075-9647-43b4-a40c-51769ec96d50" providerId="ADAL" clId="{D15A6D7D-CCA3-411E-A68C-FD99EC785F33}" dt="2024-08-16T13:57:27.365" v="471" actId="20577"/>
          <ac:spMkLst>
            <pc:docMk/>
            <pc:sldMk cId="147882028" sldId="329"/>
            <ac:spMk id="2" creationId="{00000000-0000-0000-0000-000000000000}"/>
          </ac:spMkLst>
        </pc:spChg>
      </pc:sldChg>
      <pc:sldChg chg="addSp modSp mod">
        <pc:chgData name="Mandar Bagul" userId="27be8075-9647-43b4-a40c-51769ec96d50" providerId="ADAL" clId="{D15A6D7D-CCA3-411E-A68C-FD99EC785F33}" dt="2024-08-16T13:50:05.982" v="387" actId="1076"/>
        <pc:sldMkLst>
          <pc:docMk/>
          <pc:sldMk cId="2891255096" sldId="493"/>
        </pc:sldMkLst>
        <pc:spChg chg="add mod">
          <ac:chgData name="Mandar Bagul" userId="27be8075-9647-43b4-a40c-51769ec96d50" providerId="ADAL" clId="{D15A6D7D-CCA3-411E-A68C-FD99EC785F33}" dt="2024-08-16T13:50:05.982" v="387" actId="1076"/>
          <ac:spMkLst>
            <pc:docMk/>
            <pc:sldMk cId="2891255096" sldId="493"/>
            <ac:spMk id="7" creationId="{FDE338D8-AAA4-660E-24BA-90195A656CE3}"/>
          </ac:spMkLst>
        </pc:spChg>
      </pc:sldChg>
      <pc:sldChg chg="addSp modSp mod">
        <pc:chgData name="Mandar Bagul" userId="27be8075-9647-43b4-a40c-51769ec96d50" providerId="ADAL" clId="{D15A6D7D-CCA3-411E-A68C-FD99EC785F33}" dt="2024-08-16T13:50:10.748" v="389" actId="1076"/>
        <pc:sldMkLst>
          <pc:docMk/>
          <pc:sldMk cId="2160247890" sldId="494"/>
        </pc:sldMkLst>
        <pc:spChg chg="add mod">
          <ac:chgData name="Mandar Bagul" userId="27be8075-9647-43b4-a40c-51769ec96d50" providerId="ADAL" clId="{D15A6D7D-CCA3-411E-A68C-FD99EC785F33}" dt="2024-08-16T13:50:10.748" v="389" actId="1076"/>
          <ac:spMkLst>
            <pc:docMk/>
            <pc:sldMk cId="2160247890" sldId="494"/>
            <ac:spMk id="7" creationId="{F9C0974C-815F-B222-D5EC-2BD55241764A}"/>
          </ac:spMkLst>
        </pc:spChg>
      </pc:sldChg>
      <pc:sldChg chg="modSp mod">
        <pc:chgData name="Mandar Bagul" userId="27be8075-9647-43b4-a40c-51769ec96d50" providerId="ADAL" clId="{D15A6D7D-CCA3-411E-A68C-FD99EC785F33}" dt="2024-08-16T13:50:16.689" v="390" actId="207"/>
        <pc:sldMkLst>
          <pc:docMk/>
          <pc:sldMk cId="2417913887" sldId="495"/>
        </pc:sldMkLst>
        <pc:spChg chg="mod">
          <ac:chgData name="Mandar Bagul" userId="27be8075-9647-43b4-a40c-51769ec96d50" providerId="ADAL" clId="{D15A6D7D-CCA3-411E-A68C-FD99EC785F33}" dt="2024-08-16T13:50:16.689" v="390" actId="207"/>
          <ac:spMkLst>
            <pc:docMk/>
            <pc:sldMk cId="2417913887" sldId="495"/>
            <ac:spMk id="4" creationId="{00000000-0000-0000-0000-000000000000}"/>
          </ac:spMkLst>
        </pc:spChg>
      </pc:sldChg>
      <pc:sldChg chg="modSp mod">
        <pc:chgData name="Mandar Bagul" userId="27be8075-9647-43b4-a40c-51769ec96d50" providerId="ADAL" clId="{D15A6D7D-CCA3-411E-A68C-FD99EC785F33}" dt="2024-08-16T13:50:24.072" v="391" actId="207"/>
        <pc:sldMkLst>
          <pc:docMk/>
          <pc:sldMk cId="1077432128" sldId="496"/>
        </pc:sldMkLst>
        <pc:spChg chg="mod">
          <ac:chgData name="Mandar Bagul" userId="27be8075-9647-43b4-a40c-51769ec96d50" providerId="ADAL" clId="{D15A6D7D-CCA3-411E-A68C-FD99EC785F33}" dt="2024-08-16T13:50:24.072" v="391" actId="207"/>
          <ac:spMkLst>
            <pc:docMk/>
            <pc:sldMk cId="1077432128" sldId="496"/>
            <ac:spMk id="4" creationId="{00000000-0000-0000-0000-000000000000}"/>
          </ac:spMkLst>
        </pc:spChg>
      </pc:sldChg>
      <pc:sldChg chg="modSp mod">
        <pc:chgData name="Mandar Bagul" userId="27be8075-9647-43b4-a40c-51769ec96d50" providerId="ADAL" clId="{D15A6D7D-CCA3-411E-A68C-FD99EC785F33}" dt="2024-08-16T13:50:42.391" v="393" actId="1076"/>
        <pc:sldMkLst>
          <pc:docMk/>
          <pc:sldMk cId="2095531210" sldId="497"/>
        </pc:sldMkLst>
        <pc:spChg chg="mod">
          <ac:chgData name="Mandar Bagul" userId="27be8075-9647-43b4-a40c-51769ec96d50" providerId="ADAL" clId="{D15A6D7D-CCA3-411E-A68C-FD99EC785F33}" dt="2024-08-16T13:50:42.391" v="393" actId="1076"/>
          <ac:spMkLst>
            <pc:docMk/>
            <pc:sldMk cId="2095531210" sldId="497"/>
            <ac:spMk id="4" creationId="{00000000-0000-0000-0000-000000000000}"/>
          </ac:spMkLst>
        </pc:spChg>
      </pc:sldChg>
      <pc:sldChg chg="modSp mod">
        <pc:chgData name="Mandar Bagul" userId="27be8075-9647-43b4-a40c-51769ec96d50" providerId="ADAL" clId="{D15A6D7D-CCA3-411E-A68C-FD99EC785F33}" dt="2024-08-16T13:50:47.009" v="394" actId="207"/>
        <pc:sldMkLst>
          <pc:docMk/>
          <pc:sldMk cId="3294040452" sldId="503"/>
        </pc:sldMkLst>
        <pc:spChg chg="mod">
          <ac:chgData name="Mandar Bagul" userId="27be8075-9647-43b4-a40c-51769ec96d50" providerId="ADAL" clId="{D15A6D7D-CCA3-411E-A68C-FD99EC785F33}" dt="2024-08-16T13:21:31.023" v="43" actId="6549"/>
          <ac:spMkLst>
            <pc:docMk/>
            <pc:sldMk cId="3294040452" sldId="503"/>
            <ac:spMk id="2" creationId="{00000000-0000-0000-0000-000000000000}"/>
          </ac:spMkLst>
        </pc:spChg>
        <pc:spChg chg="mod">
          <ac:chgData name="Mandar Bagul" userId="27be8075-9647-43b4-a40c-51769ec96d50" providerId="ADAL" clId="{D15A6D7D-CCA3-411E-A68C-FD99EC785F33}" dt="2024-08-16T13:50:47.009" v="394" actId="207"/>
          <ac:spMkLst>
            <pc:docMk/>
            <pc:sldMk cId="3294040452" sldId="503"/>
            <ac:spMk id="4" creationId="{00000000-0000-0000-0000-000000000000}"/>
          </ac:spMkLst>
        </pc:spChg>
      </pc:sldChg>
      <pc:sldChg chg="modSp mod">
        <pc:chgData name="Mandar Bagul" userId="27be8075-9647-43b4-a40c-51769ec96d50" providerId="ADAL" clId="{D15A6D7D-CCA3-411E-A68C-FD99EC785F33}" dt="2024-08-16T13:50:51.225" v="395" actId="207"/>
        <pc:sldMkLst>
          <pc:docMk/>
          <pc:sldMk cId="743619487" sldId="504"/>
        </pc:sldMkLst>
        <pc:spChg chg="mod">
          <ac:chgData name="Mandar Bagul" userId="27be8075-9647-43b4-a40c-51769ec96d50" providerId="ADAL" clId="{D15A6D7D-CCA3-411E-A68C-FD99EC785F33}" dt="2024-08-16T13:50:51.225" v="395" actId="207"/>
          <ac:spMkLst>
            <pc:docMk/>
            <pc:sldMk cId="743619487" sldId="504"/>
            <ac:spMk id="4" creationId="{00000000-0000-0000-0000-000000000000}"/>
          </ac:spMkLst>
        </pc:spChg>
      </pc:sldChg>
      <pc:sldChg chg="modSp del mod">
        <pc:chgData name="Mandar Bagul" userId="27be8075-9647-43b4-a40c-51769ec96d50" providerId="ADAL" clId="{D15A6D7D-CCA3-411E-A68C-FD99EC785F33}" dt="2024-08-16T13:57:12.196" v="460" actId="47"/>
        <pc:sldMkLst>
          <pc:docMk/>
          <pc:sldMk cId="3065202840" sldId="505"/>
        </pc:sldMkLst>
        <pc:spChg chg="mod">
          <ac:chgData name="Mandar Bagul" userId="27be8075-9647-43b4-a40c-51769ec96d50" providerId="ADAL" clId="{D15A6D7D-CCA3-411E-A68C-FD99EC785F33}" dt="2024-08-16T13:50:56.783" v="396" actId="207"/>
          <ac:spMkLst>
            <pc:docMk/>
            <pc:sldMk cId="3065202840" sldId="505"/>
            <ac:spMk id="4" creationId="{00000000-0000-0000-0000-000000000000}"/>
          </ac:spMkLst>
        </pc:spChg>
      </pc:sldChg>
      <pc:sldChg chg="addSp modSp mod">
        <pc:chgData name="Mandar Bagul" userId="27be8075-9647-43b4-a40c-51769ec96d50" providerId="ADAL" clId="{D15A6D7D-CCA3-411E-A68C-FD99EC785F33}" dt="2024-08-16T13:51:20.200" v="405" actId="207"/>
        <pc:sldMkLst>
          <pc:docMk/>
          <pc:sldMk cId="1309354675" sldId="509"/>
        </pc:sldMkLst>
        <pc:spChg chg="add mod">
          <ac:chgData name="Mandar Bagul" userId="27be8075-9647-43b4-a40c-51769ec96d50" providerId="ADAL" clId="{D15A6D7D-CCA3-411E-A68C-FD99EC785F33}" dt="2024-08-16T13:51:17.493" v="404"/>
          <ac:spMkLst>
            <pc:docMk/>
            <pc:sldMk cId="1309354675" sldId="509"/>
            <ac:spMk id="3" creationId="{9A284EFB-0597-ECB2-F39D-1AA551F5CEDE}"/>
          </ac:spMkLst>
        </pc:spChg>
        <pc:spChg chg="mod">
          <ac:chgData name="Mandar Bagul" userId="27be8075-9647-43b4-a40c-51769ec96d50" providerId="ADAL" clId="{D15A6D7D-CCA3-411E-A68C-FD99EC785F33}" dt="2024-08-16T13:51:20.200" v="405" actId="207"/>
          <ac:spMkLst>
            <pc:docMk/>
            <pc:sldMk cId="1309354675" sldId="509"/>
            <ac:spMk id="4" creationId="{00000000-0000-0000-0000-000000000000}"/>
          </ac:spMkLst>
        </pc:spChg>
      </pc:sldChg>
      <pc:sldChg chg="addSp modSp mod">
        <pc:chgData name="Mandar Bagul" userId="27be8075-9647-43b4-a40c-51769ec96d50" providerId="ADAL" clId="{D15A6D7D-CCA3-411E-A68C-FD99EC785F33}" dt="2024-08-16T13:51:30.693" v="408" actId="14100"/>
        <pc:sldMkLst>
          <pc:docMk/>
          <pc:sldMk cId="567172189" sldId="510"/>
        </pc:sldMkLst>
        <pc:spChg chg="mod">
          <ac:chgData name="Mandar Bagul" userId="27be8075-9647-43b4-a40c-51769ec96d50" providerId="ADAL" clId="{D15A6D7D-CCA3-411E-A68C-FD99EC785F33}" dt="2024-08-16T13:45:32.246" v="377" actId="20577"/>
          <ac:spMkLst>
            <pc:docMk/>
            <pc:sldMk cId="567172189" sldId="510"/>
            <ac:spMk id="2" creationId="{00000000-0000-0000-0000-000000000000}"/>
          </ac:spMkLst>
        </pc:spChg>
        <pc:spChg chg="add mod">
          <ac:chgData name="Mandar Bagul" userId="27be8075-9647-43b4-a40c-51769ec96d50" providerId="ADAL" clId="{D15A6D7D-CCA3-411E-A68C-FD99EC785F33}" dt="2024-08-16T13:51:30.693" v="408" actId="14100"/>
          <ac:spMkLst>
            <pc:docMk/>
            <pc:sldMk cId="567172189" sldId="510"/>
            <ac:spMk id="3" creationId="{9D67B209-0559-709C-86BD-806C02E1309E}"/>
          </ac:spMkLst>
        </pc:spChg>
        <pc:picChg chg="mod">
          <ac:chgData name="Mandar Bagul" userId="27be8075-9647-43b4-a40c-51769ec96d50" providerId="ADAL" clId="{D15A6D7D-CCA3-411E-A68C-FD99EC785F33}" dt="2024-08-16T13:51:27.725" v="407" actId="14100"/>
          <ac:picMkLst>
            <pc:docMk/>
            <pc:sldMk cId="567172189" sldId="510"/>
            <ac:picMk id="6" creationId="{00000000-0000-0000-0000-000000000000}"/>
          </ac:picMkLst>
        </pc:picChg>
      </pc:sldChg>
      <pc:sldChg chg="addSp modSp ord">
        <pc:chgData name="Mandar Bagul" userId="27be8075-9647-43b4-a40c-51769ec96d50" providerId="ADAL" clId="{D15A6D7D-CCA3-411E-A68C-FD99EC785F33}" dt="2024-08-16T13:51:13.384" v="402"/>
        <pc:sldMkLst>
          <pc:docMk/>
          <pc:sldMk cId="4178696453" sldId="511"/>
        </pc:sldMkLst>
        <pc:spChg chg="add mod">
          <ac:chgData name="Mandar Bagul" userId="27be8075-9647-43b4-a40c-51769ec96d50" providerId="ADAL" clId="{D15A6D7D-CCA3-411E-A68C-FD99EC785F33}" dt="2024-08-16T13:51:13.384" v="402"/>
          <ac:spMkLst>
            <pc:docMk/>
            <pc:sldMk cId="4178696453" sldId="511"/>
            <ac:spMk id="3" creationId="{4D771EFE-8B7A-D9CD-527F-1B97C2D0903E}"/>
          </ac:spMkLst>
        </pc:spChg>
      </pc:sldChg>
      <pc:sldChg chg="addSp modSp mod">
        <pc:chgData name="Mandar Bagul" userId="27be8075-9647-43b4-a40c-51769ec96d50" providerId="ADAL" clId="{D15A6D7D-CCA3-411E-A68C-FD99EC785F33}" dt="2024-08-16T13:51:33.077" v="409"/>
        <pc:sldMkLst>
          <pc:docMk/>
          <pc:sldMk cId="1561360979" sldId="512"/>
        </pc:sldMkLst>
        <pc:spChg chg="mod">
          <ac:chgData name="Mandar Bagul" userId="27be8075-9647-43b4-a40c-51769ec96d50" providerId="ADAL" clId="{D15A6D7D-CCA3-411E-A68C-FD99EC785F33}" dt="2024-08-16T13:41:03.077" v="363" actId="20577"/>
          <ac:spMkLst>
            <pc:docMk/>
            <pc:sldMk cId="1561360979" sldId="512"/>
            <ac:spMk id="3" creationId="{00000000-0000-0000-0000-000000000000}"/>
          </ac:spMkLst>
        </pc:spChg>
        <pc:spChg chg="add mod">
          <ac:chgData name="Mandar Bagul" userId="27be8075-9647-43b4-a40c-51769ec96d50" providerId="ADAL" clId="{D15A6D7D-CCA3-411E-A68C-FD99EC785F33}" dt="2024-08-16T13:51:33.077" v="409"/>
          <ac:spMkLst>
            <pc:docMk/>
            <pc:sldMk cId="1561360979" sldId="512"/>
            <ac:spMk id="4" creationId="{E889077A-9072-20CA-5F94-99175A64915F}"/>
          </ac:spMkLst>
        </pc:spChg>
      </pc:sldChg>
      <pc:sldChg chg="modSp mod">
        <pc:chgData name="Mandar Bagul" userId="27be8075-9647-43b4-a40c-51769ec96d50" providerId="ADAL" clId="{D15A6D7D-CCA3-411E-A68C-FD99EC785F33}" dt="2024-08-16T13:56:52.374" v="459" actId="14100"/>
        <pc:sldMkLst>
          <pc:docMk/>
          <pc:sldMk cId="720889278" sldId="527"/>
        </pc:sldMkLst>
        <pc:spChg chg="mod">
          <ac:chgData name="Mandar Bagul" userId="27be8075-9647-43b4-a40c-51769ec96d50" providerId="ADAL" clId="{D15A6D7D-CCA3-411E-A68C-FD99EC785F33}" dt="2024-08-16T13:56:52.374" v="459" actId="14100"/>
          <ac:spMkLst>
            <pc:docMk/>
            <pc:sldMk cId="720889278" sldId="527"/>
            <ac:spMk id="14" creationId="{4AF3129F-0E35-4FDC-8E8A-2FBC7527E14E}"/>
          </ac:spMkLst>
        </pc:spChg>
        <pc:picChg chg="mod">
          <ac:chgData name="Mandar Bagul" userId="27be8075-9647-43b4-a40c-51769ec96d50" providerId="ADAL" clId="{D15A6D7D-CCA3-411E-A68C-FD99EC785F33}" dt="2024-08-16T13:56:43.505" v="438" actId="14100"/>
          <ac:picMkLst>
            <pc:docMk/>
            <pc:sldMk cId="720889278" sldId="527"/>
            <ac:picMk id="16" creationId="{8DBFB35A-0B2C-4047-BF7F-5CA87E4D1883}"/>
          </ac:picMkLst>
        </pc:picChg>
        <pc:picChg chg="mod">
          <ac:chgData name="Mandar Bagul" userId="27be8075-9647-43b4-a40c-51769ec96d50" providerId="ADAL" clId="{D15A6D7D-CCA3-411E-A68C-FD99EC785F33}" dt="2024-08-16T13:56:46.886" v="458" actId="1036"/>
          <ac:picMkLst>
            <pc:docMk/>
            <pc:sldMk cId="720889278" sldId="527"/>
            <ac:picMk id="18" creationId="{E82C99D6-EFCA-4903-950F-C1612C329881}"/>
          </ac:picMkLst>
        </pc:picChg>
      </pc:sldChg>
      <pc:sldChg chg="addSp modSp mod">
        <pc:chgData name="Mandar Bagul" userId="27be8075-9647-43b4-a40c-51769ec96d50" providerId="ADAL" clId="{D15A6D7D-CCA3-411E-A68C-FD99EC785F33}" dt="2024-08-16T13:51:11.488" v="401" actId="122"/>
        <pc:sldMkLst>
          <pc:docMk/>
          <pc:sldMk cId="1070490396" sldId="528"/>
        </pc:sldMkLst>
        <pc:spChg chg="add mod">
          <ac:chgData name="Mandar Bagul" userId="27be8075-9647-43b4-a40c-51769ec96d50" providerId="ADAL" clId="{D15A6D7D-CCA3-411E-A68C-FD99EC785F33}" dt="2024-08-16T13:51:11.488" v="401" actId="122"/>
          <ac:spMkLst>
            <pc:docMk/>
            <pc:sldMk cId="1070490396" sldId="528"/>
            <ac:spMk id="3" creationId="{B4911032-43BD-F822-5354-8A28E57A6FE7}"/>
          </ac:spMkLst>
        </pc:spChg>
      </pc:sldChg>
      <pc:sldChg chg="modSp mod">
        <pc:chgData name="Mandar Bagul" userId="27be8075-9647-43b4-a40c-51769ec96d50" providerId="ADAL" clId="{D15A6D7D-CCA3-411E-A68C-FD99EC785F33}" dt="2024-08-16T13:52:24.070" v="410" actId="207"/>
        <pc:sldMkLst>
          <pc:docMk/>
          <pc:sldMk cId="847337046" sldId="530"/>
        </pc:sldMkLst>
        <pc:spChg chg="mod">
          <ac:chgData name="Mandar Bagul" userId="27be8075-9647-43b4-a40c-51769ec96d50" providerId="ADAL" clId="{D15A6D7D-CCA3-411E-A68C-FD99EC785F33}" dt="2024-08-16T13:52:24.070" v="410" actId="207"/>
          <ac:spMkLst>
            <pc:docMk/>
            <pc:sldMk cId="847337046" sldId="530"/>
            <ac:spMk id="4" creationId="{7F0A3930-87A0-4894-9189-3D1386379C99}"/>
          </ac:spMkLst>
        </pc:spChg>
      </pc:sldChg>
      <pc:sldChg chg="addSp delSp modSp mod">
        <pc:chgData name="Mandar Bagul" userId="27be8075-9647-43b4-a40c-51769ec96d50" providerId="ADAL" clId="{D15A6D7D-CCA3-411E-A68C-FD99EC785F33}" dt="2024-08-16T13:25:15.629" v="44" actId="1076"/>
        <pc:sldMkLst>
          <pc:docMk/>
          <pc:sldMk cId="1573196156" sldId="795"/>
        </pc:sldMkLst>
        <pc:picChg chg="add mod">
          <ac:chgData name="Mandar Bagul" userId="27be8075-9647-43b4-a40c-51769ec96d50" providerId="ADAL" clId="{D15A6D7D-CCA3-411E-A68C-FD99EC785F33}" dt="2024-08-16T13:25:15.629" v="44" actId="1076"/>
          <ac:picMkLst>
            <pc:docMk/>
            <pc:sldMk cId="1573196156" sldId="795"/>
            <ac:picMk id="2" creationId="{A9E79984-6253-C602-9B95-9A7D1ED8C691}"/>
          </ac:picMkLst>
        </pc:picChg>
        <pc:picChg chg="del">
          <ac:chgData name="Mandar Bagul" userId="27be8075-9647-43b4-a40c-51769ec96d50" providerId="ADAL" clId="{D15A6D7D-CCA3-411E-A68C-FD99EC785F33}" dt="2024-08-16T13:13:47.072" v="0" actId="478"/>
          <ac:picMkLst>
            <pc:docMk/>
            <pc:sldMk cId="1573196156" sldId="795"/>
            <ac:picMk id="9" creationId="{990782E8-2583-B89C-2217-6641D95F66BA}"/>
          </ac:picMkLst>
        </pc:picChg>
      </pc:sldChg>
      <pc:sldChg chg="addSp delSp del mod">
        <pc:chgData name="Mandar Bagul" userId="27be8075-9647-43b4-a40c-51769ec96d50" providerId="ADAL" clId="{D15A6D7D-CCA3-411E-A68C-FD99EC785F33}" dt="2024-08-16T13:20:16.086" v="42" actId="2696"/>
        <pc:sldMkLst>
          <pc:docMk/>
          <pc:sldMk cId="2845149684" sldId="820"/>
        </pc:sldMkLst>
        <pc:picChg chg="add del">
          <ac:chgData name="Mandar Bagul" userId="27be8075-9647-43b4-a40c-51769ec96d50" providerId="ADAL" clId="{D15A6D7D-CCA3-411E-A68C-FD99EC785F33}" dt="2024-08-16T13:20:11.525" v="41" actId="478"/>
          <ac:picMkLst>
            <pc:docMk/>
            <pc:sldMk cId="2845149684" sldId="820"/>
            <ac:picMk id="2" creationId="{C934ED16-BBAF-46D8-A2D2-2811363480F8}"/>
          </ac:picMkLst>
        </pc:picChg>
      </pc:sldChg>
      <pc:sldChg chg="addSp delSp modSp mod">
        <pc:chgData name="Mandar Bagul" userId="27be8075-9647-43b4-a40c-51769ec96d50" providerId="ADAL" clId="{D15A6D7D-CCA3-411E-A68C-FD99EC785F33}" dt="2024-08-16T13:25:42.285" v="47" actId="1076"/>
        <pc:sldMkLst>
          <pc:docMk/>
          <pc:sldMk cId="3419770705" sldId="821"/>
        </pc:sldMkLst>
        <pc:picChg chg="add mod">
          <ac:chgData name="Mandar Bagul" userId="27be8075-9647-43b4-a40c-51769ec96d50" providerId="ADAL" clId="{D15A6D7D-CCA3-411E-A68C-FD99EC785F33}" dt="2024-08-16T13:25:42.285" v="47" actId="1076"/>
          <ac:picMkLst>
            <pc:docMk/>
            <pc:sldMk cId="3419770705" sldId="821"/>
            <ac:picMk id="2" creationId="{0C90D167-4670-5AF9-D02E-4688E0C6F002}"/>
          </ac:picMkLst>
        </pc:picChg>
        <pc:picChg chg="del">
          <ac:chgData name="Mandar Bagul" userId="27be8075-9647-43b4-a40c-51769ec96d50" providerId="ADAL" clId="{D15A6D7D-CCA3-411E-A68C-FD99EC785F33}" dt="2024-08-16T13:14:57.066" v="9" actId="478"/>
          <ac:picMkLst>
            <pc:docMk/>
            <pc:sldMk cId="3419770705" sldId="821"/>
            <ac:picMk id="3" creationId="{C8BDDAC8-7860-4B10-B730-470A3431FCD3}"/>
          </ac:picMkLst>
        </pc:picChg>
      </pc:sldChg>
      <pc:sldChg chg="modSp mod">
        <pc:chgData name="Mandar Bagul" userId="27be8075-9647-43b4-a40c-51769ec96d50" providerId="ADAL" clId="{D15A6D7D-CCA3-411E-A68C-FD99EC785F33}" dt="2024-08-16T13:26:24.431" v="51" actId="1076"/>
        <pc:sldMkLst>
          <pc:docMk/>
          <pc:sldMk cId="404952684" sldId="822"/>
        </pc:sldMkLst>
        <pc:graphicFrameChg chg="mod">
          <ac:chgData name="Mandar Bagul" userId="27be8075-9647-43b4-a40c-51769ec96d50" providerId="ADAL" clId="{D15A6D7D-CCA3-411E-A68C-FD99EC785F33}" dt="2024-08-16T13:26:24.431" v="51" actId="1076"/>
          <ac:graphicFrameMkLst>
            <pc:docMk/>
            <pc:sldMk cId="404952684" sldId="822"/>
            <ac:graphicFrameMk id="6" creationId="{D61FDD04-486E-BA56-BAE2-2B473E6F588E}"/>
          </ac:graphicFrameMkLst>
        </pc:graphicFrameChg>
      </pc:sldChg>
      <pc:sldChg chg="addSp delSp modSp mod">
        <pc:chgData name="Mandar Bagul" userId="27be8075-9647-43b4-a40c-51769ec96d50" providerId="ADAL" clId="{D15A6D7D-CCA3-411E-A68C-FD99EC785F33}" dt="2024-08-16T13:26:40.499" v="54" actId="14100"/>
        <pc:sldMkLst>
          <pc:docMk/>
          <pc:sldMk cId="1415956990" sldId="823"/>
        </pc:sldMkLst>
        <pc:picChg chg="add mod">
          <ac:chgData name="Mandar Bagul" userId="27be8075-9647-43b4-a40c-51769ec96d50" providerId="ADAL" clId="{D15A6D7D-CCA3-411E-A68C-FD99EC785F33}" dt="2024-08-16T13:26:40.499" v="54" actId="14100"/>
          <ac:picMkLst>
            <pc:docMk/>
            <pc:sldMk cId="1415956990" sldId="823"/>
            <ac:picMk id="2" creationId="{EEC55E5D-9E90-B874-69DB-611DB6A4DF5F}"/>
          </ac:picMkLst>
        </pc:picChg>
        <pc:picChg chg="del mod">
          <ac:chgData name="Mandar Bagul" userId="27be8075-9647-43b4-a40c-51769ec96d50" providerId="ADAL" clId="{D15A6D7D-CCA3-411E-A68C-FD99EC785F33}" dt="2024-08-16T13:16:12.029" v="19" actId="478"/>
          <ac:picMkLst>
            <pc:docMk/>
            <pc:sldMk cId="1415956990" sldId="823"/>
            <ac:picMk id="6" creationId="{6816600F-70DE-2C9F-BDE7-315B1D2E0105}"/>
          </ac:picMkLst>
        </pc:picChg>
      </pc:sldChg>
      <pc:sldChg chg="addSp delSp modSp mod">
        <pc:chgData name="Mandar Bagul" userId="27be8075-9647-43b4-a40c-51769ec96d50" providerId="ADAL" clId="{D15A6D7D-CCA3-411E-A68C-FD99EC785F33}" dt="2024-08-16T13:27:00.814" v="59" actId="1076"/>
        <pc:sldMkLst>
          <pc:docMk/>
          <pc:sldMk cId="5747129" sldId="824"/>
        </pc:sldMkLst>
        <pc:picChg chg="add mod">
          <ac:chgData name="Mandar Bagul" userId="27be8075-9647-43b4-a40c-51769ec96d50" providerId="ADAL" clId="{D15A6D7D-CCA3-411E-A68C-FD99EC785F33}" dt="2024-08-16T13:27:00.814" v="59" actId="1076"/>
          <ac:picMkLst>
            <pc:docMk/>
            <pc:sldMk cId="5747129" sldId="824"/>
            <ac:picMk id="2" creationId="{D888767A-210F-10CA-F671-326E0637203F}"/>
          </ac:picMkLst>
        </pc:picChg>
        <pc:picChg chg="del">
          <ac:chgData name="Mandar Bagul" userId="27be8075-9647-43b4-a40c-51769ec96d50" providerId="ADAL" clId="{D15A6D7D-CCA3-411E-A68C-FD99EC785F33}" dt="2024-08-16T13:16:51.514" v="27" actId="478"/>
          <ac:picMkLst>
            <pc:docMk/>
            <pc:sldMk cId="5747129" sldId="824"/>
            <ac:picMk id="8" creationId="{F8954B46-D792-9E75-97FB-A0FF77DCE440}"/>
          </ac:picMkLst>
        </pc:picChg>
      </pc:sldChg>
      <pc:sldChg chg="addSp delSp modSp mod ord">
        <pc:chgData name="Mandar Bagul" userId="27be8075-9647-43b4-a40c-51769ec96d50" providerId="ADAL" clId="{D15A6D7D-CCA3-411E-A68C-FD99EC785F33}" dt="2024-08-16T13:49:51.290" v="383"/>
        <pc:sldMkLst>
          <pc:docMk/>
          <pc:sldMk cId="3192474722" sldId="825"/>
        </pc:sldMkLst>
        <pc:spChg chg="add mod">
          <ac:chgData name="Mandar Bagul" userId="27be8075-9647-43b4-a40c-51769ec96d50" providerId="ADAL" clId="{D15A6D7D-CCA3-411E-A68C-FD99EC785F33}" dt="2024-08-16T13:49:51.290" v="383"/>
          <ac:spMkLst>
            <pc:docMk/>
            <pc:sldMk cId="3192474722" sldId="825"/>
            <ac:spMk id="5" creationId="{4B0E6B08-5EFB-1C2E-344C-2EBB5B5F6226}"/>
          </ac:spMkLst>
        </pc:spChg>
        <pc:spChg chg="mod">
          <ac:chgData name="Mandar Bagul" userId="27be8075-9647-43b4-a40c-51769ec96d50" providerId="ADAL" clId="{D15A6D7D-CCA3-411E-A68C-FD99EC785F33}" dt="2024-08-16T13:35:33.817" v="215" actId="20577"/>
          <ac:spMkLst>
            <pc:docMk/>
            <pc:sldMk cId="3192474722" sldId="825"/>
            <ac:spMk id="7" creationId="{4034CB91-75FB-4F8D-8A53-9A80922C7907}"/>
          </ac:spMkLst>
        </pc:spChg>
        <pc:picChg chg="add mod modCrop">
          <ac:chgData name="Mandar Bagul" userId="27be8075-9647-43b4-a40c-51769ec96d50" providerId="ADAL" clId="{D15A6D7D-CCA3-411E-A68C-FD99EC785F33}" dt="2024-08-16T13:34:22.025" v="140" actId="1076"/>
          <ac:picMkLst>
            <pc:docMk/>
            <pc:sldMk cId="3192474722" sldId="825"/>
            <ac:picMk id="2" creationId="{2067E857-811E-22CC-68C0-F21965DED5A5}"/>
          </ac:picMkLst>
        </pc:picChg>
        <pc:picChg chg="add mod modCrop">
          <ac:chgData name="Mandar Bagul" userId="27be8075-9647-43b4-a40c-51769ec96d50" providerId="ADAL" clId="{D15A6D7D-CCA3-411E-A68C-FD99EC785F33}" dt="2024-08-16T13:34:38.328" v="144" actId="1076"/>
          <ac:picMkLst>
            <pc:docMk/>
            <pc:sldMk cId="3192474722" sldId="825"/>
            <ac:picMk id="3" creationId="{4A33F068-044C-A7B4-887C-092CF429B647}"/>
          </ac:picMkLst>
        </pc:picChg>
        <pc:picChg chg="add mod modCrop">
          <ac:chgData name="Mandar Bagul" userId="27be8075-9647-43b4-a40c-51769ec96d50" providerId="ADAL" clId="{D15A6D7D-CCA3-411E-A68C-FD99EC785F33}" dt="2024-08-16T13:34:43.653" v="146" actId="14100"/>
          <ac:picMkLst>
            <pc:docMk/>
            <pc:sldMk cId="3192474722" sldId="825"/>
            <ac:picMk id="4" creationId="{29A07A9C-2DE9-BF6C-7567-2957AC9F0E2C}"/>
          </ac:picMkLst>
        </pc:picChg>
        <pc:picChg chg="del mod">
          <ac:chgData name="Mandar Bagul" userId="27be8075-9647-43b4-a40c-51769ec96d50" providerId="ADAL" clId="{D15A6D7D-CCA3-411E-A68C-FD99EC785F33}" dt="2024-08-16T13:32:10.886" v="92" actId="478"/>
          <ac:picMkLst>
            <pc:docMk/>
            <pc:sldMk cId="3192474722" sldId="825"/>
            <ac:picMk id="9" creationId="{FE16ACC2-488A-7D8E-81A9-9299A372D9D1}"/>
          </ac:picMkLst>
        </pc:picChg>
      </pc:sldChg>
      <pc:sldChg chg="addSp delSp modSp mod">
        <pc:chgData name="Mandar Bagul" userId="27be8075-9647-43b4-a40c-51769ec96d50" providerId="ADAL" clId="{D15A6D7D-CCA3-411E-A68C-FD99EC785F33}" dt="2024-08-16T13:32:53.328" v="122" actId="20577"/>
        <pc:sldMkLst>
          <pc:docMk/>
          <pc:sldMk cId="339338848" sldId="826"/>
        </pc:sldMkLst>
        <pc:spChg chg="mod">
          <ac:chgData name="Mandar Bagul" userId="27be8075-9647-43b4-a40c-51769ec96d50" providerId="ADAL" clId="{D15A6D7D-CCA3-411E-A68C-FD99EC785F33}" dt="2024-08-16T13:32:53.328" v="122" actId="20577"/>
          <ac:spMkLst>
            <pc:docMk/>
            <pc:sldMk cId="339338848" sldId="826"/>
            <ac:spMk id="7" creationId="{4034CB91-75FB-4F8D-8A53-9A80922C7907}"/>
          </ac:spMkLst>
        </pc:spChg>
        <pc:picChg chg="add mod">
          <ac:chgData name="Mandar Bagul" userId="27be8075-9647-43b4-a40c-51769ec96d50" providerId="ADAL" clId="{D15A6D7D-CCA3-411E-A68C-FD99EC785F33}" dt="2024-08-16T13:27:14.676" v="61" actId="1076"/>
          <ac:picMkLst>
            <pc:docMk/>
            <pc:sldMk cId="339338848" sldId="826"/>
            <ac:picMk id="2" creationId="{0A8111CE-DC55-3CB2-164D-CD2B4CAA9D81}"/>
          </ac:picMkLst>
        </pc:picChg>
        <pc:picChg chg="del">
          <ac:chgData name="Mandar Bagul" userId="27be8075-9647-43b4-a40c-51769ec96d50" providerId="ADAL" clId="{D15A6D7D-CCA3-411E-A68C-FD99EC785F33}" dt="2024-08-16T13:18:06.266" v="35" actId="478"/>
          <ac:picMkLst>
            <pc:docMk/>
            <pc:sldMk cId="339338848" sldId="826"/>
            <ac:picMk id="9" creationId="{052D6E43-5C88-4A7D-C54E-03946AB400D8}"/>
          </ac:picMkLst>
        </pc:picChg>
      </pc:sldChg>
      <pc:sldChg chg="addSp delSp modSp mod">
        <pc:chgData name="Mandar Bagul" userId="27be8075-9647-43b4-a40c-51769ec96d50" providerId="ADAL" clId="{D15A6D7D-CCA3-411E-A68C-FD99EC785F33}" dt="2024-08-16T13:33:20.957" v="127" actId="1076"/>
        <pc:sldMkLst>
          <pc:docMk/>
          <pc:sldMk cId="3343985279" sldId="827"/>
        </pc:sldMkLst>
        <pc:spChg chg="mod">
          <ac:chgData name="Mandar Bagul" userId="27be8075-9647-43b4-a40c-51769ec96d50" providerId="ADAL" clId="{D15A6D7D-CCA3-411E-A68C-FD99EC785F33}" dt="2024-08-16T13:33:20.957" v="127" actId="1076"/>
          <ac:spMkLst>
            <pc:docMk/>
            <pc:sldMk cId="3343985279" sldId="827"/>
            <ac:spMk id="7" creationId="{4034CB91-75FB-4F8D-8A53-9A80922C7907}"/>
          </ac:spMkLst>
        </pc:spChg>
        <pc:picChg chg="add mod">
          <ac:chgData name="Mandar Bagul" userId="27be8075-9647-43b4-a40c-51769ec96d50" providerId="ADAL" clId="{D15A6D7D-CCA3-411E-A68C-FD99EC785F33}" dt="2024-08-16T13:27:19.658" v="62" actId="1076"/>
          <ac:picMkLst>
            <pc:docMk/>
            <pc:sldMk cId="3343985279" sldId="827"/>
            <ac:picMk id="2" creationId="{9231E14E-2A6C-8E58-5233-7A7CEBB8BFE4}"/>
          </ac:picMkLst>
        </pc:picChg>
        <pc:picChg chg="del">
          <ac:chgData name="Mandar Bagul" userId="27be8075-9647-43b4-a40c-51769ec96d50" providerId="ADAL" clId="{D15A6D7D-CCA3-411E-A68C-FD99EC785F33}" dt="2024-08-16T13:18:24.817" v="37" actId="478"/>
          <ac:picMkLst>
            <pc:docMk/>
            <pc:sldMk cId="3343985279" sldId="827"/>
            <ac:picMk id="11" creationId="{BC19A401-F723-EF07-29E2-4E444BAB9826}"/>
          </ac:picMkLst>
        </pc:picChg>
      </pc:sldChg>
      <pc:sldChg chg="addSp modSp mod">
        <pc:chgData name="Mandar Bagul" userId="27be8075-9647-43b4-a40c-51769ec96d50" providerId="ADAL" clId="{D15A6D7D-CCA3-411E-A68C-FD99EC785F33}" dt="2024-08-16T13:50:00.895" v="385" actId="122"/>
        <pc:sldMkLst>
          <pc:docMk/>
          <pc:sldMk cId="1002451283" sldId="828"/>
        </pc:sldMkLst>
        <pc:spChg chg="add mod">
          <ac:chgData name="Mandar Bagul" userId="27be8075-9647-43b4-a40c-51769ec96d50" providerId="ADAL" clId="{D15A6D7D-CCA3-411E-A68C-FD99EC785F33}" dt="2024-08-16T13:50:00.895" v="385" actId="122"/>
          <ac:spMkLst>
            <pc:docMk/>
            <pc:sldMk cId="1002451283" sldId="828"/>
            <ac:spMk id="2" creationId="{02BF2ECA-5004-AF08-D487-57C4D680A4D2}"/>
          </ac:spMkLst>
        </pc:spChg>
        <pc:spChg chg="mod">
          <ac:chgData name="Mandar Bagul" userId="27be8075-9647-43b4-a40c-51769ec96d50" providerId="ADAL" clId="{D15A6D7D-CCA3-411E-A68C-FD99EC785F33}" dt="2024-08-16T13:28:15.268" v="76" actId="14100"/>
          <ac:spMkLst>
            <pc:docMk/>
            <pc:sldMk cId="1002451283" sldId="828"/>
            <ac:spMk id="6" creationId="{00000000-0000-0000-0000-000000000000}"/>
          </ac:spMkLst>
        </pc:spChg>
      </pc:sldChg>
      <pc:sldChg chg="addSp modSp">
        <pc:chgData name="Mandar Bagul" userId="27be8075-9647-43b4-a40c-51769ec96d50" providerId="ADAL" clId="{D15A6D7D-CCA3-411E-A68C-FD99EC785F33}" dt="2024-08-16T13:51:05.972" v="399"/>
        <pc:sldMkLst>
          <pc:docMk/>
          <pc:sldMk cId="141496599" sldId="829"/>
        </pc:sldMkLst>
        <pc:spChg chg="add mod">
          <ac:chgData name="Mandar Bagul" userId="27be8075-9647-43b4-a40c-51769ec96d50" providerId="ADAL" clId="{D15A6D7D-CCA3-411E-A68C-FD99EC785F33}" dt="2024-08-16T13:51:05.972" v="399"/>
          <ac:spMkLst>
            <pc:docMk/>
            <pc:sldMk cId="141496599" sldId="829"/>
            <ac:spMk id="13" creationId="{78BC3D87-FBFA-FFBA-A9EF-225A1A0AF36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Sheet1!$D$3:$D$4</c:f>
              <c:strCache>
                <c:ptCount val="2"/>
                <c:pt idx="0">
                  <c:v>% Return</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Sheet1!$B$5:$B$49</c:f>
              <c:numCache>
                <c:formatCode>dd\-mmm\-yyyy</c:formatCode>
                <c:ptCount val="45"/>
                <c:pt idx="0">
                  <c:v>29341</c:v>
                </c:pt>
                <c:pt idx="1">
                  <c:v>29706</c:v>
                </c:pt>
                <c:pt idx="2">
                  <c:v>30071</c:v>
                </c:pt>
                <c:pt idx="3">
                  <c:v>30436</c:v>
                </c:pt>
                <c:pt idx="4">
                  <c:v>30802</c:v>
                </c:pt>
                <c:pt idx="5">
                  <c:v>31167</c:v>
                </c:pt>
                <c:pt idx="6">
                  <c:v>31532</c:v>
                </c:pt>
                <c:pt idx="7">
                  <c:v>31897</c:v>
                </c:pt>
                <c:pt idx="8">
                  <c:v>32263</c:v>
                </c:pt>
                <c:pt idx="9">
                  <c:v>32628</c:v>
                </c:pt>
                <c:pt idx="10">
                  <c:v>32993</c:v>
                </c:pt>
                <c:pt idx="11">
                  <c:v>33358</c:v>
                </c:pt>
                <c:pt idx="12">
                  <c:v>33724</c:v>
                </c:pt>
                <c:pt idx="13">
                  <c:v>34089</c:v>
                </c:pt>
                <c:pt idx="14">
                  <c:v>34454</c:v>
                </c:pt>
                <c:pt idx="15">
                  <c:v>34819</c:v>
                </c:pt>
                <c:pt idx="16">
                  <c:v>35185</c:v>
                </c:pt>
                <c:pt idx="17">
                  <c:v>35550</c:v>
                </c:pt>
                <c:pt idx="18">
                  <c:v>35915</c:v>
                </c:pt>
                <c:pt idx="19">
                  <c:v>36280</c:v>
                </c:pt>
                <c:pt idx="20">
                  <c:v>36646</c:v>
                </c:pt>
                <c:pt idx="21">
                  <c:v>37011</c:v>
                </c:pt>
                <c:pt idx="22">
                  <c:v>37376</c:v>
                </c:pt>
                <c:pt idx="23">
                  <c:v>37741</c:v>
                </c:pt>
                <c:pt idx="24">
                  <c:v>38107</c:v>
                </c:pt>
                <c:pt idx="25">
                  <c:v>38472</c:v>
                </c:pt>
                <c:pt idx="26">
                  <c:v>38837</c:v>
                </c:pt>
                <c:pt idx="27">
                  <c:v>39202</c:v>
                </c:pt>
                <c:pt idx="28">
                  <c:v>39568</c:v>
                </c:pt>
                <c:pt idx="29">
                  <c:v>39933</c:v>
                </c:pt>
                <c:pt idx="30">
                  <c:v>40298</c:v>
                </c:pt>
                <c:pt idx="31">
                  <c:v>40663</c:v>
                </c:pt>
                <c:pt idx="32">
                  <c:v>41029</c:v>
                </c:pt>
                <c:pt idx="33">
                  <c:v>41394</c:v>
                </c:pt>
                <c:pt idx="34">
                  <c:v>41759</c:v>
                </c:pt>
                <c:pt idx="35">
                  <c:v>42124</c:v>
                </c:pt>
                <c:pt idx="36">
                  <c:v>42490</c:v>
                </c:pt>
                <c:pt idx="37">
                  <c:v>42855</c:v>
                </c:pt>
                <c:pt idx="38">
                  <c:v>43220</c:v>
                </c:pt>
                <c:pt idx="39">
                  <c:v>43585</c:v>
                </c:pt>
                <c:pt idx="40">
                  <c:v>43951</c:v>
                </c:pt>
                <c:pt idx="41">
                  <c:v>44316</c:v>
                </c:pt>
                <c:pt idx="42">
                  <c:v>44681</c:v>
                </c:pt>
                <c:pt idx="43">
                  <c:v>45046</c:v>
                </c:pt>
                <c:pt idx="44">
                  <c:v>45412</c:v>
                </c:pt>
              </c:numCache>
            </c:numRef>
          </c:cat>
          <c:val>
            <c:numRef>
              <c:f>Sheet1!$D$5:$D$49</c:f>
              <c:numCache>
                <c:formatCode>0%</c:formatCode>
                <c:ptCount val="45"/>
                <c:pt idx="0">
                  <c:v>1.8107384663832438E-3</c:v>
                </c:pt>
                <c:pt idx="1">
                  <c:v>0.46396856581532409</c:v>
                </c:pt>
                <c:pt idx="2">
                  <c:v>0.21262547640775153</c:v>
                </c:pt>
                <c:pt idx="3">
                  <c:v>-5.1969898185037611E-2</c:v>
                </c:pt>
                <c:pt idx="4">
                  <c:v>9.8571161748225666E-2</c:v>
                </c:pt>
                <c:pt idx="5">
                  <c:v>0.64470608237344318</c:v>
                </c:pt>
                <c:pt idx="6">
                  <c:v>0.54678899082568799</c:v>
                </c:pt>
                <c:pt idx="7">
                  <c:v>-0.19927154862747065</c:v>
                </c:pt>
                <c:pt idx="8">
                  <c:v>-1.6191628761006549E-2</c:v>
                </c:pt>
                <c:pt idx="9">
                  <c:v>0.65505832449628842</c:v>
                </c:pt>
                <c:pt idx="10">
                  <c:v>1.8927161822748451E-2</c:v>
                </c:pt>
                <c:pt idx="11">
                  <c:v>0.55334347842491161</c:v>
                </c:pt>
                <c:pt idx="12">
                  <c:v>2.1476710576385911</c:v>
                </c:pt>
                <c:pt idx="13">
                  <c:v>-0.45410163283364025</c:v>
                </c:pt>
                <c:pt idx="14">
                  <c:v>0.76511332045422398</c:v>
                </c:pt>
                <c:pt idx="15">
                  <c:v>-0.16358879901764489</c:v>
                </c:pt>
                <c:pt idx="16">
                  <c:v>0.22131440535158031</c:v>
                </c:pt>
                <c:pt idx="17">
                  <c:v>3.760400551908738E-3</c:v>
                </c:pt>
                <c:pt idx="18">
                  <c:v>4.3138571923220015E-2</c:v>
                </c:pt>
                <c:pt idx="19">
                  <c:v>-0.16999059101879044</c:v>
                </c:pt>
                <c:pt idx="20">
                  <c:v>0.40047629213787217</c:v>
                </c:pt>
                <c:pt idx="21">
                  <c:v>-0.24441820270313797</c:v>
                </c:pt>
                <c:pt idx="22">
                  <c:v>-5.1432728264699579E-2</c:v>
                </c:pt>
                <c:pt idx="23">
                  <c:v>-0.11334687372684349</c:v>
                </c:pt>
                <c:pt idx="24">
                  <c:v>0.91063893046466138</c:v>
                </c:pt>
                <c:pt idx="25">
                  <c:v>8.8300981947236901E-2</c:v>
                </c:pt>
                <c:pt idx="26">
                  <c:v>0.95672717582753264</c:v>
                </c:pt>
                <c:pt idx="27">
                  <c:v>0.15194526745143899</c:v>
                </c:pt>
                <c:pt idx="28">
                  <c:v>0.24616846292306227</c:v>
                </c:pt>
                <c:pt idx="29">
                  <c:v>-0.3403687444721013</c:v>
                </c:pt>
                <c:pt idx="30">
                  <c:v>0.53979874158682817</c:v>
                </c:pt>
                <c:pt idx="31">
                  <c:v>8.9827213958200813E-2</c:v>
                </c:pt>
                <c:pt idx="32">
                  <c:v>-9.4959960200585614E-2</c:v>
                </c:pt>
                <c:pt idx="33">
                  <c:v>0.12618476673628254</c:v>
                </c:pt>
                <c:pt idx="34">
                  <c:v>0.14938438837213353</c:v>
                </c:pt>
                <c:pt idx="35">
                  <c:v>0.2049045847496187</c:v>
                </c:pt>
                <c:pt idx="36">
                  <c:v>-5.2003771753387884E-2</c:v>
                </c:pt>
                <c:pt idx="37">
                  <c:v>0.16838536284757621</c:v>
                </c:pt>
                <c:pt idx="38">
                  <c:v>0.17520856730306433</c:v>
                </c:pt>
                <c:pt idx="39">
                  <c:v>0.11010097735063007</c:v>
                </c:pt>
                <c:pt idx="40">
                  <c:v>-0.13614447799280327</c:v>
                </c:pt>
                <c:pt idx="41">
                  <c:v>0.44679132157014623</c:v>
                </c:pt>
                <c:pt idx="42">
                  <c:v>0.1697029418010938</c:v>
                </c:pt>
                <c:pt idx="43">
                  <c:v>7.1004350266653748E-2</c:v>
                </c:pt>
                <c:pt idx="44">
                  <c:v>0.21878262429056994</c:v>
                </c:pt>
              </c:numCache>
            </c:numRef>
          </c:val>
          <c:extLst>
            <c:ext xmlns:c16="http://schemas.microsoft.com/office/drawing/2014/chart" uri="{C3380CC4-5D6E-409C-BE32-E72D297353CC}">
              <c16:uniqueId val="{00000000-92C6-4E9A-9D5D-6B7F2B606DD6}"/>
            </c:ext>
          </c:extLst>
        </c:ser>
        <c:dLbls>
          <c:dLblPos val="outEnd"/>
          <c:showLegendKey val="0"/>
          <c:showVal val="1"/>
          <c:showCatName val="0"/>
          <c:showSerName val="0"/>
          <c:showPercent val="0"/>
          <c:showBubbleSize val="0"/>
        </c:dLbls>
        <c:gapWidth val="219"/>
        <c:overlap val="-27"/>
        <c:axId val="1587522752"/>
        <c:axId val="1587505472"/>
      </c:barChart>
      <c:dateAx>
        <c:axId val="1587522752"/>
        <c:scaling>
          <c:orientation val="minMax"/>
          <c:max val="45504"/>
          <c:min val="29433"/>
        </c:scaling>
        <c:delete val="0"/>
        <c:axPos val="b"/>
        <c:numFmt formatCode="yyyy" sourceLinked="0"/>
        <c:majorTickMark val="out"/>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dk1"/>
                </a:solidFill>
                <a:latin typeface="+mn-lt"/>
                <a:ea typeface="+mn-ea"/>
                <a:cs typeface="+mn-cs"/>
              </a:defRPr>
            </a:pPr>
            <a:endParaRPr lang="en-US"/>
          </a:p>
        </c:txPr>
        <c:crossAx val="1587505472"/>
        <c:crosses val="autoZero"/>
        <c:auto val="1"/>
        <c:lblOffset val="100"/>
        <c:baseTimeUnit val="years"/>
        <c:majorUnit val="2"/>
        <c:majorTimeUnit val="years"/>
      </c:dateAx>
      <c:valAx>
        <c:axId val="1587505472"/>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crossAx val="1587522752"/>
        <c:crosses val="autoZero"/>
        <c:crossBetween val="between"/>
      </c:valAx>
      <c:spPr>
        <a:noFill/>
        <a:ln>
          <a:noFill/>
        </a:ln>
        <a:effectLst/>
      </c:spPr>
    </c:plotArea>
    <c:plotVisOnly val="1"/>
    <c:dispBlanksAs val="gap"/>
    <c:showDLblsOverMax val="0"/>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198de3abe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198de3abe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28600" indent="-228600">
              <a:buAutoNum type="arabicPeriod"/>
            </a:pPr>
            <a:endParaRPr lang="en-IN" dirty="0"/>
          </a:p>
        </p:txBody>
      </p:sp>
      <p:sp>
        <p:nvSpPr>
          <p:cNvPr id="4" name="Slide Number Placeholder 3"/>
          <p:cNvSpPr>
            <a:spLocks noGrp="1"/>
          </p:cNvSpPr>
          <p:nvPr>
            <p:ph type="sldNum" sz="quarter" idx="5"/>
          </p:nvPr>
        </p:nvSpPr>
        <p:spPr/>
        <p:txBody>
          <a:bodyPr/>
          <a:lstStyle/>
          <a:p>
            <a:fld id="{369367CD-0DA2-47F7-9B46-C5D5C843DA8A}" type="slidenum">
              <a:rPr lang="en-IN" smtClean="0"/>
              <a:pPr/>
              <a:t>10</a:t>
            </a:fld>
            <a:endParaRPr lang="en-IN"/>
          </a:p>
        </p:txBody>
      </p:sp>
    </p:spTree>
    <p:extLst>
      <p:ext uri="{BB962C8B-B14F-4D97-AF65-F5344CB8AC3E}">
        <p14:creationId xmlns:p14="http://schemas.microsoft.com/office/powerpoint/2010/main" val="3873852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369367CD-0DA2-47F7-9B46-C5D5C843DA8A}" type="slidenum">
              <a:rPr lang="en-IN" smtClean="0"/>
              <a:pPr/>
              <a:t>18</a:t>
            </a:fld>
            <a:endParaRPr lang="en-IN"/>
          </a:p>
        </p:txBody>
      </p:sp>
    </p:spTree>
    <p:extLst>
      <p:ext uri="{BB962C8B-B14F-4D97-AF65-F5344CB8AC3E}">
        <p14:creationId xmlns:p14="http://schemas.microsoft.com/office/powerpoint/2010/main" val="1587889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dba8866914_3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dba8866914_3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Clr>
                <a:srgbClr val="FF7901"/>
              </a:buClr>
              <a:buSzPts val="4400"/>
              <a:buNone/>
              <a:defRPr sz="4400">
                <a:solidFill>
                  <a:srgbClr val="FF7901"/>
                </a:solidFill>
              </a:defRPr>
            </a:lvl1pPr>
            <a:lvl2pPr lvl="1" algn="ctr">
              <a:spcBef>
                <a:spcPts val="0"/>
              </a:spcBef>
              <a:spcAft>
                <a:spcPts val="0"/>
              </a:spcAft>
              <a:buClr>
                <a:srgbClr val="FF7901"/>
              </a:buClr>
              <a:buSzPts val="5200"/>
              <a:buNone/>
              <a:defRPr sz="5200">
                <a:solidFill>
                  <a:srgbClr val="FF7901"/>
                </a:solidFill>
              </a:defRPr>
            </a:lvl2pPr>
            <a:lvl3pPr lvl="2" algn="ctr">
              <a:spcBef>
                <a:spcPts val="0"/>
              </a:spcBef>
              <a:spcAft>
                <a:spcPts val="0"/>
              </a:spcAft>
              <a:buClr>
                <a:srgbClr val="FF7901"/>
              </a:buClr>
              <a:buSzPts val="5200"/>
              <a:buNone/>
              <a:defRPr sz="5200">
                <a:solidFill>
                  <a:srgbClr val="FF7901"/>
                </a:solidFill>
              </a:defRPr>
            </a:lvl3pPr>
            <a:lvl4pPr lvl="3" algn="ctr">
              <a:spcBef>
                <a:spcPts val="0"/>
              </a:spcBef>
              <a:spcAft>
                <a:spcPts val="0"/>
              </a:spcAft>
              <a:buClr>
                <a:srgbClr val="FF7901"/>
              </a:buClr>
              <a:buSzPts val="5200"/>
              <a:buNone/>
              <a:defRPr sz="5200">
                <a:solidFill>
                  <a:srgbClr val="FF7901"/>
                </a:solidFill>
              </a:defRPr>
            </a:lvl4pPr>
            <a:lvl5pPr lvl="4" algn="ctr">
              <a:spcBef>
                <a:spcPts val="0"/>
              </a:spcBef>
              <a:spcAft>
                <a:spcPts val="0"/>
              </a:spcAft>
              <a:buClr>
                <a:srgbClr val="FF7901"/>
              </a:buClr>
              <a:buSzPts val="5200"/>
              <a:buNone/>
              <a:defRPr sz="5200">
                <a:solidFill>
                  <a:srgbClr val="FF7901"/>
                </a:solidFill>
              </a:defRPr>
            </a:lvl5pPr>
            <a:lvl6pPr lvl="5" algn="ctr">
              <a:spcBef>
                <a:spcPts val="0"/>
              </a:spcBef>
              <a:spcAft>
                <a:spcPts val="0"/>
              </a:spcAft>
              <a:buClr>
                <a:srgbClr val="FF7901"/>
              </a:buClr>
              <a:buSzPts val="5200"/>
              <a:buNone/>
              <a:defRPr sz="5200">
                <a:solidFill>
                  <a:srgbClr val="FF7901"/>
                </a:solidFill>
              </a:defRPr>
            </a:lvl6pPr>
            <a:lvl7pPr lvl="6" algn="ctr">
              <a:spcBef>
                <a:spcPts val="0"/>
              </a:spcBef>
              <a:spcAft>
                <a:spcPts val="0"/>
              </a:spcAft>
              <a:buClr>
                <a:srgbClr val="FF7901"/>
              </a:buClr>
              <a:buSzPts val="5200"/>
              <a:buNone/>
              <a:defRPr sz="5200">
                <a:solidFill>
                  <a:srgbClr val="FF7901"/>
                </a:solidFill>
              </a:defRPr>
            </a:lvl7pPr>
            <a:lvl8pPr lvl="7" algn="ctr">
              <a:spcBef>
                <a:spcPts val="0"/>
              </a:spcBef>
              <a:spcAft>
                <a:spcPts val="0"/>
              </a:spcAft>
              <a:buClr>
                <a:srgbClr val="FF7901"/>
              </a:buClr>
              <a:buSzPts val="5200"/>
              <a:buNone/>
              <a:defRPr sz="5200">
                <a:solidFill>
                  <a:srgbClr val="FF7901"/>
                </a:solidFill>
              </a:defRPr>
            </a:lvl8pPr>
            <a:lvl9pPr lvl="8" algn="ctr">
              <a:spcBef>
                <a:spcPts val="0"/>
              </a:spcBef>
              <a:spcAft>
                <a:spcPts val="0"/>
              </a:spcAft>
              <a:buClr>
                <a:srgbClr val="FF7901"/>
              </a:buClr>
              <a:buSzPts val="5200"/>
              <a:buNone/>
              <a:defRPr sz="5200">
                <a:solidFill>
                  <a:srgbClr val="FF7901"/>
                </a:solidFill>
              </a:defRPr>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rgbClr val="888888"/>
              </a:buClr>
              <a:buSzPts val="2800"/>
              <a:buNone/>
              <a:defRPr sz="2800">
                <a:solidFill>
                  <a:srgbClr val="888888"/>
                </a:solidFill>
              </a:defRPr>
            </a:lvl1pPr>
            <a:lvl2pPr lvl="1" algn="ctr">
              <a:lnSpc>
                <a:spcPct val="100000"/>
              </a:lnSpc>
              <a:spcBef>
                <a:spcPts val="0"/>
              </a:spcBef>
              <a:spcAft>
                <a:spcPts val="0"/>
              </a:spcAft>
              <a:buClr>
                <a:srgbClr val="888888"/>
              </a:buClr>
              <a:buSzPts val="2800"/>
              <a:buNone/>
              <a:defRPr sz="2800">
                <a:solidFill>
                  <a:srgbClr val="888888"/>
                </a:solidFill>
              </a:defRPr>
            </a:lvl2pPr>
            <a:lvl3pPr lvl="2" algn="ctr">
              <a:lnSpc>
                <a:spcPct val="100000"/>
              </a:lnSpc>
              <a:spcBef>
                <a:spcPts val="0"/>
              </a:spcBef>
              <a:spcAft>
                <a:spcPts val="0"/>
              </a:spcAft>
              <a:buClr>
                <a:srgbClr val="888888"/>
              </a:buClr>
              <a:buSzPts val="2800"/>
              <a:buNone/>
              <a:defRPr sz="2800">
                <a:solidFill>
                  <a:srgbClr val="888888"/>
                </a:solidFill>
              </a:defRPr>
            </a:lvl3pPr>
            <a:lvl4pPr lvl="3" algn="ctr">
              <a:lnSpc>
                <a:spcPct val="100000"/>
              </a:lnSpc>
              <a:spcBef>
                <a:spcPts val="0"/>
              </a:spcBef>
              <a:spcAft>
                <a:spcPts val="0"/>
              </a:spcAft>
              <a:buClr>
                <a:srgbClr val="888888"/>
              </a:buClr>
              <a:buSzPts val="2800"/>
              <a:buNone/>
              <a:defRPr sz="2800">
                <a:solidFill>
                  <a:srgbClr val="888888"/>
                </a:solidFill>
              </a:defRPr>
            </a:lvl4pPr>
            <a:lvl5pPr lvl="4" algn="ctr">
              <a:lnSpc>
                <a:spcPct val="100000"/>
              </a:lnSpc>
              <a:spcBef>
                <a:spcPts val="0"/>
              </a:spcBef>
              <a:spcAft>
                <a:spcPts val="0"/>
              </a:spcAft>
              <a:buClr>
                <a:srgbClr val="888888"/>
              </a:buClr>
              <a:buSzPts val="2800"/>
              <a:buNone/>
              <a:defRPr sz="2800">
                <a:solidFill>
                  <a:srgbClr val="888888"/>
                </a:solidFill>
              </a:defRPr>
            </a:lvl5pPr>
            <a:lvl6pPr lvl="5" algn="ctr">
              <a:lnSpc>
                <a:spcPct val="100000"/>
              </a:lnSpc>
              <a:spcBef>
                <a:spcPts val="0"/>
              </a:spcBef>
              <a:spcAft>
                <a:spcPts val="0"/>
              </a:spcAft>
              <a:buClr>
                <a:srgbClr val="888888"/>
              </a:buClr>
              <a:buSzPts val="2800"/>
              <a:buNone/>
              <a:defRPr sz="2800">
                <a:solidFill>
                  <a:srgbClr val="888888"/>
                </a:solidFill>
              </a:defRPr>
            </a:lvl6pPr>
            <a:lvl7pPr lvl="6" algn="ctr">
              <a:lnSpc>
                <a:spcPct val="100000"/>
              </a:lnSpc>
              <a:spcBef>
                <a:spcPts val="0"/>
              </a:spcBef>
              <a:spcAft>
                <a:spcPts val="0"/>
              </a:spcAft>
              <a:buClr>
                <a:srgbClr val="888888"/>
              </a:buClr>
              <a:buSzPts val="2800"/>
              <a:buNone/>
              <a:defRPr sz="2800">
                <a:solidFill>
                  <a:srgbClr val="888888"/>
                </a:solidFill>
              </a:defRPr>
            </a:lvl7pPr>
            <a:lvl8pPr lvl="7" algn="ctr">
              <a:lnSpc>
                <a:spcPct val="100000"/>
              </a:lnSpc>
              <a:spcBef>
                <a:spcPts val="0"/>
              </a:spcBef>
              <a:spcAft>
                <a:spcPts val="0"/>
              </a:spcAft>
              <a:buClr>
                <a:srgbClr val="888888"/>
              </a:buClr>
              <a:buSzPts val="2800"/>
              <a:buNone/>
              <a:defRPr sz="2800">
                <a:solidFill>
                  <a:srgbClr val="888888"/>
                </a:solidFill>
              </a:defRPr>
            </a:lvl8pPr>
            <a:lvl9pPr lvl="8" algn="ctr">
              <a:lnSpc>
                <a:spcPct val="100000"/>
              </a:lnSpc>
              <a:spcBef>
                <a:spcPts val="0"/>
              </a:spcBef>
              <a:spcAft>
                <a:spcPts val="0"/>
              </a:spcAft>
              <a:buClr>
                <a:srgbClr val="888888"/>
              </a:buClr>
              <a:buSzPts val="2800"/>
              <a:buNone/>
              <a:defRPr sz="2800">
                <a:solidFill>
                  <a:srgbClr val="888888"/>
                </a:solidFill>
              </a:defRPr>
            </a:lvl9pPr>
          </a:lstStyle>
          <a:p>
            <a:endParaRPr/>
          </a:p>
        </p:txBody>
      </p:sp>
      <p:sp>
        <p:nvSpPr>
          <p:cNvPr id="13" name="Google Shape;13;p2"/>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rtl="0">
              <a:buNone/>
              <a:defRPr sz="900">
                <a:solidFill>
                  <a:srgbClr val="888888"/>
                </a:solidFill>
              </a:defRPr>
            </a:lvl1pPr>
            <a:lvl2pPr lvl="1" rtl="0">
              <a:buNone/>
              <a:defRPr sz="900">
                <a:solidFill>
                  <a:srgbClr val="888888"/>
                </a:solidFill>
              </a:defRPr>
            </a:lvl2pPr>
            <a:lvl3pPr lvl="2" rtl="0">
              <a:buNone/>
              <a:defRPr sz="900">
                <a:solidFill>
                  <a:srgbClr val="888888"/>
                </a:solidFill>
              </a:defRPr>
            </a:lvl3pPr>
            <a:lvl4pPr lvl="3" rtl="0">
              <a:buNone/>
              <a:defRPr sz="900">
                <a:solidFill>
                  <a:srgbClr val="888888"/>
                </a:solidFill>
              </a:defRPr>
            </a:lvl4pPr>
            <a:lvl5pPr lvl="4" rtl="0">
              <a:buNone/>
              <a:defRPr sz="900">
                <a:solidFill>
                  <a:srgbClr val="888888"/>
                </a:solidFill>
              </a:defRPr>
            </a:lvl5pPr>
            <a:lvl6pPr lvl="5" rtl="0">
              <a:buNone/>
              <a:defRPr sz="900">
                <a:solidFill>
                  <a:srgbClr val="888888"/>
                </a:solidFill>
              </a:defRPr>
            </a:lvl6pPr>
            <a:lvl7pPr lvl="6" rtl="0">
              <a:buNone/>
              <a:defRPr sz="900">
                <a:solidFill>
                  <a:srgbClr val="888888"/>
                </a:solidFill>
              </a:defRPr>
            </a:lvl7pPr>
            <a:lvl8pPr lvl="7" rtl="0">
              <a:buNone/>
              <a:defRPr sz="900">
                <a:solidFill>
                  <a:srgbClr val="888888"/>
                </a:solidFill>
              </a:defRPr>
            </a:lvl8pPr>
            <a:lvl9pPr lvl="8" rtl="0">
              <a:buNone/>
              <a:defRPr sz="900">
                <a:solidFill>
                  <a:srgbClr val="888888"/>
                </a:solidFill>
              </a:defRPr>
            </a:lvl9pPr>
          </a:lstStyle>
          <a:p>
            <a:pPr marL="0" lvl="0" indent="0" algn="l" rtl="0">
              <a:spcBef>
                <a:spcPts val="0"/>
              </a:spcBef>
              <a:spcAft>
                <a:spcPts val="0"/>
              </a:spcAft>
              <a:buNone/>
            </a:pPr>
            <a:r>
              <a:rPr lang="en-GB"/>
              <a:t>[Confidential]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1"/>
        <p:cNvGrpSpPr/>
        <p:nvPr/>
      </p:nvGrpSpPr>
      <p:grpSpPr>
        <a:xfrm>
          <a:off x="0" y="0"/>
          <a:ext cx="0" cy="0"/>
          <a:chOff x="0" y="0"/>
          <a:chExt cx="0" cy="0"/>
        </a:xfrm>
      </p:grpSpPr>
      <p:sp>
        <p:nvSpPr>
          <p:cNvPr id="52" name="Google Shape;52;p13"/>
          <p:cNvSpPr txBox="1">
            <a:spLocks noGrp="1"/>
          </p:cNvSpPr>
          <p:nvPr>
            <p:ph type="title"/>
          </p:nvPr>
        </p:nvSpPr>
        <p:spPr>
          <a:xfrm>
            <a:off x="323022" y="311117"/>
            <a:ext cx="8540100" cy="6579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0"/>
              </a:spcBef>
              <a:spcAft>
                <a:spcPts val="0"/>
              </a:spcAft>
              <a:buClr>
                <a:srgbClr val="FF7901"/>
              </a:buClr>
              <a:buSzPts val="2700"/>
              <a:buFont typeface="Calibri"/>
              <a:buNone/>
              <a:defRPr sz="27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3" name="Google Shape;53;p13"/>
          <p:cNvSpPr txBox="1">
            <a:spLocks noGrp="1"/>
          </p:cNvSpPr>
          <p:nvPr>
            <p:ph type="body" idx="1"/>
          </p:nvPr>
        </p:nvSpPr>
        <p:spPr>
          <a:xfrm>
            <a:off x="323022" y="1132647"/>
            <a:ext cx="85401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rgbClr val="3F3F3F"/>
              </a:buClr>
              <a:buSzPts val="1400"/>
              <a:buChar char="■"/>
              <a:defRPr sz="1400"/>
            </a:lvl1pPr>
            <a:lvl2pPr marL="914400" lvl="1" indent="-304800" algn="l" rtl="0">
              <a:lnSpc>
                <a:spcPct val="90000"/>
              </a:lnSpc>
              <a:spcBef>
                <a:spcPts val="1200"/>
              </a:spcBef>
              <a:spcAft>
                <a:spcPts val="0"/>
              </a:spcAft>
              <a:buClr>
                <a:srgbClr val="3F3F3F"/>
              </a:buClr>
              <a:buSzPts val="1200"/>
              <a:buChar char="○"/>
              <a:defRPr sz="1200"/>
            </a:lvl2pPr>
            <a:lvl3pPr marL="1371600" lvl="2" indent="-298450" algn="l" rtl="0">
              <a:lnSpc>
                <a:spcPct val="90000"/>
              </a:lnSpc>
              <a:spcBef>
                <a:spcPts val="1200"/>
              </a:spcBef>
              <a:spcAft>
                <a:spcPts val="0"/>
              </a:spcAft>
              <a:buClr>
                <a:srgbClr val="3F3F3F"/>
              </a:buClr>
              <a:buSzPts val="1100"/>
              <a:buChar char="●"/>
              <a:defRPr sz="1100"/>
            </a:lvl3pPr>
            <a:lvl4pPr marL="1828800" lvl="3" indent="-298450" algn="l" rtl="0">
              <a:lnSpc>
                <a:spcPct val="90000"/>
              </a:lnSpc>
              <a:spcBef>
                <a:spcPts val="1200"/>
              </a:spcBef>
              <a:spcAft>
                <a:spcPts val="0"/>
              </a:spcAft>
              <a:buClr>
                <a:srgbClr val="3F3F3F"/>
              </a:buClr>
              <a:buSzPts val="1100"/>
              <a:buChar char="■"/>
              <a:defRPr sz="1100"/>
            </a:lvl4pPr>
            <a:lvl5pPr marL="2286000" lvl="4" indent="-298450" algn="l" rtl="0">
              <a:lnSpc>
                <a:spcPct val="90000"/>
              </a:lnSpc>
              <a:spcBef>
                <a:spcPts val="1200"/>
              </a:spcBef>
              <a:spcAft>
                <a:spcPts val="0"/>
              </a:spcAft>
              <a:buClr>
                <a:srgbClr val="3F3F3F"/>
              </a:buClr>
              <a:buSzPts val="1100"/>
              <a:buChar char="○"/>
              <a:defRPr sz="1100"/>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54" name="Google Shape;54;p13"/>
          <p:cNvSpPr txBox="1">
            <a:spLocks noGrp="1"/>
          </p:cNvSpPr>
          <p:nvPr>
            <p:ph type="dt" idx="10"/>
          </p:nvPr>
        </p:nvSpPr>
        <p:spPr>
          <a:xfrm>
            <a:off x="323022" y="4767263"/>
            <a:ext cx="20574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5" name="Google Shape;55;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6" name="Google Shape;56;p13"/>
          <p:cNvSpPr txBox="1">
            <a:spLocks noGrp="1"/>
          </p:cNvSpPr>
          <p:nvPr>
            <p:ph type="sldNum" idx="12"/>
          </p:nvPr>
        </p:nvSpPr>
        <p:spPr>
          <a:xfrm>
            <a:off x="6763578" y="4767263"/>
            <a:ext cx="2057400" cy="2739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7"/>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Private &amp; Confidential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47176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2"/>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2"/>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Private &amp; Confidential</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41491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41300" y="149000"/>
            <a:ext cx="8520600" cy="907200"/>
          </a:xfrm>
          <a:prstGeom prst="rect">
            <a:avLst/>
          </a:prstGeom>
        </p:spPr>
        <p:txBody>
          <a:bodyPr spcFirstLastPara="1" wrap="square" lIns="91425" tIns="91425" rIns="91425" bIns="91425" anchor="ctr" anchorCtr="0">
            <a:normAutofit/>
          </a:bodyPr>
          <a:lstStyle>
            <a:lvl1pPr lvl="0">
              <a:spcBef>
                <a:spcPts val="0"/>
              </a:spcBef>
              <a:spcAft>
                <a:spcPts val="0"/>
              </a:spcAft>
              <a:buSzPts val="22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04800">
              <a:spcBef>
                <a:spcPts val="0"/>
              </a:spcBef>
              <a:spcAft>
                <a:spcPts val="0"/>
              </a:spcAft>
              <a:buSzPts val="1200"/>
              <a:buChar char="■"/>
              <a:defRPr/>
            </a:lvl1pPr>
            <a:lvl2pPr marL="914400" lvl="1" indent="-304800">
              <a:spcBef>
                <a:spcPts val="0"/>
              </a:spcBef>
              <a:spcAft>
                <a:spcPts val="0"/>
              </a:spcAft>
              <a:buSzPts val="1200"/>
              <a:buChar char="○"/>
              <a:defRPr/>
            </a:lvl2pPr>
            <a:lvl3pPr marL="1371600" lvl="2" indent="-304800">
              <a:spcBef>
                <a:spcPts val="0"/>
              </a:spcBef>
              <a:spcAft>
                <a:spcPts val="0"/>
              </a:spcAft>
              <a:buSzPts val="1200"/>
              <a:buChar char="●"/>
              <a:defRPr/>
            </a:lvl3pPr>
            <a:lvl4pPr marL="1828800" lvl="3" indent="-304800">
              <a:spcBef>
                <a:spcPts val="0"/>
              </a:spcBef>
              <a:spcAft>
                <a:spcPts val="0"/>
              </a:spcAft>
              <a:buSzPts val="1200"/>
              <a:buChar char="■"/>
              <a:defRPr/>
            </a:lvl4pPr>
            <a:lvl5pPr marL="2286000" lvl="4" indent="-304800">
              <a:spcBef>
                <a:spcPts val="0"/>
              </a:spcBef>
              <a:spcAft>
                <a:spcPts val="0"/>
              </a:spcAft>
              <a:buSzPts val="1200"/>
              <a:buChar char="○"/>
              <a:defRPr/>
            </a:lvl5pPr>
            <a:lvl6pPr marL="2743200" lvl="5" indent="-304800">
              <a:spcBef>
                <a:spcPts val="0"/>
              </a:spcBef>
              <a:spcAft>
                <a:spcPts val="0"/>
              </a:spcAft>
              <a:buSzPts val="1200"/>
              <a:buChar char="●"/>
              <a:defRPr/>
            </a:lvl6pPr>
            <a:lvl7pPr marL="3200400" lvl="6" indent="-304800">
              <a:spcBef>
                <a:spcPts val="0"/>
              </a:spcBef>
              <a:spcAft>
                <a:spcPts val="0"/>
              </a:spcAft>
              <a:buSzPts val="1200"/>
              <a:buChar char="■"/>
              <a:defRPr/>
            </a:lvl7pPr>
            <a:lvl8pPr marL="3657600" lvl="7" indent="-304800">
              <a:spcBef>
                <a:spcPts val="0"/>
              </a:spcBef>
              <a:spcAft>
                <a:spcPts val="0"/>
              </a:spcAft>
              <a:buSzPts val="1200"/>
              <a:buChar char="○"/>
              <a:defRPr/>
            </a:lvl8pPr>
            <a:lvl9pPr marL="4114800" lvl="8" indent="-304800">
              <a:spcBef>
                <a:spcPts val="0"/>
              </a:spcBef>
              <a:spcAft>
                <a:spcPts val="0"/>
              </a:spcAft>
              <a:buSzPts val="1200"/>
              <a:buChar char="●"/>
              <a:defRPr/>
            </a:lvl9pPr>
          </a:lstStyle>
          <a:p>
            <a:endParaRPr/>
          </a:p>
        </p:txBody>
      </p:sp>
      <p:sp>
        <p:nvSpPr>
          <p:cNvPr id="41" name="Google Shape;41;p9"/>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200"/>
              <a:buNone/>
              <a:defRPr/>
            </a:lvl1pPr>
          </a:lstStyle>
          <a:p>
            <a:endParaRPr/>
          </a:p>
        </p:txBody>
      </p:sp>
      <p:sp>
        <p:nvSpPr>
          <p:cNvPr id="44" name="Google Shape;44;p10"/>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04800" algn="ctr">
              <a:spcBef>
                <a:spcPts val="0"/>
              </a:spcBef>
              <a:spcAft>
                <a:spcPts val="0"/>
              </a:spcAft>
              <a:buSzPts val="1200"/>
              <a:buChar char="■"/>
              <a:defRPr/>
            </a:lvl1pPr>
            <a:lvl2pPr marL="914400" lvl="1" indent="-304800" algn="ctr">
              <a:spcBef>
                <a:spcPts val="0"/>
              </a:spcBef>
              <a:spcAft>
                <a:spcPts val="0"/>
              </a:spcAft>
              <a:buSzPts val="1200"/>
              <a:buChar char="○"/>
              <a:defRPr/>
            </a:lvl2pPr>
            <a:lvl3pPr marL="1371600" lvl="2" indent="-304800" algn="ctr">
              <a:spcBef>
                <a:spcPts val="0"/>
              </a:spcBef>
              <a:spcAft>
                <a:spcPts val="0"/>
              </a:spcAft>
              <a:buSzPts val="1200"/>
              <a:buChar char="●"/>
              <a:defRPr/>
            </a:lvl3pPr>
            <a:lvl4pPr marL="1828800" lvl="3" indent="-304800" algn="ctr">
              <a:spcBef>
                <a:spcPts val="0"/>
              </a:spcBef>
              <a:spcAft>
                <a:spcPts val="0"/>
              </a:spcAft>
              <a:buSzPts val="1200"/>
              <a:buChar char="■"/>
              <a:defRPr/>
            </a:lvl4pPr>
            <a:lvl5pPr marL="2286000" lvl="4" indent="-304800" algn="ctr">
              <a:spcBef>
                <a:spcPts val="0"/>
              </a:spcBef>
              <a:spcAft>
                <a:spcPts val="0"/>
              </a:spcAft>
              <a:buSzPts val="1200"/>
              <a:buChar char="○"/>
              <a:defRPr/>
            </a:lvl5pPr>
            <a:lvl6pPr marL="2743200" lvl="5" indent="-304800" algn="ctr">
              <a:spcBef>
                <a:spcPts val="0"/>
              </a:spcBef>
              <a:spcAft>
                <a:spcPts val="0"/>
              </a:spcAft>
              <a:buSzPts val="1200"/>
              <a:buChar char="●"/>
              <a:defRPr/>
            </a:lvl6pPr>
            <a:lvl7pPr marL="3200400" lvl="6" indent="-304800" algn="ctr">
              <a:spcBef>
                <a:spcPts val="0"/>
              </a:spcBef>
              <a:spcAft>
                <a:spcPts val="0"/>
              </a:spcAft>
              <a:buSzPts val="1200"/>
              <a:buChar char="■"/>
              <a:defRPr/>
            </a:lvl7pPr>
            <a:lvl8pPr marL="3657600" lvl="7" indent="-304800" algn="ctr">
              <a:spcBef>
                <a:spcPts val="0"/>
              </a:spcBef>
              <a:spcAft>
                <a:spcPts val="0"/>
              </a:spcAft>
              <a:buSzPts val="1200"/>
              <a:buChar char="○"/>
              <a:defRPr/>
            </a:lvl8pPr>
            <a:lvl9pPr marL="4114800" lvl="8" indent="-304800" algn="ctr">
              <a:spcBef>
                <a:spcPts val="0"/>
              </a:spcBef>
              <a:spcAft>
                <a:spcPts val="0"/>
              </a:spcAft>
              <a:buSzPts val="1200"/>
              <a:buChar char="●"/>
              <a:defRPr/>
            </a:lvl9pPr>
          </a:lstStyle>
          <a:p>
            <a:endParaRPr/>
          </a:p>
        </p:txBody>
      </p:sp>
      <p:sp>
        <p:nvSpPr>
          <p:cNvPr id="48" name="Google Shape;48;p11"/>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r>
              <a:rPr lang="en-GB"/>
              <a:t>[Confidential] </a:t>
            </a: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1300" y="149000"/>
            <a:ext cx="8520600" cy="907200"/>
          </a:xfrm>
          <a:prstGeom prst="rect">
            <a:avLst/>
          </a:prstGeom>
          <a:noFill/>
          <a:ln>
            <a:noFill/>
          </a:ln>
        </p:spPr>
        <p:txBody>
          <a:bodyPr spcFirstLastPara="1" wrap="square" lIns="91425" tIns="91425" rIns="91425" bIns="91425" anchor="ctr" anchorCtr="0">
            <a:normAutofit/>
          </a:bodyPr>
          <a:lstStyle>
            <a:lvl1pPr lvl="0">
              <a:spcBef>
                <a:spcPts val="0"/>
              </a:spcBef>
              <a:spcAft>
                <a:spcPts val="0"/>
              </a:spcAft>
              <a:buClr>
                <a:srgbClr val="FF7901"/>
              </a:buClr>
              <a:buSzPts val="2200"/>
              <a:buNone/>
              <a:defRPr sz="2200">
                <a:solidFill>
                  <a:srgbClr val="FF7901"/>
                </a:solidFill>
              </a:defRPr>
            </a:lvl1pPr>
            <a:lvl2pPr lvl="1">
              <a:spcBef>
                <a:spcPts val="0"/>
              </a:spcBef>
              <a:spcAft>
                <a:spcPts val="0"/>
              </a:spcAft>
              <a:buClr>
                <a:srgbClr val="FF7901"/>
              </a:buClr>
              <a:buSzPts val="2800"/>
              <a:buNone/>
              <a:defRPr sz="2800">
                <a:solidFill>
                  <a:srgbClr val="FF7901"/>
                </a:solidFill>
              </a:defRPr>
            </a:lvl2pPr>
            <a:lvl3pPr lvl="2">
              <a:spcBef>
                <a:spcPts val="0"/>
              </a:spcBef>
              <a:spcAft>
                <a:spcPts val="0"/>
              </a:spcAft>
              <a:buClr>
                <a:srgbClr val="FF7901"/>
              </a:buClr>
              <a:buSzPts val="2800"/>
              <a:buNone/>
              <a:defRPr sz="2800">
                <a:solidFill>
                  <a:srgbClr val="FF7901"/>
                </a:solidFill>
              </a:defRPr>
            </a:lvl3pPr>
            <a:lvl4pPr lvl="3">
              <a:spcBef>
                <a:spcPts val="0"/>
              </a:spcBef>
              <a:spcAft>
                <a:spcPts val="0"/>
              </a:spcAft>
              <a:buClr>
                <a:srgbClr val="FF7901"/>
              </a:buClr>
              <a:buSzPts val="2800"/>
              <a:buNone/>
              <a:defRPr sz="2800">
                <a:solidFill>
                  <a:srgbClr val="FF7901"/>
                </a:solidFill>
              </a:defRPr>
            </a:lvl4pPr>
            <a:lvl5pPr lvl="4">
              <a:spcBef>
                <a:spcPts val="0"/>
              </a:spcBef>
              <a:spcAft>
                <a:spcPts val="0"/>
              </a:spcAft>
              <a:buClr>
                <a:srgbClr val="FF7901"/>
              </a:buClr>
              <a:buSzPts val="2800"/>
              <a:buNone/>
              <a:defRPr sz="2800">
                <a:solidFill>
                  <a:srgbClr val="FF7901"/>
                </a:solidFill>
              </a:defRPr>
            </a:lvl5pPr>
            <a:lvl6pPr lvl="5">
              <a:spcBef>
                <a:spcPts val="0"/>
              </a:spcBef>
              <a:spcAft>
                <a:spcPts val="0"/>
              </a:spcAft>
              <a:buClr>
                <a:srgbClr val="FF7901"/>
              </a:buClr>
              <a:buSzPts val="2800"/>
              <a:buNone/>
              <a:defRPr sz="2800">
                <a:solidFill>
                  <a:srgbClr val="FF7901"/>
                </a:solidFill>
              </a:defRPr>
            </a:lvl6pPr>
            <a:lvl7pPr lvl="6">
              <a:spcBef>
                <a:spcPts val="0"/>
              </a:spcBef>
              <a:spcAft>
                <a:spcPts val="0"/>
              </a:spcAft>
              <a:buClr>
                <a:srgbClr val="FF7901"/>
              </a:buClr>
              <a:buSzPts val="2800"/>
              <a:buNone/>
              <a:defRPr sz="2800">
                <a:solidFill>
                  <a:srgbClr val="FF7901"/>
                </a:solidFill>
              </a:defRPr>
            </a:lvl7pPr>
            <a:lvl8pPr lvl="7">
              <a:spcBef>
                <a:spcPts val="0"/>
              </a:spcBef>
              <a:spcAft>
                <a:spcPts val="0"/>
              </a:spcAft>
              <a:buClr>
                <a:srgbClr val="FF7901"/>
              </a:buClr>
              <a:buSzPts val="2800"/>
              <a:buNone/>
              <a:defRPr sz="2800">
                <a:solidFill>
                  <a:srgbClr val="FF7901"/>
                </a:solidFill>
              </a:defRPr>
            </a:lvl8pPr>
            <a:lvl9pPr lvl="8">
              <a:spcBef>
                <a:spcPts val="0"/>
              </a:spcBef>
              <a:spcAft>
                <a:spcPts val="0"/>
              </a:spcAft>
              <a:buClr>
                <a:srgbClr val="FF7901"/>
              </a:buClr>
              <a:buSzPts val="2800"/>
              <a:buNone/>
              <a:defRPr sz="2800">
                <a:solidFill>
                  <a:srgbClr val="FF7901"/>
                </a:solidFill>
              </a:defRPr>
            </a:lvl9pPr>
          </a:lstStyle>
          <a:p>
            <a:endParaRPr/>
          </a:p>
        </p:txBody>
      </p:sp>
      <p:sp>
        <p:nvSpPr>
          <p:cNvPr id="7" name="Google Shape;7;p1"/>
          <p:cNvSpPr txBox="1">
            <a:spLocks noGrp="1"/>
          </p:cNvSpPr>
          <p:nvPr>
            <p:ph type="body" idx="1"/>
          </p:nvPr>
        </p:nvSpPr>
        <p:spPr>
          <a:xfrm>
            <a:off x="341303" y="1152475"/>
            <a:ext cx="8520600" cy="3416400"/>
          </a:xfrm>
          <a:prstGeom prst="rect">
            <a:avLst/>
          </a:prstGeom>
          <a:noFill/>
          <a:ln>
            <a:noFill/>
          </a:ln>
        </p:spPr>
        <p:txBody>
          <a:bodyPr spcFirstLastPara="1" wrap="square" lIns="91425" tIns="91425" rIns="91425" bIns="91425" anchor="t" anchorCtr="0">
            <a:normAutofit/>
          </a:bodyPr>
          <a:lstStyle>
            <a:lvl1pPr marL="457200" lvl="0" indent="-304800">
              <a:lnSpc>
                <a:spcPct val="115000"/>
              </a:lnSpc>
              <a:spcBef>
                <a:spcPts val="0"/>
              </a:spcBef>
              <a:spcAft>
                <a:spcPts val="0"/>
              </a:spcAft>
              <a:buClr>
                <a:srgbClr val="3F3F3F"/>
              </a:buClr>
              <a:buSzPts val="1200"/>
              <a:buChar char="■"/>
              <a:defRPr sz="1200">
                <a:solidFill>
                  <a:srgbClr val="3F3F3F"/>
                </a:solidFill>
              </a:defRPr>
            </a:lvl1pPr>
            <a:lvl2pPr marL="914400" lvl="1" indent="-304800">
              <a:lnSpc>
                <a:spcPct val="115000"/>
              </a:lnSpc>
              <a:spcBef>
                <a:spcPts val="0"/>
              </a:spcBef>
              <a:spcAft>
                <a:spcPts val="0"/>
              </a:spcAft>
              <a:buClr>
                <a:srgbClr val="3F3F3F"/>
              </a:buClr>
              <a:buSzPts val="1200"/>
              <a:buChar char="○"/>
              <a:defRPr sz="1200">
                <a:solidFill>
                  <a:srgbClr val="3F3F3F"/>
                </a:solidFill>
              </a:defRPr>
            </a:lvl2pPr>
            <a:lvl3pPr marL="1371600" lvl="2" indent="-304800">
              <a:lnSpc>
                <a:spcPct val="115000"/>
              </a:lnSpc>
              <a:spcBef>
                <a:spcPts val="0"/>
              </a:spcBef>
              <a:spcAft>
                <a:spcPts val="0"/>
              </a:spcAft>
              <a:buClr>
                <a:srgbClr val="3F3F3F"/>
              </a:buClr>
              <a:buSzPts val="1200"/>
              <a:buChar char="●"/>
              <a:defRPr sz="1200">
                <a:solidFill>
                  <a:srgbClr val="3F3F3F"/>
                </a:solidFill>
              </a:defRPr>
            </a:lvl3pPr>
            <a:lvl4pPr marL="1828800" lvl="3" indent="-304800">
              <a:lnSpc>
                <a:spcPct val="115000"/>
              </a:lnSpc>
              <a:spcBef>
                <a:spcPts val="0"/>
              </a:spcBef>
              <a:spcAft>
                <a:spcPts val="0"/>
              </a:spcAft>
              <a:buClr>
                <a:srgbClr val="3F3F3F"/>
              </a:buClr>
              <a:buSzPts val="1200"/>
              <a:buChar char="■"/>
              <a:defRPr sz="1200">
                <a:solidFill>
                  <a:srgbClr val="3F3F3F"/>
                </a:solidFill>
              </a:defRPr>
            </a:lvl4pPr>
            <a:lvl5pPr marL="2286000" lvl="4" indent="-304800">
              <a:lnSpc>
                <a:spcPct val="115000"/>
              </a:lnSpc>
              <a:spcBef>
                <a:spcPts val="0"/>
              </a:spcBef>
              <a:spcAft>
                <a:spcPts val="0"/>
              </a:spcAft>
              <a:buClr>
                <a:srgbClr val="3F3F3F"/>
              </a:buClr>
              <a:buSzPts val="1200"/>
              <a:buChar char="○"/>
              <a:defRPr sz="1200">
                <a:solidFill>
                  <a:srgbClr val="3F3F3F"/>
                </a:solidFill>
              </a:defRPr>
            </a:lvl5pPr>
            <a:lvl6pPr marL="2743200" lvl="5" indent="-304800">
              <a:lnSpc>
                <a:spcPct val="115000"/>
              </a:lnSpc>
              <a:spcBef>
                <a:spcPts val="0"/>
              </a:spcBef>
              <a:spcAft>
                <a:spcPts val="0"/>
              </a:spcAft>
              <a:buClr>
                <a:srgbClr val="3F3F3F"/>
              </a:buClr>
              <a:buSzPts val="1200"/>
              <a:buChar char="●"/>
              <a:defRPr sz="1200">
                <a:solidFill>
                  <a:srgbClr val="3F3F3F"/>
                </a:solidFill>
              </a:defRPr>
            </a:lvl6pPr>
            <a:lvl7pPr marL="3200400" lvl="6" indent="-304800">
              <a:lnSpc>
                <a:spcPct val="115000"/>
              </a:lnSpc>
              <a:spcBef>
                <a:spcPts val="0"/>
              </a:spcBef>
              <a:spcAft>
                <a:spcPts val="0"/>
              </a:spcAft>
              <a:buClr>
                <a:srgbClr val="3F3F3F"/>
              </a:buClr>
              <a:buSzPts val="1200"/>
              <a:buChar char="■"/>
              <a:defRPr sz="1200">
                <a:solidFill>
                  <a:srgbClr val="3F3F3F"/>
                </a:solidFill>
              </a:defRPr>
            </a:lvl7pPr>
            <a:lvl8pPr marL="3657600" lvl="7" indent="-304800">
              <a:lnSpc>
                <a:spcPct val="115000"/>
              </a:lnSpc>
              <a:spcBef>
                <a:spcPts val="0"/>
              </a:spcBef>
              <a:spcAft>
                <a:spcPts val="0"/>
              </a:spcAft>
              <a:buClr>
                <a:srgbClr val="3F3F3F"/>
              </a:buClr>
              <a:buSzPts val="1200"/>
              <a:buChar char="○"/>
              <a:defRPr sz="1200">
                <a:solidFill>
                  <a:srgbClr val="3F3F3F"/>
                </a:solidFill>
              </a:defRPr>
            </a:lvl8pPr>
            <a:lvl9pPr marL="4114800" lvl="8" indent="-304800">
              <a:lnSpc>
                <a:spcPct val="115000"/>
              </a:lnSpc>
              <a:spcBef>
                <a:spcPts val="0"/>
              </a:spcBef>
              <a:spcAft>
                <a:spcPts val="0"/>
              </a:spcAft>
              <a:buClr>
                <a:srgbClr val="3F3F3F"/>
              </a:buClr>
              <a:buSzPts val="1200"/>
              <a:buChar char="●"/>
              <a:defRPr sz="1200">
                <a:solidFill>
                  <a:srgbClr val="3F3F3F"/>
                </a:solidFill>
              </a:defRPr>
            </a:lvl9pPr>
          </a:lstStyle>
          <a:p>
            <a:endParaRPr/>
          </a:p>
        </p:txBody>
      </p:sp>
      <p:sp>
        <p:nvSpPr>
          <p:cNvPr id="8" name="Google Shape;8;p1"/>
          <p:cNvSpPr txBox="1">
            <a:spLocks noGrp="1"/>
          </p:cNvSpPr>
          <p:nvPr>
            <p:ph type="sldNum" idx="12"/>
          </p:nvPr>
        </p:nvSpPr>
        <p:spPr>
          <a:xfrm>
            <a:off x="208023" y="4709810"/>
            <a:ext cx="1133700" cy="393600"/>
          </a:xfrm>
          <a:prstGeom prst="rect">
            <a:avLst/>
          </a:prstGeom>
          <a:noFill/>
          <a:ln>
            <a:noFill/>
          </a:ln>
        </p:spPr>
        <p:txBody>
          <a:bodyPr spcFirstLastPara="1" wrap="square" lIns="91425" tIns="91425" rIns="91425" bIns="91425" anchor="ctr" anchorCtr="0">
            <a:normAutofit/>
          </a:bodyPr>
          <a:lstStyle>
            <a:lvl1pPr lvl="0">
              <a:buNone/>
              <a:defRPr sz="900">
                <a:solidFill>
                  <a:srgbClr val="888888"/>
                </a:solidFill>
              </a:defRPr>
            </a:lvl1pPr>
            <a:lvl2pPr lvl="1">
              <a:buNone/>
              <a:defRPr sz="900">
                <a:solidFill>
                  <a:srgbClr val="888888"/>
                </a:solidFill>
              </a:defRPr>
            </a:lvl2pPr>
            <a:lvl3pPr lvl="2">
              <a:buNone/>
              <a:defRPr sz="900">
                <a:solidFill>
                  <a:srgbClr val="888888"/>
                </a:solidFill>
              </a:defRPr>
            </a:lvl3pPr>
            <a:lvl4pPr lvl="3">
              <a:buNone/>
              <a:defRPr sz="900">
                <a:solidFill>
                  <a:srgbClr val="888888"/>
                </a:solidFill>
              </a:defRPr>
            </a:lvl4pPr>
            <a:lvl5pPr lvl="4">
              <a:buNone/>
              <a:defRPr sz="900">
                <a:solidFill>
                  <a:srgbClr val="888888"/>
                </a:solidFill>
              </a:defRPr>
            </a:lvl5pPr>
            <a:lvl6pPr lvl="5">
              <a:buNone/>
              <a:defRPr sz="900">
                <a:solidFill>
                  <a:srgbClr val="888888"/>
                </a:solidFill>
              </a:defRPr>
            </a:lvl6pPr>
            <a:lvl7pPr lvl="6">
              <a:buNone/>
              <a:defRPr sz="900">
                <a:solidFill>
                  <a:srgbClr val="888888"/>
                </a:solidFill>
              </a:defRPr>
            </a:lvl7pPr>
            <a:lvl8pPr lvl="7">
              <a:buNone/>
              <a:defRPr sz="900">
                <a:solidFill>
                  <a:srgbClr val="888888"/>
                </a:solidFill>
              </a:defRPr>
            </a:lvl8pPr>
            <a:lvl9pPr lvl="8">
              <a:buNone/>
              <a:defRPr sz="900">
                <a:solidFill>
                  <a:srgbClr val="888888"/>
                </a:solidFill>
              </a:defRPr>
            </a:lvl9pPr>
          </a:lstStyle>
          <a:p>
            <a:pPr marL="0" lvl="0" indent="0" algn="l" rtl="0">
              <a:spcBef>
                <a:spcPts val="0"/>
              </a:spcBef>
              <a:spcAft>
                <a:spcPts val="0"/>
              </a:spcAft>
              <a:buNone/>
            </a:pPr>
            <a:r>
              <a:rPr lang="en-GB"/>
              <a:t>[Confidential] #</a:t>
            </a:r>
            <a:endParaRPr/>
          </a:p>
        </p:txBody>
      </p:sp>
      <p:pic>
        <p:nvPicPr>
          <p:cNvPr id="9" name="Google Shape;9;p1"/>
          <p:cNvPicPr preferRelativeResize="0"/>
          <p:nvPr/>
        </p:nvPicPr>
        <p:blipFill rotWithShape="1">
          <a:blip r:embed="rId14">
            <a:alphaModFix/>
          </a:blip>
          <a:srcRect l="4671" t="13005" r="3551" b="12506"/>
          <a:stretch/>
        </p:blipFill>
        <p:spPr>
          <a:xfrm>
            <a:off x="7968735" y="4703625"/>
            <a:ext cx="971441" cy="2949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1" r:id="rId11"/>
    <p:sldLayoutId id="2147483662"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12.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2.xml"/><Relationship Id="rId4" Type="http://schemas.openxmlformats.org/officeDocument/2006/relationships/image" Target="../media/image1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20.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0.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10.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0.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0.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10.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10.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10.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IN" dirty="0"/>
              <a:t>Indian Stock Market Performance</a:t>
            </a:r>
            <a:endParaRPr dirty="0">
              <a:latin typeface="Noto Sans" panose="020B0502040504020204" pitchFamily="34" charset="0"/>
              <a:ea typeface="Noto Sans" panose="020B0502040504020204" pitchFamily="34" charset="0"/>
              <a:cs typeface="Noto Sans" panose="020B0502040504020204" pitchFamily="34" charset="0"/>
            </a:endParaRPr>
          </a:p>
        </p:txBody>
      </p:sp>
      <p:sp>
        <p:nvSpPr>
          <p:cNvPr id="69" name="Google Shape;69;p15"/>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GB">
                <a:latin typeface="Noto Sans" panose="020B0502040504020204" pitchFamily="34" charset="0"/>
                <a:ea typeface="Noto Sans" panose="020B0502040504020204" pitchFamily="34" charset="0"/>
                <a:cs typeface="Noto Sans" panose="020B0502040504020204" pitchFamily="34" charset="0"/>
              </a:rPr>
              <a:t>[Confidential] 1</a:t>
            </a:r>
            <a:endParaRPr>
              <a:latin typeface="Noto Sans" panose="020B0502040504020204" pitchFamily="34" charset="0"/>
              <a:ea typeface="Noto Sans" panose="020B0502040504020204" pitchFamily="34" charset="0"/>
              <a:cs typeface="Noto Sans" panose="020B0502040504020204" pitchFamily="34" charset="0"/>
            </a:endParaRPr>
          </a:p>
        </p:txBody>
      </p:sp>
      <p:sp>
        <p:nvSpPr>
          <p:cNvPr id="70" name="Google Shape;70;p15"/>
          <p:cNvSpPr txBox="1">
            <a:spLocks noGrp="1"/>
          </p:cNvSpPr>
          <p:nvPr>
            <p:ph type="subTitle" idx="1"/>
          </p:nvPr>
        </p:nvSpPr>
        <p:spPr>
          <a:xfrm>
            <a:off x="7438768" y="126250"/>
            <a:ext cx="1567982" cy="534836"/>
          </a:xfrm>
          <a:prstGeom prst="rect">
            <a:avLst/>
          </a:prstGeom>
        </p:spPr>
        <p:txBody>
          <a:bodyPr spcFirstLastPara="1" wrap="square" lIns="91425" tIns="91425" rIns="91425" bIns="91425" anchor="t" anchorCtr="0">
            <a:normAutofit fontScale="92500"/>
          </a:bodyPr>
          <a:lstStyle/>
          <a:p>
            <a:pPr marL="0" lvl="0" indent="0" algn="r" rtl="0">
              <a:spcBef>
                <a:spcPts val="0"/>
              </a:spcBef>
              <a:spcAft>
                <a:spcPts val="0"/>
              </a:spcAft>
              <a:buClr>
                <a:schemeClr val="dk1"/>
              </a:buClr>
              <a:buSzPts val="1100"/>
              <a:buFont typeface="Arial"/>
              <a:buNone/>
            </a:pPr>
            <a:r>
              <a:rPr lang="en-GB" sz="1600" dirty="0">
                <a:solidFill>
                  <a:schemeClr val="tx1"/>
                </a:solidFill>
                <a:latin typeface="Noto Sans" panose="020B0502040504020204" pitchFamily="34" charset="0"/>
                <a:ea typeface="Noto Sans" panose="020B0502040504020204" pitchFamily="34" charset="0"/>
                <a:cs typeface="Noto Sans" panose="020B0502040504020204" pitchFamily="34" charset="0"/>
              </a:rPr>
              <a:t>17 August 2024</a:t>
            </a:r>
            <a:endParaRPr sz="16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657349" y="1550193"/>
            <a:ext cx="6386899" cy="1366001"/>
          </a:xfrm>
        </p:spPr>
        <p:txBody>
          <a:bodyPr>
            <a:normAutofit/>
          </a:bodyPr>
          <a:lstStyle/>
          <a:p>
            <a:pPr algn="ctr"/>
            <a:r>
              <a:rPr lang="en-IN" sz="2800" dirty="0"/>
              <a:t>Returns are ok but </a:t>
            </a:r>
            <a:br>
              <a:rPr lang="en-IN" sz="2800" dirty="0"/>
            </a:br>
            <a:r>
              <a:rPr lang="en-IN" sz="2800" dirty="0"/>
              <a:t>What about Risk?</a:t>
            </a:r>
          </a:p>
        </p:txBody>
      </p:sp>
      <p:sp>
        <p:nvSpPr>
          <p:cNvPr id="4" name="Footer Placeholder 3"/>
          <p:cNvSpPr>
            <a:spLocks noGrp="1"/>
          </p:cNvSpPr>
          <p:nvPr>
            <p:ph type="ftr" sz="quarter" idx="11"/>
          </p:nvPr>
        </p:nvSpPr>
        <p:spPr>
          <a:xfrm>
            <a:off x="3486150" y="4898666"/>
            <a:ext cx="2171700" cy="273844"/>
          </a:xfrm>
        </p:spPr>
        <p:txBody>
          <a:bodyPr/>
          <a:lstStyle/>
          <a:p>
            <a:r>
              <a:rPr lang="en-US">
                <a:solidFill>
                  <a:schemeClr val="bg1"/>
                </a:solidFill>
              </a:rPr>
              <a:t>Private &amp; Confidential</a:t>
            </a:r>
            <a:endParaRPr lang="en-US" dirty="0">
              <a:solidFill>
                <a:schemeClr val="bg1"/>
              </a:solidFill>
            </a:endParaRPr>
          </a:p>
        </p:txBody>
      </p:sp>
      <p:sp>
        <p:nvSpPr>
          <p:cNvPr id="5" name="Slide Number Placeholder 4"/>
          <p:cNvSpPr>
            <a:spLocks noGrp="1"/>
          </p:cNvSpPr>
          <p:nvPr>
            <p:ph type="sldNum" sz="quarter" idx="12"/>
          </p:nvPr>
        </p:nvSpPr>
        <p:spPr>
          <a:xfrm>
            <a:off x="6286500" y="4869657"/>
            <a:ext cx="1600200" cy="273844"/>
          </a:xfrm>
        </p:spPr>
        <p:txBody>
          <a:bodyPr>
            <a:normAutofit fontScale="77500" lnSpcReduction="20000"/>
          </a:bodyPr>
          <a:lstStyle/>
          <a:p>
            <a:fld id="{B6F15528-21DE-4FAA-801E-634DDDAF4B2B}" type="slidenum">
              <a:rPr lang="en-US" smtClean="0">
                <a:solidFill>
                  <a:schemeClr val="bg1"/>
                </a:solidFill>
              </a:rPr>
              <a:pPr/>
              <a:t>10</a:t>
            </a:fld>
            <a:endParaRPr lang="en-US" dirty="0">
              <a:solidFill>
                <a:schemeClr val="bg1"/>
              </a:solidFill>
            </a:endParaRPr>
          </a:p>
        </p:txBody>
      </p:sp>
      <p:sp>
        <p:nvSpPr>
          <p:cNvPr id="2" name="Footer Placeholder 3">
            <a:extLst>
              <a:ext uri="{FF2B5EF4-FFF2-40B4-BE49-F238E27FC236}">
                <a16:creationId xmlns:a16="http://schemas.microsoft.com/office/drawing/2014/main" id="{02BF2ECA-5004-AF08-D487-57C4D680A4D2}"/>
              </a:ext>
            </a:extLst>
          </p:cNvPr>
          <p:cNvSpPr txBox="1">
            <a:spLocks/>
          </p:cNvSpPr>
          <p:nvPr/>
        </p:nvSpPr>
        <p:spPr>
          <a:xfrm>
            <a:off x="3028950" y="4767263"/>
            <a:ext cx="3086100" cy="2739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a:latin typeface="Calibri" panose="020F0502020204030204" pitchFamily="34" charset="0"/>
                <a:ea typeface="Calibri" panose="020F0502020204030204" pitchFamily="34" charset="0"/>
                <a:cs typeface="Calibri" panose="020F0502020204030204" pitchFamily="34" charset="0"/>
              </a:rPr>
              <a:t>Private &amp; Confidential</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2451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71450"/>
            <a:ext cx="6858000" cy="857250"/>
          </a:xfrm>
        </p:spPr>
        <p:txBody>
          <a:bodyPr>
            <a:normAutofit/>
          </a:bodyPr>
          <a:lstStyle/>
          <a:p>
            <a:pPr algn="ctr"/>
            <a:r>
              <a:rPr lang="en-IN" dirty="0"/>
              <a:t>Importance of Risk Management</a:t>
            </a:r>
          </a:p>
        </p:txBody>
      </p:sp>
      <p:sp>
        <p:nvSpPr>
          <p:cNvPr id="3" name="Content Placeholder 2"/>
          <p:cNvSpPr>
            <a:spLocks noGrp="1"/>
          </p:cNvSpPr>
          <p:nvPr>
            <p:ph idx="1"/>
          </p:nvPr>
        </p:nvSpPr>
        <p:spPr>
          <a:xfrm>
            <a:off x="1142999" y="745066"/>
            <a:ext cx="6646333" cy="3770489"/>
          </a:xfrm>
          <a:ln>
            <a:solidFill>
              <a:srgbClr val="FFAB40"/>
            </a:solidFill>
          </a:ln>
        </p:spPr>
        <p:txBody>
          <a:bodyPr>
            <a:noAutofit/>
          </a:bodyPr>
          <a:lstStyle/>
          <a:p>
            <a:r>
              <a:rPr lang="en-US" sz="1500" dirty="0"/>
              <a:t>The following chart shows how much of a gain you would require to make back a given loss:</a:t>
            </a:r>
          </a:p>
          <a:p>
            <a:endParaRPr lang="en-US" sz="1500" dirty="0"/>
          </a:p>
          <a:p>
            <a:endParaRPr lang="en-US" sz="1500" dirty="0"/>
          </a:p>
          <a:p>
            <a:endParaRPr lang="en-US" sz="1500" dirty="0"/>
          </a:p>
          <a:p>
            <a:endParaRPr lang="en-US" sz="1500" dirty="0"/>
          </a:p>
          <a:p>
            <a:endParaRPr lang="en-US" sz="1500" dirty="0"/>
          </a:p>
          <a:p>
            <a:endParaRPr lang="en-US" sz="1500" dirty="0"/>
          </a:p>
          <a:p>
            <a:endParaRPr lang="en-US" sz="1500" dirty="0"/>
          </a:p>
          <a:p>
            <a:pPr marL="0" indent="0">
              <a:buNone/>
            </a:pPr>
            <a:endParaRPr lang="en-US" sz="1500" dirty="0"/>
          </a:p>
        </p:txBody>
      </p:sp>
      <p:sp>
        <p:nvSpPr>
          <p:cNvPr id="4" name="Footer Placeholder 3"/>
          <p:cNvSpPr>
            <a:spLocks noGrp="1"/>
          </p:cNvSpPr>
          <p:nvPr>
            <p:ph type="ftr" sz="quarter" idx="11"/>
          </p:nvPr>
        </p:nvSpPr>
        <p:spPr/>
        <p:txBody>
          <a:bodyPr/>
          <a:lstStyle/>
          <a:p>
            <a:r>
              <a:rPr lang="en-US" dirty="0">
                <a:solidFill>
                  <a:prstClr val="white"/>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11</a:t>
            </a:fld>
            <a:endParaRPr lang="en-US" dirty="0">
              <a:solidFill>
                <a:prstClr val="white"/>
              </a:solidFill>
            </a:endParaRP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5154" y="1407651"/>
            <a:ext cx="2686708" cy="3129099"/>
          </a:xfrm>
          <a:prstGeom prst="rect">
            <a:avLst/>
          </a:prstGeom>
        </p:spPr>
      </p:pic>
      <p:sp>
        <p:nvSpPr>
          <p:cNvPr id="7" name="Footer Placeholder 3">
            <a:extLst>
              <a:ext uri="{FF2B5EF4-FFF2-40B4-BE49-F238E27FC236}">
                <a16:creationId xmlns:a16="http://schemas.microsoft.com/office/drawing/2014/main" id="{FDE338D8-AAA4-660E-24BA-90195A656CE3}"/>
              </a:ext>
            </a:extLst>
          </p:cNvPr>
          <p:cNvSpPr txBox="1">
            <a:spLocks/>
          </p:cNvSpPr>
          <p:nvPr/>
        </p:nvSpPr>
        <p:spPr>
          <a:xfrm>
            <a:off x="2923115" y="4835100"/>
            <a:ext cx="3086100" cy="273900"/>
          </a:xfrm>
          <a:prstGeom prst="rect">
            <a:avLst/>
          </a:prstGeom>
          <a:no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1255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a:t>Systematic vs. Unsystematic Risk</a:t>
            </a:r>
          </a:p>
        </p:txBody>
      </p:sp>
      <p:sp>
        <p:nvSpPr>
          <p:cNvPr id="3" name="Content Placeholder 2"/>
          <p:cNvSpPr>
            <a:spLocks noGrp="1"/>
          </p:cNvSpPr>
          <p:nvPr>
            <p:ph idx="1"/>
          </p:nvPr>
        </p:nvSpPr>
        <p:spPr>
          <a:xfrm>
            <a:off x="1485900" y="971551"/>
            <a:ext cx="6172200" cy="3623072"/>
          </a:xfrm>
        </p:spPr>
        <p:txBody>
          <a:bodyPr>
            <a:normAutofit/>
          </a:bodyPr>
          <a:lstStyle/>
          <a:p>
            <a:pPr>
              <a:buFont typeface="Wingdings" panose="05000000000000000000" pitchFamily="2" charset="2"/>
              <a:buChar char="Ø"/>
            </a:pPr>
            <a:endParaRPr lang="en-US" sz="1500" dirty="0"/>
          </a:p>
          <a:p>
            <a:pPr>
              <a:buFont typeface="Wingdings" panose="05000000000000000000" pitchFamily="2" charset="2"/>
              <a:buChar char="Ø"/>
            </a:pPr>
            <a:endParaRPr lang="en-US" sz="1500" dirty="0"/>
          </a:p>
          <a:p>
            <a:pPr marL="0" indent="0">
              <a:buNone/>
            </a:pPr>
            <a:endParaRPr lang="en-US" sz="1500" dirty="0"/>
          </a:p>
          <a:p>
            <a:pPr marL="0" indent="0">
              <a:buNone/>
            </a:pPr>
            <a:r>
              <a:rPr lang="en-IN" sz="1500" b="1" dirty="0"/>
              <a:t>      </a:t>
            </a:r>
          </a:p>
        </p:txBody>
      </p:sp>
      <p:sp>
        <p:nvSpPr>
          <p:cNvPr id="4" name="Footer Placeholder 3"/>
          <p:cNvSpPr>
            <a:spLocks noGrp="1"/>
          </p:cNvSpPr>
          <p:nvPr>
            <p:ph type="ftr" sz="quarter" idx="11"/>
          </p:nvPr>
        </p:nvSpPr>
        <p:spPr/>
        <p:txBody>
          <a:bodyPr/>
          <a:lstStyle/>
          <a:p>
            <a:r>
              <a:rPr lang="en-US">
                <a:solidFill>
                  <a:prstClr val="white"/>
                </a:solidFill>
              </a:rPr>
              <a:t>Private &amp; Confidential</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12</a:t>
            </a:fld>
            <a:endParaRPr lang="en-US" dirty="0">
              <a:solidFill>
                <a:prstClr val="white"/>
              </a:solidFill>
            </a:endParaRPr>
          </a:p>
        </p:txBody>
      </p:sp>
      <p:pic>
        <p:nvPicPr>
          <p:cNvPr id="6" name="Picture 5" descr="Screen Clipping"/>
          <p:cNvPicPr>
            <a:picLocks noChangeAspect="1"/>
          </p:cNvPicPr>
          <p:nvPr/>
        </p:nvPicPr>
        <p:blipFill rotWithShape="1">
          <a:blip r:embed="rId2">
            <a:extLst>
              <a:ext uri="{28A0092B-C50C-407E-A947-70E740481C1C}">
                <a14:useLocalDpi xmlns:a14="http://schemas.microsoft.com/office/drawing/2010/main" val="0"/>
              </a:ext>
            </a:extLst>
          </a:blip>
          <a:srcRect b="2450"/>
          <a:stretch/>
        </p:blipFill>
        <p:spPr>
          <a:xfrm>
            <a:off x="1401233" y="1141657"/>
            <a:ext cx="5543550" cy="3143250"/>
          </a:xfrm>
          <a:prstGeom prst="rect">
            <a:avLst/>
          </a:prstGeom>
        </p:spPr>
      </p:pic>
      <p:sp>
        <p:nvSpPr>
          <p:cNvPr id="7" name="Footer Placeholder 3">
            <a:extLst>
              <a:ext uri="{FF2B5EF4-FFF2-40B4-BE49-F238E27FC236}">
                <a16:creationId xmlns:a16="http://schemas.microsoft.com/office/drawing/2014/main" id="{F9C0974C-815F-B222-D5EC-2BD55241764A}"/>
              </a:ext>
            </a:extLst>
          </p:cNvPr>
          <p:cNvSpPr txBox="1">
            <a:spLocks/>
          </p:cNvSpPr>
          <p:nvPr/>
        </p:nvSpPr>
        <p:spPr>
          <a:xfrm>
            <a:off x="3094852" y="4767263"/>
            <a:ext cx="3086100" cy="273900"/>
          </a:xfrm>
          <a:prstGeom prst="rect">
            <a:avLst/>
          </a:prstGeom>
          <a:noFill/>
          <a:ln>
            <a:noFill/>
          </a:ln>
        </p:spPr>
        <p:txBody>
          <a:bodyPr spcFirstLastPara="1" wrap="square" lIns="68575" tIns="34275" rIns="68575" bIns="3427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60247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05979"/>
            <a:ext cx="6172200" cy="842657"/>
          </a:xfrm>
        </p:spPr>
        <p:txBody>
          <a:bodyPr>
            <a:normAutofit/>
          </a:bodyPr>
          <a:lstStyle/>
          <a:p>
            <a:pPr algn="ctr"/>
            <a:r>
              <a:rPr lang="en-IN" dirty="0"/>
              <a:t>Types of Risks</a:t>
            </a:r>
          </a:p>
        </p:txBody>
      </p:sp>
      <p:sp>
        <p:nvSpPr>
          <p:cNvPr id="3" name="Content Placeholder 2"/>
          <p:cNvSpPr>
            <a:spLocks noGrp="1"/>
          </p:cNvSpPr>
          <p:nvPr>
            <p:ph idx="1"/>
          </p:nvPr>
        </p:nvSpPr>
        <p:spPr>
          <a:xfrm>
            <a:off x="982133" y="752451"/>
            <a:ext cx="7687734" cy="3394472"/>
          </a:xfrm>
          <a:ln>
            <a:solidFill>
              <a:srgbClr val="FFC000"/>
            </a:solidFill>
          </a:ln>
        </p:spPr>
        <p:txBody>
          <a:bodyPr>
            <a:normAutofit/>
          </a:bodyPr>
          <a:lstStyle/>
          <a:p>
            <a:pPr marL="42863" lvl="1" indent="0">
              <a:buNone/>
            </a:pPr>
            <a:r>
              <a:rPr lang="en-US" sz="1500" b="1" dirty="0"/>
              <a:t>Common Types of Risks for Debt as well as Equity</a:t>
            </a:r>
            <a:r>
              <a:rPr lang="en-IN" sz="1500" b="1" dirty="0"/>
              <a:t>       </a:t>
            </a:r>
          </a:p>
          <a:p>
            <a:pPr marL="42863" indent="0">
              <a:buNone/>
            </a:pPr>
            <a:r>
              <a:rPr lang="en-IN" sz="1500" b="1" dirty="0"/>
              <a:t>Concentration risk</a:t>
            </a:r>
          </a:p>
          <a:p>
            <a:pPr marL="385763" indent="-342900">
              <a:buFont typeface="Wingdings" panose="05000000000000000000" pitchFamily="2" charset="2"/>
              <a:buChar char="Ø"/>
            </a:pPr>
            <a:r>
              <a:rPr lang="en-US" sz="1500" dirty="0"/>
              <a:t>The risk of loss because your money is concentrated in 1 investment or type of investment. When you diversify your investments, you spread the risk over different types of investments, industries and geographic locations.</a:t>
            </a:r>
          </a:p>
          <a:p>
            <a:pPr marL="385763" indent="-342900">
              <a:buFont typeface="Wingdings" panose="05000000000000000000" pitchFamily="2" charset="2"/>
              <a:buChar char="Ø"/>
            </a:pPr>
            <a:endParaRPr lang="en-US" sz="1500" dirty="0"/>
          </a:p>
          <a:p>
            <a:pPr marL="0" indent="0">
              <a:buNone/>
            </a:pPr>
            <a:r>
              <a:rPr lang="en-IN" sz="1500" b="1" dirty="0"/>
              <a:t> </a:t>
            </a:r>
            <a:r>
              <a:rPr lang="en-US" sz="1500" b="1" dirty="0"/>
              <a:t> Liquidity Risk</a:t>
            </a:r>
          </a:p>
          <a:p>
            <a:pPr marL="300038">
              <a:buFont typeface="Wingdings" panose="05000000000000000000" pitchFamily="2" charset="2"/>
              <a:buChar char="Ø"/>
            </a:pPr>
            <a:r>
              <a:rPr lang="en-US" sz="1500" dirty="0"/>
              <a:t>The risk of being unable to sell your investment at a fair price and get your money out when you want to. To sell the investment, you may need to accept a lower price. </a:t>
            </a:r>
          </a:p>
          <a:p>
            <a:pPr>
              <a:buFont typeface="Wingdings" panose="05000000000000000000" pitchFamily="2" charset="2"/>
              <a:buChar char="Ø"/>
            </a:pPr>
            <a:endParaRPr lang="en-IN" sz="1500" b="1" dirty="0"/>
          </a:p>
          <a:p>
            <a:pPr marL="385763" indent="-342900">
              <a:buFont typeface="Wingdings" panose="05000000000000000000" pitchFamily="2" charset="2"/>
              <a:buChar char="Ø"/>
            </a:pPr>
            <a:endParaRPr lang="en-US" sz="1500" dirty="0"/>
          </a:p>
          <a:p>
            <a:pPr marL="642938" lvl="1" indent="-300038">
              <a:buFont typeface="+mj-lt"/>
              <a:buAutoNum type="romanLcPeriod"/>
            </a:pPr>
            <a:endParaRPr lang="en-US" sz="1350" dirty="0"/>
          </a:p>
          <a:p>
            <a:pPr marL="600075" lvl="1" indent="-300038">
              <a:buFont typeface="+mj-lt"/>
              <a:buAutoNum type="romanLcPeriod"/>
            </a:pPr>
            <a:endParaRPr lang="en-US" sz="900" dirty="0"/>
          </a:p>
        </p:txBody>
      </p:sp>
      <p:sp>
        <p:nvSpPr>
          <p:cNvPr id="4" name="Footer Placeholder 3"/>
          <p:cNvSpPr>
            <a:spLocks noGrp="1"/>
          </p:cNvSpPr>
          <p:nvPr>
            <p:ph type="ftr" sz="quarter" idx="11"/>
          </p:nvPr>
        </p:nvSpPr>
        <p:spPr/>
        <p:txBody>
          <a:bodyPr/>
          <a:lstStyle/>
          <a:p>
            <a:r>
              <a:rPr lang="en-US">
                <a:solidFill>
                  <a:schemeClr val="tx1"/>
                </a:solidFill>
              </a:rPr>
              <a:t>Private &amp; Confidential</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13</a:t>
            </a:fld>
            <a:endParaRPr lang="en-US" dirty="0">
              <a:solidFill>
                <a:prstClr val="white"/>
              </a:solidFill>
            </a:endParaRPr>
          </a:p>
        </p:txBody>
      </p:sp>
    </p:spTree>
    <p:extLst>
      <p:ext uri="{BB962C8B-B14F-4D97-AF65-F5344CB8AC3E}">
        <p14:creationId xmlns:p14="http://schemas.microsoft.com/office/powerpoint/2010/main" val="2417913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a:t>Risks in Fixed Income </a:t>
            </a:r>
          </a:p>
        </p:txBody>
      </p:sp>
      <p:sp>
        <p:nvSpPr>
          <p:cNvPr id="3" name="Content Placeholder 2"/>
          <p:cNvSpPr>
            <a:spLocks noGrp="1"/>
          </p:cNvSpPr>
          <p:nvPr>
            <p:ph idx="1"/>
          </p:nvPr>
        </p:nvSpPr>
        <p:spPr>
          <a:xfrm>
            <a:off x="1463322" y="847373"/>
            <a:ext cx="6969478" cy="3623072"/>
          </a:xfrm>
          <a:ln>
            <a:solidFill>
              <a:srgbClr val="FFC000"/>
            </a:solidFill>
          </a:ln>
        </p:spPr>
        <p:txBody>
          <a:bodyPr>
            <a:normAutofit fontScale="92500"/>
          </a:bodyPr>
          <a:lstStyle/>
          <a:p>
            <a:pPr marL="300038" lvl="1" indent="0">
              <a:buNone/>
            </a:pPr>
            <a:r>
              <a:rPr lang="en-US" sz="1500" b="1" dirty="0"/>
              <a:t>Default Risk</a:t>
            </a:r>
          </a:p>
          <a:p>
            <a:pPr>
              <a:buFont typeface="Wingdings" panose="05000000000000000000" pitchFamily="2" charset="2"/>
              <a:buChar char="Ø"/>
            </a:pPr>
            <a:r>
              <a:rPr lang="en-US" sz="1500" dirty="0"/>
              <a:t>The risk that the company that issued the bond will run into financial difficulties and won’t be able to pay the interest or repay the principal at maturity. You can evaluate credit risk by looking at the credit rating of the bond.</a:t>
            </a:r>
            <a:r>
              <a:rPr lang="en-IN" sz="1500" b="1" dirty="0"/>
              <a:t> </a:t>
            </a:r>
          </a:p>
          <a:p>
            <a:pPr marL="139700" indent="0">
              <a:buNone/>
            </a:pPr>
            <a:r>
              <a:rPr lang="en-US" sz="1500" b="1" dirty="0"/>
              <a:t>   Downgrade Risk</a:t>
            </a:r>
          </a:p>
          <a:p>
            <a:pPr>
              <a:buFont typeface="Wingdings" panose="05000000000000000000" pitchFamily="2" charset="2"/>
              <a:buChar char="Ø"/>
            </a:pPr>
            <a:r>
              <a:rPr lang="en-US" sz="1500" dirty="0"/>
              <a:t>The risk that the credit rating of the security is downgraded resulting in mark to market losses.</a:t>
            </a:r>
            <a:endParaRPr lang="en-IN" sz="1500" b="1" dirty="0"/>
          </a:p>
          <a:p>
            <a:pPr marL="0" indent="0">
              <a:buNone/>
            </a:pPr>
            <a:r>
              <a:rPr lang="en-IN" sz="1500" b="1" dirty="0"/>
              <a:t>      Reinvestment risk</a:t>
            </a:r>
          </a:p>
          <a:p>
            <a:pPr>
              <a:buFont typeface="Wingdings" panose="05000000000000000000" pitchFamily="2" charset="2"/>
              <a:buChar char="Ø"/>
            </a:pPr>
            <a:r>
              <a:rPr lang="en-US" sz="1500" dirty="0"/>
              <a:t>Reinvestment risk is the probability that an investor will be unable to reinvest cash flows (e.g., coupon payments) at a rate comparable to the current investment's rate of return. </a:t>
            </a:r>
          </a:p>
          <a:p>
            <a:pPr marL="139700" indent="0">
              <a:buNone/>
            </a:pPr>
            <a:r>
              <a:rPr lang="en-US" sz="1500" b="1" dirty="0"/>
              <a:t>   Interest rate risk </a:t>
            </a:r>
            <a:endParaRPr lang="en-US" sz="1500" dirty="0"/>
          </a:p>
          <a:p>
            <a:pPr>
              <a:buFont typeface="Wingdings" panose="05000000000000000000" pitchFamily="2" charset="2"/>
              <a:buChar char="Ø"/>
            </a:pPr>
            <a:r>
              <a:rPr lang="en-US" sz="1500" dirty="0"/>
              <a:t>It is the risk of losing money because of a change in the interest rate. For example, if the interest rate goes up, the market value of bonds will drop.</a:t>
            </a:r>
          </a:p>
          <a:p>
            <a:pPr>
              <a:buFont typeface="Wingdings" panose="05000000000000000000" pitchFamily="2" charset="2"/>
              <a:buChar char="Ø"/>
            </a:pPr>
            <a:endParaRPr lang="en-US" sz="1500" dirty="0"/>
          </a:p>
        </p:txBody>
      </p:sp>
      <p:sp>
        <p:nvSpPr>
          <p:cNvPr id="4" name="Footer Placeholder 3"/>
          <p:cNvSpPr>
            <a:spLocks noGrp="1"/>
          </p:cNvSpPr>
          <p:nvPr>
            <p:ph type="ftr" sz="quarter" idx="11"/>
          </p:nvPr>
        </p:nvSpPr>
        <p:spPr/>
        <p:txBody>
          <a:bodyPr/>
          <a:lstStyle/>
          <a:p>
            <a:r>
              <a:rPr lang="en-US" dirty="0">
                <a:solidFill>
                  <a:schemeClr val="tx1"/>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14</a:t>
            </a:fld>
            <a:endParaRPr lang="en-US" dirty="0">
              <a:solidFill>
                <a:prstClr val="white"/>
              </a:solidFill>
            </a:endParaRPr>
          </a:p>
        </p:txBody>
      </p:sp>
    </p:spTree>
    <p:extLst>
      <p:ext uri="{BB962C8B-B14F-4D97-AF65-F5344CB8AC3E}">
        <p14:creationId xmlns:p14="http://schemas.microsoft.com/office/powerpoint/2010/main" val="1077432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a:t>Risks for Investor</a:t>
            </a:r>
          </a:p>
        </p:txBody>
      </p:sp>
      <p:sp>
        <p:nvSpPr>
          <p:cNvPr id="3" name="Content Placeholder 2"/>
          <p:cNvSpPr>
            <a:spLocks noGrp="1"/>
          </p:cNvSpPr>
          <p:nvPr>
            <p:ph idx="1"/>
          </p:nvPr>
        </p:nvSpPr>
        <p:spPr>
          <a:xfrm>
            <a:off x="1030816" y="844752"/>
            <a:ext cx="7082367" cy="3898106"/>
          </a:xfrm>
          <a:ln>
            <a:solidFill>
              <a:srgbClr val="FFAB40"/>
            </a:solidFill>
          </a:ln>
        </p:spPr>
        <p:txBody>
          <a:bodyPr>
            <a:normAutofit fontScale="85000" lnSpcReduction="20000"/>
          </a:bodyPr>
          <a:lstStyle/>
          <a:p>
            <a:pPr marL="285750" indent="-285750">
              <a:buFont typeface="Wingdings" panose="05000000000000000000" pitchFamily="2" charset="2"/>
              <a:buChar char="Ø"/>
            </a:pPr>
            <a:r>
              <a:rPr lang="en-US" sz="1500" b="1" dirty="0"/>
              <a:t> </a:t>
            </a:r>
            <a:r>
              <a:rPr lang="en-IN" sz="1500" b="1" dirty="0"/>
              <a:t>Longevity Risk </a:t>
            </a:r>
            <a:r>
              <a:rPr lang="en-US" sz="1500" dirty="0"/>
              <a:t>The risk of outliving your savings. This risk is particularly relevant for people who are retired or are nearing retirement.</a:t>
            </a:r>
          </a:p>
          <a:p>
            <a:pPr marL="0" indent="0">
              <a:buNone/>
            </a:pPr>
            <a:endParaRPr lang="en-US" sz="1500" dirty="0"/>
          </a:p>
          <a:p>
            <a:pPr marL="285750" indent="-285750">
              <a:buFont typeface="Wingdings" panose="05000000000000000000" pitchFamily="2" charset="2"/>
              <a:buChar char="Ø"/>
            </a:pPr>
            <a:r>
              <a:rPr lang="en-US" sz="1500" b="1" dirty="0"/>
              <a:t>Horizon Risk :-</a:t>
            </a:r>
            <a:r>
              <a:rPr lang="en-US" sz="1500" dirty="0"/>
              <a:t>The risk that your investment horizon may be shortened because of an unforeseen event, for example, the loss of your job. This may force you to sell investments that you were expecting to hold for the long term. If you must sell at a time when the markets are down, you may lose money.</a:t>
            </a:r>
          </a:p>
          <a:p>
            <a:pPr marL="285750" indent="-285750">
              <a:buFont typeface="Wingdings" panose="05000000000000000000" pitchFamily="2" charset="2"/>
              <a:buChar char="Ø"/>
            </a:pPr>
            <a:endParaRPr lang="en-IN" sz="1500" b="1" dirty="0"/>
          </a:p>
          <a:p>
            <a:pPr marL="285750" indent="-285750">
              <a:buFont typeface="Wingdings" panose="05000000000000000000" pitchFamily="2" charset="2"/>
              <a:buChar char="Ø"/>
            </a:pPr>
            <a:r>
              <a:rPr lang="en-IN" sz="1500" b="1" dirty="0"/>
              <a:t>Leverage Risk:-</a:t>
            </a:r>
            <a:r>
              <a:rPr lang="en-IN" sz="1500" dirty="0"/>
              <a:t>  Leverage (investing using borrowed capital) extrapolates Positive as well as Negative Outcome. </a:t>
            </a:r>
          </a:p>
          <a:p>
            <a:pPr marL="0" indent="0">
              <a:buNone/>
            </a:pPr>
            <a:endParaRPr lang="en-US" sz="1500" dirty="0"/>
          </a:p>
          <a:p>
            <a:pPr marL="285750" indent="-285750">
              <a:buFont typeface="Wingdings" panose="05000000000000000000" pitchFamily="2" charset="2"/>
              <a:buChar char="Ø"/>
            </a:pPr>
            <a:r>
              <a:rPr lang="en-US" sz="1500" b="1" dirty="0"/>
              <a:t> Inflation Risk</a:t>
            </a:r>
          </a:p>
          <a:p>
            <a:pPr>
              <a:buFont typeface="Arial" panose="020B0604020202020204" pitchFamily="34" charset="0"/>
              <a:buChar char="•"/>
            </a:pPr>
            <a:r>
              <a:rPr lang="en-US" sz="1500" dirty="0"/>
              <a:t>The risk of a loss in your purchasing power. Inflation risk is particularly relevant if you own cash or debt investments like bonds. </a:t>
            </a:r>
          </a:p>
          <a:p>
            <a:pPr>
              <a:buFont typeface="Arial" panose="020B0604020202020204" pitchFamily="34" charset="0"/>
              <a:buChar char="•"/>
            </a:pPr>
            <a:r>
              <a:rPr lang="en-US" sz="1500" dirty="0"/>
              <a:t>Shares offer some protection against inflation because most companies can increase the prices they charge to their customers. Share prices should therefore rise in line with inflation. </a:t>
            </a:r>
          </a:p>
          <a:p>
            <a:pPr>
              <a:buFont typeface="Arial" panose="020B0604020202020204" pitchFamily="34" charset="0"/>
              <a:buChar char="•"/>
            </a:pPr>
            <a:r>
              <a:rPr lang="en-US" sz="1500" dirty="0"/>
              <a:t>Real estate also offers some protection because landlords can increase rents over time.</a:t>
            </a:r>
          </a:p>
          <a:p>
            <a:pPr>
              <a:buFont typeface="Arial" panose="020B0604020202020204" pitchFamily="34" charset="0"/>
              <a:buChar char="•"/>
            </a:pPr>
            <a:r>
              <a:rPr lang="en-US" sz="1500" dirty="0"/>
              <a:t>Gold is considered as hedge against inflation.</a:t>
            </a:r>
          </a:p>
        </p:txBody>
      </p:sp>
      <p:sp>
        <p:nvSpPr>
          <p:cNvPr id="4" name="Footer Placeholder 3"/>
          <p:cNvSpPr>
            <a:spLocks noGrp="1"/>
          </p:cNvSpPr>
          <p:nvPr>
            <p:ph type="ftr" sz="quarter" idx="11"/>
          </p:nvPr>
        </p:nvSpPr>
        <p:spPr>
          <a:xfrm>
            <a:off x="3028949" y="4832383"/>
            <a:ext cx="3086100" cy="273900"/>
          </a:xfrm>
        </p:spPr>
        <p:txBody>
          <a:bodyPr/>
          <a:lstStyle/>
          <a:p>
            <a:r>
              <a:rPr lang="en-US" dirty="0">
                <a:solidFill>
                  <a:schemeClr val="tx1"/>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15</a:t>
            </a:fld>
            <a:endParaRPr lang="en-US" dirty="0">
              <a:solidFill>
                <a:prstClr val="white"/>
              </a:solidFill>
            </a:endParaRPr>
          </a:p>
        </p:txBody>
      </p:sp>
    </p:spTree>
    <p:extLst>
      <p:ext uri="{BB962C8B-B14F-4D97-AF65-F5344CB8AC3E}">
        <p14:creationId xmlns:p14="http://schemas.microsoft.com/office/powerpoint/2010/main" val="2095531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050" y="1771649"/>
            <a:ext cx="6528506" cy="1366661"/>
          </a:xfrm>
        </p:spPr>
        <p:txBody>
          <a:bodyPr>
            <a:normAutofit/>
          </a:bodyPr>
          <a:lstStyle/>
          <a:p>
            <a:pPr algn="ctr"/>
            <a:r>
              <a:rPr lang="en-IN" sz="3200" dirty="0"/>
              <a:t>Ways to Manage Risk</a:t>
            </a:r>
          </a:p>
        </p:txBody>
      </p:sp>
      <p:sp>
        <p:nvSpPr>
          <p:cNvPr id="4" name="Footer Placeholder 3"/>
          <p:cNvSpPr>
            <a:spLocks noGrp="1"/>
          </p:cNvSpPr>
          <p:nvPr>
            <p:ph type="ftr" sz="quarter" idx="11"/>
          </p:nvPr>
        </p:nvSpPr>
        <p:spPr/>
        <p:txBody>
          <a:bodyPr/>
          <a:lstStyle/>
          <a:p>
            <a:r>
              <a:rPr lang="en-US" dirty="0">
                <a:solidFill>
                  <a:schemeClr val="tx1"/>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16</a:t>
            </a:fld>
            <a:endParaRPr lang="en-US" dirty="0">
              <a:solidFill>
                <a:prstClr val="white"/>
              </a:solidFill>
            </a:endParaRPr>
          </a:p>
        </p:txBody>
      </p:sp>
    </p:spTree>
    <p:extLst>
      <p:ext uri="{BB962C8B-B14F-4D97-AF65-F5344CB8AC3E}">
        <p14:creationId xmlns:p14="http://schemas.microsoft.com/office/powerpoint/2010/main" val="3294040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775" y="226288"/>
            <a:ext cx="8200092" cy="657900"/>
          </a:xfrm>
        </p:spPr>
        <p:txBody>
          <a:bodyPr/>
          <a:lstStyle/>
          <a:p>
            <a:pPr algn="ctr"/>
            <a:r>
              <a:rPr lang="en-IN" dirty="0"/>
              <a:t>Diversification</a:t>
            </a:r>
          </a:p>
        </p:txBody>
      </p:sp>
      <p:sp>
        <p:nvSpPr>
          <p:cNvPr id="3" name="Content Placeholder 2"/>
          <p:cNvSpPr>
            <a:spLocks noGrp="1"/>
          </p:cNvSpPr>
          <p:nvPr>
            <p:ph idx="1"/>
          </p:nvPr>
        </p:nvSpPr>
        <p:spPr>
          <a:xfrm>
            <a:off x="469776" y="1053625"/>
            <a:ext cx="8200091" cy="2716864"/>
          </a:xfrm>
          <a:ln>
            <a:solidFill>
              <a:srgbClr val="FFAB40"/>
            </a:solidFill>
          </a:ln>
        </p:spPr>
        <p:txBody>
          <a:bodyPr>
            <a:normAutofit/>
          </a:bodyPr>
          <a:lstStyle/>
          <a:p>
            <a:r>
              <a:rPr lang="en-IN" dirty="0"/>
              <a:t>Eliminating unsystematic risk. </a:t>
            </a:r>
          </a:p>
          <a:p>
            <a:r>
              <a:rPr lang="en-IN" dirty="0"/>
              <a:t>Combining assets with low correlation with each other leads to true diversification benefit.</a:t>
            </a:r>
          </a:p>
          <a:p>
            <a:r>
              <a:rPr lang="en-IN" dirty="0"/>
              <a:t>Example </a:t>
            </a:r>
          </a:p>
          <a:p>
            <a:pPr lvl="1"/>
            <a:r>
              <a:rPr lang="en-IN" sz="1400" dirty="0"/>
              <a:t>In recession- Equity Prices are down on growth concerns but bond prices go up as interest rates come down.</a:t>
            </a:r>
          </a:p>
          <a:p>
            <a:pPr lvl="1"/>
            <a:r>
              <a:rPr lang="en-IN" sz="1400" dirty="0"/>
              <a:t>If Steel Prices go up, Steel Companies will see increase in profit but Automobile companies will see increase in costs.</a:t>
            </a:r>
          </a:p>
          <a:p>
            <a:pPr lvl="1"/>
            <a:endParaRPr lang="en-IN" dirty="0"/>
          </a:p>
        </p:txBody>
      </p:sp>
      <p:sp>
        <p:nvSpPr>
          <p:cNvPr id="4" name="Footer Placeholder 3"/>
          <p:cNvSpPr>
            <a:spLocks noGrp="1"/>
          </p:cNvSpPr>
          <p:nvPr>
            <p:ph type="ftr" sz="quarter" idx="11"/>
          </p:nvPr>
        </p:nvSpPr>
        <p:spPr/>
        <p:txBody>
          <a:bodyPr/>
          <a:lstStyle/>
          <a:p>
            <a:r>
              <a:rPr lang="en-US" dirty="0">
                <a:solidFill>
                  <a:schemeClr val="tx1"/>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17</a:t>
            </a:fld>
            <a:endParaRPr lang="en-US" dirty="0">
              <a:solidFill>
                <a:prstClr val="white"/>
              </a:solidFill>
            </a:endParaRPr>
          </a:p>
        </p:txBody>
      </p:sp>
    </p:spTree>
    <p:extLst>
      <p:ext uri="{BB962C8B-B14F-4D97-AF65-F5344CB8AC3E}">
        <p14:creationId xmlns:p14="http://schemas.microsoft.com/office/powerpoint/2010/main" val="743619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05978"/>
            <a:ext cx="6172200" cy="536972"/>
          </a:xfrm>
        </p:spPr>
        <p:txBody>
          <a:bodyPr>
            <a:normAutofit/>
          </a:bodyPr>
          <a:lstStyle/>
          <a:p>
            <a:pPr algn="ctr"/>
            <a:r>
              <a:rPr lang="en-US" dirty="0"/>
              <a:t>Some numbers on Diversification!</a:t>
            </a:r>
            <a:endParaRPr lang="en-IN" dirty="0"/>
          </a:p>
        </p:txBody>
      </p:sp>
      <p:sp>
        <p:nvSpPr>
          <p:cNvPr id="4" name="Footer Placeholder 3"/>
          <p:cNvSpPr>
            <a:spLocks noGrp="1"/>
          </p:cNvSpPr>
          <p:nvPr>
            <p:ph type="ftr" sz="quarter" idx="11"/>
          </p:nvPr>
        </p:nvSpPr>
        <p:spPr/>
        <p:txBody>
          <a:bodyPr/>
          <a:lstStyle/>
          <a:p>
            <a:r>
              <a:rPr lang="en-US"/>
              <a:t>Private &amp; Confidential</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dirty="0"/>
          </a:p>
        </p:txBody>
      </p:sp>
      <p:sp>
        <p:nvSpPr>
          <p:cNvPr id="14" name="TextBox 13">
            <a:extLst>
              <a:ext uri="{FF2B5EF4-FFF2-40B4-BE49-F238E27FC236}">
                <a16:creationId xmlns:a16="http://schemas.microsoft.com/office/drawing/2014/main" id="{4AF3129F-0E35-4FDC-8E8A-2FBC7527E14E}"/>
              </a:ext>
            </a:extLst>
          </p:cNvPr>
          <p:cNvSpPr txBox="1"/>
          <p:nvPr/>
        </p:nvSpPr>
        <p:spPr>
          <a:xfrm>
            <a:off x="5470988" y="789164"/>
            <a:ext cx="2913071" cy="3785652"/>
          </a:xfrm>
          <a:prstGeom prst="rect">
            <a:avLst/>
          </a:prstGeom>
          <a:noFill/>
        </p:spPr>
        <p:txBody>
          <a:bodyPr wrap="square" rtlCol="0">
            <a:spAutoFit/>
          </a:bodyPr>
          <a:lstStyle/>
          <a:p>
            <a:pPr marL="214313" indent="-214313">
              <a:buFont typeface="Arial" panose="020B0604020202020204" pitchFamily="34" charset="0"/>
              <a:buChar char="•"/>
            </a:pPr>
            <a:r>
              <a:rPr lang="en-US" sz="1600" dirty="0"/>
              <a:t>In last 15 years, if you would have invested 100% of your money in Nifty then you would have earned 12.53% returns.</a:t>
            </a:r>
          </a:p>
          <a:p>
            <a:pPr marL="214313" indent="-214313">
              <a:buFont typeface="Arial" panose="020B0604020202020204" pitchFamily="34" charset="0"/>
              <a:buChar char="•"/>
            </a:pPr>
            <a:r>
              <a:rPr lang="en-US" sz="1600" dirty="0"/>
              <a:t>But, Risk, measured by standard deviation would have been highest in this case. </a:t>
            </a:r>
          </a:p>
          <a:p>
            <a:pPr marL="214313" indent="-214313">
              <a:buFont typeface="Arial" panose="020B0604020202020204" pitchFamily="34" charset="0"/>
              <a:buChar char="•"/>
            </a:pPr>
            <a:r>
              <a:rPr lang="en-US" sz="1600" dirty="0"/>
              <a:t>If you would have invested in any combination of Nifty and Liquid fund with annual rebalancing, then you would have earned better risk adjusted returns.</a:t>
            </a:r>
          </a:p>
        </p:txBody>
      </p:sp>
      <p:pic>
        <p:nvPicPr>
          <p:cNvPr id="16" name="Picture 15">
            <a:extLst>
              <a:ext uri="{FF2B5EF4-FFF2-40B4-BE49-F238E27FC236}">
                <a16:creationId xmlns:a16="http://schemas.microsoft.com/office/drawing/2014/main" id="{8DBFB35A-0B2C-4047-BF7F-5CA87E4D1883}"/>
              </a:ext>
            </a:extLst>
          </p:cNvPr>
          <p:cNvPicPr>
            <a:picLocks noChangeAspect="1"/>
          </p:cNvPicPr>
          <p:nvPr/>
        </p:nvPicPr>
        <p:blipFill>
          <a:blip r:embed="rId3"/>
          <a:stretch>
            <a:fillRect/>
          </a:stretch>
        </p:blipFill>
        <p:spPr>
          <a:xfrm>
            <a:off x="759941" y="789164"/>
            <a:ext cx="4492685" cy="1557202"/>
          </a:xfrm>
          <a:prstGeom prst="rect">
            <a:avLst/>
          </a:prstGeom>
          <a:ln>
            <a:solidFill>
              <a:schemeClr val="tx1"/>
            </a:solidFill>
          </a:ln>
        </p:spPr>
      </p:pic>
      <p:pic>
        <p:nvPicPr>
          <p:cNvPr id="18" name="Picture 17">
            <a:extLst>
              <a:ext uri="{FF2B5EF4-FFF2-40B4-BE49-F238E27FC236}">
                <a16:creationId xmlns:a16="http://schemas.microsoft.com/office/drawing/2014/main" id="{E82C99D6-EFCA-4903-950F-C1612C329881}"/>
              </a:ext>
            </a:extLst>
          </p:cNvPr>
          <p:cNvPicPr>
            <a:picLocks noChangeAspect="1"/>
          </p:cNvPicPr>
          <p:nvPr/>
        </p:nvPicPr>
        <p:blipFill>
          <a:blip r:embed="rId4"/>
          <a:stretch>
            <a:fillRect/>
          </a:stretch>
        </p:blipFill>
        <p:spPr>
          <a:xfrm>
            <a:off x="759941" y="2700113"/>
            <a:ext cx="4492685" cy="1571189"/>
          </a:xfrm>
          <a:prstGeom prst="rect">
            <a:avLst/>
          </a:prstGeom>
          <a:ln>
            <a:solidFill>
              <a:schemeClr val="tx1"/>
            </a:solidFill>
          </a:ln>
        </p:spPr>
      </p:pic>
    </p:spTree>
    <p:extLst>
      <p:ext uri="{BB962C8B-B14F-4D97-AF65-F5344CB8AC3E}">
        <p14:creationId xmlns:p14="http://schemas.microsoft.com/office/powerpoint/2010/main" val="720889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899" y="205978"/>
            <a:ext cx="6472767" cy="1108472"/>
          </a:xfrm>
        </p:spPr>
        <p:txBody>
          <a:bodyPr>
            <a:noAutofit/>
          </a:bodyPr>
          <a:lstStyle/>
          <a:p>
            <a:pPr algn="ctr"/>
            <a:r>
              <a:rPr lang="en-IN" dirty="0">
                <a:latin typeface="Myriad Pro" panose="020B0503030403020204" pitchFamily="34" charset="0"/>
              </a:rPr>
              <a:t>Key Strategy Considerations </a:t>
            </a:r>
            <a:br>
              <a:rPr lang="en-IN" dirty="0">
                <a:latin typeface="Myriad Pro" panose="020B0503030403020204" pitchFamily="34" charset="0"/>
              </a:rPr>
            </a:br>
            <a:r>
              <a:rPr lang="en-IN" dirty="0">
                <a:latin typeface="Myriad Pro" panose="020B0503030403020204" pitchFamily="34" charset="0"/>
              </a:rPr>
              <a:t>for Individual Investors </a:t>
            </a:r>
          </a:p>
        </p:txBody>
      </p:sp>
      <p:sp>
        <p:nvSpPr>
          <p:cNvPr id="6" name="Content Placeholder 5"/>
          <p:cNvSpPr>
            <a:spLocks noGrp="1"/>
          </p:cNvSpPr>
          <p:nvPr>
            <p:ph idx="1"/>
          </p:nvPr>
        </p:nvSpPr>
        <p:spPr>
          <a:xfrm>
            <a:off x="1485900" y="1314451"/>
            <a:ext cx="6172200" cy="3280172"/>
          </a:xfrm>
          <a:ln>
            <a:solidFill>
              <a:srgbClr val="FFAB40"/>
            </a:solidFill>
          </a:ln>
        </p:spPr>
        <p:txBody>
          <a:bodyPr>
            <a:normAutofit/>
          </a:bodyPr>
          <a:lstStyle/>
          <a:p>
            <a:endParaRPr lang="en-IN" dirty="0"/>
          </a:p>
          <a:p>
            <a:r>
              <a:rPr lang="en-IN" dirty="0">
                <a:solidFill>
                  <a:srgbClr val="00B050"/>
                </a:solidFill>
                <a:latin typeface="+mn-lt"/>
              </a:rPr>
              <a:t>Safety</a:t>
            </a:r>
          </a:p>
          <a:p>
            <a:r>
              <a:rPr lang="en-IN" dirty="0">
                <a:solidFill>
                  <a:srgbClr val="FF9900"/>
                </a:solidFill>
                <a:latin typeface="+mn-lt"/>
              </a:rPr>
              <a:t>Returns</a:t>
            </a:r>
          </a:p>
          <a:p>
            <a:r>
              <a:rPr lang="en-IN" dirty="0">
                <a:latin typeface="+mn-lt"/>
              </a:rPr>
              <a:t>Liquidity</a:t>
            </a:r>
          </a:p>
          <a:p>
            <a:endParaRPr lang="en-IN" dirty="0">
              <a:latin typeface="+mn-lt"/>
            </a:endParaRPr>
          </a:p>
          <a:p>
            <a:pPr marL="0" indent="0">
              <a:buNone/>
            </a:pPr>
            <a:r>
              <a:rPr lang="en-IN" dirty="0">
                <a:latin typeface="+mn-lt"/>
              </a:rPr>
              <a:t>Identify Short, Medium &amp; Long Term Needs</a:t>
            </a:r>
          </a:p>
          <a:p>
            <a:r>
              <a:rPr lang="en-IN" b="1" u="sng" dirty="0">
                <a:solidFill>
                  <a:srgbClr val="00B0F0"/>
                </a:solidFill>
                <a:latin typeface="+mn-lt"/>
              </a:rPr>
              <a:t>Long Term Money –&gt; Appreciating Assets</a:t>
            </a:r>
          </a:p>
          <a:p>
            <a:r>
              <a:rPr lang="en-IN" dirty="0">
                <a:latin typeface="+mn-lt"/>
              </a:rPr>
              <a:t>What is Safe in Short Term </a:t>
            </a:r>
          </a:p>
          <a:p>
            <a:pPr marL="0" indent="0">
              <a:buNone/>
            </a:pPr>
            <a:r>
              <a:rPr lang="en-IN" dirty="0">
                <a:latin typeface="+mn-lt"/>
              </a:rPr>
              <a:t>	may be Very Costly in Long Term</a:t>
            </a:r>
          </a:p>
          <a:p>
            <a:pPr marL="0" indent="0">
              <a:buNone/>
            </a:pPr>
            <a:endParaRPr lang="en-IN" dirty="0"/>
          </a:p>
        </p:txBody>
      </p:sp>
      <p:sp>
        <p:nvSpPr>
          <p:cNvPr id="10" name="Slide Number Placeholder 9"/>
          <p:cNvSpPr>
            <a:spLocks noGrp="1"/>
          </p:cNvSpPr>
          <p:nvPr>
            <p:ph type="sldNum" sz="quarter" idx="12"/>
          </p:nvPr>
        </p:nvSpPr>
        <p:spPr/>
        <p:txBody>
          <a:bodyPr/>
          <a:lstStyle/>
          <a:p>
            <a:fld id="{073E1B6B-9FBF-48B4-BD06-15E7BFC4C5D8}" type="slidenum">
              <a:rPr lang="en-US" smtClean="0">
                <a:solidFill>
                  <a:schemeClr val="bg1"/>
                </a:solidFill>
              </a:rPr>
              <a:pPr/>
              <a:t>19</a:t>
            </a:fld>
            <a:endParaRPr lang="en-US" dirty="0">
              <a:solidFill>
                <a:schemeClr val="bg1"/>
              </a:solidFill>
            </a:endParaRPr>
          </a:p>
        </p:txBody>
      </p:sp>
      <p:sp>
        <p:nvSpPr>
          <p:cNvPr id="5" name="TextBox 4"/>
          <p:cNvSpPr txBox="1"/>
          <p:nvPr/>
        </p:nvSpPr>
        <p:spPr>
          <a:xfrm>
            <a:off x="1115705" y="4935751"/>
            <a:ext cx="1200150" cy="230832"/>
          </a:xfrm>
          <a:prstGeom prst="rect">
            <a:avLst/>
          </a:prstGeom>
          <a:noFill/>
        </p:spPr>
        <p:txBody>
          <a:bodyPr wrap="square" rtlCol="0">
            <a:spAutoFit/>
          </a:bodyPr>
          <a:lstStyle/>
          <a:p>
            <a:pPr algn="ctr"/>
            <a:r>
              <a:rPr lang="en-IN" sz="900" dirty="0">
                <a:solidFill>
                  <a:schemeClr val="bg1"/>
                </a:solidFill>
                <a:latin typeface="+mn-lt"/>
              </a:rPr>
              <a:t>14/02/2019</a:t>
            </a:r>
          </a:p>
        </p:txBody>
      </p:sp>
    </p:spTree>
    <p:extLst>
      <p:ext uri="{BB962C8B-B14F-4D97-AF65-F5344CB8AC3E}">
        <p14:creationId xmlns:p14="http://schemas.microsoft.com/office/powerpoint/2010/main" val="14788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t>Nifty Returns Since Inception…</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A9E79984-6253-C602-9B95-9A7D1ED8C691}"/>
              </a:ext>
            </a:extLst>
          </p:cNvPr>
          <p:cNvPicPr>
            <a:picLocks noChangeAspect="1"/>
          </p:cNvPicPr>
          <p:nvPr/>
        </p:nvPicPr>
        <p:blipFill>
          <a:blip r:embed="rId3"/>
          <a:stretch>
            <a:fillRect/>
          </a:stretch>
        </p:blipFill>
        <p:spPr>
          <a:xfrm>
            <a:off x="713232" y="703072"/>
            <a:ext cx="7717536" cy="3996011"/>
          </a:xfrm>
          <a:prstGeom prst="rect">
            <a:avLst/>
          </a:prstGeom>
          <a:ln>
            <a:solidFill>
              <a:srgbClr val="FFAB40"/>
            </a:solidFill>
          </a:ln>
        </p:spPr>
      </p:pic>
    </p:spTree>
    <p:extLst>
      <p:ext uri="{BB962C8B-B14F-4D97-AF65-F5344CB8AC3E}">
        <p14:creationId xmlns:p14="http://schemas.microsoft.com/office/powerpoint/2010/main" val="1573196156"/>
      </p:ext>
    </p:extLst>
  </p:cSld>
  <p:clrMapOvr>
    <a:overrideClrMapping bg1="lt1" tx1="dk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a:latin typeface="Myriad Pro" panose="020B0503030403020204" pitchFamily="34" charset="0"/>
              </a:rPr>
              <a:t>Short, Medium, Long Term Needs</a:t>
            </a:r>
          </a:p>
        </p:txBody>
      </p:sp>
      <p:pic>
        <p:nvPicPr>
          <p:cNvPr id="5" name="imgImage" descr="Photo of Fresh water in a miniature metal bucket, isolated on white"/>
          <p:cNvPicPr>
            <a:picLocks noGrp="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600200" y="2906337"/>
            <a:ext cx="1771650" cy="1701192"/>
          </a:xfrm>
          <a:prstGeom prst="rect">
            <a:avLst/>
          </a:prstGeom>
          <a:noFill/>
          <a:ln>
            <a:noFill/>
          </a:ln>
        </p:spPr>
      </p:pic>
      <p:pic>
        <p:nvPicPr>
          <p:cNvPr id="6" name="Content Placeholder 6" descr="WATER SPACE:Several options are available for overhead water tanks.—PHOTO: S. SIVA SARAVANAN"/>
          <p:cNvPicPr>
            <a:picLocks noGrp="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3543301" y="1991937"/>
            <a:ext cx="1828800" cy="1828800"/>
          </a:xfrm>
          <a:prstGeom prst="rect">
            <a:avLst/>
          </a:prstGeom>
          <a:noFill/>
          <a:ln>
            <a:noFill/>
          </a:ln>
        </p:spPr>
      </p:pic>
      <p:pic>
        <p:nvPicPr>
          <p:cNvPr id="7" name="Content Placeholder 6" descr="http://www.ceati.com/images/dam.jpg"/>
          <p:cNvPicPr>
            <a:picLocks/>
          </p:cNvPicPr>
          <p:nvPr/>
        </p:nvPicPr>
        <p:blipFill>
          <a:blip r:embed="rId4" cstate="print">
            <a:extLst>
              <a:ext uri="{28A0092B-C50C-407E-A947-70E740481C1C}">
                <a14:useLocalDpi xmlns:a14="http://schemas.microsoft.com/office/drawing/2010/main" val="0"/>
              </a:ext>
            </a:extLst>
          </a:blip>
          <a:stretch>
            <a:fillRect/>
          </a:stretch>
        </p:blipFill>
        <p:spPr bwMode="auto">
          <a:xfrm>
            <a:off x="5441719" y="1257300"/>
            <a:ext cx="2216381" cy="1649037"/>
          </a:xfrm>
          <a:prstGeom prst="rect">
            <a:avLst/>
          </a:prstGeom>
          <a:noFill/>
          <a:ln>
            <a:noFill/>
          </a:ln>
        </p:spPr>
      </p:pic>
      <p:sp>
        <p:nvSpPr>
          <p:cNvPr id="11" name="Slide Number Placeholder 10"/>
          <p:cNvSpPr>
            <a:spLocks noGrp="1"/>
          </p:cNvSpPr>
          <p:nvPr>
            <p:ph type="sldNum" sz="quarter" idx="12"/>
          </p:nvPr>
        </p:nvSpPr>
        <p:spPr>
          <a:xfrm>
            <a:off x="6229350" y="4926807"/>
            <a:ext cx="1600200" cy="273844"/>
          </a:xfrm>
        </p:spPr>
        <p:txBody>
          <a:bodyPr>
            <a:normAutofit fontScale="77500" lnSpcReduction="20000"/>
          </a:bodyPr>
          <a:lstStyle/>
          <a:p>
            <a:fld id="{115FC6A5-CDF5-4E7A-8C34-C852B186083D}" type="slidenum">
              <a:rPr lang="en-US" smtClean="0">
                <a:solidFill>
                  <a:schemeClr val="bg1"/>
                </a:solidFill>
              </a:rPr>
              <a:pPr/>
              <a:t>20</a:t>
            </a:fld>
            <a:endParaRPr lang="en-US" dirty="0">
              <a:solidFill>
                <a:schemeClr val="bg1"/>
              </a:solidFill>
            </a:endParaRPr>
          </a:p>
        </p:txBody>
      </p:sp>
      <p:sp>
        <p:nvSpPr>
          <p:cNvPr id="8" name="TextBox 7"/>
          <p:cNvSpPr txBox="1"/>
          <p:nvPr/>
        </p:nvSpPr>
        <p:spPr>
          <a:xfrm>
            <a:off x="1115705" y="4935751"/>
            <a:ext cx="1200150" cy="230832"/>
          </a:xfrm>
          <a:prstGeom prst="rect">
            <a:avLst/>
          </a:prstGeom>
          <a:noFill/>
        </p:spPr>
        <p:txBody>
          <a:bodyPr wrap="square" rtlCol="0">
            <a:spAutoFit/>
          </a:bodyPr>
          <a:lstStyle/>
          <a:p>
            <a:pPr algn="ctr"/>
            <a:r>
              <a:rPr lang="en-IN" sz="900" dirty="0">
                <a:solidFill>
                  <a:schemeClr val="bg1"/>
                </a:solidFill>
                <a:latin typeface="+mn-lt"/>
              </a:rPr>
              <a:t>14/02/2019</a:t>
            </a:r>
          </a:p>
        </p:txBody>
      </p:sp>
      <p:sp>
        <p:nvSpPr>
          <p:cNvPr id="3" name="Footer Placeholder 3">
            <a:extLst>
              <a:ext uri="{FF2B5EF4-FFF2-40B4-BE49-F238E27FC236}">
                <a16:creationId xmlns:a16="http://schemas.microsoft.com/office/drawing/2014/main" id="{EAB2CF92-29FF-5366-A083-A6CA547AE57D}"/>
              </a:ext>
            </a:extLst>
          </p:cNvPr>
          <p:cNvSpPr>
            <a:spLocks noGrp="1"/>
          </p:cNvSpPr>
          <p:nvPr>
            <p:ph type="ftr" idx="11"/>
          </p:nvPr>
        </p:nvSpPr>
        <p:spPr>
          <a:xfrm>
            <a:off x="3028950" y="4767263"/>
            <a:ext cx="3086100" cy="273900"/>
          </a:xfrm>
        </p:spPr>
        <p:txBody>
          <a:bodyPr/>
          <a:lstStyle/>
          <a:p>
            <a:pPr algn="ctr"/>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2434007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4D58-B3EC-A043-8424-DF01E79FE578}"/>
              </a:ext>
            </a:extLst>
          </p:cNvPr>
          <p:cNvSpPr>
            <a:spLocks noGrp="1"/>
          </p:cNvSpPr>
          <p:nvPr>
            <p:ph type="title"/>
          </p:nvPr>
        </p:nvSpPr>
        <p:spPr/>
        <p:txBody>
          <a:bodyPr/>
          <a:lstStyle/>
          <a:p>
            <a:r>
              <a:rPr lang="en-IN" dirty="0"/>
              <a:t>Mathematics of Personal Investment</a:t>
            </a:r>
          </a:p>
        </p:txBody>
      </p:sp>
      <p:sp>
        <p:nvSpPr>
          <p:cNvPr id="5" name="Slide Number Placeholder 4">
            <a:extLst>
              <a:ext uri="{FF2B5EF4-FFF2-40B4-BE49-F238E27FC236}">
                <a16:creationId xmlns:a16="http://schemas.microsoft.com/office/drawing/2014/main" id="{666A978E-4393-8943-3A2B-99DB8344E303}"/>
              </a:ext>
            </a:extLst>
          </p:cNvPr>
          <p:cNvSpPr>
            <a:spLocks noGrp="1"/>
          </p:cNvSpPr>
          <p:nvPr>
            <p:ph type="sldNum" idx="12"/>
          </p:nvPr>
        </p:nvSpPr>
        <p:spPr/>
        <p:txBody>
          <a:bodyPr/>
          <a:lstStyle/>
          <a:p>
            <a:fld id="{B6F15528-21DE-4FAA-801E-634DDDAF4B2B}" type="slidenum">
              <a:rPr lang="en-US" smtClean="0"/>
              <a:pPr/>
              <a:t>21</a:t>
            </a:fld>
            <a:endParaRPr lang="en-US"/>
          </a:p>
        </p:txBody>
      </p:sp>
      <p:sp>
        <p:nvSpPr>
          <p:cNvPr id="7" name="Content Placeholder 16">
            <a:extLst>
              <a:ext uri="{FF2B5EF4-FFF2-40B4-BE49-F238E27FC236}">
                <a16:creationId xmlns:a16="http://schemas.microsoft.com/office/drawing/2014/main" id="{4B97C6E5-8963-FE6D-ED40-C74E63B49938}"/>
              </a:ext>
            </a:extLst>
          </p:cNvPr>
          <p:cNvSpPr txBox="1">
            <a:spLocks/>
          </p:cNvSpPr>
          <p:nvPr/>
        </p:nvSpPr>
        <p:spPr bwMode="auto">
          <a:xfrm>
            <a:off x="630672" y="819808"/>
            <a:ext cx="79248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rtlCol="0" anchor="t" anchorCtr="0" compatLnSpc="1">
            <a:prstTxWarp prst="textNoShape">
              <a:avLst/>
            </a:prstTxWarp>
            <a:noAutofit/>
          </a:bodyPr>
          <a:lstStyle>
            <a:lvl1pPr marL="90488" indent="-90488" algn="l" rtl="0" eaLnBrk="0" fontAlgn="base" hangingPunct="0">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13"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sz="1600" kern="1200">
                <a:solidFill>
                  <a:schemeClr val="tx1"/>
                </a:solidFill>
                <a:latin typeface="+mn-lt"/>
                <a:ea typeface="+mn-ea"/>
                <a:cs typeface="+mn-cs"/>
              </a:defRPr>
            </a:lvl2pPr>
            <a:lvl3pPr marL="447675"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sz="1200" kern="1200">
                <a:solidFill>
                  <a:schemeClr val="tx1"/>
                </a:solidFill>
                <a:latin typeface="+mn-lt"/>
                <a:ea typeface="+mn-ea"/>
                <a:cs typeface="+mn-cs"/>
              </a:defRPr>
            </a:lvl3pPr>
            <a:lvl4pPr marL="593725"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sz="1200" kern="1200">
                <a:solidFill>
                  <a:schemeClr val="tx1"/>
                </a:solidFill>
                <a:latin typeface="+mn-lt"/>
                <a:ea typeface="+mn-ea"/>
                <a:cs typeface="+mn-cs"/>
              </a:defRPr>
            </a:lvl4pPr>
            <a:lvl5pPr marL="776288"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a:lstStyle>
          <a:p>
            <a:pPr marL="91440" indent="-91440" eaLnBrk="1" fontAlgn="auto" hangingPunct="1">
              <a:buClr>
                <a:srgbClr val="1CADE4"/>
              </a:buClr>
              <a:defRPr/>
            </a:pPr>
            <a:r>
              <a:rPr lang="en-IN" sz="1400" dirty="0">
                <a:solidFill>
                  <a:sysClr val="windowText" lastClr="000000"/>
                </a:solidFill>
              </a:rPr>
              <a:t>Wealth = Amount Invested x (1+ Rate of Return)^n</a:t>
            </a:r>
          </a:p>
          <a:p>
            <a:pPr marL="91440" indent="-91440" eaLnBrk="1" fontAlgn="auto" hangingPunct="1">
              <a:buClr>
                <a:srgbClr val="1CADE4"/>
              </a:buClr>
              <a:defRPr/>
            </a:pPr>
            <a:endParaRPr lang="en-IN" sz="1400" dirty="0">
              <a:solidFill>
                <a:sysClr val="windowText" lastClr="000000"/>
              </a:solidFill>
            </a:endParaRPr>
          </a:p>
          <a:p>
            <a:pPr marL="91440" indent="-91440" eaLnBrk="1" fontAlgn="auto" hangingPunct="1">
              <a:buClr>
                <a:srgbClr val="1CADE4"/>
              </a:buClr>
              <a:defRPr/>
            </a:pPr>
            <a:endParaRPr lang="en-IN" sz="1400" dirty="0">
              <a:solidFill>
                <a:sysClr val="windowText" lastClr="000000"/>
              </a:solidFill>
            </a:endParaRPr>
          </a:p>
          <a:p>
            <a:pPr marL="91440" indent="-91440" eaLnBrk="1" fontAlgn="auto" hangingPunct="1">
              <a:buClr>
                <a:srgbClr val="1CADE4"/>
              </a:buClr>
              <a:defRPr/>
            </a:pPr>
            <a:endParaRPr lang="en-IN" sz="1400" dirty="0">
              <a:solidFill>
                <a:sysClr val="windowText" lastClr="000000"/>
              </a:solidFill>
            </a:endParaRPr>
          </a:p>
          <a:p>
            <a:pPr marL="91440" indent="-91440" eaLnBrk="1" fontAlgn="auto" hangingPunct="1">
              <a:buClr>
                <a:srgbClr val="1CADE4"/>
              </a:buClr>
              <a:defRPr/>
            </a:pPr>
            <a:r>
              <a:rPr lang="en-IN" sz="1400" dirty="0">
                <a:solidFill>
                  <a:sysClr val="windowText" lastClr="000000"/>
                </a:solidFill>
              </a:rPr>
              <a:t>Sounds Familiar!- This is Compound Interest formula which we all learn in school</a:t>
            </a:r>
          </a:p>
          <a:p>
            <a:pPr marL="91440" indent="-91440" eaLnBrk="1" fontAlgn="auto" hangingPunct="1">
              <a:buClr>
                <a:srgbClr val="1CADE4"/>
              </a:buClr>
              <a:defRPr/>
            </a:pPr>
            <a:r>
              <a:rPr lang="en-IN" sz="1400" dirty="0">
                <a:solidFill>
                  <a:sysClr val="windowText" lastClr="000000"/>
                </a:solidFill>
              </a:rPr>
              <a:t>A=P(1+r/100)^n</a:t>
            </a:r>
          </a:p>
          <a:p>
            <a:pPr marL="91440" indent="-91440" eaLnBrk="1" fontAlgn="auto" hangingPunct="1">
              <a:buClr>
                <a:srgbClr val="1CADE4"/>
              </a:buClr>
              <a:defRPr/>
            </a:pPr>
            <a:r>
              <a:rPr lang="en-IN" sz="1400" dirty="0">
                <a:solidFill>
                  <a:sysClr val="windowText" lastClr="000000"/>
                </a:solidFill>
              </a:rPr>
              <a:t>Everything directly proportional</a:t>
            </a:r>
          </a:p>
          <a:p>
            <a:pPr marL="91440" indent="-91440" eaLnBrk="1" fontAlgn="auto" hangingPunct="1">
              <a:buClr>
                <a:schemeClr val="accent4">
                  <a:lumMod val="75000"/>
                </a:schemeClr>
              </a:buClr>
              <a:buFont typeface="Wingdings" panose="05000000000000000000" pitchFamily="2" charset="2"/>
              <a:buChar char="v"/>
              <a:defRPr/>
            </a:pPr>
            <a:r>
              <a:rPr lang="en-IN" sz="1400" dirty="0">
                <a:solidFill>
                  <a:sysClr val="windowText" lastClr="000000"/>
                </a:solidFill>
              </a:rPr>
              <a:t> The More you Invest higher the Wealth</a:t>
            </a:r>
          </a:p>
          <a:p>
            <a:pPr marL="91440" indent="-91440" eaLnBrk="1" fontAlgn="auto" hangingPunct="1">
              <a:buClr>
                <a:schemeClr val="accent4">
                  <a:lumMod val="75000"/>
                </a:schemeClr>
              </a:buClr>
              <a:buFont typeface="Wingdings" panose="05000000000000000000" pitchFamily="2" charset="2"/>
              <a:buChar char="v"/>
              <a:defRPr/>
            </a:pPr>
            <a:r>
              <a:rPr lang="en-IN" sz="1400" dirty="0">
                <a:solidFill>
                  <a:sysClr val="windowText" lastClr="000000"/>
                </a:solidFill>
              </a:rPr>
              <a:t> The Higher the Return on Investment higher the Wealth</a:t>
            </a:r>
          </a:p>
          <a:p>
            <a:pPr marL="91440" indent="-91440" eaLnBrk="1" fontAlgn="auto" hangingPunct="1">
              <a:buClr>
                <a:schemeClr val="accent4">
                  <a:lumMod val="75000"/>
                </a:schemeClr>
              </a:buClr>
              <a:buFont typeface="Wingdings" panose="05000000000000000000" pitchFamily="2" charset="2"/>
              <a:buChar char="v"/>
              <a:defRPr/>
            </a:pPr>
            <a:r>
              <a:rPr lang="en-IN" sz="1400" dirty="0">
                <a:solidFill>
                  <a:sysClr val="windowText" lastClr="000000"/>
                </a:solidFill>
              </a:rPr>
              <a:t> Sooner You start investing and Longer You stay invested higher the Wealth</a:t>
            </a:r>
          </a:p>
        </p:txBody>
      </p:sp>
      <p:sp>
        <p:nvSpPr>
          <p:cNvPr id="10" name="Text Box 2">
            <a:extLst>
              <a:ext uri="{FF2B5EF4-FFF2-40B4-BE49-F238E27FC236}">
                <a16:creationId xmlns:a16="http://schemas.microsoft.com/office/drawing/2014/main" id="{66B3DFDC-B2C2-C908-E11A-4CE267CBFC02}"/>
              </a:ext>
            </a:extLst>
          </p:cNvPr>
          <p:cNvSpPr txBox="1">
            <a:spLocks noChangeArrowheads="1"/>
          </p:cNvSpPr>
          <p:nvPr/>
        </p:nvSpPr>
        <p:spPr bwMode="auto">
          <a:xfrm>
            <a:off x="1276756" y="1256569"/>
            <a:ext cx="2017713" cy="728740"/>
          </a:xfrm>
          <a:prstGeom prst="rect">
            <a:avLst/>
          </a:prstGeom>
          <a:solidFill>
            <a:srgbClr val="FFFFFF"/>
          </a:solidFill>
          <a:ln w="9525">
            <a:solidFill>
              <a:srgbClr val="000000"/>
            </a:solidFill>
            <a:miter lim="800000"/>
            <a:headEnd/>
            <a:tailEnd/>
          </a:ln>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defRPr>
            </a:lvl9pPr>
          </a:lstStyle>
          <a:p>
            <a:pPr eaLnBrk="1" hangingPunct="1">
              <a:lnSpc>
                <a:spcPct val="107000"/>
              </a:lnSpc>
              <a:spcAft>
                <a:spcPts val="800"/>
              </a:spcAft>
            </a:pPr>
            <a:r>
              <a:rPr lang="en-IN" altLang="en-US" dirty="0">
                <a:latin typeface="+mn-lt"/>
                <a:ea typeface="Calibri" panose="020F0502020204030204" pitchFamily="34" charset="0"/>
                <a:cs typeface="Times New Roman" panose="02020603050405020304" pitchFamily="18" charset="0"/>
              </a:rPr>
              <a:t>Higher the Amount invested - Higher the Wealth</a:t>
            </a:r>
          </a:p>
        </p:txBody>
      </p:sp>
      <p:sp>
        <p:nvSpPr>
          <p:cNvPr id="11" name="Text Box 2">
            <a:extLst>
              <a:ext uri="{FF2B5EF4-FFF2-40B4-BE49-F238E27FC236}">
                <a16:creationId xmlns:a16="http://schemas.microsoft.com/office/drawing/2014/main" id="{DBECF4F9-CB53-7F07-093C-C241E62280F4}"/>
              </a:ext>
            </a:extLst>
          </p:cNvPr>
          <p:cNvSpPr txBox="1">
            <a:spLocks noChangeArrowheads="1"/>
          </p:cNvSpPr>
          <p:nvPr/>
        </p:nvSpPr>
        <p:spPr bwMode="auto">
          <a:xfrm>
            <a:off x="3631212" y="1256568"/>
            <a:ext cx="1600200" cy="728741"/>
          </a:xfrm>
          <a:prstGeom prst="rect">
            <a:avLst/>
          </a:prstGeom>
          <a:solidFill>
            <a:srgbClr val="FFFFFF"/>
          </a:solidFill>
          <a:ln w="9525">
            <a:solidFill>
              <a:srgbClr val="000000"/>
            </a:solidFill>
            <a:miter lim="800000"/>
            <a:headEnd/>
            <a:tailEnd/>
          </a:ln>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defRPr>
            </a:lvl9pPr>
          </a:lstStyle>
          <a:p>
            <a:pPr eaLnBrk="1" hangingPunct="1">
              <a:lnSpc>
                <a:spcPct val="107000"/>
              </a:lnSpc>
              <a:spcAft>
                <a:spcPts val="800"/>
              </a:spcAft>
            </a:pPr>
            <a:r>
              <a:rPr lang="en-IN" altLang="en-US" dirty="0">
                <a:latin typeface="+mn-lt"/>
                <a:ea typeface="Calibri" panose="020F0502020204030204" pitchFamily="34" charset="0"/>
                <a:cs typeface="Times New Roman" panose="02020603050405020304" pitchFamily="18" charset="0"/>
              </a:rPr>
              <a:t>Higher Rate of return - Higher the Wealth</a:t>
            </a:r>
          </a:p>
        </p:txBody>
      </p:sp>
      <p:sp>
        <p:nvSpPr>
          <p:cNvPr id="12" name="Text Box 2">
            <a:extLst>
              <a:ext uri="{FF2B5EF4-FFF2-40B4-BE49-F238E27FC236}">
                <a16:creationId xmlns:a16="http://schemas.microsoft.com/office/drawing/2014/main" id="{0B27EE49-42FD-1776-61CB-A6635196630F}"/>
              </a:ext>
            </a:extLst>
          </p:cNvPr>
          <p:cNvSpPr txBox="1">
            <a:spLocks noChangeArrowheads="1"/>
          </p:cNvSpPr>
          <p:nvPr/>
        </p:nvSpPr>
        <p:spPr bwMode="auto">
          <a:xfrm>
            <a:off x="5513165" y="1253342"/>
            <a:ext cx="1563688" cy="728740"/>
          </a:xfrm>
          <a:prstGeom prst="rect">
            <a:avLst/>
          </a:prstGeom>
          <a:solidFill>
            <a:srgbClr val="FFFFFF"/>
          </a:solidFill>
          <a:ln w="9525">
            <a:solidFill>
              <a:srgbClr val="000000"/>
            </a:solidFill>
            <a:miter lim="800000"/>
            <a:headEnd/>
            <a:tailEnd/>
          </a:ln>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eaLnBrk="0" fontAlgn="base" hangingPunct="0">
              <a:spcBef>
                <a:spcPct val="0"/>
              </a:spcBef>
              <a:spcAft>
                <a:spcPct val="0"/>
              </a:spcAft>
              <a:defRPr>
                <a:solidFill>
                  <a:schemeClr val="tx1"/>
                </a:solidFill>
                <a:latin typeface="Tw Cen MT" panose="020B0602020104020603" pitchFamily="34" charset="0"/>
              </a:defRPr>
            </a:lvl6pPr>
            <a:lvl7pPr marL="2971800" indent="-228600" eaLnBrk="0" fontAlgn="base" hangingPunct="0">
              <a:spcBef>
                <a:spcPct val="0"/>
              </a:spcBef>
              <a:spcAft>
                <a:spcPct val="0"/>
              </a:spcAft>
              <a:defRPr>
                <a:solidFill>
                  <a:schemeClr val="tx1"/>
                </a:solidFill>
                <a:latin typeface="Tw Cen MT" panose="020B0602020104020603" pitchFamily="34" charset="0"/>
              </a:defRPr>
            </a:lvl7pPr>
            <a:lvl8pPr marL="3429000" indent="-228600" eaLnBrk="0" fontAlgn="base" hangingPunct="0">
              <a:spcBef>
                <a:spcPct val="0"/>
              </a:spcBef>
              <a:spcAft>
                <a:spcPct val="0"/>
              </a:spcAft>
              <a:defRPr>
                <a:solidFill>
                  <a:schemeClr val="tx1"/>
                </a:solidFill>
                <a:latin typeface="Tw Cen MT" panose="020B0602020104020603" pitchFamily="34" charset="0"/>
              </a:defRPr>
            </a:lvl8pPr>
            <a:lvl9pPr marL="3886200" indent="-228600" eaLnBrk="0" fontAlgn="base" hangingPunct="0">
              <a:spcBef>
                <a:spcPct val="0"/>
              </a:spcBef>
              <a:spcAft>
                <a:spcPct val="0"/>
              </a:spcAft>
              <a:defRPr>
                <a:solidFill>
                  <a:schemeClr val="tx1"/>
                </a:solidFill>
                <a:latin typeface="Tw Cen MT" panose="020B0602020104020603" pitchFamily="34" charset="0"/>
              </a:defRPr>
            </a:lvl9pPr>
          </a:lstStyle>
          <a:p>
            <a:pPr eaLnBrk="1" hangingPunct="1">
              <a:lnSpc>
                <a:spcPct val="107000"/>
              </a:lnSpc>
              <a:spcAft>
                <a:spcPts val="800"/>
              </a:spcAft>
            </a:pPr>
            <a:r>
              <a:rPr lang="en-IN" altLang="en-US" dirty="0">
                <a:latin typeface="+mn-lt"/>
                <a:ea typeface="Calibri" panose="020F0502020204030204" pitchFamily="34" charset="0"/>
                <a:cs typeface="Times New Roman" panose="02020603050405020304" pitchFamily="18" charset="0"/>
              </a:rPr>
              <a:t>Higher the Time Period - Higher the Wealth</a:t>
            </a:r>
          </a:p>
        </p:txBody>
      </p:sp>
      <p:sp>
        <p:nvSpPr>
          <p:cNvPr id="13" name="Footer Placeholder 3">
            <a:extLst>
              <a:ext uri="{FF2B5EF4-FFF2-40B4-BE49-F238E27FC236}">
                <a16:creationId xmlns:a16="http://schemas.microsoft.com/office/drawing/2014/main" id="{78BC3D87-FBFA-FFBA-A9EF-225A1A0AF367}"/>
              </a:ext>
            </a:extLst>
          </p:cNvPr>
          <p:cNvSpPr>
            <a:spLocks noGrp="1"/>
          </p:cNvSpPr>
          <p:nvPr>
            <p:ph type="ftr" idx="11"/>
          </p:nvPr>
        </p:nvSpPr>
        <p:spPr>
          <a:xfrm>
            <a:off x="3028950" y="4767263"/>
            <a:ext cx="3086100" cy="27390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14149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5" end="5"/>
                                            </p:txEl>
                                          </p:spTgt>
                                        </p:tgtEl>
                                        <p:attrNameLst>
                                          <p:attrName>style.visibility</p:attrName>
                                        </p:attrNameLst>
                                      </p:cBhvr>
                                      <p:to>
                                        <p:strVal val="visible"/>
                                      </p:to>
                                    </p:set>
                                  </p:childTnLst>
                                </p:cTn>
                              </p:par>
                              <p:par>
                                <p:cTn id="9" presetID="10" presetClass="entr" presetSubtype="0" fill="hold" nodeType="withEffect">
                                  <p:stCondLst>
                                    <p:cond delay="0"/>
                                  </p:stCondLst>
                                  <p:childTnLst>
                                    <p:set>
                                      <p:cBhvr>
                                        <p:cTn id="10" dur="1" fill="hold">
                                          <p:stCondLst>
                                            <p:cond delay="0"/>
                                          </p:stCondLst>
                                        </p:cTn>
                                        <p:tgtEl>
                                          <p:spTgt spid="7">
                                            <p:txEl>
                                              <p:pRg st="6" end="6"/>
                                            </p:txEl>
                                          </p:spTgt>
                                        </p:tgtEl>
                                        <p:attrNameLst>
                                          <p:attrName>style.visibility</p:attrName>
                                        </p:attrNameLst>
                                      </p:cBhvr>
                                      <p:to>
                                        <p:strVal val="visible"/>
                                      </p:to>
                                    </p:set>
                                    <p:animEffect transition="in" filter="fade">
                                      <p:cBhvr>
                                        <p:cTn id="11" dur="500"/>
                                        <p:tgtEl>
                                          <p:spTgt spid="7">
                                            <p:txEl>
                                              <p:pRg st="6" end="6"/>
                                            </p:txEl>
                                          </p:spTgt>
                                        </p:tgtEl>
                                      </p:cBhvr>
                                    </p:animEffect>
                                  </p:childTnLst>
                                </p:cTn>
                              </p:par>
                              <p:par>
                                <p:cTn id="12" presetID="2" presetClass="entr" presetSubtype="4" fill="hold" nodeType="withEffect">
                                  <p:stCondLst>
                                    <p:cond delay="0"/>
                                  </p:stCondLst>
                                  <p:childTnLst>
                                    <p:set>
                                      <p:cBhvr>
                                        <p:cTn id="13" dur="1" fill="hold">
                                          <p:stCondLst>
                                            <p:cond delay="0"/>
                                          </p:stCondLst>
                                        </p:cTn>
                                        <p:tgtEl>
                                          <p:spTgt spid="7">
                                            <p:txEl>
                                              <p:pRg st="7" end="7"/>
                                            </p:txEl>
                                          </p:spTgt>
                                        </p:tgtEl>
                                        <p:attrNameLst>
                                          <p:attrName>style.visibility</p:attrName>
                                        </p:attrNameLst>
                                      </p:cBhvr>
                                      <p:to>
                                        <p:strVal val="visible"/>
                                      </p:to>
                                    </p:set>
                                    <p:anim calcmode="lin" valueType="num">
                                      <p:cBhvr additive="base">
                                        <p:cTn id="14"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
                                            <p:txEl>
                                              <p:pRg st="7" end="7"/>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7">
                                            <p:txEl>
                                              <p:pRg st="8" end="8"/>
                                            </p:txEl>
                                          </p:spTgt>
                                        </p:tgtEl>
                                        <p:attrNameLst>
                                          <p:attrName>style.visibility</p:attrName>
                                        </p:attrNameLst>
                                      </p:cBhvr>
                                      <p:to>
                                        <p:strVal val="visible"/>
                                      </p:to>
                                    </p:set>
                                    <p:anim calcmode="lin" valueType="num">
                                      <p:cBhvr additive="base">
                                        <p:cTn id="18"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8" end="8"/>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7">
                                            <p:txEl>
                                              <p:pRg st="9" end="9"/>
                                            </p:txEl>
                                          </p:spTgt>
                                        </p:tgtEl>
                                        <p:attrNameLst>
                                          <p:attrName>style.visibility</p:attrName>
                                        </p:attrNameLst>
                                      </p:cBhvr>
                                      <p:to>
                                        <p:strVal val="visible"/>
                                      </p:to>
                                    </p:set>
                                    <p:anim calcmode="lin" valueType="num">
                                      <p:cBhvr additive="base">
                                        <p:cTn id="22"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
                                            <p:txEl>
                                              <p:pRg st="9" end="9"/>
                                            </p:txEl>
                                          </p:spTgt>
                                        </p:tgtEl>
                                        <p:attrNameLst>
                                          <p:attrName>ppt_y</p:attrName>
                                        </p:attrNameLst>
                                      </p:cBhvr>
                                      <p:tavLst>
                                        <p:tav tm="0">
                                          <p:val>
                                            <p:strVal val="1+#ppt_h/2"/>
                                          </p:val>
                                        </p:tav>
                                        <p:tav tm="100000">
                                          <p:val>
                                            <p:strVal val="#ppt_y"/>
                                          </p:val>
                                        </p:tav>
                                      </p:tavLst>
                                    </p:anim>
                                  </p:childTnLst>
                                </p:cTn>
                              </p:par>
                              <p:par>
                                <p:cTn id="24" presetID="1" presetClass="entr" presetSubtype="0" fill="hold" nodeType="withEffect">
                                  <p:stCondLst>
                                    <p:cond delay="0"/>
                                  </p:stCondLst>
                                  <p:childTnLst>
                                    <p:set>
                                      <p:cBhvr>
                                        <p:cTn id="25" dur="1" fill="hold">
                                          <p:stCondLst>
                                            <p:cond delay="0"/>
                                          </p:stCondLst>
                                        </p:cTn>
                                        <p:tgtEl>
                                          <p:spTgt spid="7">
                                            <p:txEl>
                                              <p:pRg st="7" end="7"/>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7">
                                            <p:txEl>
                                              <p:pRg st="8" end="8"/>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A5542-D440-4FEB-B3ED-CB69B929CE15}"/>
              </a:ext>
            </a:extLst>
          </p:cNvPr>
          <p:cNvSpPr>
            <a:spLocks noGrp="1"/>
          </p:cNvSpPr>
          <p:nvPr>
            <p:ph type="title"/>
          </p:nvPr>
        </p:nvSpPr>
        <p:spPr/>
        <p:txBody>
          <a:bodyPr/>
          <a:lstStyle/>
          <a:p>
            <a:r>
              <a:rPr lang="en-IN" dirty="0"/>
              <a:t>Behavioural Finance</a:t>
            </a:r>
            <a:endParaRPr lang="en-US" dirty="0"/>
          </a:p>
        </p:txBody>
      </p:sp>
      <p:sp>
        <p:nvSpPr>
          <p:cNvPr id="6" name="Text Placeholder 5">
            <a:extLst>
              <a:ext uri="{FF2B5EF4-FFF2-40B4-BE49-F238E27FC236}">
                <a16:creationId xmlns:a16="http://schemas.microsoft.com/office/drawing/2014/main" id="{E82F6A85-4319-4B1E-BD8B-731DC6380653}"/>
              </a:ext>
            </a:extLst>
          </p:cNvPr>
          <p:cNvSpPr>
            <a:spLocks noGrp="1"/>
          </p:cNvSpPr>
          <p:nvPr>
            <p:ph type="body" idx="1"/>
          </p:nvPr>
        </p:nvSpPr>
        <p:spPr/>
        <p:txBody>
          <a:bodyPr>
            <a:normAutofit fontScale="85000" lnSpcReduction="10000"/>
          </a:bodyPr>
          <a:lstStyle/>
          <a:p>
            <a:r>
              <a:rPr lang="en-IN" sz="2800" dirty="0">
                <a:solidFill>
                  <a:schemeClr val="accent4">
                    <a:lumMod val="75000"/>
                  </a:schemeClr>
                </a:solidFill>
              </a:rPr>
              <a:t>But why it is said that “Investing is Simple but not Easy”.</a:t>
            </a:r>
          </a:p>
          <a:p>
            <a:r>
              <a:rPr lang="en-IN" sz="2700" dirty="0"/>
              <a:t>Link to connect “Theory to Practice”</a:t>
            </a:r>
            <a:endParaRPr lang="en-US" sz="2700" dirty="0"/>
          </a:p>
        </p:txBody>
      </p:sp>
      <p:sp>
        <p:nvSpPr>
          <p:cNvPr id="4" name="Footer Placeholder 3">
            <a:extLst>
              <a:ext uri="{FF2B5EF4-FFF2-40B4-BE49-F238E27FC236}">
                <a16:creationId xmlns:a16="http://schemas.microsoft.com/office/drawing/2014/main" id="{89BF2487-1632-43AF-B254-801E44496C1A}"/>
              </a:ext>
            </a:extLst>
          </p:cNvPr>
          <p:cNvSpPr>
            <a:spLocks noGrp="1"/>
          </p:cNvSpPr>
          <p:nvPr>
            <p:ph type="ftr" sz="quarter" idx="11"/>
          </p:nvPr>
        </p:nvSpPr>
        <p:spPr/>
        <p:txBody>
          <a:bodyPr/>
          <a:lstStyle/>
          <a:p>
            <a:r>
              <a:rPr lang="en-US"/>
              <a:t>Private &amp; Confidential</a:t>
            </a:r>
            <a:endParaRPr lang="en-US" dirty="0"/>
          </a:p>
        </p:txBody>
      </p:sp>
      <p:sp>
        <p:nvSpPr>
          <p:cNvPr id="5" name="Slide Number Placeholder 4">
            <a:extLst>
              <a:ext uri="{FF2B5EF4-FFF2-40B4-BE49-F238E27FC236}">
                <a16:creationId xmlns:a16="http://schemas.microsoft.com/office/drawing/2014/main" id="{020D4241-8BC5-4BAE-B21F-82A62ACDDA6E}"/>
              </a:ext>
            </a:extLst>
          </p:cNvPr>
          <p:cNvSpPr>
            <a:spLocks noGrp="1"/>
          </p:cNvSpPr>
          <p:nvPr>
            <p:ph type="sldNum" sz="quarter" idx="12"/>
          </p:nvPr>
        </p:nvSpPr>
        <p:spPr/>
        <p:txBody>
          <a:bodyPr/>
          <a:lstStyle/>
          <a:p>
            <a:fld id="{B6F15528-21DE-4FAA-801E-634DDDAF4B2B}" type="slidenum">
              <a:rPr lang="en-US" smtClean="0"/>
              <a:pPr/>
              <a:t>22</a:t>
            </a:fld>
            <a:endParaRPr lang="en-US" dirty="0"/>
          </a:p>
        </p:txBody>
      </p:sp>
      <p:sp>
        <p:nvSpPr>
          <p:cNvPr id="3" name="Footer Placeholder 3">
            <a:extLst>
              <a:ext uri="{FF2B5EF4-FFF2-40B4-BE49-F238E27FC236}">
                <a16:creationId xmlns:a16="http://schemas.microsoft.com/office/drawing/2014/main" id="{B4911032-43BD-F822-5354-8A28E57A6FE7}"/>
              </a:ext>
            </a:extLst>
          </p:cNvPr>
          <p:cNvSpPr txBox="1">
            <a:spLocks/>
          </p:cNvSpPr>
          <p:nvPr/>
        </p:nvSpPr>
        <p:spPr>
          <a:xfrm>
            <a:off x="3028950" y="4767263"/>
            <a:ext cx="3086100" cy="2739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a:latin typeface="Calibri" panose="020F0502020204030204" pitchFamily="34" charset="0"/>
                <a:ea typeface="Calibri" panose="020F0502020204030204" pitchFamily="34" charset="0"/>
                <a:cs typeface="Calibri" panose="020F0502020204030204" pitchFamily="34" charset="0"/>
              </a:rPr>
              <a:t>Private &amp; Confidential</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0490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a:t>Avoiding “</a:t>
            </a:r>
            <a:r>
              <a:rPr lang="en-IN" b="1" u="sng" dirty="0">
                <a:solidFill>
                  <a:srgbClr val="FF0000"/>
                </a:solidFill>
              </a:rPr>
              <a:t>Big</a:t>
            </a:r>
            <a:r>
              <a:rPr lang="en-IN" dirty="0"/>
              <a:t> </a:t>
            </a:r>
            <a:r>
              <a:rPr lang="en-IN" b="1" u="sng" dirty="0">
                <a:solidFill>
                  <a:srgbClr val="FF0000"/>
                </a:solidFill>
              </a:rPr>
              <a:t>Mistake</a:t>
            </a:r>
            <a:r>
              <a:rPr lang="en-IN" dirty="0"/>
              <a:t>”</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48013" y="1200151"/>
            <a:ext cx="4447975" cy="3394472"/>
          </a:xfrm>
          <a:ln>
            <a:solidFill>
              <a:srgbClr val="FFAB40"/>
            </a:solidFill>
          </a:ln>
        </p:spPr>
      </p:pic>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dirty="0"/>
          </a:p>
        </p:txBody>
      </p:sp>
      <p:sp>
        <p:nvSpPr>
          <p:cNvPr id="3" name="Footer Placeholder 3">
            <a:extLst>
              <a:ext uri="{FF2B5EF4-FFF2-40B4-BE49-F238E27FC236}">
                <a16:creationId xmlns:a16="http://schemas.microsoft.com/office/drawing/2014/main" id="{4D771EFE-8B7A-D9CD-527F-1B97C2D0903E}"/>
              </a:ext>
            </a:extLst>
          </p:cNvPr>
          <p:cNvSpPr>
            <a:spLocks noGrp="1"/>
          </p:cNvSpPr>
          <p:nvPr>
            <p:ph type="ftr" idx="11"/>
          </p:nvPr>
        </p:nvSpPr>
        <p:spPr>
          <a:xfrm>
            <a:off x="3028950" y="4767263"/>
            <a:ext cx="3086100" cy="27390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41786964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a:t>Where You are investing?</a:t>
            </a:r>
          </a:p>
        </p:txBody>
      </p:sp>
      <p:sp>
        <p:nvSpPr>
          <p:cNvPr id="4" name="Footer Placeholder 3"/>
          <p:cNvSpPr>
            <a:spLocks noGrp="1"/>
          </p:cNvSpPr>
          <p:nvPr>
            <p:ph type="ftr" sz="quarter" idx="11"/>
          </p:nvPr>
        </p:nvSpPr>
        <p:spPr/>
        <p:txBody>
          <a:bodyPr/>
          <a:lstStyle/>
          <a:p>
            <a:r>
              <a:rPr lang="en-US" dirty="0">
                <a:solidFill>
                  <a:schemeClr val="tx1"/>
                </a:solidFill>
              </a:rPr>
              <a:t>Private &amp; Confidential</a:t>
            </a: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olidFill>
              </a:rPr>
              <a:pPr/>
              <a:t>24</a:t>
            </a:fld>
            <a:endParaRPr lang="en-US" dirty="0">
              <a:solidFill>
                <a:prstClr val="white"/>
              </a:solidFill>
            </a:endParaRPr>
          </a:p>
        </p:txBody>
      </p:sp>
      <p:pic>
        <p:nvPicPr>
          <p:cNvPr id="1026" name="Picture 2" descr="Image result for investment in Knowled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1650" y="1200150"/>
            <a:ext cx="5486400" cy="3343275"/>
          </a:xfrm>
          <a:prstGeom prst="rect">
            <a:avLst/>
          </a:prstGeom>
          <a:noFill/>
          <a:ln>
            <a:solidFill>
              <a:srgbClr val="FFAB4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354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a:t>What you need to invest?</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701660" y="914400"/>
            <a:ext cx="5357030" cy="3688492"/>
          </a:xfrm>
          <a:ln>
            <a:solidFill>
              <a:srgbClr val="FFAB40"/>
            </a:solidFill>
          </a:ln>
        </p:spPr>
      </p:pic>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dirty="0"/>
          </a:p>
        </p:txBody>
      </p:sp>
      <p:sp>
        <p:nvSpPr>
          <p:cNvPr id="3" name="Footer Placeholder 3">
            <a:extLst>
              <a:ext uri="{FF2B5EF4-FFF2-40B4-BE49-F238E27FC236}">
                <a16:creationId xmlns:a16="http://schemas.microsoft.com/office/drawing/2014/main" id="{9D67B209-0559-709C-86BD-806C02E1309E}"/>
              </a:ext>
            </a:extLst>
          </p:cNvPr>
          <p:cNvSpPr>
            <a:spLocks noGrp="1"/>
          </p:cNvSpPr>
          <p:nvPr>
            <p:ph type="ftr" idx="11"/>
          </p:nvPr>
        </p:nvSpPr>
        <p:spPr>
          <a:xfrm>
            <a:off x="3028950" y="4767263"/>
            <a:ext cx="3086100" cy="27390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5671721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878" y="119577"/>
            <a:ext cx="8540100" cy="657900"/>
          </a:xfrm>
        </p:spPr>
        <p:txBody>
          <a:bodyPr/>
          <a:lstStyle/>
          <a:p>
            <a:pPr algn="ctr"/>
            <a:r>
              <a:rPr lang="en-IN" dirty="0"/>
              <a:t>What to do?</a:t>
            </a:r>
          </a:p>
        </p:txBody>
      </p:sp>
      <p:sp>
        <p:nvSpPr>
          <p:cNvPr id="3" name="Content Placeholder 2"/>
          <p:cNvSpPr>
            <a:spLocks noGrp="1"/>
          </p:cNvSpPr>
          <p:nvPr>
            <p:ph idx="1"/>
          </p:nvPr>
        </p:nvSpPr>
        <p:spPr>
          <a:xfrm>
            <a:off x="1485900" y="971551"/>
            <a:ext cx="6172200" cy="3394472"/>
          </a:xfrm>
          <a:ln>
            <a:solidFill>
              <a:srgbClr val="FFAB40"/>
            </a:solidFill>
          </a:ln>
        </p:spPr>
        <p:txBody>
          <a:bodyPr>
            <a:normAutofit/>
          </a:bodyPr>
          <a:lstStyle/>
          <a:p>
            <a:r>
              <a:rPr lang="en-IN" dirty="0"/>
              <a:t>Know yourself – Risk Profile and </a:t>
            </a:r>
            <a:r>
              <a:rPr lang="en-IN" dirty="0">
                <a:hlinkClick r:id="rId2" action="ppaction://hlinksldjump"/>
              </a:rPr>
              <a:t>investment objectives.</a:t>
            </a:r>
            <a:endParaRPr lang="en-IN" dirty="0"/>
          </a:p>
          <a:p>
            <a:r>
              <a:rPr lang="en-IN" dirty="0"/>
              <a:t>Keep </a:t>
            </a:r>
            <a:r>
              <a:rPr lang="en-IN" dirty="0">
                <a:hlinkClick r:id="rId3" action="ppaction://hlinksldjump"/>
              </a:rPr>
              <a:t>reasonable Expectations</a:t>
            </a:r>
            <a:endParaRPr lang="en-IN" dirty="0"/>
          </a:p>
          <a:p>
            <a:r>
              <a:rPr lang="en-IN" dirty="0"/>
              <a:t>Your important goals are 20 - 40 years away. Have long term orientation</a:t>
            </a:r>
          </a:p>
          <a:p>
            <a:r>
              <a:rPr lang="en-IN" dirty="0"/>
              <a:t>Outperforming Average is difficult and very few can consistently do it.</a:t>
            </a:r>
          </a:p>
          <a:p>
            <a:r>
              <a:rPr lang="en-IN" dirty="0"/>
              <a:t>Stay diversified across asset classes.</a:t>
            </a:r>
          </a:p>
          <a:p>
            <a:r>
              <a:rPr lang="en-IN" dirty="0"/>
              <a:t>Invest in Regulated products</a:t>
            </a:r>
          </a:p>
          <a:p>
            <a:r>
              <a:rPr lang="en-IN" b="1" dirty="0"/>
              <a:t>When in doubt seek professional advise from Registered Advisors</a:t>
            </a:r>
          </a:p>
          <a:p>
            <a:endParaRPr lang="en-IN" dirty="0"/>
          </a:p>
          <a:p>
            <a:endParaRPr lang="en-IN"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dirty="0"/>
          </a:p>
        </p:txBody>
      </p:sp>
      <p:sp>
        <p:nvSpPr>
          <p:cNvPr id="4" name="Footer Placeholder 3">
            <a:extLst>
              <a:ext uri="{FF2B5EF4-FFF2-40B4-BE49-F238E27FC236}">
                <a16:creationId xmlns:a16="http://schemas.microsoft.com/office/drawing/2014/main" id="{E889077A-9072-20CA-5F94-99175A64915F}"/>
              </a:ext>
            </a:extLst>
          </p:cNvPr>
          <p:cNvSpPr>
            <a:spLocks noGrp="1"/>
          </p:cNvSpPr>
          <p:nvPr>
            <p:ph type="ftr" idx="11"/>
          </p:nvPr>
        </p:nvSpPr>
        <p:spPr>
          <a:xfrm>
            <a:off x="3028950" y="4767263"/>
            <a:ext cx="3086100" cy="27390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15613609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252A936-0749-4D00-A6C8-8319439AE022}"/>
              </a:ext>
            </a:extLst>
          </p:cNvPr>
          <p:cNvSpPr>
            <a:spLocks noGrp="1"/>
          </p:cNvSpPr>
          <p:nvPr>
            <p:ph type="ctrTitle"/>
          </p:nvPr>
        </p:nvSpPr>
        <p:spPr>
          <a:xfrm>
            <a:off x="756356" y="2004575"/>
            <a:ext cx="8075952" cy="792600"/>
          </a:xfrm>
        </p:spPr>
        <p:txBody>
          <a:bodyPr>
            <a:normAutofit fontScale="90000"/>
          </a:bodyPr>
          <a:lstStyle/>
          <a:p>
            <a:r>
              <a:rPr lang="en-IN" dirty="0"/>
              <a:t>Happy to take your Questions!!</a:t>
            </a:r>
            <a:endParaRPr lang="en-US" dirty="0"/>
          </a:p>
        </p:txBody>
      </p:sp>
      <p:sp>
        <p:nvSpPr>
          <p:cNvPr id="4" name="Footer Placeholder 3">
            <a:extLst>
              <a:ext uri="{FF2B5EF4-FFF2-40B4-BE49-F238E27FC236}">
                <a16:creationId xmlns:a16="http://schemas.microsoft.com/office/drawing/2014/main" id="{7F0A3930-87A0-4894-9189-3D1386379C99}"/>
              </a:ext>
            </a:extLst>
          </p:cNvPr>
          <p:cNvSpPr>
            <a:spLocks noGrp="1"/>
          </p:cNvSpPr>
          <p:nvPr>
            <p:ph type="ftr" sz="quarter" idx="11"/>
          </p:nvPr>
        </p:nvSpPr>
        <p:spPr>
          <a:xfrm>
            <a:off x="2864708" y="4627006"/>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Private &amp; Confidential</a:t>
            </a:r>
          </a:p>
        </p:txBody>
      </p:sp>
      <p:sp>
        <p:nvSpPr>
          <p:cNvPr id="5" name="Slide Number Placeholder 4">
            <a:extLst>
              <a:ext uri="{FF2B5EF4-FFF2-40B4-BE49-F238E27FC236}">
                <a16:creationId xmlns:a16="http://schemas.microsoft.com/office/drawing/2014/main" id="{2606BF07-2FE8-4210-848B-C5D45B02E1EE}"/>
              </a:ext>
            </a:extLst>
          </p:cNvPr>
          <p:cNvSpPr>
            <a:spLocks noGrp="1"/>
          </p:cNvSpPr>
          <p:nvPr>
            <p:ph type="sldNum" sz="quarter" idx="12"/>
          </p:nvPr>
        </p:nvSpPr>
        <p:spPr/>
        <p:txBody>
          <a:bodyPr/>
          <a:lstStyle/>
          <a:p>
            <a:fld id="{B6F15528-21DE-4FAA-801E-634DDDAF4B2B}" type="slidenum">
              <a:rPr lang="en-US" smtClean="0"/>
              <a:pPr/>
              <a:t>27</a:t>
            </a:fld>
            <a:endParaRPr lang="en-US" dirty="0"/>
          </a:p>
        </p:txBody>
      </p:sp>
    </p:spTree>
    <p:extLst>
      <p:ext uri="{BB962C8B-B14F-4D97-AF65-F5344CB8AC3E}">
        <p14:creationId xmlns:p14="http://schemas.microsoft.com/office/powerpoint/2010/main" val="8473370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299508" y="1077954"/>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dirty="0">
                <a:latin typeface="Noto Sans" panose="020B0502040504020204" pitchFamily="34" charset="0"/>
                <a:ea typeface="Noto Sans" panose="020B0502040504020204" pitchFamily="34" charset="0"/>
                <a:cs typeface="Noto Sans" panose="020B0502040504020204" pitchFamily="34" charset="0"/>
              </a:rPr>
              <a:t>Thank You</a:t>
            </a:r>
            <a:endParaRPr dirty="0">
              <a:latin typeface="Noto Sans" panose="020B0502040504020204" pitchFamily="34" charset="0"/>
              <a:ea typeface="Noto Sans" panose="020B0502040504020204" pitchFamily="34" charset="0"/>
              <a:cs typeface="Noto Sans" panose="020B0502040504020204" pitchFamily="34" charset="0"/>
            </a:endParaRPr>
          </a:p>
        </p:txBody>
      </p:sp>
      <p:sp>
        <p:nvSpPr>
          <p:cNvPr id="105" name="Google Shape;105;p20"/>
          <p:cNvSpPr txBox="1">
            <a:spLocks noGrp="1"/>
          </p:cNvSpPr>
          <p:nvPr>
            <p:ph type="sldNum" idx="12"/>
          </p:nvPr>
        </p:nvSpPr>
        <p:spPr>
          <a:xfrm>
            <a:off x="208023" y="4709810"/>
            <a:ext cx="1133700" cy="3936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GB">
                <a:latin typeface="Noto Sans" panose="020B0502040504020204" pitchFamily="34" charset="0"/>
                <a:ea typeface="Noto Sans" panose="020B0502040504020204" pitchFamily="34" charset="0"/>
                <a:cs typeface="Noto Sans" panose="020B0502040504020204" pitchFamily="34" charset="0"/>
              </a:rPr>
              <a:t>[Confidential] </a:t>
            </a:r>
            <a:fld id="{00000000-1234-1234-1234-123412341234}" type="slidenum">
              <a:rPr lang="en-GB">
                <a:latin typeface="Noto Sans" panose="020B0502040504020204" pitchFamily="34" charset="0"/>
                <a:ea typeface="Noto Sans" panose="020B0502040504020204" pitchFamily="34" charset="0"/>
                <a:cs typeface="Noto Sans" panose="020B0502040504020204" pitchFamily="34" charset="0"/>
              </a:rPr>
              <a:t>28</a:t>
            </a:fld>
            <a:endParaRPr>
              <a:latin typeface="Noto Sans" panose="020B0502040504020204" pitchFamily="34" charset="0"/>
              <a:ea typeface="Noto Sans" panose="020B0502040504020204" pitchFamily="34" charset="0"/>
              <a:cs typeface="Noto Sans" panose="020B0502040504020204" pitchFamily="34" charset="0"/>
            </a:endParaRPr>
          </a:p>
        </p:txBody>
      </p:sp>
      <p:sp>
        <p:nvSpPr>
          <p:cNvPr id="2" name="TextBox 1">
            <a:extLst>
              <a:ext uri="{FF2B5EF4-FFF2-40B4-BE49-F238E27FC236}">
                <a16:creationId xmlns:a16="http://schemas.microsoft.com/office/drawing/2014/main" id="{7E7FDBC5-72FE-B070-F56B-CB4540DEDA78}"/>
              </a:ext>
            </a:extLst>
          </p:cNvPr>
          <p:cNvSpPr txBox="1"/>
          <p:nvPr/>
        </p:nvSpPr>
        <p:spPr>
          <a:xfrm>
            <a:off x="965454" y="1893933"/>
            <a:ext cx="7292340" cy="1384995"/>
          </a:xfrm>
          <a:prstGeom prst="rect">
            <a:avLst/>
          </a:prstGeom>
          <a:noFill/>
        </p:spPr>
        <p:txBody>
          <a:bodyPr wrap="square">
            <a:spAutoFit/>
          </a:bodyPr>
          <a:lstStyle/>
          <a:p>
            <a:pPr algn="just">
              <a:spcAft>
                <a:spcPts val="0"/>
              </a:spcAft>
            </a:pPr>
            <a:r>
              <a:rPr lang="en-US">
                <a:solidFill>
                  <a:srgbClr val="000080"/>
                </a:solidFill>
                <a:effectLst/>
                <a:latin typeface="Calibri" panose="020F0502020204030204" pitchFamily="34" charset="0"/>
                <a:ea typeface="Calibri" panose="020F0502020204030204" pitchFamily="34" charset="0"/>
                <a:cs typeface="Calibri" panose="020F0502020204030204" pitchFamily="34" charset="0"/>
              </a:rPr>
              <a:t>This document is prepared for information purpose only. In no circumstance should it be used or considered as an offer to sell or a solicitation of any offer to buy or sell the securities mentioned in it. While due care has been taken in compiling the above information, Scripbox.com India Pvt. Ltd. is not responsible for any direct or indirect loss caused by relying on the same. We are not tax experts. This Document is prepared from investment point of view. Please consult your Tax Advisor before taking investment decisions based on information containing in this document. </a:t>
            </a:r>
            <a:endParaRPr lang="en-IN" sz="2400">
              <a:solidFill>
                <a:srgbClr val="000083"/>
              </a:solidFill>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t>Sensex Returns Since Inception…</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0C90D167-4670-5AF9-D02E-4688E0C6F002}"/>
              </a:ext>
            </a:extLst>
          </p:cNvPr>
          <p:cNvPicPr>
            <a:picLocks noChangeAspect="1"/>
          </p:cNvPicPr>
          <p:nvPr/>
        </p:nvPicPr>
        <p:blipFill>
          <a:blip r:embed="rId3"/>
          <a:stretch>
            <a:fillRect/>
          </a:stretch>
        </p:blipFill>
        <p:spPr>
          <a:xfrm>
            <a:off x="804672" y="615519"/>
            <a:ext cx="7718400" cy="4151744"/>
          </a:xfrm>
          <a:prstGeom prst="rect">
            <a:avLst/>
          </a:prstGeom>
          <a:ln>
            <a:solidFill>
              <a:srgbClr val="FFAB40"/>
            </a:solidFill>
          </a:ln>
        </p:spPr>
      </p:pic>
    </p:spTree>
    <p:extLst>
      <p:ext uri="{BB962C8B-B14F-4D97-AF65-F5344CB8AC3E}">
        <p14:creationId xmlns:p14="http://schemas.microsoft.com/office/powerpoint/2010/main" val="3419770705"/>
      </p:ext>
    </p:extLst>
  </p:cSld>
  <p:clrMapOvr>
    <a:overrideClrMapping bg1="lt1" tx1="dk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t>Sensex Returns For Financial Year</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graphicFrame>
        <p:nvGraphicFramePr>
          <p:cNvPr id="6" name="Chart 5">
            <a:extLst>
              <a:ext uri="{FF2B5EF4-FFF2-40B4-BE49-F238E27FC236}">
                <a16:creationId xmlns:a16="http://schemas.microsoft.com/office/drawing/2014/main" id="{D61FDD04-486E-BA56-BAE2-2B473E6F588E}"/>
              </a:ext>
            </a:extLst>
          </p:cNvPr>
          <p:cNvGraphicFramePr>
            <a:graphicFrameLocks/>
          </p:cNvGraphicFramePr>
          <p:nvPr>
            <p:extLst>
              <p:ext uri="{D42A27DB-BD31-4B8C-83A1-F6EECF244321}">
                <p14:modId xmlns:p14="http://schemas.microsoft.com/office/powerpoint/2010/main" val="2818478521"/>
              </p:ext>
            </p:extLst>
          </p:nvPr>
        </p:nvGraphicFramePr>
        <p:xfrm>
          <a:off x="756049" y="698298"/>
          <a:ext cx="77184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4952684"/>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t>Rs. 1,000 invested in April 2003</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EEC55E5D-9E90-B874-69DB-611DB6A4DF5F}"/>
              </a:ext>
            </a:extLst>
          </p:cNvPr>
          <p:cNvPicPr>
            <a:picLocks noChangeAspect="1"/>
          </p:cNvPicPr>
          <p:nvPr/>
        </p:nvPicPr>
        <p:blipFill>
          <a:blip r:embed="rId3"/>
          <a:stretch>
            <a:fillRect/>
          </a:stretch>
        </p:blipFill>
        <p:spPr>
          <a:xfrm>
            <a:off x="617838" y="703072"/>
            <a:ext cx="7718400" cy="3967781"/>
          </a:xfrm>
          <a:prstGeom prst="rect">
            <a:avLst/>
          </a:prstGeom>
          <a:ln>
            <a:solidFill>
              <a:srgbClr val="FFAB40"/>
            </a:solidFill>
          </a:ln>
        </p:spPr>
      </p:pic>
    </p:spTree>
    <p:extLst>
      <p:ext uri="{BB962C8B-B14F-4D97-AF65-F5344CB8AC3E}">
        <p14:creationId xmlns:p14="http://schemas.microsoft.com/office/powerpoint/2010/main" val="1415956990"/>
      </p:ext>
    </p:extLst>
  </p:cSld>
  <p:clrMapOvr>
    <a:overrideClrMapping bg1="lt1" tx1="dk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t>Debt Fund Returns</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D888767A-210F-10CA-F671-326E0637203F}"/>
              </a:ext>
            </a:extLst>
          </p:cNvPr>
          <p:cNvPicPr>
            <a:picLocks noChangeAspect="1"/>
          </p:cNvPicPr>
          <p:nvPr/>
        </p:nvPicPr>
        <p:blipFill>
          <a:blip r:embed="rId3"/>
          <a:stretch>
            <a:fillRect/>
          </a:stretch>
        </p:blipFill>
        <p:spPr>
          <a:xfrm>
            <a:off x="713232" y="726562"/>
            <a:ext cx="7717536" cy="4017210"/>
          </a:xfrm>
          <a:prstGeom prst="rect">
            <a:avLst/>
          </a:prstGeom>
          <a:ln>
            <a:solidFill>
              <a:srgbClr val="FFAB40"/>
            </a:solidFill>
          </a:ln>
        </p:spPr>
      </p:pic>
    </p:spTree>
    <p:extLst>
      <p:ext uri="{BB962C8B-B14F-4D97-AF65-F5344CB8AC3E}">
        <p14:creationId xmlns:p14="http://schemas.microsoft.com/office/powerpoint/2010/main" val="5747129"/>
      </p:ext>
    </p:extLst>
  </p:cSld>
  <p:clrMapOvr>
    <a:overrideClrMapping bg1="lt1" tx1="dk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2" y="12700"/>
            <a:ext cx="7717536" cy="690372"/>
          </a:xfrm>
        </p:spPr>
        <p:txBody>
          <a:bodyPr>
            <a:noAutofit/>
          </a:bodyPr>
          <a:lstStyle/>
          <a:p>
            <a:pPr algn="ctr">
              <a:lnSpc>
                <a:spcPct val="150000"/>
              </a:lnSpc>
            </a:pPr>
            <a:r>
              <a:rPr lang="en-US" sz="2800" dirty="0">
                <a:latin typeface="Calibri" panose="020F0502020204030204" pitchFamily="34" charset="0"/>
                <a:ea typeface="Calibri" panose="020F0502020204030204" pitchFamily="34" charset="0"/>
                <a:cs typeface="Calibri" panose="020F0502020204030204" pitchFamily="34" charset="0"/>
              </a:rPr>
              <a:t>What about investing on a random day?</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a:extLst>
              <a:ext uri="{FF2B5EF4-FFF2-40B4-BE49-F238E27FC236}">
                <a16:creationId xmlns:a16="http://schemas.microsoft.com/office/drawing/2014/main" id="{2067E857-811E-22CC-68C0-F21965DED5A5}"/>
              </a:ext>
            </a:extLst>
          </p:cNvPr>
          <p:cNvPicPr>
            <a:picLocks noChangeAspect="1"/>
          </p:cNvPicPr>
          <p:nvPr/>
        </p:nvPicPr>
        <p:blipFill rotWithShape="1">
          <a:blip r:embed="rId3"/>
          <a:srcRect b="68888"/>
          <a:stretch/>
        </p:blipFill>
        <p:spPr>
          <a:xfrm>
            <a:off x="609598" y="953059"/>
            <a:ext cx="3754396" cy="1490206"/>
          </a:xfrm>
          <a:prstGeom prst="rect">
            <a:avLst/>
          </a:prstGeom>
        </p:spPr>
      </p:pic>
      <p:pic>
        <p:nvPicPr>
          <p:cNvPr id="3" name="Picture 2">
            <a:extLst>
              <a:ext uri="{FF2B5EF4-FFF2-40B4-BE49-F238E27FC236}">
                <a16:creationId xmlns:a16="http://schemas.microsoft.com/office/drawing/2014/main" id="{4A33F068-044C-A7B4-887C-092CF429B647}"/>
              </a:ext>
            </a:extLst>
          </p:cNvPr>
          <p:cNvPicPr>
            <a:picLocks noChangeAspect="1"/>
          </p:cNvPicPr>
          <p:nvPr/>
        </p:nvPicPr>
        <p:blipFill rotWithShape="1">
          <a:blip r:embed="rId3"/>
          <a:srcRect t="68888"/>
          <a:stretch/>
        </p:blipFill>
        <p:spPr>
          <a:xfrm>
            <a:off x="2236752" y="2621993"/>
            <a:ext cx="4206348" cy="1568448"/>
          </a:xfrm>
          <a:prstGeom prst="rect">
            <a:avLst/>
          </a:prstGeom>
        </p:spPr>
      </p:pic>
      <p:pic>
        <p:nvPicPr>
          <p:cNvPr id="4" name="Picture 3">
            <a:extLst>
              <a:ext uri="{FF2B5EF4-FFF2-40B4-BE49-F238E27FC236}">
                <a16:creationId xmlns:a16="http://schemas.microsoft.com/office/drawing/2014/main" id="{29A07A9C-2DE9-BF6C-7567-2957AC9F0E2C}"/>
              </a:ext>
            </a:extLst>
          </p:cNvPr>
          <p:cNvPicPr>
            <a:picLocks noChangeAspect="1"/>
          </p:cNvPicPr>
          <p:nvPr/>
        </p:nvPicPr>
        <p:blipFill rotWithShape="1">
          <a:blip r:embed="rId3"/>
          <a:srcRect t="34539" b="34350"/>
          <a:stretch/>
        </p:blipFill>
        <p:spPr>
          <a:xfrm>
            <a:off x="4479324" y="953059"/>
            <a:ext cx="4042883" cy="1472554"/>
          </a:xfrm>
          <a:prstGeom prst="rect">
            <a:avLst/>
          </a:prstGeom>
        </p:spPr>
      </p:pic>
      <p:sp>
        <p:nvSpPr>
          <p:cNvPr id="5" name="Footer Placeholder 3">
            <a:extLst>
              <a:ext uri="{FF2B5EF4-FFF2-40B4-BE49-F238E27FC236}">
                <a16:creationId xmlns:a16="http://schemas.microsoft.com/office/drawing/2014/main" id="{4B0E6B08-5EFB-1C2E-344C-2EBB5B5F6226}"/>
              </a:ext>
            </a:extLst>
          </p:cNvPr>
          <p:cNvSpPr>
            <a:spLocks noGrp="1"/>
          </p:cNvSpPr>
          <p:nvPr>
            <p:ph type="ftr" idx="11"/>
          </p:nvPr>
        </p:nvSpPr>
        <p:spPr>
          <a:xfrm>
            <a:off x="3028950" y="4767263"/>
            <a:ext cx="3086100" cy="27390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Private &amp; Confidential</a:t>
            </a:r>
          </a:p>
        </p:txBody>
      </p:sp>
    </p:spTree>
    <p:extLst>
      <p:ext uri="{BB962C8B-B14F-4D97-AF65-F5344CB8AC3E}">
        <p14:creationId xmlns:p14="http://schemas.microsoft.com/office/powerpoint/2010/main" val="3192474722"/>
      </p:ext>
    </p:extLst>
  </p:cSld>
  <p:clrMapOvr>
    <a:overrideClrMapping bg1="lt1" tx1="dk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72405" y="-134056"/>
            <a:ext cx="7717536" cy="690372"/>
          </a:xfrm>
        </p:spPr>
        <p:txBody>
          <a:bodyPr>
            <a:noAutofit/>
          </a:bodyPr>
          <a:lstStyle/>
          <a:p>
            <a:pPr algn="ctr">
              <a:lnSpc>
                <a:spcPct val="150000"/>
              </a:lnSpc>
            </a:pPr>
            <a:r>
              <a:rPr lang="en-US" sz="2800" dirty="0"/>
              <a:t>What about recent performance?</a:t>
            </a:r>
            <a:br>
              <a:rPr lang="en-US" sz="2400" dirty="0"/>
            </a:br>
            <a:r>
              <a:rPr lang="en-US" sz="2000" dirty="0"/>
              <a:t>Equity Mutual Fund Category average returns as of 31 July 2024 </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0A8111CE-DC55-3CB2-164D-CD2B4CAA9D81}"/>
              </a:ext>
            </a:extLst>
          </p:cNvPr>
          <p:cNvPicPr>
            <a:picLocks noChangeAspect="1"/>
          </p:cNvPicPr>
          <p:nvPr/>
        </p:nvPicPr>
        <p:blipFill>
          <a:blip r:embed="rId3"/>
          <a:stretch>
            <a:fillRect/>
          </a:stretch>
        </p:blipFill>
        <p:spPr>
          <a:xfrm>
            <a:off x="1776386" y="1269287"/>
            <a:ext cx="5730311" cy="3179145"/>
          </a:xfrm>
          <a:prstGeom prst="rect">
            <a:avLst/>
          </a:prstGeom>
        </p:spPr>
      </p:pic>
    </p:spTree>
    <p:extLst>
      <p:ext uri="{BB962C8B-B14F-4D97-AF65-F5344CB8AC3E}">
        <p14:creationId xmlns:p14="http://schemas.microsoft.com/office/powerpoint/2010/main" val="339338848"/>
      </p:ext>
    </p:extLst>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034CB91-75FB-4F8D-8A53-9A80922C7907}"/>
              </a:ext>
            </a:extLst>
          </p:cNvPr>
          <p:cNvSpPr>
            <a:spLocks noGrp="1"/>
          </p:cNvSpPr>
          <p:nvPr>
            <p:ph type="title"/>
          </p:nvPr>
        </p:nvSpPr>
        <p:spPr>
          <a:xfrm>
            <a:off x="804671" y="340154"/>
            <a:ext cx="7717536" cy="690372"/>
          </a:xfrm>
        </p:spPr>
        <p:txBody>
          <a:bodyPr>
            <a:noAutofit/>
          </a:bodyPr>
          <a:lstStyle/>
          <a:p>
            <a:pPr algn="ctr">
              <a:lnSpc>
                <a:spcPct val="150000"/>
              </a:lnSpc>
            </a:pPr>
            <a:r>
              <a:rPr lang="en-US" sz="2000" dirty="0"/>
              <a:t>Hybrid Mutual Fund Category average returns as of 31 July 2024 </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p:cNvSpPr>
            <a:spLocks noGrp="1"/>
          </p:cNvSpPr>
          <p:nvPr>
            <p:ph type="ftr" idx="11"/>
          </p:nvPr>
        </p:nvSpPr>
        <p:spPr/>
        <p:txBody>
          <a:bodyPr/>
          <a:lstStyle/>
          <a:p>
            <a:r>
              <a:rPr lang="en-US">
                <a:latin typeface="Calibri" panose="020F0502020204030204" pitchFamily="34" charset="0"/>
                <a:ea typeface="Calibri" panose="020F0502020204030204" pitchFamily="34" charset="0"/>
                <a:cs typeface="Calibri" panose="020F0502020204030204" pitchFamily="34" charset="0"/>
              </a:rPr>
              <a:t>Private &amp; Confidential</a:t>
            </a:r>
          </a:p>
        </p:txBody>
      </p:sp>
      <p:pic>
        <p:nvPicPr>
          <p:cNvPr id="2" name="Picture 1">
            <a:extLst>
              <a:ext uri="{FF2B5EF4-FFF2-40B4-BE49-F238E27FC236}">
                <a16:creationId xmlns:a16="http://schemas.microsoft.com/office/drawing/2014/main" id="{9231E14E-2A6C-8E58-5233-7A7CEBB8BFE4}"/>
              </a:ext>
            </a:extLst>
          </p:cNvPr>
          <p:cNvPicPr>
            <a:picLocks noChangeAspect="1"/>
          </p:cNvPicPr>
          <p:nvPr/>
        </p:nvPicPr>
        <p:blipFill>
          <a:blip r:embed="rId3"/>
          <a:stretch>
            <a:fillRect/>
          </a:stretch>
        </p:blipFill>
        <p:spPr>
          <a:xfrm>
            <a:off x="1356217" y="1095827"/>
            <a:ext cx="6614445" cy="2763569"/>
          </a:xfrm>
          <a:prstGeom prst="rect">
            <a:avLst/>
          </a:prstGeom>
        </p:spPr>
      </p:pic>
    </p:spTree>
    <p:extLst>
      <p:ext uri="{BB962C8B-B14F-4D97-AF65-F5344CB8AC3E}">
        <p14:creationId xmlns:p14="http://schemas.microsoft.com/office/powerpoint/2010/main" val="3343985279"/>
      </p:ext>
    </p:extLst>
  </p:cSld>
  <p:clrMapOvr>
    <a:overrideClrMapping bg1="lt1" tx1="dk1" bg2="dk2" tx2="lt2" accent1="accent1" accent2="accent2" accent3="accent3" accent4="accent4" accent5="accent5" accent6="accent6" hlink="hlink" folHlink="folHlink"/>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0f0f1ba-32b0-4958-b5a3-22ad0adf917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DB5B2F9F56504A8D583333A28A8E7F" ma:contentTypeVersion="15" ma:contentTypeDescription="Create a new document." ma:contentTypeScope="" ma:versionID="926de98fa3dce23c1fd3044f8834936c">
  <xsd:schema xmlns:xsd="http://www.w3.org/2001/XMLSchema" xmlns:xs="http://www.w3.org/2001/XMLSchema" xmlns:p="http://schemas.microsoft.com/office/2006/metadata/properties" xmlns:ns3="18fc6ad4-f0c9-4405-8686-396882d2259f" xmlns:ns4="90f0f1ba-32b0-4958-b5a3-22ad0adf917d" targetNamespace="http://schemas.microsoft.com/office/2006/metadata/properties" ma:root="true" ma:fieldsID="0bceea3a4976fdc3a809b9db59d7620c" ns3:_="" ns4:_="">
    <xsd:import namespace="18fc6ad4-f0c9-4405-8686-396882d2259f"/>
    <xsd:import namespace="90f0f1ba-32b0-4958-b5a3-22ad0adf917d"/>
    <xsd:element name="properties">
      <xsd:complexType>
        <xsd:sequence>
          <xsd:element name="documentManagement">
            <xsd:complexType>
              <xsd:all>
                <xsd:element ref="ns3:SharingHintHash" minOccurs="0"/>
                <xsd:element ref="ns3:SharedWithUsers" minOccurs="0"/>
                <xsd:element ref="ns3:SharedWithDetails"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LengthInSeconds"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fc6ad4-f0c9-4405-8686-396882d2259f" elementFormDefault="qualified">
    <xsd:import namespace="http://schemas.microsoft.com/office/2006/documentManagement/types"/>
    <xsd:import namespace="http://schemas.microsoft.com/office/infopath/2007/PartnerControls"/>
    <xsd:element name="SharingHintHash" ma:index="8" nillable="true" ma:displayName="Sharing Hint Hash" ma:hidden="true" ma:internalName="SharingHintHash" ma:readOnly="true">
      <xsd:simpleType>
        <xsd:restriction base="dms:Text"/>
      </xsd:simpleType>
    </xsd:element>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0f0f1ba-32b0-4958-b5a3-22ad0adf917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5509A-7AAC-445B-A8FB-FE75A2EC97C3}">
  <ds:schemaRefs>
    <ds:schemaRef ds:uri="http://schemas.microsoft.com/sharepoint/v3/contenttype/forms"/>
  </ds:schemaRefs>
</ds:datastoreItem>
</file>

<file path=customXml/itemProps2.xml><?xml version="1.0" encoding="utf-8"?>
<ds:datastoreItem xmlns:ds="http://schemas.openxmlformats.org/officeDocument/2006/customXml" ds:itemID="{92105C2D-E308-4E86-8C9A-5030E152F33A}">
  <ds:schemaRefs>
    <ds:schemaRef ds:uri="18fc6ad4-f0c9-4405-8686-396882d2259f"/>
    <ds:schemaRef ds:uri="90f0f1ba-32b0-4958-b5a3-22ad0adf917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6EA3117-EF10-4F9A-BB04-118E9FA8BC0C}">
  <ds:schemaRefs>
    <ds:schemaRef ds:uri="18fc6ad4-f0c9-4405-8686-396882d2259f"/>
    <ds:schemaRef ds:uri="90f0f1ba-32b0-4958-b5a3-22ad0adf917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286</TotalTime>
  <Words>1153</Words>
  <Application>Microsoft Office PowerPoint</Application>
  <PresentationFormat>On-screen Show (16:9)</PresentationFormat>
  <Paragraphs>160</Paragraphs>
  <Slides>28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Myriad Pro</vt:lpstr>
      <vt:lpstr>Noto Sans</vt:lpstr>
      <vt:lpstr>Wingdings</vt:lpstr>
      <vt:lpstr>Simple Light</vt:lpstr>
      <vt:lpstr>Indian Stock Market Performance</vt:lpstr>
      <vt:lpstr>Nifty Returns Since Inception…</vt:lpstr>
      <vt:lpstr>Sensex Returns Since Inception…</vt:lpstr>
      <vt:lpstr>Sensex Returns For Financial Year</vt:lpstr>
      <vt:lpstr>Rs. 1,000 invested in April 2003</vt:lpstr>
      <vt:lpstr>Debt Fund Returns</vt:lpstr>
      <vt:lpstr>What about investing on a random day?</vt:lpstr>
      <vt:lpstr>What about recent performance? Equity Mutual Fund Category average returns as of 31 July 2024 </vt:lpstr>
      <vt:lpstr>Hybrid Mutual Fund Category average returns as of 31 July 2024 </vt:lpstr>
      <vt:lpstr>Returns are ok but  What about Risk?</vt:lpstr>
      <vt:lpstr>Importance of Risk Management</vt:lpstr>
      <vt:lpstr>Systematic vs. Unsystematic Risk</vt:lpstr>
      <vt:lpstr>Types of Risks</vt:lpstr>
      <vt:lpstr>Risks in Fixed Income </vt:lpstr>
      <vt:lpstr>Risks for Investor</vt:lpstr>
      <vt:lpstr>Ways to Manage Risk</vt:lpstr>
      <vt:lpstr>Diversification</vt:lpstr>
      <vt:lpstr>Some numbers on Diversification!</vt:lpstr>
      <vt:lpstr>Key Strategy Considerations  for Individual Investors </vt:lpstr>
      <vt:lpstr>Short, Medium, Long Term Needs</vt:lpstr>
      <vt:lpstr>Mathematics of Personal Investment</vt:lpstr>
      <vt:lpstr>Behavioural Finance</vt:lpstr>
      <vt:lpstr>Avoiding “Big Mistake”</vt:lpstr>
      <vt:lpstr>Where You are investing?</vt:lpstr>
      <vt:lpstr>What you need to invest?</vt:lpstr>
      <vt:lpstr>What to do?</vt:lpstr>
      <vt:lpstr>Happy to take your 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Ajit Dabir</dc:creator>
  <cp:lastModifiedBy>Mandar Bagul</cp:lastModifiedBy>
  <cp:revision>4</cp:revision>
  <dcterms:modified xsi:type="dcterms:W3CDTF">2024-08-16T13:57:31Z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0x01010071DB5B2F9F56504A8D583333A28A8E7F</vt:lpwstr>
  </property>
</Properties>
</file>