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7182E6B-6777-4185-9C74-C1FDA175DB35}" type="datetimeFigureOut">
              <a:rPr lang="en-US" smtClean="0"/>
              <a:pPr/>
              <a:t>3/23/2017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A5835F-0653-467E-AA0F-399D01367B46}" type="slidenum">
              <a:rPr lang="en-IN" smtClean="0"/>
              <a:pPr/>
              <a:t>‹#›</a:t>
            </a:fld>
            <a:endParaRPr lang="en-IN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Substantive Audit tests</a:t>
            </a:r>
            <a:r>
              <a:rPr lang="en-US" sz="4900" dirty="0" smtClean="0"/>
              <a:t> </a:t>
            </a:r>
            <a:br>
              <a:rPr lang="en-US" sz="4900" dirty="0" smtClean="0"/>
            </a:br>
            <a:r>
              <a:rPr lang="en-US" sz="4900" dirty="0" smtClean="0"/>
              <a:t>-Aspects of LFAR</a:t>
            </a:r>
            <a:br>
              <a:rPr lang="en-US" sz="4900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4348" y="1857364"/>
            <a:ext cx="7854696" cy="3714776"/>
          </a:xfrm>
        </p:spPr>
        <p:txBody>
          <a:bodyPr>
            <a:normAutofit fontScale="92500" lnSpcReduction="20000"/>
          </a:bodyPr>
          <a:lstStyle/>
          <a:p>
            <a:pPr algn="ctr"/>
            <a:endParaRPr lang="en-US" sz="6400" i="1" dirty="0" smtClean="0"/>
          </a:p>
          <a:p>
            <a:pPr algn="l"/>
            <a:r>
              <a:rPr lang="en-US" sz="4300" i="1" dirty="0" smtClean="0"/>
              <a:t>CA.KIRAN KUNTE</a:t>
            </a:r>
          </a:p>
          <a:p>
            <a:pPr algn="l"/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sz="2200" dirty="0" smtClean="0">
                <a:latin typeface="Arial" pitchFamily="34" charset="0"/>
                <a:cs typeface="Arial" pitchFamily="34" charset="0"/>
              </a:rPr>
              <a:t>B.Com, FCA, DISA, Cert.IFRS, LL.B,</a:t>
            </a:r>
          </a:p>
          <a:p>
            <a:pPr algn="l"/>
            <a:r>
              <a:rPr lang="en-US" sz="2200" dirty="0" smtClean="0">
                <a:latin typeface="Arial" pitchFamily="34" charset="0"/>
                <a:cs typeface="Arial" pitchFamily="34" charset="0"/>
              </a:rPr>
              <a:t>Qualified Insolvency Professional [ IIIP of ICAI]</a:t>
            </a:r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r>
              <a:rPr lang="en-US" sz="2400" dirty="0" smtClean="0"/>
              <a:t>                        </a:t>
            </a:r>
            <a:endParaRPr lang="en-US" sz="28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51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US" sz="1400" dirty="0" smtClean="0"/>
          </a:p>
          <a:p>
            <a:pPr algn="l"/>
            <a:endParaRPr lang="en-IN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LFAR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chemeClr val="tx2"/>
                </a:solidFill>
              </a:rPr>
              <a:t>CASH</a:t>
            </a:r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LEVEL OF </a:t>
            </a:r>
            <a:r>
              <a:rPr lang="en-US" sz="3600" dirty="0" smtClean="0">
                <a:solidFill>
                  <a:schemeClr val="tx2"/>
                </a:solidFill>
              </a:rPr>
              <a:t>COMPUTERISATION..</a:t>
            </a:r>
            <a:endParaRPr lang="en-US" sz="3600" dirty="0" smtClean="0">
              <a:solidFill>
                <a:schemeClr val="tx2"/>
              </a:solidFill>
            </a:endParaRPr>
          </a:p>
          <a:p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4800" dirty="0" smtClean="0">
                <a:solidFill>
                  <a:schemeClr val="tx2"/>
                </a:solidFill>
              </a:rPr>
              <a:t>100</a:t>
            </a:r>
            <a:r>
              <a:rPr lang="en-US" sz="3600" dirty="0" smtClean="0">
                <a:solidFill>
                  <a:schemeClr val="tx2"/>
                </a:solidFill>
              </a:rPr>
              <a:t>% BEING CBS ….</a:t>
            </a:r>
          </a:p>
          <a:p>
            <a:endParaRPr lang="en-US" sz="3600" dirty="0" smtClean="0">
              <a:solidFill>
                <a:schemeClr val="tx2"/>
              </a:solidFill>
            </a:endParaRPr>
          </a:p>
          <a:p>
            <a:r>
              <a:rPr lang="en-US" sz="3600" dirty="0" smtClean="0">
                <a:solidFill>
                  <a:schemeClr val="tx2"/>
                </a:solidFill>
              </a:rPr>
              <a:t>IS THIS IS THE RIGHT ANSWER ?</a:t>
            </a:r>
            <a:endParaRPr lang="en-IN" sz="36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BOOKS 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24" y="4572008"/>
            <a:ext cx="7854696" cy="17526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AND</a:t>
            </a:r>
          </a:p>
          <a:p>
            <a:pPr algn="ctr"/>
            <a:r>
              <a:rPr lang="en-US" sz="6000" dirty="0" smtClean="0"/>
              <a:t>RECORDS</a:t>
            </a:r>
            <a:endParaRPr lang="en-IN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P&amp; L a/c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l"/>
            <a:r>
              <a:rPr lang="en-US" sz="4000" dirty="0" smtClean="0"/>
              <a:t>Whether there exists  a system to verify Interest application and for timely adjustment thereof    ??</a:t>
            </a:r>
            <a:endParaRPr lang="en-IN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OFFICE ACCOUNTS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4956" y="3228536"/>
            <a:ext cx="7854696" cy="1752600"/>
          </a:xfrm>
        </p:spPr>
        <p:txBody>
          <a:bodyPr>
            <a:noAutofit/>
          </a:bodyPr>
          <a:lstStyle/>
          <a:p>
            <a:pPr algn="l"/>
            <a:r>
              <a:rPr lang="en-US" sz="2800" dirty="0" smtClean="0"/>
              <a:t>Sundry Debits, Clearing Suspense, Sundry deposits, Cash shortfall, Parked accounts- Unsettled /bounced NEFT etc.. [DR]</a:t>
            </a:r>
          </a:p>
          <a:p>
            <a:pPr algn="l"/>
            <a:r>
              <a:rPr lang="en-US" sz="2800" dirty="0" smtClean="0"/>
              <a:t>Rear end subsidies. [CR]</a:t>
            </a:r>
          </a:p>
          <a:p>
            <a:pPr algn="l"/>
            <a:endParaRPr lang="en-IN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JILANI  COMMITTEE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Various tests to be carried out to ensure that EDP APPLICATION  have resulted in CONSISTENT and RELIABLE SYSTEM of Inputting, processing and generation of OUTPUT 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</TotalTime>
  <Words>121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Flow</vt:lpstr>
      <vt:lpstr> Substantive Audit tests  -Aspects of LFAR  </vt:lpstr>
      <vt:lpstr>LFAR</vt:lpstr>
      <vt:lpstr>BOOKS </vt:lpstr>
      <vt:lpstr>P&amp; L a/c</vt:lpstr>
      <vt:lpstr>OFFICE ACCOUNTS</vt:lpstr>
      <vt:lpstr>JILANI  COMMITTEE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Practical aspects of Bank  Audit &amp; LFAR</dc:title>
  <dc:creator>KUNTE</dc:creator>
  <cp:lastModifiedBy>KUNTE</cp:lastModifiedBy>
  <cp:revision>18</cp:revision>
  <dcterms:created xsi:type="dcterms:W3CDTF">2017-03-18T04:32:04Z</dcterms:created>
  <dcterms:modified xsi:type="dcterms:W3CDTF">2017-03-23T14:25:54Z</dcterms:modified>
</cp:coreProperties>
</file>