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5"/>
  </p:notesMasterIdLst>
  <p:handoutMasterIdLst>
    <p:handoutMasterId r:id="rId76"/>
  </p:handoutMasterIdLst>
  <p:sldIdLst>
    <p:sldId id="413" r:id="rId2"/>
    <p:sldId id="502" r:id="rId3"/>
    <p:sldId id="414" r:id="rId4"/>
    <p:sldId id="420" r:id="rId5"/>
    <p:sldId id="435" r:id="rId6"/>
    <p:sldId id="501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478" r:id="rId19"/>
    <p:sldId id="531" r:id="rId20"/>
    <p:sldId id="483" r:id="rId21"/>
    <p:sldId id="423" r:id="rId22"/>
    <p:sldId id="479" r:id="rId23"/>
    <p:sldId id="480" r:id="rId24"/>
    <p:sldId id="481" r:id="rId25"/>
    <p:sldId id="482" r:id="rId26"/>
    <p:sldId id="433" r:id="rId27"/>
    <p:sldId id="442" r:id="rId28"/>
    <p:sldId id="44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41" r:id="rId37"/>
    <p:sldId id="438" r:id="rId38"/>
    <p:sldId id="405" r:id="rId39"/>
    <p:sldId id="452" r:id="rId40"/>
    <p:sldId id="453" r:id="rId41"/>
    <p:sldId id="406" r:id="rId42"/>
    <p:sldId id="396" r:id="rId43"/>
    <p:sldId id="454" r:id="rId44"/>
    <p:sldId id="491" r:id="rId45"/>
    <p:sldId id="492" r:id="rId46"/>
    <p:sldId id="456" r:id="rId47"/>
    <p:sldId id="395" r:id="rId48"/>
    <p:sldId id="397" r:id="rId49"/>
    <p:sldId id="534" r:id="rId50"/>
    <p:sldId id="538" r:id="rId51"/>
    <p:sldId id="539" r:id="rId52"/>
    <p:sldId id="461" r:id="rId53"/>
    <p:sldId id="535" r:id="rId54"/>
    <p:sldId id="462" r:id="rId55"/>
    <p:sldId id="536" r:id="rId56"/>
    <p:sldId id="463" r:id="rId57"/>
    <p:sldId id="464" r:id="rId58"/>
    <p:sldId id="400" r:id="rId59"/>
    <p:sldId id="410" r:id="rId60"/>
    <p:sldId id="407" r:id="rId61"/>
    <p:sldId id="493" r:id="rId62"/>
    <p:sldId id="533" r:id="rId63"/>
    <p:sldId id="522" r:id="rId64"/>
    <p:sldId id="523" r:id="rId65"/>
    <p:sldId id="524" r:id="rId66"/>
    <p:sldId id="525" r:id="rId67"/>
    <p:sldId id="526" r:id="rId68"/>
    <p:sldId id="527" r:id="rId69"/>
    <p:sldId id="528" r:id="rId70"/>
    <p:sldId id="537" r:id="rId71"/>
    <p:sldId id="529" r:id="rId72"/>
    <p:sldId id="530" r:id="rId73"/>
    <p:sldId id="411" r:id="rId7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FFD85D"/>
    <a:srgbClr val="33CC33"/>
    <a:srgbClr val="CC0000"/>
    <a:srgbClr val="FFE593"/>
    <a:srgbClr val="FF9B9B"/>
    <a:srgbClr val="FFD653"/>
    <a:srgbClr val="D6A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15" autoAdjust="0"/>
    <p:restoredTop sz="92299" autoAdjust="0"/>
  </p:normalViewPr>
  <p:slideViewPr>
    <p:cSldViewPr>
      <p:cViewPr>
        <p:scale>
          <a:sx n="70" d="100"/>
          <a:sy n="70" d="100"/>
        </p:scale>
        <p:origin x="-14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09D7F-6A0F-4EB3-AC0C-6E19079AFA3E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AC32501-30E8-488D-B627-F1A443652B9F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Payment Provisions &amp; Rules</a:t>
          </a:r>
        </a:p>
        <a:p>
          <a:pPr algn="l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Chapter X</a:t>
          </a:r>
          <a:endParaRPr lang="en-IN" sz="2000" b="1" dirty="0" smtClean="0"/>
        </a:p>
      </dgm:t>
    </dgm:pt>
    <dgm:pt modelId="{CFA18B05-CB3A-4BA1-9B01-1B0FA13B21F2}" type="parTrans" cxnId="{D2283796-BE0E-404C-9073-7A3AE155FAAF}">
      <dgm:prSet/>
      <dgm:spPr/>
      <dgm:t>
        <a:bodyPr/>
        <a:lstStyle/>
        <a:p>
          <a:endParaRPr lang="en-IN"/>
        </a:p>
      </dgm:t>
    </dgm:pt>
    <dgm:pt modelId="{667BF14F-E6AA-4AE3-9BEE-404FA8955493}" type="sibTrans" cxnId="{D2283796-BE0E-404C-9073-7A3AE155FAAF}">
      <dgm:prSet/>
      <dgm:spPr/>
      <dgm:t>
        <a:bodyPr/>
        <a:lstStyle/>
        <a:p>
          <a:endParaRPr lang="en-IN"/>
        </a:p>
      </dgm:t>
    </dgm:pt>
    <dgm:pt modelId="{3636B852-DE78-4F28-BC47-CB4271DFC1EE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Return Provisions &amp; Rules</a:t>
          </a:r>
        </a:p>
        <a:p>
          <a:pPr algn="l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Chapter IX</a:t>
          </a:r>
          <a:endParaRPr lang="en-IN" b="1" dirty="0"/>
        </a:p>
      </dgm:t>
    </dgm:pt>
    <dgm:pt modelId="{2E1C08E4-3073-4E5A-A897-C27A0D473CE6}" type="parTrans" cxnId="{CED860A5-5FD2-4B13-9150-9766AD2AE215}">
      <dgm:prSet/>
      <dgm:spPr/>
      <dgm:t>
        <a:bodyPr/>
        <a:lstStyle/>
        <a:p>
          <a:endParaRPr lang="en-IN"/>
        </a:p>
      </dgm:t>
    </dgm:pt>
    <dgm:pt modelId="{932AD79D-0F56-4CAD-9469-4CD71571776A}" type="sibTrans" cxnId="{CED860A5-5FD2-4B13-9150-9766AD2AE215}">
      <dgm:prSet/>
      <dgm:spPr/>
      <dgm:t>
        <a:bodyPr/>
        <a:lstStyle/>
        <a:p>
          <a:endParaRPr lang="en-IN"/>
        </a:p>
      </dgm:t>
    </dgm:pt>
    <dgm:pt modelId="{59A9B461-D575-48D0-8559-64C1D4D612A3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Registration Provisions &amp; Rules</a:t>
          </a:r>
        </a:p>
        <a:p>
          <a:pPr algn="l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Chapter VI</a:t>
          </a:r>
        </a:p>
      </dgm:t>
    </dgm:pt>
    <dgm:pt modelId="{BEDF695F-D3C6-47FA-834D-02F06C6FA5ED}" type="parTrans" cxnId="{6470C0EA-8401-4166-B035-400CE1A687CD}">
      <dgm:prSet/>
      <dgm:spPr/>
      <dgm:t>
        <a:bodyPr/>
        <a:lstStyle/>
        <a:p>
          <a:endParaRPr lang="en-IN"/>
        </a:p>
      </dgm:t>
    </dgm:pt>
    <dgm:pt modelId="{829CBE88-5639-4B8D-9B3C-DAC77EE58C30}" type="sibTrans" cxnId="{6470C0EA-8401-4166-B035-400CE1A687CD}">
      <dgm:prSet/>
      <dgm:spPr/>
      <dgm:t>
        <a:bodyPr/>
        <a:lstStyle/>
        <a:p>
          <a:endParaRPr lang="en-IN"/>
        </a:p>
      </dgm:t>
    </dgm:pt>
    <dgm:pt modelId="{B67E98C3-5F8B-41D8-A03D-84E5A79770F4}" type="pres">
      <dgm:prSet presAssocID="{41B09D7F-6A0F-4EB3-AC0C-6E19079AFA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49A902E-C492-47B2-8C43-A338EF6E8AFF}" type="pres">
      <dgm:prSet presAssocID="{59A9B461-D575-48D0-8559-64C1D4D612A3}" presName="composite" presStyleCnt="0"/>
      <dgm:spPr/>
    </dgm:pt>
    <dgm:pt modelId="{22A33F50-00C1-49E3-8AE6-639EC36D9161}" type="pres">
      <dgm:prSet presAssocID="{59A9B461-D575-48D0-8559-64C1D4D612A3}" presName="imgShp" presStyleLbl="fgImgPlace1" presStyleIdx="0" presStyleCnt="3" custLinFactNeighborX="-547" custLinFactNeighborY="146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90F725E2-ED4B-4204-972C-8EF414B7E08A}" type="pres">
      <dgm:prSet presAssocID="{59A9B461-D575-48D0-8559-64C1D4D612A3}" presName="txShp" presStyleLbl="node1" presStyleIdx="0" presStyleCnt="3" custLinFactNeighborX="-126" custLinFactNeighborY="1463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B52558-6BB0-488D-B370-E93EF5630898}" type="pres">
      <dgm:prSet presAssocID="{829CBE88-5639-4B8D-9B3C-DAC77EE58C30}" presName="spacing" presStyleCnt="0"/>
      <dgm:spPr/>
    </dgm:pt>
    <dgm:pt modelId="{F661CE07-151D-422C-8A55-F538F943692B}" type="pres">
      <dgm:prSet presAssocID="{AAC32501-30E8-488D-B627-F1A443652B9F}" presName="composite" presStyleCnt="0"/>
      <dgm:spPr/>
      <dgm:t>
        <a:bodyPr/>
        <a:lstStyle/>
        <a:p>
          <a:endParaRPr lang="en-IN"/>
        </a:p>
      </dgm:t>
    </dgm:pt>
    <dgm:pt modelId="{7947761A-3419-4748-ABB7-6EE925A684BC}" type="pres">
      <dgm:prSet presAssocID="{AAC32501-30E8-488D-B627-F1A443652B9F}" presName="imgShp" presStyleLbl="fgImgPlace1" presStyleIdx="1" presStyleCnt="3" custLinFactY="12059" custLinFactNeighborX="3365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1076C8E3-B243-4CB3-A15F-0E8826B94F7B}" type="pres">
      <dgm:prSet presAssocID="{AAC32501-30E8-488D-B627-F1A443652B9F}" presName="txShp" presStyleLbl="node1" presStyleIdx="1" presStyleCnt="3" custScaleX="99892" custLinFactY="12059" custLinFactNeighborX="-207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B31D00-2FFD-4172-ABB4-8912B9DD45B8}" type="pres">
      <dgm:prSet presAssocID="{667BF14F-E6AA-4AE3-9BEE-404FA8955493}" presName="spacing" presStyleCnt="0"/>
      <dgm:spPr/>
      <dgm:t>
        <a:bodyPr/>
        <a:lstStyle/>
        <a:p>
          <a:endParaRPr lang="en-IN"/>
        </a:p>
      </dgm:t>
    </dgm:pt>
    <dgm:pt modelId="{F93220D8-90A5-4E4F-9545-3CD859807EEF}" type="pres">
      <dgm:prSet presAssocID="{3636B852-DE78-4F28-BC47-CB4271DFC1EE}" presName="composite" presStyleCnt="0"/>
      <dgm:spPr/>
    </dgm:pt>
    <dgm:pt modelId="{4ACBE978-90C6-469A-833D-0D3FDE7D3C05}" type="pres">
      <dgm:prSet presAssocID="{3636B852-DE78-4F28-BC47-CB4271DFC1EE}" presName="imgShp" presStyleLbl="fgImgPlace1" presStyleIdx="2" presStyleCnt="3" custLinFactY="-31429" custLinFactNeighborX="652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416C2CE-28B9-4986-AF56-4F76724165D8}" type="pres">
      <dgm:prSet presAssocID="{3636B852-DE78-4F28-BC47-CB4271DFC1EE}" presName="txShp" presStyleLbl="node1" presStyleIdx="2" presStyleCnt="3" custLinFactY="-31429" custLinFactNeighborX="-126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ED860A5-5FD2-4B13-9150-9766AD2AE215}" srcId="{41B09D7F-6A0F-4EB3-AC0C-6E19079AFA3E}" destId="{3636B852-DE78-4F28-BC47-CB4271DFC1EE}" srcOrd="2" destOrd="0" parTransId="{2E1C08E4-3073-4E5A-A897-C27A0D473CE6}" sibTransId="{932AD79D-0F56-4CAD-9469-4CD71571776A}"/>
    <dgm:cxn modelId="{D4D3B3C1-B013-4E28-A764-FA6CD5F41D3A}" type="presOf" srcId="{41B09D7F-6A0F-4EB3-AC0C-6E19079AFA3E}" destId="{B67E98C3-5F8B-41D8-A03D-84E5A79770F4}" srcOrd="0" destOrd="0" presId="urn:microsoft.com/office/officeart/2005/8/layout/vList3"/>
    <dgm:cxn modelId="{6470C0EA-8401-4166-B035-400CE1A687CD}" srcId="{41B09D7F-6A0F-4EB3-AC0C-6E19079AFA3E}" destId="{59A9B461-D575-48D0-8559-64C1D4D612A3}" srcOrd="0" destOrd="0" parTransId="{BEDF695F-D3C6-47FA-834D-02F06C6FA5ED}" sibTransId="{829CBE88-5639-4B8D-9B3C-DAC77EE58C30}"/>
    <dgm:cxn modelId="{F2B68080-2FA5-4E74-8E0A-2CA3DBC6FC5A}" type="presOf" srcId="{59A9B461-D575-48D0-8559-64C1D4D612A3}" destId="{90F725E2-ED4B-4204-972C-8EF414B7E08A}" srcOrd="0" destOrd="0" presId="urn:microsoft.com/office/officeart/2005/8/layout/vList3"/>
    <dgm:cxn modelId="{6C0177E9-7E0D-4B46-A856-D37D41BFD10E}" type="presOf" srcId="{AAC32501-30E8-488D-B627-F1A443652B9F}" destId="{1076C8E3-B243-4CB3-A15F-0E8826B94F7B}" srcOrd="0" destOrd="0" presId="urn:microsoft.com/office/officeart/2005/8/layout/vList3"/>
    <dgm:cxn modelId="{D2283796-BE0E-404C-9073-7A3AE155FAAF}" srcId="{41B09D7F-6A0F-4EB3-AC0C-6E19079AFA3E}" destId="{AAC32501-30E8-488D-B627-F1A443652B9F}" srcOrd="1" destOrd="0" parTransId="{CFA18B05-CB3A-4BA1-9B01-1B0FA13B21F2}" sibTransId="{667BF14F-E6AA-4AE3-9BEE-404FA8955493}"/>
    <dgm:cxn modelId="{58B865F1-63B4-4A27-BB62-AFECAB17CF39}" type="presOf" srcId="{3636B852-DE78-4F28-BC47-CB4271DFC1EE}" destId="{C416C2CE-28B9-4986-AF56-4F76724165D8}" srcOrd="0" destOrd="0" presId="urn:microsoft.com/office/officeart/2005/8/layout/vList3"/>
    <dgm:cxn modelId="{6A83D8CB-112A-43E1-88AC-A71CC9038C88}" type="presParOf" srcId="{B67E98C3-5F8B-41D8-A03D-84E5A79770F4}" destId="{049A902E-C492-47B2-8C43-A338EF6E8AFF}" srcOrd="0" destOrd="0" presId="urn:microsoft.com/office/officeart/2005/8/layout/vList3"/>
    <dgm:cxn modelId="{31261C47-EDE5-4FDC-B320-937C51E31347}" type="presParOf" srcId="{049A902E-C492-47B2-8C43-A338EF6E8AFF}" destId="{22A33F50-00C1-49E3-8AE6-639EC36D9161}" srcOrd="0" destOrd="0" presId="urn:microsoft.com/office/officeart/2005/8/layout/vList3"/>
    <dgm:cxn modelId="{0A060FD2-B4C2-4BB3-9682-D5DB1BB66F07}" type="presParOf" srcId="{049A902E-C492-47B2-8C43-A338EF6E8AFF}" destId="{90F725E2-ED4B-4204-972C-8EF414B7E08A}" srcOrd="1" destOrd="0" presId="urn:microsoft.com/office/officeart/2005/8/layout/vList3"/>
    <dgm:cxn modelId="{2FBD7B6E-2A9B-4C67-B7E9-9B7BEE15FD70}" type="presParOf" srcId="{B67E98C3-5F8B-41D8-A03D-84E5A79770F4}" destId="{B8B52558-6BB0-488D-B370-E93EF5630898}" srcOrd="1" destOrd="0" presId="urn:microsoft.com/office/officeart/2005/8/layout/vList3"/>
    <dgm:cxn modelId="{50D58C31-4367-46E4-A2E9-DE18446E0CD6}" type="presParOf" srcId="{B67E98C3-5F8B-41D8-A03D-84E5A79770F4}" destId="{F661CE07-151D-422C-8A55-F538F943692B}" srcOrd="2" destOrd="0" presId="urn:microsoft.com/office/officeart/2005/8/layout/vList3"/>
    <dgm:cxn modelId="{C3005355-7A47-4C6D-964D-62415DE6DB7E}" type="presParOf" srcId="{F661CE07-151D-422C-8A55-F538F943692B}" destId="{7947761A-3419-4748-ABB7-6EE925A684BC}" srcOrd="0" destOrd="0" presId="urn:microsoft.com/office/officeart/2005/8/layout/vList3"/>
    <dgm:cxn modelId="{64BFA940-F400-4CC5-A281-087C2469946E}" type="presParOf" srcId="{F661CE07-151D-422C-8A55-F538F943692B}" destId="{1076C8E3-B243-4CB3-A15F-0E8826B94F7B}" srcOrd="1" destOrd="0" presId="urn:microsoft.com/office/officeart/2005/8/layout/vList3"/>
    <dgm:cxn modelId="{3FCF5BF8-15B9-4ED5-BF24-82C1EA725402}" type="presParOf" srcId="{B67E98C3-5F8B-41D8-A03D-84E5A79770F4}" destId="{31B31D00-2FFD-4172-ABB4-8912B9DD45B8}" srcOrd="3" destOrd="0" presId="urn:microsoft.com/office/officeart/2005/8/layout/vList3"/>
    <dgm:cxn modelId="{21EDE7FF-1761-4152-9801-C1D1670B41EB}" type="presParOf" srcId="{B67E98C3-5F8B-41D8-A03D-84E5A79770F4}" destId="{F93220D8-90A5-4E4F-9545-3CD859807EEF}" srcOrd="4" destOrd="0" presId="urn:microsoft.com/office/officeart/2005/8/layout/vList3"/>
    <dgm:cxn modelId="{447945D9-02D2-4F95-B94F-C24757FB6C79}" type="presParOf" srcId="{F93220D8-90A5-4E4F-9545-3CD859807EEF}" destId="{4ACBE978-90C6-469A-833D-0D3FDE7D3C05}" srcOrd="0" destOrd="0" presId="urn:microsoft.com/office/officeart/2005/8/layout/vList3"/>
    <dgm:cxn modelId="{F89C0D18-C4BF-4266-B869-0B6B06AABE0D}" type="presParOf" srcId="{F93220D8-90A5-4E4F-9545-3CD859807EEF}" destId="{C416C2CE-28B9-4986-AF56-4F76724165D8}" srcOrd="1" destOrd="0" presId="urn:microsoft.com/office/officeart/2005/8/layout/vList3"/>
  </dgm:cxnLst>
  <dgm:bg>
    <a:solidFill>
      <a:srgbClr val="7DDDFF"/>
    </a:solidFill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89725A-AFD8-420D-B32B-D3A5E5BA0F0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774B7-E5DB-4D76-BCF5-0D45BE5BDD7C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pPr algn="ctr"/>
          <a:r>
            <a:rPr lang="en-US" sz="2400" dirty="0" smtClean="0">
              <a:solidFill>
                <a:sysClr val="windowText" lastClr="000000"/>
              </a:solidFill>
              <a:latin typeface="Corbel" pitchFamily="34" charset="0"/>
            </a:rPr>
            <a:t>Cancellation by Person</a:t>
          </a:r>
        </a:p>
      </dgm:t>
    </dgm:pt>
    <dgm:pt modelId="{99F1FCA6-963B-4319-AC9C-484441016447}" type="parTrans" cxnId="{3EDAB93D-E7FE-4777-A3D5-B4F365D1F8A4}">
      <dgm:prSet/>
      <dgm:spPr/>
      <dgm:t>
        <a:bodyPr/>
        <a:lstStyle/>
        <a:p>
          <a:endParaRPr lang="en-US"/>
        </a:p>
      </dgm:t>
    </dgm:pt>
    <dgm:pt modelId="{82FBA2D4-8DB0-4BD4-AD07-BE7008FF02F5}" type="sibTrans" cxnId="{3EDAB93D-E7FE-4777-A3D5-B4F365D1F8A4}">
      <dgm:prSet/>
      <dgm:spPr/>
      <dgm:t>
        <a:bodyPr/>
        <a:lstStyle/>
        <a:p>
          <a:endParaRPr lang="en-US"/>
        </a:p>
      </dgm:t>
    </dgm:pt>
    <dgm:pt modelId="{659C39E1-BAFB-47E9-96C1-FE54DF18DB9F}">
      <dgm:prSet custT="1"/>
      <dgm:spPr>
        <a:solidFill>
          <a:schemeClr val="bg1"/>
        </a:solidFill>
        <a:ln w="19050">
          <a:solidFill>
            <a:srgbClr val="00B0F0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there is any </a:t>
          </a:r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change in the constitution </a:t>
          </a:r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of the business; or</a:t>
          </a:r>
        </a:p>
      </dgm:t>
    </dgm:pt>
    <dgm:pt modelId="{1A7AC7BE-2203-4586-A551-FB953AAE518B}" type="parTrans" cxnId="{C65C4A38-6034-4E02-B9DB-5D7A4DAD704D}">
      <dgm:prSet/>
      <dgm:spPr/>
      <dgm:t>
        <a:bodyPr/>
        <a:lstStyle/>
        <a:p>
          <a:endParaRPr lang="en-US"/>
        </a:p>
      </dgm:t>
    </dgm:pt>
    <dgm:pt modelId="{6B482DDB-0AE4-43FB-91E9-41C51FE74FB0}" type="sibTrans" cxnId="{C65C4A38-6034-4E02-B9DB-5D7A4DAD704D}">
      <dgm:prSet/>
      <dgm:spPr/>
      <dgm:t>
        <a:bodyPr/>
        <a:lstStyle/>
        <a:p>
          <a:endParaRPr lang="en-US"/>
        </a:p>
      </dgm:t>
    </dgm:pt>
    <dgm:pt modelId="{E9E5FC3B-262B-44A2-BEAC-4593C30C3D86}">
      <dgm:prSet custT="1"/>
      <dgm:spPr>
        <a:solidFill>
          <a:schemeClr val="bg1"/>
        </a:solidFill>
        <a:ln w="19050">
          <a:solidFill>
            <a:srgbClr val="00B0F0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the taxable person, other than the person voluntarily registered, is </a:t>
          </a:r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no longer liable to be registered</a:t>
          </a:r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.</a:t>
          </a:r>
        </a:p>
      </dgm:t>
    </dgm:pt>
    <dgm:pt modelId="{91161256-4311-4210-BC71-739AFD42B8B6}" type="parTrans" cxnId="{8BBF12A7-E494-491F-8861-3D4B768C5735}">
      <dgm:prSet/>
      <dgm:spPr/>
      <dgm:t>
        <a:bodyPr/>
        <a:lstStyle/>
        <a:p>
          <a:endParaRPr lang="en-US"/>
        </a:p>
      </dgm:t>
    </dgm:pt>
    <dgm:pt modelId="{E957F6F7-271C-48E8-B067-3615AA639D9B}" type="sibTrans" cxnId="{8BBF12A7-E494-491F-8861-3D4B768C5735}">
      <dgm:prSet/>
      <dgm:spPr/>
      <dgm:t>
        <a:bodyPr/>
        <a:lstStyle/>
        <a:p>
          <a:endParaRPr lang="en-US"/>
        </a:p>
      </dgm:t>
    </dgm:pt>
    <dgm:pt modelId="{90551A03-9564-409D-BF1C-7B67DD4312B3}">
      <dgm:prSet custT="1"/>
      <dgm:spPr>
        <a:solidFill>
          <a:schemeClr val="bg1"/>
        </a:solidFill>
        <a:ln w="19050">
          <a:solidFill>
            <a:srgbClr val="00B0F0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the business has been </a:t>
          </a:r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discontinued</a:t>
          </a:r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,</a:t>
          </a:r>
        </a:p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transferred fully</a:t>
          </a:r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 for any reason including </a:t>
          </a:r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death</a:t>
          </a:r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 of the proprietor,</a:t>
          </a:r>
        </a:p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amalgamated</a:t>
          </a:r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 with other legal entity,</a:t>
          </a:r>
        </a:p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demerged </a:t>
          </a:r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or  otherwise disposed of; </a:t>
          </a:r>
        </a:p>
      </dgm:t>
    </dgm:pt>
    <dgm:pt modelId="{724BA97F-33E4-4876-BBE8-3C96AF435B95}" type="parTrans" cxnId="{062C1E2E-E712-425D-883B-7D46024F9E94}">
      <dgm:prSet/>
      <dgm:spPr/>
      <dgm:t>
        <a:bodyPr/>
        <a:lstStyle/>
        <a:p>
          <a:endParaRPr lang="en-US"/>
        </a:p>
      </dgm:t>
    </dgm:pt>
    <dgm:pt modelId="{7CA32109-EE28-4911-AD75-8DE762D1B51E}" type="sibTrans" cxnId="{062C1E2E-E712-425D-883B-7D46024F9E94}">
      <dgm:prSet/>
      <dgm:spPr/>
      <dgm:t>
        <a:bodyPr/>
        <a:lstStyle/>
        <a:p>
          <a:endParaRPr lang="en-US"/>
        </a:p>
      </dgm:t>
    </dgm:pt>
    <dgm:pt modelId="{2D7BEEB7-74E3-444F-9B1A-9590F5ADC601}" type="pres">
      <dgm:prSet presAssocID="{9089725A-AFD8-420D-B32B-D3A5E5BA0F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C070C0-CDCF-48EB-8C45-B16B296FF60E}" type="pres">
      <dgm:prSet presAssocID="{260774B7-E5DB-4D76-BCF5-0D45BE5BDD7C}" presName="hierRoot1" presStyleCnt="0">
        <dgm:presLayoutVars>
          <dgm:hierBranch val="init"/>
        </dgm:presLayoutVars>
      </dgm:prSet>
      <dgm:spPr/>
    </dgm:pt>
    <dgm:pt modelId="{973179BD-884A-4B92-A874-B48E4113CD8A}" type="pres">
      <dgm:prSet presAssocID="{260774B7-E5DB-4D76-BCF5-0D45BE5BDD7C}" presName="rootComposite1" presStyleCnt="0"/>
      <dgm:spPr/>
    </dgm:pt>
    <dgm:pt modelId="{30E92950-8988-491E-8C8B-E5892C1C0A78}" type="pres">
      <dgm:prSet presAssocID="{260774B7-E5DB-4D76-BCF5-0D45BE5BDD7C}" presName="rootText1" presStyleLbl="node0" presStyleIdx="0" presStyleCnt="1" custLinFactNeighborX="-893" custLinFactNeighborY="-69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5412C9-9DE9-4858-877D-4F0D29697D30}" type="pres">
      <dgm:prSet presAssocID="{260774B7-E5DB-4D76-BCF5-0D45BE5BDD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37B3EE-0CF2-4BFB-8012-62679D60C644}" type="pres">
      <dgm:prSet presAssocID="{260774B7-E5DB-4D76-BCF5-0D45BE5BDD7C}" presName="hierChild2" presStyleCnt="0"/>
      <dgm:spPr/>
    </dgm:pt>
    <dgm:pt modelId="{4189FC51-C197-4A2C-8CD0-C019AD366696}" type="pres">
      <dgm:prSet presAssocID="{724BA97F-33E4-4876-BBE8-3C96AF435B9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30F9B45-B5D0-4F56-8292-65FF187F947B}" type="pres">
      <dgm:prSet presAssocID="{90551A03-9564-409D-BF1C-7B67DD4312B3}" presName="hierRoot2" presStyleCnt="0">
        <dgm:presLayoutVars>
          <dgm:hierBranch val="init"/>
        </dgm:presLayoutVars>
      </dgm:prSet>
      <dgm:spPr/>
    </dgm:pt>
    <dgm:pt modelId="{62573B2D-0394-47A5-A26C-1E9DEA9F4A2B}" type="pres">
      <dgm:prSet presAssocID="{90551A03-9564-409D-BF1C-7B67DD4312B3}" presName="rootComposite" presStyleCnt="0"/>
      <dgm:spPr/>
    </dgm:pt>
    <dgm:pt modelId="{014294E1-37E9-4220-9598-C9EC070FD6F1}" type="pres">
      <dgm:prSet presAssocID="{90551A03-9564-409D-BF1C-7B67DD4312B3}" presName="rootText" presStyleLbl="node2" presStyleIdx="0" presStyleCnt="3" custScaleY="270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5D352-24B4-4C8F-9B80-8E0C152A1A7C}" type="pres">
      <dgm:prSet presAssocID="{90551A03-9564-409D-BF1C-7B67DD4312B3}" presName="rootConnector" presStyleLbl="node2" presStyleIdx="0" presStyleCnt="3"/>
      <dgm:spPr/>
      <dgm:t>
        <a:bodyPr/>
        <a:lstStyle/>
        <a:p>
          <a:endParaRPr lang="en-US"/>
        </a:p>
      </dgm:t>
    </dgm:pt>
    <dgm:pt modelId="{C6F70B9D-3C56-4865-9876-4A866B3CB0DD}" type="pres">
      <dgm:prSet presAssocID="{90551A03-9564-409D-BF1C-7B67DD4312B3}" presName="hierChild4" presStyleCnt="0"/>
      <dgm:spPr/>
    </dgm:pt>
    <dgm:pt modelId="{245B6CB4-67A9-4883-BD5E-1AD39E4279E9}" type="pres">
      <dgm:prSet presAssocID="{90551A03-9564-409D-BF1C-7B67DD4312B3}" presName="hierChild5" presStyleCnt="0"/>
      <dgm:spPr/>
    </dgm:pt>
    <dgm:pt modelId="{5E3721FB-4234-40BC-AAB8-ADA116E44408}" type="pres">
      <dgm:prSet presAssocID="{1A7AC7BE-2203-4586-A551-FB953AAE518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333A9B5-550B-43A2-B51F-EDF2FBC4CCD5}" type="pres">
      <dgm:prSet presAssocID="{659C39E1-BAFB-47E9-96C1-FE54DF18DB9F}" presName="hierRoot2" presStyleCnt="0">
        <dgm:presLayoutVars>
          <dgm:hierBranch val="init"/>
        </dgm:presLayoutVars>
      </dgm:prSet>
      <dgm:spPr/>
    </dgm:pt>
    <dgm:pt modelId="{ADE88A87-9F9E-4451-A0A5-1178AE7C101D}" type="pres">
      <dgm:prSet presAssocID="{659C39E1-BAFB-47E9-96C1-FE54DF18DB9F}" presName="rootComposite" presStyleCnt="0"/>
      <dgm:spPr/>
    </dgm:pt>
    <dgm:pt modelId="{7337F9CB-E774-4042-AD8E-096C2FE94935}" type="pres">
      <dgm:prSet presAssocID="{659C39E1-BAFB-47E9-96C1-FE54DF18DB9F}" presName="rootText" presStyleLbl="node2" presStyleIdx="1" presStyleCnt="3" custScaleY="270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5F1E3-10FF-4F28-A38C-FA606EAD1B28}" type="pres">
      <dgm:prSet presAssocID="{659C39E1-BAFB-47E9-96C1-FE54DF18DB9F}" presName="rootConnector" presStyleLbl="node2" presStyleIdx="1" presStyleCnt="3"/>
      <dgm:spPr/>
      <dgm:t>
        <a:bodyPr/>
        <a:lstStyle/>
        <a:p>
          <a:endParaRPr lang="en-US"/>
        </a:p>
      </dgm:t>
    </dgm:pt>
    <dgm:pt modelId="{57D32503-4B27-49D5-81FE-C529C1CA0064}" type="pres">
      <dgm:prSet presAssocID="{659C39E1-BAFB-47E9-96C1-FE54DF18DB9F}" presName="hierChild4" presStyleCnt="0"/>
      <dgm:spPr/>
    </dgm:pt>
    <dgm:pt modelId="{56475B6D-C366-41E6-A902-8B4C42F78F80}" type="pres">
      <dgm:prSet presAssocID="{659C39E1-BAFB-47E9-96C1-FE54DF18DB9F}" presName="hierChild5" presStyleCnt="0"/>
      <dgm:spPr/>
    </dgm:pt>
    <dgm:pt modelId="{97F09EA8-0496-4249-AD55-4E12009CA1E7}" type="pres">
      <dgm:prSet presAssocID="{91161256-4311-4210-BC71-739AFD42B8B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8A052B-DDED-4345-9D6A-057D3D82CF99}" type="pres">
      <dgm:prSet presAssocID="{E9E5FC3B-262B-44A2-BEAC-4593C30C3D86}" presName="hierRoot2" presStyleCnt="0">
        <dgm:presLayoutVars>
          <dgm:hierBranch val="init"/>
        </dgm:presLayoutVars>
      </dgm:prSet>
      <dgm:spPr/>
    </dgm:pt>
    <dgm:pt modelId="{6A28FE93-B58D-42DD-90CF-37B383FB706C}" type="pres">
      <dgm:prSet presAssocID="{E9E5FC3B-262B-44A2-BEAC-4593C30C3D86}" presName="rootComposite" presStyleCnt="0"/>
      <dgm:spPr/>
    </dgm:pt>
    <dgm:pt modelId="{D03C838F-B70D-4E82-B9D0-84FE047EDBBF}" type="pres">
      <dgm:prSet presAssocID="{E9E5FC3B-262B-44A2-BEAC-4593C30C3D86}" presName="rootText" presStyleLbl="node2" presStyleIdx="2" presStyleCnt="3" custScaleY="270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ECC4E-453E-421E-B496-38939B1B18DB}" type="pres">
      <dgm:prSet presAssocID="{E9E5FC3B-262B-44A2-BEAC-4593C30C3D86}" presName="rootConnector" presStyleLbl="node2" presStyleIdx="2" presStyleCnt="3"/>
      <dgm:spPr/>
      <dgm:t>
        <a:bodyPr/>
        <a:lstStyle/>
        <a:p>
          <a:endParaRPr lang="en-US"/>
        </a:p>
      </dgm:t>
    </dgm:pt>
    <dgm:pt modelId="{A46662E8-F152-4851-A749-10AEF45E4E0F}" type="pres">
      <dgm:prSet presAssocID="{E9E5FC3B-262B-44A2-BEAC-4593C30C3D86}" presName="hierChild4" presStyleCnt="0"/>
      <dgm:spPr/>
    </dgm:pt>
    <dgm:pt modelId="{0B82BF18-8CB8-48AE-ABFE-BB8CFD0D11DD}" type="pres">
      <dgm:prSet presAssocID="{E9E5FC3B-262B-44A2-BEAC-4593C30C3D86}" presName="hierChild5" presStyleCnt="0"/>
      <dgm:spPr/>
    </dgm:pt>
    <dgm:pt modelId="{13D35647-E1C0-423E-A0CF-B3F5F27EF4D4}" type="pres">
      <dgm:prSet presAssocID="{260774B7-E5DB-4D76-BCF5-0D45BE5BDD7C}" presName="hierChild3" presStyleCnt="0"/>
      <dgm:spPr/>
    </dgm:pt>
  </dgm:ptLst>
  <dgm:cxnLst>
    <dgm:cxn modelId="{1114CFD4-B6A0-458E-8A3C-C51688560F8D}" type="presOf" srcId="{260774B7-E5DB-4D76-BCF5-0D45BE5BDD7C}" destId="{30E92950-8988-491E-8C8B-E5892C1C0A78}" srcOrd="0" destOrd="0" presId="urn:microsoft.com/office/officeart/2005/8/layout/orgChart1"/>
    <dgm:cxn modelId="{C65C4A38-6034-4E02-B9DB-5D7A4DAD704D}" srcId="{260774B7-E5DB-4D76-BCF5-0D45BE5BDD7C}" destId="{659C39E1-BAFB-47E9-96C1-FE54DF18DB9F}" srcOrd="1" destOrd="0" parTransId="{1A7AC7BE-2203-4586-A551-FB953AAE518B}" sibTransId="{6B482DDB-0AE4-43FB-91E9-41C51FE74FB0}"/>
    <dgm:cxn modelId="{062C1E2E-E712-425D-883B-7D46024F9E94}" srcId="{260774B7-E5DB-4D76-BCF5-0D45BE5BDD7C}" destId="{90551A03-9564-409D-BF1C-7B67DD4312B3}" srcOrd="0" destOrd="0" parTransId="{724BA97F-33E4-4876-BBE8-3C96AF435B95}" sibTransId="{7CA32109-EE28-4911-AD75-8DE762D1B51E}"/>
    <dgm:cxn modelId="{5E8D4307-BDA6-46FE-82B7-4A7497ABEF38}" type="presOf" srcId="{90551A03-9564-409D-BF1C-7B67DD4312B3}" destId="{014294E1-37E9-4220-9598-C9EC070FD6F1}" srcOrd="0" destOrd="0" presId="urn:microsoft.com/office/officeart/2005/8/layout/orgChart1"/>
    <dgm:cxn modelId="{FC9F9D23-DB7A-4181-8B5D-9376B6056BCE}" type="presOf" srcId="{724BA97F-33E4-4876-BBE8-3C96AF435B95}" destId="{4189FC51-C197-4A2C-8CD0-C019AD366696}" srcOrd="0" destOrd="0" presId="urn:microsoft.com/office/officeart/2005/8/layout/orgChart1"/>
    <dgm:cxn modelId="{AF5B52FB-C92D-420D-81DB-3938AFE4362C}" type="presOf" srcId="{90551A03-9564-409D-BF1C-7B67DD4312B3}" destId="{EAA5D352-24B4-4C8F-9B80-8E0C152A1A7C}" srcOrd="1" destOrd="0" presId="urn:microsoft.com/office/officeart/2005/8/layout/orgChart1"/>
    <dgm:cxn modelId="{3C4A988D-0898-4478-95F3-50BF67BFDEAC}" type="presOf" srcId="{1A7AC7BE-2203-4586-A551-FB953AAE518B}" destId="{5E3721FB-4234-40BC-AAB8-ADA116E44408}" srcOrd="0" destOrd="0" presId="urn:microsoft.com/office/officeart/2005/8/layout/orgChart1"/>
    <dgm:cxn modelId="{CA116685-9DFE-450C-8157-29FBE18B0399}" type="presOf" srcId="{659C39E1-BAFB-47E9-96C1-FE54DF18DB9F}" destId="{8515F1E3-10FF-4F28-A38C-FA606EAD1B28}" srcOrd="1" destOrd="0" presId="urn:microsoft.com/office/officeart/2005/8/layout/orgChart1"/>
    <dgm:cxn modelId="{28CC4BCC-4A7D-4FBF-97F5-98F42C421171}" type="presOf" srcId="{E9E5FC3B-262B-44A2-BEAC-4593C30C3D86}" destId="{D03C838F-B70D-4E82-B9D0-84FE047EDBBF}" srcOrd="0" destOrd="0" presId="urn:microsoft.com/office/officeart/2005/8/layout/orgChart1"/>
    <dgm:cxn modelId="{3EDAB93D-E7FE-4777-A3D5-B4F365D1F8A4}" srcId="{9089725A-AFD8-420D-B32B-D3A5E5BA0F0B}" destId="{260774B7-E5DB-4D76-BCF5-0D45BE5BDD7C}" srcOrd="0" destOrd="0" parTransId="{99F1FCA6-963B-4319-AC9C-484441016447}" sibTransId="{82FBA2D4-8DB0-4BD4-AD07-BE7008FF02F5}"/>
    <dgm:cxn modelId="{7D113443-6FC2-4739-972E-291EDA80F9C7}" type="presOf" srcId="{9089725A-AFD8-420D-B32B-D3A5E5BA0F0B}" destId="{2D7BEEB7-74E3-444F-9B1A-9590F5ADC601}" srcOrd="0" destOrd="0" presId="urn:microsoft.com/office/officeart/2005/8/layout/orgChart1"/>
    <dgm:cxn modelId="{31E78A0F-9CEC-4AEF-9B91-95CEA47EB84F}" type="presOf" srcId="{659C39E1-BAFB-47E9-96C1-FE54DF18DB9F}" destId="{7337F9CB-E774-4042-AD8E-096C2FE94935}" srcOrd="0" destOrd="0" presId="urn:microsoft.com/office/officeart/2005/8/layout/orgChart1"/>
    <dgm:cxn modelId="{8BBF12A7-E494-491F-8861-3D4B768C5735}" srcId="{260774B7-E5DB-4D76-BCF5-0D45BE5BDD7C}" destId="{E9E5FC3B-262B-44A2-BEAC-4593C30C3D86}" srcOrd="2" destOrd="0" parTransId="{91161256-4311-4210-BC71-739AFD42B8B6}" sibTransId="{E957F6F7-271C-48E8-B067-3615AA639D9B}"/>
    <dgm:cxn modelId="{1FE5285F-381C-48F3-85FE-6B5D78B83B5E}" type="presOf" srcId="{260774B7-E5DB-4D76-BCF5-0D45BE5BDD7C}" destId="{DB5412C9-9DE9-4858-877D-4F0D29697D30}" srcOrd="1" destOrd="0" presId="urn:microsoft.com/office/officeart/2005/8/layout/orgChart1"/>
    <dgm:cxn modelId="{329073D5-4D82-4C6A-80B1-BBA89955121B}" type="presOf" srcId="{91161256-4311-4210-BC71-739AFD42B8B6}" destId="{97F09EA8-0496-4249-AD55-4E12009CA1E7}" srcOrd="0" destOrd="0" presId="urn:microsoft.com/office/officeart/2005/8/layout/orgChart1"/>
    <dgm:cxn modelId="{F33C4A48-78BA-46A7-8D09-9F6952F81B3D}" type="presOf" srcId="{E9E5FC3B-262B-44A2-BEAC-4593C30C3D86}" destId="{7AFECC4E-453E-421E-B496-38939B1B18DB}" srcOrd="1" destOrd="0" presId="urn:microsoft.com/office/officeart/2005/8/layout/orgChart1"/>
    <dgm:cxn modelId="{618E67A9-2B7B-4ACE-BDA3-899399F7DC0A}" type="presParOf" srcId="{2D7BEEB7-74E3-444F-9B1A-9590F5ADC601}" destId="{9EC070C0-CDCF-48EB-8C45-B16B296FF60E}" srcOrd="0" destOrd="0" presId="urn:microsoft.com/office/officeart/2005/8/layout/orgChart1"/>
    <dgm:cxn modelId="{5CB18710-EA1F-410B-8679-60401422039D}" type="presParOf" srcId="{9EC070C0-CDCF-48EB-8C45-B16B296FF60E}" destId="{973179BD-884A-4B92-A874-B48E4113CD8A}" srcOrd="0" destOrd="0" presId="urn:microsoft.com/office/officeart/2005/8/layout/orgChart1"/>
    <dgm:cxn modelId="{D3E45FB6-8454-43EF-AF52-EE6253F4FC84}" type="presParOf" srcId="{973179BD-884A-4B92-A874-B48E4113CD8A}" destId="{30E92950-8988-491E-8C8B-E5892C1C0A78}" srcOrd="0" destOrd="0" presId="urn:microsoft.com/office/officeart/2005/8/layout/orgChart1"/>
    <dgm:cxn modelId="{6BA5BC74-2516-4320-B42F-1854858A6E5E}" type="presParOf" srcId="{973179BD-884A-4B92-A874-B48E4113CD8A}" destId="{DB5412C9-9DE9-4858-877D-4F0D29697D30}" srcOrd="1" destOrd="0" presId="urn:microsoft.com/office/officeart/2005/8/layout/orgChart1"/>
    <dgm:cxn modelId="{66CB4347-6ECF-471E-A444-704EF20CA9BB}" type="presParOf" srcId="{9EC070C0-CDCF-48EB-8C45-B16B296FF60E}" destId="{1A37B3EE-0CF2-4BFB-8012-62679D60C644}" srcOrd="1" destOrd="0" presId="urn:microsoft.com/office/officeart/2005/8/layout/orgChart1"/>
    <dgm:cxn modelId="{08B97B9E-816F-49C1-A711-19B4B89B645F}" type="presParOf" srcId="{1A37B3EE-0CF2-4BFB-8012-62679D60C644}" destId="{4189FC51-C197-4A2C-8CD0-C019AD366696}" srcOrd="0" destOrd="0" presId="urn:microsoft.com/office/officeart/2005/8/layout/orgChart1"/>
    <dgm:cxn modelId="{310F2CA8-7C21-45DB-9D06-19A400BDB5B8}" type="presParOf" srcId="{1A37B3EE-0CF2-4BFB-8012-62679D60C644}" destId="{F30F9B45-B5D0-4F56-8292-65FF187F947B}" srcOrd="1" destOrd="0" presId="urn:microsoft.com/office/officeart/2005/8/layout/orgChart1"/>
    <dgm:cxn modelId="{C49F80A7-9A62-49BF-A971-EF488B7CA4EF}" type="presParOf" srcId="{F30F9B45-B5D0-4F56-8292-65FF187F947B}" destId="{62573B2D-0394-47A5-A26C-1E9DEA9F4A2B}" srcOrd="0" destOrd="0" presId="urn:microsoft.com/office/officeart/2005/8/layout/orgChart1"/>
    <dgm:cxn modelId="{7709A822-2EE0-409E-801A-9381DD72258A}" type="presParOf" srcId="{62573B2D-0394-47A5-A26C-1E9DEA9F4A2B}" destId="{014294E1-37E9-4220-9598-C9EC070FD6F1}" srcOrd="0" destOrd="0" presId="urn:microsoft.com/office/officeart/2005/8/layout/orgChart1"/>
    <dgm:cxn modelId="{BFE96384-EC78-48F2-837D-1DD45DD78D27}" type="presParOf" srcId="{62573B2D-0394-47A5-A26C-1E9DEA9F4A2B}" destId="{EAA5D352-24B4-4C8F-9B80-8E0C152A1A7C}" srcOrd="1" destOrd="0" presId="urn:microsoft.com/office/officeart/2005/8/layout/orgChart1"/>
    <dgm:cxn modelId="{B4643407-ECEC-44AF-9677-4E312352B633}" type="presParOf" srcId="{F30F9B45-B5D0-4F56-8292-65FF187F947B}" destId="{C6F70B9D-3C56-4865-9876-4A866B3CB0DD}" srcOrd="1" destOrd="0" presId="urn:microsoft.com/office/officeart/2005/8/layout/orgChart1"/>
    <dgm:cxn modelId="{002CF41C-94D6-42D2-8A2C-19363F67A365}" type="presParOf" srcId="{F30F9B45-B5D0-4F56-8292-65FF187F947B}" destId="{245B6CB4-67A9-4883-BD5E-1AD39E4279E9}" srcOrd="2" destOrd="0" presId="urn:microsoft.com/office/officeart/2005/8/layout/orgChart1"/>
    <dgm:cxn modelId="{D01D3DCE-29EB-42C1-A6F7-99C7BB73B42A}" type="presParOf" srcId="{1A37B3EE-0CF2-4BFB-8012-62679D60C644}" destId="{5E3721FB-4234-40BC-AAB8-ADA116E44408}" srcOrd="2" destOrd="0" presId="urn:microsoft.com/office/officeart/2005/8/layout/orgChart1"/>
    <dgm:cxn modelId="{B7DD47A5-A11F-48F2-BE0A-86825B83347A}" type="presParOf" srcId="{1A37B3EE-0CF2-4BFB-8012-62679D60C644}" destId="{3333A9B5-550B-43A2-B51F-EDF2FBC4CCD5}" srcOrd="3" destOrd="0" presId="urn:microsoft.com/office/officeart/2005/8/layout/orgChart1"/>
    <dgm:cxn modelId="{652A8740-CFF0-4A31-98F8-E89BDDB9F8A2}" type="presParOf" srcId="{3333A9B5-550B-43A2-B51F-EDF2FBC4CCD5}" destId="{ADE88A87-9F9E-4451-A0A5-1178AE7C101D}" srcOrd="0" destOrd="0" presId="urn:microsoft.com/office/officeart/2005/8/layout/orgChart1"/>
    <dgm:cxn modelId="{6A2D2A76-C499-4379-8B4E-DE51AAB6C4B3}" type="presParOf" srcId="{ADE88A87-9F9E-4451-A0A5-1178AE7C101D}" destId="{7337F9CB-E774-4042-AD8E-096C2FE94935}" srcOrd="0" destOrd="0" presId="urn:microsoft.com/office/officeart/2005/8/layout/orgChart1"/>
    <dgm:cxn modelId="{5FE7E3B1-AABC-489F-B6C8-AE752A5CDC09}" type="presParOf" srcId="{ADE88A87-9F9E-4451-A0A5-1178AE7C101D}" destId="{8515F1E3-10FF-4F28-A38C-FA606EAD1B28}" srcOrd="1" destOrd="0" presId="urn:microsoft.com/office/officeart/2005/8/layout/orgChart1"/>
    <dgm:cxn modelId="{F676A0EE-BE79-4C0A-8B1C-EB7FE0F20C25}" type="presParOf" srcId="{3333A9B5-550B-43A2-B51F-EDF2FBC4CCD5}" destId="{57D32503-4B27-49D5-81FE-C529C1CA0064}" srcOrd="1" destOrd="0" presId="urn:microsoft.com/office/officeart/2005/8/layout/orgChart1"/>
    <dgm:cxn modelId="{12D32285-0A3E-4B60-85D5-97940720F783}" type="presParOf" srcId="{3333A9B5-550B-43A2-B51F-EDF2FBC4CCD5}" destId="{56475B6D-C366-41E6-A902-8B4C42F78F80}" srcOrd="2" destOrd="0" presId="urn:microsoft.com/office/officeart/2005/8/layout/orgChart1"/>
    <dgm:cxn modelId="{5F75B64A-C558-4A7D-A3D5-072BB2B9CCE5}" type="presParOf" srcId="{1A37B3EE-0CF2-4BFB-8012-62679D60C644}" destId="{97F09EA8-0496-4249-AD55-4E12009CA1E7}" srcOrd="4" destOrd="0" presId="urn:microsoft.com/office/officeart/2005/8/layout/orgChart1"/>
    <dgm:cxn modelId="{EAE27969-CA63-4348-B287-10EE8075C660}" type="presParOf" srcId="{1A37B3EE-0CF2-4BFB-8012-62679D60C644}" destId="{D28A052B-DDED-4345-9D6A-057D3D82CF99}" srcOrd="5" destOrd="0" presId="urn:microsoft.com/office/officeart/2005/8/layout/orgChart1"/>
    <dgm:cxn modelId="{C57D0067-E328-42C8-A8FC-6BC16F1AB1A1}" type="presParOf" srcId="{D28A052B-DDED-4345-9D6A-057D3D82CF99}" destId="{6A28FE93-B58D-42DD-90CF-37B383FB706C}" srcOrd="0" destOrd="0" presId="urn:microsoft.com/office/officeart/2005/8/layout/orgChart1"/>
    <dgm:cxn modelId="{C2AC5471-9F0B-4CFD-A3DF-02EE634A7D90}" type="presParOf" srcId="{6A28FE93-B58D-42DD-90CF-37B383FB706C}" destId="{D03C838F-B70D-4E82-B9D0-84FE047EDBBF}" srcOrd="0" destOrd="0" presId="urn:microsoft.com/office/officeart/2005/8/layout/orgChart1"/>
    <dgm:cxn modelId="{8B69973C-0C83-4B79-8C76-96205DA318FC}" type="presParOf" srcId="{6A28FE93-B58D-42DD-90CF-37B383FB706C}" destId="{7AFECC4E-453E-421E-B496-38939B1B18DB}" srcOrd="1" destOrd="0" presId="urn:microsoft.com/office/officeart/2005/8/layout/orgChart1"/>
    <dgm:cxn modelId="{E7B93B33-C5CC-4E13-98D2-0346D55A7AB4}" type="presParOf" srcId="{D28A052B-DDED-4345-9D6A-057D3D82CF99}" destId="{A46662E8-F152-4851-A749-10AEF45E4E0F}" srcOrd="1" destOrd="0" presId="urn:microsoft.com/office/officeart/2005/8/layout/orgChart1"/>
    <dgm:cxn modelId="{EB1F2CEF-3576-4A7E-BBE9-58560AB04023}" type="presParOf" srcId="{D28A052B-DDED-4345-9D6A-057D3D82CF99}" destId="{0B82BF18-8CB8-48AE-ABFE-BB8CFD0D11DD}" srcOrd="2" destOrd="0" presId="urn:microsoft.com/office/officeart/2005/8/layout/orgChart1"/>
    <dgm:cxn modelId="{067B0C65-1015-4385-A3F0-F7817EB05C90}" type="presParOf" srcId="{9EC070C0-CDCF-48EB-8C45-B16B296FF60E}" destId="{13D35647-E1C0-423E-A0CF-B3F5F27EF4D4}" srcOrd="2" destOrd="0" presId="urn:microsoft.com/office/officeart/2005/8/layout/orgChart1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E020B9-149A-4EBD-A0FC-0B842AE44D2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0CB9AB4-6539-48EF-9760-C9C000DD0D1F}">
      <dgm:prSet phldrT="[Text]"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Failure to Register</a:t>
          </a:r>
        </a:p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Furnishing false information for registration</a:t>
          </a:r>
          <a:endParaRPr lang="en-IN" sz="2400" b="1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D2FAE9C8-56DA-41F5-9D81-DA029FECDD4C}" type="parTrans" cxnId="{16778C34-73CF-44EF-85F9-D694B0C9AC32}">
      <dgm:prSet/>
      <dgm:spPr/>
      <dgm:t>
        <a:bodyPr/>
        <a:lstStyle/>
        <a:p>
          <a:endParaRPr lang="en-IN"/>
        </a:p>
      </dgm:t>
    </dgm:pt>
    <dgm:pt modelId="{7C27A694-D6A9-4121-A6E6-5B3013193095}" type="sibTrans" cxnId="{16778C34-73CF-44EF-85F9-D694B0C9AC32}">
      <dgm:prSet/>
      <dgm:spPr/>
      <dgm:t>
        <a:bodyPr/>
        <a:lstStyle/>
        <a:p>
          <a:endParaRPr lang="en-IN"/>
        </a:p>
      </dgm:t>
    </dgm:pt>
    <dgm:pt modelId="{AC9E7938-DE0D-438F-88D4-A93CBBA21020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Penalty </a:t>
          </a:r>
          <a:r>
            <a: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(higher of)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:</a:t>
          </a:r>
          <a:endParaRPr lang="en-IN" sz="2400" b="1" dirty="0" smtClean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  <a:p>
          <a:r>
            <a: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Rs. 10,000 or</a:t>
          </a:r>
        </a:p>
        <a:p>
          <a:r>
            <a: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Tax evaded</a:t>
          </a:r>
          <a:endParaRPr lang="en-IN" sz="2400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177BB951-700C-4CA5-AC3E-65072908BE05}" type="parTrans" cxnId="{8AAA00BC-6FDC-4EB3-9B98-D86A3C2F313E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IN"/>
        </a:p>
      </dgm:t>
    </dgm:pt>
    <dgm:pt modelId="{41F63EC1-2D63-43DB-AD08-FDC7D8B78773}" type="sibTrans" cxnId="{8AAA00BC-6FDC-4EB3-9B98-D86A3C2F313E}">
      <dgm:prSet/>
      <dgm:spPr/>
      <dgm:t>
        <a:bodyPr/>
        <a:lstStyle/>
        <a:p>
          <a:endParaRPr lang="en-IN"/>
        </a:p>
      </dgm:t>
    </dgm:pt>
    <dgm:pt modelId="{E33F5CE2-3AA2-429F-9610-08624475F409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I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Non availability of ITC.</a:t>
          </a:r>
          <a:endParaRPr lang="en-IN" sz="2400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A95070A1-5310-4CD9-B26E-B319EAB17AB7}" type="parTrans" cxnId="{8A50D24C-0AB6-4BD8-A893-0B9D8641921C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IN"/>
        </a:p>
      </dgm:t>
    </dgm:pt>
    <dgm:pt modelId="{0FFA5945-2079-49BA-A7F9-D4A661245738}" type="sibTrans" cxnId="{8A50D24C-0AB6-4BD8-A893-0B9D8641921C}">
      <dgm:prSet/>
      <dgm:spPr/>
      <dgm:t>
        <a:bodyPr/>
        <a:lstStyle/>
        <a:p>
          <a:endParaRPr lang="en-IN"/>
        </a:p>
      </dgm:t>
    </dgm:pt>
    <dgm:pt modelId="{3B88D270-3DA8-43EA-A543-DB022C20EA21}" type="pres">
      <dgm:prSet presAssocID="{2BE020B9-149A-4EBD-A0FC-0B842AE44D2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7B0EF0-24A7-4284-940B-1CAEF507E4A2}" type="pres">
      <dgm:prSet presAssocID="{2BE020B9-149A-4EBD-A0FC-0B842AE44D23}" presName="hierFlow" presStyleCnt="0"/>
      <dgm:spPr/>
    </dgm:pt>
    <dgm:pt modelId="{3CE17A7F-8F38-4FE2-8B09-11D2FFF8C3B1}" type="pres">
      <dgm:prSet presAssocID="{2BE020B9-149A-4EBD-A0FC-0B842AE44D2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ED42E32-7BA1-47E6-86E4-8D77A351A04B}" type="pres">
      <dgm:prSet presAssocID="{E0CB9AB4-6539-48EF-9760-C9C000DD0D1F}" presName="Name14" presStyleCnt="0"/>
      <dgm:spPr/>
    </dgm:pt>
    <dgm:pt modelId="{2BFEF91F-C109-4980-80D5-EBE86AD4EEF5}" type="pres">
      <dgm:prSet presAssocID="{E0CB9AB4-6539-48EF-9760-C9C000DD0D1F}" presName="level1Shape" presStyleLbl="node0" presStyleIdx="0" presStyleCnt="1" custScaleX="18496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068A265-AE4D-4EBF-9166-DDA4B3773026}" type="pres">
      <dgm:prSet presAssocID="{E0CB9AB4-6539-48EF-9760-C9C000DD0D1F}" presName="hierChild2" presStyleCnt="0"/>
      <dgm:spPr/>
    </dgm:pt>
    <dgm:pt modelId="{34595369-1FF4-4015-89B3-8C246B273F24}" type="pres">
      <dgm:prSet presAssocID="{177BB951-700C-4CA5-AC3E-65072908BE0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E8CB30F-A546-4238-A79F-B68582D52BDA}" type="pres">
      <dgm:prSet presAssocID="{AC9E7938-DE0D-438F-88D4-A93CBBA21020}" presName="Name21" presStyleCnt="0"/>
      <dgm:spPr/>
    </dgm:pt>
    <dgm:pt modelId="{1A6A470E-C8F7-4E95-B43F-A99B3975D234}" type="pres">
      <dgm:prSet presAssocID="{AC9E7938-DE0D-438F-88D4-A93CBBA21020}" presName="level2Shape" presStyleLbl="node2" presStyleIdx="0" presStyleCnt="2" custScaleX="139912"/>
      <dgm:spPr/>
      <dgm:t>
        <a:bodyPr/>
        <a:lstStyle/>
        <a:p>
          <a:endParaRPr lang="en-IN"/>
        </a:p>
      </dgm:t>
    </dgm:pt>
    <dgm:pt modelId="{A272EBFD-7EC6-486D-9949-FA08A0ADE10F}" type="pres">
      <dgm:prSet presAssocID="{AC9E7938-DE0D-438F-88D4-A93CBBA21020}" presName="hierChild3" presStyleCnt="0"/>
      <dgm:spPr/>
    </dgm:pt>
    <dgm:pt modelId="{B4996267-EE6B-4DA5-847A-E90B49133116}" type="pres">
      <dgm:prSet presAssocID="{A95070A1-5310-4CD9-B26E-B319EAB17AB7}" presName="Name19" presStyleLbl="parChTrans1D2" presStyleIdx="1" presStyleCnt="2"/>
      <dgm:spPr/>
      <dgm:t>
        <a:bodyPr/>
        <a:lstStyle/>
        <a:p>
          <a:endParaRPr lang="en-IN"/>
        </a:p>
      </dgm:t>
    </dgm:pt>
    <dgm:pt modelId="{CC4CDF50-C53F-48C6-9EFE-4C56A7BDF163}" type="pres">
      <dgm:prSet presAssocID="{E33F5CE2-3AA2-429F-9610-08624475F409}" presName="Name21" presStyleCnt="0"/>
      <dgm:spPr/>
    </dgm:pt>
    <dgm:pt modelId="{64DE177E-F4DD-4421-83CE-03164F6E6229}" type="pres">
      <dgm:prSet presAssocID="{E33F5CE2-3AA2-429F-9610-08624475F409}" presName="level2Shape" presStyleLbl="node2" presStyleIdx="1" presStyleCnt="2" custScaleX="139912"/>
      <dgm:spPr/>
      <dgm:t>
        <a:bodyPr/>
        <a:lstStyle/>
        <a:p>
          <a:endParaRPr lang="en-IN"/>
        </a:p>
      </dgm:t>
    </dgm:pt>
    <dgm:pt modelId="{BBBBF2EB-4AF9-4DEB-A0BC-DD952E31D983}" type="pres">
      <dgm:prSet presAssocID="{E33F5CE2-3AA2-429F-9610-08624475F409}" presName="hierChild3" presStyleCnt="0"/>
      <dgm:spPr/>
    </dgm:pt>
    <dgm:pt modelId="{8072DF68-49D0-4A16-96B7-6368AC3B1B78}" type="pres">
      <dgm:prSet presAssocID="{2BE020B9-149A-4EBD-A0FC-0B842AE44D23}" presName="bgShapesFlow" presStyleCnt="0"/>
      <dgm:spPr/>
    </dgm:pt>
  </dgm:ptLst>
  <dgm:cxnLst>
    <dgm:cxn modelId="{BE449401-E102-4E14-B6E4-8D27594975BC}" type="presOf" srcId="{E0CB9AB4-6539-48EF-9760-C9C000DD0D1F}" destId="{2BFEF91F-C109-4980-80D5-EBE86AD4EEF5}" srcOrd="0" destOrd="0" presId="urn:microsoft.com/office/officeart/2005/8/layout/hierarchy6"/>
    <dgm:cxn modelId="{8A50D24C-0AB6-4BD8-A893-0B9D8641921C}" srcId="{E0CB9AB4-6539-48EF-9760-C9C000DD0D1F}" destId="{E33F5CE2-3AA2-429F-9610-08624475F409}" srcOrd="1" destOrd="0" parTransId="{A95070A1-5310-4CD9-B26E-B319EAB17AB7}" sibTransId="{0FFA5945-2079-49BA-A7F9-D4A661245738}"/>
    <dgm:cxn modelId="{92EDAEEE-A7DB-4A23-BB08-F04A6A5C7144}" type="presOf" srcId="{E33F5CE2-3AA2-429F-9610-08624475F409}" destId="{64DE177E-F4DD-4421-83CE-03164F6E6229}" srcOrd="0" destOrd="0" presId="urn:microsoft.com/office/officeart/2005/8/layout/hierarchy6"/>
    <dgm:cxn modelId="{6282EA28-9C3A-423E-A1AE-DCF361BA5ADE}" type="presOf" srcId="{A95070A1-5310-4CD9-B26E-B319EAB17AB7}" destId="{B4996267-EE6B-4DA5-847A-E90B49133116}" srcOrd="0" destOrd="0" presId="urn:microsoft.com/office/officeart/2005/8/layout/hierarchy6"/>
    <dgm:cxn modelId="{781514A0-60F0-43F0-83F6-77877A45E6A1}" type="presOf" srcId="{2BE020B9-149A-4EBD-A0FC-0B842AE44D23}" destId="{3B88D270-3DA8-43EA-A543-DB022C20EA21}" srcOrd="0" destOrd="0" presId="urn:microsoft.com/office/officeart/2005/8/layout/hierarchy6"/>
    <dgm:cxn modelId="{8AAA00BC-6FDC-4EB3-9B98-D86A3C2F313E}" srcId="{E0CB9AB4-6539-48EF-9760-C9C000DD0D1F}" destId="{AC9E7938-DE0D-438F-88D4-A93CBBA21020}" srcOrd="0" destOrd="0" parTransId="{177BB951-700C-4CA5-AC3E-65072908BE05}" sibTransId="{41F63EC1-2D63-43DB-AD08-FDC7D8B78773}"/>
    <dgm:cxn modelId="{D8C6EE3D-CDA5-4023-A81C-2148E0287675}" type="presOf" srcId="{AC9E7938-DE0D-438F-88D4-A93CBBA21020}" destId="{1A6A470E-C8F7-4E95-B43F-A99B3975D234}" srcOrd="0" destOrd="0" presId="urn:microsoft.com/office/officeart/2005/8/layout/hierarchy6"/>
    <dgm:cxn modelId="{16778C34-73CF-44EF-85F9-D694B0C9AC32}" srcId="{2BE020B9-149A-4EBD-A0FC-0B842AE44D23}" destId="{E0CB9AB4-6539-48EF-9760-C9C000DD0D1F}" srcOrd="0" destOrd="0" parTransId="{D2FAE9C8-56DA-41F5-9D81-DA029FECDD4C}" sibTransId="{7C27A694-D6A9-4121-A6E6-5B3013193095}"/>
    <dgm:cxn modelId="{CF11246A-E805-48B1-B543-8B52986EE52D}" type="presOf" srcId="{177BB951-700C-4CA5-AC3E-65072908BE05}" destId="{34595369-1FF4-4015-89B3-8C246B273F24}" srcOrd="0" destOrd="0" presId="urn:microsoft.com/office/officeart/2005/8/layout/hierarchy6"/>
    <dgm:cxn modelId="{8504C608-D1C4-4BCE-B57F-21F658915A35}" type="presParOf" srcId="{3B88D270-3DA8-43EA-A543-DB022C20EA21}" destId="{7B7B0EF0-24A7-4284-940B-1CAEF507E4A2}" srcOrd="0" destOrd="0" presId="urn:microsoft.com/office/officeart/2005/8/layout/hierarchy6"/>
    <dgm:cxn modelId="{8D7C7C62-41F1-4657-9740-90018FC945E6}" type="presParOf" srcId="{7B7B0EF0-24A7-4284-940B-1CAEF507E4A2}" destId="{3CE17A7F-8F38-4FE2-8B09-11D2FFF8C3B1}" srcOrd="0" destOrd="0" presId="urn:microsoft.com/office/officeart/2005/8/layout/hierarchy6"/>
    <dgm:cxn modelId="{31C13633-8834-4910-A30F-8C41A8631A2D}" type="presParOf" srcId="{3CE17A7F-8F38-4FE2-8B09-11D2FFF8C3B1}" destId="{BED42E32-7BA1-47E6-86E4-8D77A351A04B}" srcOrd="0" destOrd="0" presId="urn:microsoft.com/office/officeart/2005/8/layout/hierarchy6"/>
    <dgm:cxn modelId="{2E6AA16B-5821-400A-A155-822EBAADFDD8}" type="presParOf" srcId="{BED42E32-7BA1-47E6-86E4-8D77A351A04B}" destId="{2BFEF91F-C109-4980-80D5-EBE86AD4EEF5}" srcOrd="0" destOrd="0" presId="urn:microsoft.com/office/officeart/2005/8/layout/hierarchy6"/>
    <dgm:cxn modelId="{E419B706-587A-4A38-93EB-CDC84EAFAC3B}" type="presParOf" srcId="{BED42E32-7BA1-47E6-86E4-8D77A351A04B}" destId="{2068A265-AE4D-4EBF-9166-DDA4B3773026}" srcOrd="1" destOrd="0" presId="urn:microsoft.com/office/officeart/2005/8/layout/hierarchy6"/>
    <dgm:cxn modelId="{90752655-03B2-4273-B506-40FFE0DD2E6B}" type="presParOf" srcId="{2068A265-AE4D-4EBF-9166-DDA4B3773026}" destId="{34595369-1FF4-4015-89B3-8C246B273F24}" srcOrd="0" destOrd="0" presId="urn:microsoft.com/office/officeart/2005/8/layout/hierarchy6"/>
    <dgm:cxn modelId="{AC9F979D-12AB-4EA1-A80D-0730EA820008}" type="presParOf" srcId="{2068A265-AE4D-4EBF-9166-DDA4B3773026}" destId="{BE8CB30F-A546-4238-A79F-B68582D52BDA}" srcOrd="1" destOrd="0" presId="urn:microsoft.com/office/officeart/2005/8/layout/hierarchy6"/>
    <dgm:cxn modelId="{7E3DADD4-A221-4270-ADAA-AA606C6B86B9}" type="presParOf" srcId="{BE8CB30F-A546-4238-A79F-B68582D52BDA}" destId="{1A6A470E-C8F7-4E95-B43F-A99B3975D234}" srcOrd="0" destOrd="0" presId="urn:microsoft.com/office/officeart/2005/8/layout/hierarchy6"/>
    <dgm:cxn modelId="{4DF317D5-AF05-4D99-9211-6EA215AAB531}" type="presParOf" srcId="{BE8CB30F-A546-4238-A79F-B68582D52BDA}" destId="{A272EBFD-7EC6-486D-9949-FA08A0ADE10F}" srcOrd="1" destOrd="0" presId="urn:microsoft.com/office/officeart/2005/8/layout/hierarchy6"/>
    <dgm:cxn modelId="{35EF281B-98D6-409F-A4AC-C6EE68960427}" type="presParOf" srcId="{2068A265-AE4D-4EBF-9166-DDA4B3773026}" destId="{B4996267-EE6B-4DA5-847A-E90B49133116}" srcOrd="2" destOrd="0" presId="urn:microsoft.com/office/officeart/2005/8/layout/hierarchy6"/>
    <dgm:cxn modelId="{1B870ED7-2440-4702-B3F1-1079231FC651}" type="presParOf" srcId="{2068A265-AE4D-4EBF-9166-DDA4B3773026}" destId="{CC4CDF50-C53F-48C6-9EFE-4C56A7BDF163}" srcOrd="3" destOrd="0" presId="urn:microsoft.com/office/officeart/2005/8/layout/hierarchy6"/>
    <dgm:cxn modelId="{39CC8870-E992-4AB9-85BD-CB7BC33CE2B6}" type="presParOf" srcId="{CC4CDF50-C53F-48C6-9EFE-4C56A7BDF163}" destId="{64DE177E-F4DD-4421-83CE-03164F6E6229}" srcOrd="0" destOrd="0" presId="urn:microsoft.com/office/officeart/2005/8/layout/hierarchy6"/>
    <dgm:cxn modelId="{C81C3CAB-C931-4301-A8D8-91FC2C6520E9}" type="presParOf" srcId="{CC4CDF50-C53F-48C6-9EFE-4C56A7BDF163}" destId="{BBBBF2EB-4AF9-4DEB-A0BC-DD952E31D983}" srcOrd="1" destOrd="0" presId="urn:microsoft.com/office/officeart/2005/8/layout/hierarchy6"/>
    <dgm:cxn modelId="{86F0F73B-0C3A-43A4-8836-CBF637155187}" type="presParOf" srcId="{3B88D270-3DA8-43EA-A543-DB022C20EA21}" destId="{8072DF68-49D0-4A16-96B7-6368AC3B1B78}" srcOrd="1" destOrd="0" presId="urn:microsoft.com/office/officeart/2005/8/layout/hierarchy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BBD81F-9B81-42AE-A5E5-764D90E22A4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B0D2554-0502-41B5-94F8-C671EB019B0D}">
      <dgm:prSet phldrT="[Text]"/>
      <dgm:spPr/>
      <dgm:t>
        <a:bodyPr/>
        <a:lstStyle/>
        <a:p>
          <a:r>
            <a:rPr lang="en-US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Internet Banking;</a:t>
          </a:r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42A7EE2-88D3-4A89-9163-2CA003206504}" type="parTrans" cxnId="{0C25D60B-D583-44EB-A64C-02EEB513BFF9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8E9E8F2-978C-4EF0-99FB-EA57853E1A0E}" type="sibTrans" cxnId="{0C25D60B-D583-44EB-A64C-02EEB513BFF9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AF4C075-A6EA-4972-9E38-641EB0CCA63D}">
      <dgm:prSet/>
      <dgm:spPr/>
      <dgm:t>
        <a:bodyPr/>
        <a:lstStyle/>
        <a:p>
          <a:r>
            <a:rPr lang="en-US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Using Debit or Credit Card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8900B3EF-60E4-434F-8296-6E5A6D4804F4}" type="parTrans" cxnId="{1450D144-CA39-49B3-8B34-9918509819D6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11ED3DE-2EDD-4797-BF01-42DE6F2AEDD9}" type="sibTrans" cxnId="{1450D144-CA39-49B3-8B34-9918509819D6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232C42D-4DE6-4126-A09E-ECCE21056FF6}">
      <dgm:prSet/>
      <dgm:spPr/>
      <dgm:t>
        <a:bodyPr/>
        <a:lstStyle/>
        <a:p>
          <a:r>
            <a:rPr lang="en-US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NEFT/RTGS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E7B21F97-8E44-4273-A55C-BB475F37EA2D}" type="parTrans" cxnId="{429B04CF-C107-4A84-8FAB-0427FD8361D1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9ED2F14-1D4B-4EB9-87FC-015205386BB5}" type="sibTrans" cxnId="{429B04CF-C107-4A84-8FAB-0427FD8361D1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6C25BA8-4659-4006-BFA9-93D153B5261B}">
      <dgm:prSet/>
      <dgm:spPr/>
      <dgm:t>
        <a:bodyPr/>
        <a:lstStyle/>
        <a:p>
          <a:r>
            <a:rPr lang="en-US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OTC upto Rs. 10000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CCC8D90F-5C6D-4438-9AC0-89D3371AF07D}" type="parTrans" cxnId="{199178B4-C04F-4E28-9149-24A85C49FD9E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8318AF9-F8EA-45C0-867F-BFF01C6121A8}" type="sibTrans" cxnId="{199178B4-C04F-4E28-9149-24A85C49FD9E}">
      <dgm:prSet/>
      <dgm:spPr/>
      <dgm:t>
        <a:bodyPr/>
        <a:lstStyle/>
        <a:p>
          <a:endParaRPr lang="en-IN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5701917-C2B0-4DCC-8565-F66BB29C3AB6}" type="pres">
      <dgm:prSet presAssocID="{D6BBD81F-9B81-42AE-A5E5-764D90E22A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71A795F-C3B8-44C6-BEC1-D087D90FCDFB}" type="pres">
      <dgm:prSet presAssocID="{CB0D2554-0502-41B5-94F8-C671EB019B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D45BA6-0984-47B6-A40A-30CAF22F304A}" type="pres">
      <dgm:prSet presAssocID="{48E9E8F2-978C-4EF0-99FB-EA57853E1A0E}" presName="sibTrans" presStyleCnt="0"/>
      <dgm:spPr/>
    </dgm:pt>
    <dgm:pt modelId="{8B580004-B8FE-41E7-AC3B-EB2588FC4102}" type="pres">
      <dgm:prSet presAssocID="{4AF4C075-A6EA-4972-9E38-641EB0CCA6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449788-9A64-428B-A2BF-BC15A32924F9}" type="pres">
      <dgm:prSet presAssocID="{C11ED3DE-2EDD-4797-BF01-42DE6F2AEDD9}" presName="sibTrans" presStyleCnt="0"/>
      <dgm:spPr/>
    </dgm:pt>
    <dgm:pt modelId="{9499BD97-91C0-4A20-B2B9-70766596DFC0}" type="pres">
      <dgm:prSet presAssocID="{A232C42D-4DE6-4126-A09E-ECCE21056F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043893-ACC5-40BB-8AB3-E413AF7AFF7B}" type="pres">
      <dgm:prSet presAssocID="{D9ED2F14-1D4B-4EB9-87FC-015205386BB5}" presName="sibTrans" presStyleCnt="0"/>
      <dgm:spPr/>
    </dgm:pt>
    <dgm:pt modelId="{380C6D72-7891-416C-B195-BC10C65F7BF6}" type="pres">
      <dgm:prSet presAssocID="{A6C25BA8-4659-4006-BFA9-93D153B526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450D144-CA39-49B3-8B34-9918509819D6}" srcId="{D6BBD81F-9B81-42AE-A5E5-764D90E22A4A}" destId="{4AF4C075-A6EA-4972-9E38-641EB0CCA63D}" srcOrd="1" destOrd="0" parTransId="{8900B3EF-60E4-434F-8296-6E5A6D4804F4}" sibTransId="{C11ED3DE-2EDD-4797-BF01-42DE6F2AEDD9}"/>
    <dgm:cxn modelId="{5AD4DD6C-856F-4929-8A84-185DD4582287}" type="presOf" srcId="{A232C42D-4DE6-4126-A09E-ECCE21056FF6}" destId="{9499BD97-91C0-4A20-B2B9-70766596DFC0}" srcOrd="0" destOrd="0" presId="urn:microsoft.com/office/officeart/2005/8/layout/default"/>
    <dgm:cxn modelId="{9C9874AC-B3C6-4F91-8023-490857D9715A}" type="presOf" srcId="{D6BBD81F-9B81-42AE-A5E5-764D90E22A4A}" destId="{05701917-C2B0-4DCC-8565-F66BB29C3AB6}" srcOrd="0" destOrd="0" presId="urn:microsoft.com/office/officeart/2005/8/layout/default"/>
    <dgm:cxn modelId="{5741A12A-212F-4FB5-A560-217058FE852E}" type="presOf" srcId="{CB0D2554-0502-41B5-94F8-C671EB019B0D}" destId="{071A795F-C3B8-44C6-BEC1-D087D90FCDFB}" srcOrd="0" destOrd="0" presId="urn:microsoft.com/office/officeart/2005/8/layout/default"/>
    <dgm:cxn modelId="{C67AE57C-B5F7-4CD5-A4AA-C493D742BB2F}" type="presOf" srcId="{4AF4C075-A6EA-4972-9E38-641EB0CCA63D}" destId="{8B580004-B8FE-41E7-AC3B-EB2588FC4102}" srcOrd="0" destOrd="0" presId="urn:microsoft.com/office/officeart/2005/8/layout/default"/>
    <dgm:cxn modelId="{199178B4-C04F-4E28-9149-24A85C49FD9E}" srcId="{D6BBD81F-9B81-42AE-A5E5-764D90E22A4A}" destId="{A6C25BA8-4659-4006-BFA9-93D153B5261B}" srcOrd="3" destOrd="0" parTransId="{CCC8D90F-5C6D-4438-9AC0-89D3371AF07D}" sibTransId="{78318AF9-F8EA-45C0-867F-BFF01C6121A8}"/>
    <dgm:cxn modelId="{429B04CF-C107-4A84-8FAB-0427FD8361D1}" srcId="{D6BBD81F-9B81-42AE-A5E5-764D90E22A4A}" destId="{A232C42D-4DE6-4126-A09E-ECCE21056FF6}" srcOrd="2" destOrd="0" parTransId="{E7B21F97-8E44-4273-A55C-BB475F37EA2D}" sibTransId="{D9ED2F14-1D4B-4EB9-87FC-015205386BB5}"/>
    <dgm:cxn modelId="{A4EFBB7C-0FDE-4743-A924-B2E3141B519C}" type="presOf" srcId="{A6C25BA8-4659-4006-BFA9-93D153B5261B}" destId="{380C6D72-7891-416C-B195-BC10C65F7BF6}" srcOrd="0" destOrd="0" presId="urn:microsoft.com/office/officeart/2005/8/layout/default"/>
    <dgm:cxn modelId="{0C25D60B-D583-44EB-A64C-02EEB513BFF9}" srcId="{D6BBD81F-9B81-42AE-A5E5-764D90E22A4A}" destId="{CB0D2554-0502-41B5-94F8-C671EB019B0D}" srcOrd="0" destOrd="0" parTransId="{242A7EE2-88D3-4A89-9163-2CA003206504}" sibTransId="{48E9E8F2-978C-4EF0-99FB-EA57853E1A0E}"/>
    <dgm:cxn modelId="{66BEAAEC-B972-4620-83DF-2CAA76CFD750}" type="presParOf" srcId="{05701917-C2B0-4DCC-8565-F66BB29C3AB6}" destId="{071A795F-C3B8-44C6-BEC1-D087D90FCDFB}" srcOrd="0" destOrd="0" presId="urn:microsoft.com/office/officeart/2005/8/layout/default"/>
    <dgm:cxn modelId="{BA618D86-61ED-4A40-A353-06F0C9C6917E}" type="presParOf" srcId="{05701917-C2B0-4DCC-8565-F66BB29C3AB6}" destId="{8ED45BA6-0984-47B6-A40A-30CAF22F304A}" srcOrd="1" destOrd="0" presId="urn:microsoft.com/office/officeart/2005/8/layout/default"/>
    <dgm:cxn modelId="{CA11F3DD-F2B6-4F25-A1E1-0DD28D013F28}" type="presParOf" srcId="{05701917-C2B0-4DCC-8565-F66BB29C3AB6}" destId="{8B580004-B8FE-41E7-AC3B-EB2588FC4102}" srcOrd="2" destOrd="0" presId="urn:microsoft.com/office/officeart/2005/8/layout/default"/>
    <dgm:cxn modelId="{F70F1B6A-CA5C-4FF5-8604-1B158F29D319}" type="presParOf" srcId="{05701917-C2B0-4DCC-8565-F66BB29C3AB6}" destId="{D5449788-9A64-428B-A2BF-BC15A32924F9}" srcOrd="3" destOrd="0" presId="urn:microsoft.com/office/officeart/2005/8/layout/default"/>
    <dgm:cxn modelId="{4C170711-A522-4C91-B10C-2C2E3771A1DB}" type="presParOf" srcId="{05701917-C2B0-4DCC-8565-F66BB29C3AB6}" destId="{9499BD97-91C0-4A20-B2B9-70766596DFC0}" srcOrd="4" destOrd="0" presId="urn:microsoft.com/office/officeart/2005/8/layout/default"/>
    <dgm:cxn modelId="{795EAF04-8CD8-469A-AE94-F81DC35B43F7}" type="presParOf" srcId="{05701917-C2B0-4DCC-8565-F66BB29C3AB6}" destId="{A6043893-ACC5-40BB-8AB3-E413AF7AFF7B}" srcOrd="5" destOrd="0" presId="urn:microsoft.com/office/officeart/2005/8/layout/default"/>
    <dgm:cxn modelId="{88946A12-47E0-41FA-AFB4-D9140CD1D766}" type="presParOf" srcId="{05701917-C2B0-4DCC-8565-F66BB29C3AB6}" destId="{380C6D72-7891-416C-B195-BC10C65F7BF6}" srcOrd="6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C8A89B-7889-4700-A494-51290577532D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F948BA-D69D-41CA-AB2B-B6C5C38AB168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rPr>
            <a:t>GST PMT-01</a:t>
          </a:r>
          <a:endParaRPr lang="en-US" sz="2800" b="1" dirty="0">
            <a:solidFill>
              <a:schemeClr val="tx1">
                <a:lumMod val="75000"/>
                <a:lumOff val="25000"/>
              </a:schemeClr>
            </a:solidFill>
            <a:latin typeface="Corbel" pitchFamily="34" charset="0"/>
          </a:endParaRPr>
        </a:p>
      </dgm:t>
    </dgm:pt>
    <dgm:pt modelId="{1B1C312E-41D3-4F2E-B646-415E466E6800}" type="parTrans" cxnId="{B8A17F4B-68ED-4D4B-9FBB-EED5A0D5171A}">
      <dgm:prSet/>
      <dgm:spPr/>
      <dgm:t>
        <a:bodyPr/>
        <a:lstStyle/>
        <a:p>
          <a:endParaRPr lang="en-US"/>
        </a:p>
      </dgm:t>
    </dgm:pt>
    <dgm:pt modelId="{26E64469-5C58-4387-A634-2AE3D6E8BA28}" type="sibTrans" cxnId="{B8A17F4B-68ED-4D4B-9FBB-EED5A0D5171A}">
      <dgm:prSet/>
      <dgm:spPr/>
      <dgm:t>
        <a:bodyPr/>
        <a:lstStyle/>
        <a:p>
          <a:endParaRPr lang="en-US"/>
        </a:p>
      </dgm:t>
    </dgm:pt>
    <dgm:pt modelId="{674B6211-CA27-4878-B9D2-66A2348018A8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rPr>
            <a:t>GST PMT-05</a:t>
          </a:r>
          <a:endParaRPr lang="en-US" sz="2800" b="1" dirty="0">
            <a:solidFill>
              <a:schemeClr val="tx1">
                <a:lumMod val="75000"/>
                <a:lumOff val="25000"/>
              </a:schemeClr>
            </a:solidFill>
            <a:latin typeface="Corbel" pitchFamily="34" charset="0"/>
          </a:endParaRPr>
        </a:p>
      </dgm:t>
    </dgm:pt>
    <dgm:pt modelId="{4BD61710-3F59-4C16-B415-FD9686DFCEB2}" type="parTrans" cxnId="{4F0C6B1F-15DE-4E09-B8FD-F3894228D25C}">
      <dgm:prSet/>
      <dgm:spPr/>
      <dgm:t>
        <a:bodyPr/>
        <a:lstStyle/>
        <a:p>
          <a:endParaRPr lang="en-IN"/>
        </a:p>
      </dgm:t>
    </dgm:pt>
    <dgm:pt modelId="{D7243E06-7FBF-40C5-ABFD-AE161E4C887A}" type="sibTrans" cxnId="{4F0C6B1F-15DE-4E09-B8FD-F3894228D25C}">
      <dgm:prSet/>
      <dgm:spPr/>
      <dgm:t>
        <a:bodyPr/>
        <a:lstStyle/>
        <a:p>
          <a:endParaRPr lang="en-IN"/>
        </a:p>
      </dgm:t>
    </dgm:pt>
    <dgm:pt modelId="{0FCF8067-B058-4410-B08A-0C5E2E724C6B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rPr>
            <a:t>GST PMT-02</a:t>
          </a:r>
          <a:endParaRPr lang="en-US" sz="2800" b="1" dirty="0">
            <a:solidFill>
              <a:schemeClr val="tx1">
                <a:lumMod val="75000"/>
                <a:lumOff val="25000"/>
              </a:schemeClr>
            </a:solidFill>
            <a:latin typeface="Corbel" pitchFamily="34" charset="0"/>
          </a:endParaRPr>
        </a:p>
      </dgm:t>
    </dgm:pt>
    <dgm:pt modelId="{917D87F9-8ABA-4A29-BEFF-D41B30595D62}" type="parTrans" cxnId="{6FCE24CB-FBF6-437B-A353-87D0A52E5CB0}">
      <dgm:prSet/>
      <dgm:spPr/>
      <dgm:t>
        <a:bodyPr/>
        <a:lstStyle/>
        <a:p>
          <a:endParaRPr lang="en-IN"/>
        </a:p>
      </dgm:t>
    </dgm:pt>
    <dgm:pt modelId="{7B7F03AE-2A8B-4C87-9609-424AEFA071EA}" type="sibTrans" cxnId="{6FCE24CB-FBF6-437B-A353-87D0A52E5CB0}">
      <dgm:prSet/>
      <dgm:spPr/>
      <dgm:t>
        <a:bodyPr/>
        <a:lstStyle/>
        <a:p>
          <a:endParaRPr lang="en-IN"/>
        </a:p>
      </dgm:t>
    </dgm:pt>
    <dgm:pt modelId="{2570F46A-A470-4994-AD62-877AE862F85B}">
      <dgm:prSet phldrT="[Text]" custT="1"/>
      <dgm:spPr/>
      <dgm:t>
        <a:bodyPr anchor="ctr"/>
        <a:lstStyle/>
        <a:p>
          <a:r>
            <a: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rPr>
            <a:t>Electronic Tax Liability Ledger</a:t>
          </a:r>
          <a:endParaRPr lang="en-US" sz="3200" b="1" dirty="0">
            <a:solidFill>
              <a:schemeClr val="tx1">
                <a:lumMod val="75000"/>
                <a:lumOff val="25000"/>
              </a:schemeClr>
            </a:solidFill>
            <a:latin typeface="Corbel" pitchFamily="34" charset="0"/>
          </a:endParaRPr>
        </a:p>
      </dgm:t>
    </dgm:pt>
    <dgm:pt modelId="{0BC255D0-A1B3-4ADE-8E86-E90981692F2B}" type="parTrans" cxnId="{BF286BB1-71F1-456A-B6BF-467F75DC115B}">
      <dgm:prSet/>
      <dgm:spPr/>
      <dgm:t>
        <a:bodyPr/>
        <a:lstStyle/>
        <a:p>
          <a:endParaRPr lang="en-IN"/>
        </a:p>
      </dgm:t>
    </dgm:pt>
    <dgm:pt modelId="{D326D994-C5F9-443E-B7FF-4B179636A2E2}" type="sibTrans" cxnId="{BF286BB1-71F1-456A-B6BF-467F75DC115B}">
      <dgm:prSet/>
      <dgm:spPr/>
      <dgm:t>
        <a:bodyPr/>
        <a:lstStyle/>
        <a:p>
          <a:endParaRPr lang="en-IN"/>
        </a:p>
      </dgm:t>
    </dgm:pt>
    <dgm:pt modelId="{01AF64E0-8B89-4EB6-BA7F-110071DBFED5}">
      <dgm:prSet phldrT="[Text]" custT="1"/>
      <dgm:spPr/>
      <dgm:t>
        <a:bodyPr anchor="ctr"/>
        <a:lstStyle/>
        <a:p>
          <a:r>
            <a: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rPr>
            <a:t>Electronic Credit Ledger</a:t>
          </a:r>
          <a:endParaRPr lang="en-US" sz="3200" b="1" dirty="0">
            <a:solidFill>
              <a:schemeClr val="tx1">
                <a:lumMod val="75000"/>
                <a:lumOff val="25000"/>
              </a:schemeClr>
            </a:solidFill>
            <a:latin typeface="Corbel" pitchFamily="34" charset="0"/>
          </a:endParaRPr>
        </a:p>
      </dgm:t>
    </dgm:pt>
    <dgm:pt modelId="{4DB1029F-D93A-445D-9A6F-911C177A59C9}" type="parTrans" cxnId="{78D200DA-496B-43C8-B889-1AE4DA38C1EB}">
      <dgm:prSet/>
      <dgm:spPr/>
      <dgm:t>
        <a:bodyPr/>
        <a:lstStyle/>
        <a:p>
          <a:endParaRPr lang="en-IN"/>
        </a:p>
      </dgm:t>
    </dgm:pt>
    <dgm:pt modelId="{4574CD90-C112-41A0-A4EE-1D47CC6EBA08}" type="sibTrans" cxnId="{78D200DA-496B-43C8-B889-1AE4DA38C1EB}">
      <dgm:prSet/>
      <dgm:spPr/>
      <dgm:t>
        <a:bodyPr/>
        <a:lstStyle/>
        <a:p>
          <a:endParaRPr lang="en-IN"/>
        </a:p>
      </dgm:t>
    </dgm:pt>
    <dgm:pt modelId="{D28A34E2-01DE-4D01-B4F6-D7BFD149E50A}">
      <dgm:prSet phldrT="[Text]" custT="1"/>
      <dgm:spPr/>
      <dgm:t>
        <a:bodyPr anchor="ctr"/>
        <a:lstStyle/>
        <a:p>
          <a:r>
            <a: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rPr>
            <a:t>Electronic Cash Ledger</a:t>
          </a:r>
          <a:endParaRPr lang="en-US" sz="3200" b="1" dirty="0">
            <a:solidFill>
              <a:schemeClr val="tx1">
                <a:lumMod val="75000"/>
                <a:lumOff val="25000"/>
              </a:schemeClr>
            </a:solidFill>
            <a:latin typeface="Corbel" pitchFamily="34" charset="0"/>
          </a:endParaRPr>
        </a:p>
      </dgm:t>
    </dgm:pt>
    <dgm:pt modelId="{189A8016-F2BF-4903-8CED-6A10614999AB}" type="parTrans" cxnId="{1C512986-4A48-4458-8FFD-E037992C9661}">
      <dgm:prSet/>
      <dgm:spPr/>
      <dgm:t>
        <a:bodyPr/>
        <a:lstStyle/>
        <a:p>
          <a:endParaRPr lang="en-IN"/>
        </a:p>
      </dgm:t>
    </dgm:pt>
    <dgm:pt modelId="{EF51D390-4D6B-4F89-A853-59F277E85092}" type="sibTrans" cxnId="{1C512986-4A48-4458-8FFD-E037992C9661}">
      <dgm:prSet/>
      <dgm:spPr/>
      <dgm:t>
        <a:bodyPr/>
        <a:lstStyle/>
        <a:p>
          <a:endParaRPr lang="en-IN"/>
        </a:p>
      </dgm:t>
    </dgm:pt>
    <dgm:pt modelId="{14B60569-F630-4801-8359-14B819B28D17}" type="pres">
      <dgm:prSet presAssocID="{88C8A89B-7889-4700-A494-5129057753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02EC464-2EE3-42F3-87E4-DF167414B7A3}" type="pres">
      <dgm:prSet presAssocID="{3EF948BA-D69D-41CA-AB2B-B6C5C38AB168}" presName="linNode" presStyleCnt="0"/>
      <dgm:spPr/>
    </dgm:pt>
    <dgm:pt modelId="{402A9182-E19F-45D2-A03C-A49DCD977723}" type="pres">
      <dgm:prSet presAssocID="{3EF948BA-D69D-41CA-AB2B-B6C5C38AB168}" presName="parentShp" presStyleLbl="node1" presStyleIdx="0" presStyleCnt="3" custScaleX="726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2E2992-EF24-462B-8164-2E91A181D5BD}" type="pres">
      <dgm:prSet presAssocID="{3EF948BA-D69D-41CA-AB2B-B6C5C38AB168}" presName="childShp" presStyleLbl="bgAccFollowNode1" presStyleIdx="0" presStyleCnt="3" custScaleX="1238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7DB3CC-5F9A-414D-9501-A78B924C6411}" type="pres">
      <dgm:prSet presAssocID="{26E64469-5C58-4387-A634-2AE3D6E8BA28}" presName="spacing" presStyleCnt="0"/>
      <dgm:spPr/>
    </dgm:pt>
    <dgm:pt modelId="{CCDEB0CC-2D62-4813-819D-8D14D9F69B31}" type="pres">
      <dgm:prSet presAssocID="{0FCF8067-B058-4410-B08A-0C5E2E724C6B}" presName="linNode" presStyleCnt="0"/>
      <dgm:spPr/>
    </dgm:pt>
    <dgm:pt modelId="{1C2AD6C8-F6EB-468D-ACA8-BAD889155FD5}" type="pres">
      <dgm:prSet presAssocID="{0FCF8067-B058-4410-B08A-0C5E2E724C6B}" presName="parentShp" presStyleLbl="node1" presStyleIdx="1" presStyleCnt="3" custScaleX="726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7821D9-DA1F-4C00-B73A-1CBDE4B336AC}" type="pres">
      <dgm:prSet presAssocID="{0FCF8067-B058-4410-B08A-0C5E2E724C6B}" presName="childShp" presStyleLbl="bgAccFollowNode1" presStyleIdx="1" presStyleCnt="3" custScaleX="1238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FC09C6-A89B-4214-9E49-A84481CD84BA}" type="pres">
      <dgm:prSet presAssocID="{7B7F03AE-2A8B-4C87-9609-424AEFA071EA}" presName="spacing" presStyleCnt="0"/>
      <dgm:spPr/>
    </dgm:pt>
    <dgm:pt modelId="{45908717-FA3D-4932-8490-6238900159EA}" type="pres">
      <dgm:prSet presAssocID="{674B6211-CA27-4878-B9D2-66A2348018A8}" presName="linNode" presStyleCnt="0"/>
      <dgm:spPr/>
    </dgm:pt>
    <dgm:pt modelId="{5A44163E-EF76-409F-92A3-752D4B4D1ACC}" type="pres">
      <dgm:prSet presAssocID="{674B6211-CA27-4878-B9D2-66A2348018A8}" presName="parentShp" presStyleLbl="node1" presStyleIdx="2" presStyleCnt="3" custScaleX="726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7CC6EE-507D-490A-ACC7-3FCF1013AE40}" type="pres">
      <dgm:prSet presAssocID="{674B6211-CA27-4878-B9D2-66A2348018A8}" presName="childShp" presStyleLbl="bgAccFollowNode1" presStyleIdx="2" presStyleCnt="3" custScaleX="1238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644CE8-0654-4046-8BC5-CC06C18D1A6F}" type="presOf" srcId="{674B6211-CA27-4878-B9D2-66A2348018A8}" destId="{5A44163E-EF76-409F-92A3-752D4B4D1ACC}" srcOrd="0" destOrd="0" presId="urn:microsoft.com/office/officeart/2005/8/layout/vList6"/>
    <dgm:cxn modelId="{39C9A968-15E5-4EA0-884B-FC4B7D111F2F}" type="presOf" srcId="{2570F46A-A470-4994-AD62-877AE862F85B}" destId="{FB2E2992-EF24-462B-8164-2E91A181D5BD}" srcOrd="0" destOrd="0" presId="urn:microsoft.com/office/officeart/2005/8/layout/vList6"/>
    <dgm:cxn modelId="{46B00481-4771-4BBD-A003-93774CE93924}" type="presOf" srcId="{0FCF8067-B058-4410-B08A-0C5E2E724C6B}" destId="{1C2AD6C8-F6EB-468D-ACA8-BAD889155FD5}" srcOrd="0" destOrd="0" presId="urn:microsoft.com/office/officeart/2005/8/layout/vList6"/>
    <dgm:cxn modelId="{82A47491-DE23-4E17-8141-834D392F12B3}" type="presOf" srcId="{01AF64E0-8B89-4EB6-BA7F-110071DBFED5}" destId="{E17821D9-DA1F-4C00-B73A-1CBDE4B336AC}" srcOrd="0" destOrd="0" presId="urn:microsoft.com/office/officeart/2005/8/layout/vList6"/>
    <dgm:cxn modelId="{55C00D3D-BFFA-46A9-BA8F-490E87CD6513}" type="presOf" srcId="{3EF948BA-D69D-41CA-AB2B-B6C5C38AB168}" destId="{402A9182-E19F-45D2-A03C-A49DCD977723}" srcOrd="0" destOrd="0" presId="urn:microsoft.com/office/officeart/2005/8/layout/vList6"/>
    <dgm:cxn modelId="{6FCE24CB-FBF6-437B-A353-87D0A52E5CB0}" srcId="{88C8A89B-7889-4700-A494-51290577532D}" destId="{0FCF8067-B058-4410-B08A-0C5E2E724C6B}" srcOrd="1" destOrd="0" parTransId="{917D87F9-8ABA-4A29-BEFF-D41B30595D62}" sibTransId="{7B7F03AE-2A8B-4C87-9609-424AEFA071EA}"/>
    <dgm:cxn modelId="{BF286BB1-71F1-456A-B6BF-467F75DC115B}" srcId="{3EF948BA-D69D-41CA-AB2B-B6C5C38AB168}" destId="{2570F46A-A470-4994-AD62-877AE862F85B}" srcOrd="0" destOrd="0" parTransId="{0BC255D0-A1B3-4ADE-8E86-E90981692F2B}" sibTransId="{D326D994-C5F9-443E-B7FF-4B179636A2E2}"/>
    <dgm:cxn modelId="{78D200DA-496B-43C8-B889-1AE4DA38C1EB}" srcId="{0FCF8067-B058-4410-B08A-0C5E2E724C6B}" destId="{01AF64E0-8B89-4EB6-BA7F-110071DBFED5}" srcOrd="0" destOrd="0" parTransId="{4DB1029F-D93A-445D-9A6F-911C177A59C9}" sibTransId="{4574CD90-C112-41A0-A4EE-1D47CC6EBA08}"/>
    <dgm:cxn modelId="{D9750425-D37A-474F-8862-D7075EFAA03C}" type="presOf" srcId="{88C8A89B-7889-4700-A494-51290577532D}" destId="{14B60569-F630-4801-8359-14B819B28D17}" srcOrd="0" destOrd="0" presId="urn:microsoft.com/office/officeart/2005/8/layout/vList6"/>
    <dgm:cxn modelId="{4F0C6B1F-15DE-4E09-B8FD-F3894228D25C}" srcId="{88C8A89B-7889-4700-A494-51290577532D}" destId="{674B6211-CA27-4878-B9D2-66A2348018A8}" srcOrd="2" destOrd="0" parTransId="{4BD61710-3F59-4C16-B415-FD9686DFCEB2}" sibTransId="{D7243E06-7FBF-40C5-ABFD-AE161E4C887A}"/>
    <dgm:cxn modelId="{36B5091F-339A-4BC3-AED3-EEECE2DD5F2D}" type="presOf" srcId="{D28A34E2-01DE-4D01-B4F6-D7BFD149E50A}" destId="{A17CC6EE-507D-490A-ACC7-3FCF1013AE40}" srcOrd="0" destOrd="0" presId="urn:microsoft.com/office/officeart/2005/8/layout/vList6"/>
    <dgm:cxn modelId="{1C512986-4A48-4458-8FFD-E037992C9661}" srcId="{674B6211-CA27-4878-B9D2-66A2348018A8}" destId="{D28A34E2-01DE-4D01-B4F6-D7BFD149E50A}" srcOrd="0" destOrd="0" parTransId="{189A8016-F2BF-4903-8CED-6A10614999AB}" sibTransId="{EF51D390-4D6B-4F89-A853-59F277E85092}"/>
    <dgm:cxn modelId="{B8A17F4B-68ED-4D4B-9FBB-EED5A0D5171A}" srcId="{88C8A89B-7889-4700-A494-51290577532D}" destId="{3EF948BA-D69D-41CA-AB2B-B6C5C38AB168}" srcOrd="0" destOrd="0" parTransId="{1B1C312E-41D3-4F2E-B646-415E466E6800}" sibTransId="{26E64469-5C58-4387-A634-2AE3D6E8BA28}"/>
    <dgm:cxn modelId="{61424A0C-1BAA-4E29-8EEF-6C28F27E689E}" type="presParOf" srcId="{14B60569-F630-4801-8359-14B819B28D17}" destId="{502EC464-2EE3-42F3-87E4-DF167414B7A3}" srcOrd="0" destOrd="0" presId="urn:microsoft.com/office/officeart/2005/8/layout/vList6"/>
    <dgm:cxn modelId="{3D8A73CD-12A7-4EFB-B0F1-D37EE887A556}" type="presParOf" srcId="{502EC464-2EE3-42F3-87E4-DF167414B7A3}" destId="{402A9182-E19F-45D2-A03C-A49DCD977723}" srcOrd="0" destOrd="0" presId="urn:microsoft.com/office/officeart/2005/8/layout/vList6"/>
    <dgm:cxn modelId="{1778A892-68B9-4CB8-949F-34C3491B5DF0}" type="presParOf" srcId="{502EC464-2EE3-42F3-87E4-DF167414B7A3}" destId="{FB2E2992-EF24-462B-8164-2E91A181D5BD}" srcOrd="1" destOrd="0" presId="urn:microsoft.com/office/officeart/2005/8/layout/vList6"/>
    <dgm:cxn modelId="{4ED65A0F-2B27-482D-84EB-C46BF7FF23D5}" type="presParOf" srcId="{14B60569-F630-4801-8359-14B819B28D17}" destId="{3F7DB3CC-5F9A-414D-9501-A78B924C6411}" srcOrd="1" destOrd="0" presId="urn:microsoft.com/office/officeart/2005/8/layout/vList6"/>
    <dgm:cxn modelId="{CF7D5C63-5346-4749-B1BF-C8526A0A43B5}" type="presParOf" srcId="{14B60569-F630-4801-8359-14B819B28D17}" destId="{CCDEB0CC-2D62-4813-819D-8D14D9F69B31}" srcOrd="2" destOrd="0" presId="urn:microsoft.com/office/officeart/2005/8/layout/vList6"/>
    <dgm:cxn modelId="{994E4594-B674-4E1D-8FEA-DB1A8259CE48}" type="presParOf" srcId="{CCDEB0CC-2D62-4813-819D-8D14D9F69B31}" destId="{1C2AD6C8-F6EB-468D-ACA8-BAD889155FD5}" srcOrd="0" destOrd="0" presId="urn:microsoft.com/office/officeart/2005/8/layout/vList6"/>
    <dgm:cxn modelId="{00E8AE03-BF30-429A-9942-77A386F55664}" type="presParOf" srcId="{CCDEB0CC-2D62-4813-819D-8D14D9F69B31}" destId="{E17821D9-DA1F-4C00-B73A-1CBDE4B336AC}" srcOrd="1" destOrd="0" presId="urn:microsoft.com/office/officeart/2005/8/layout/vList6"/>
    <dgm:cxn modelId="{FF85484A-97B4-41CB-B2B9-9A46FFCFC9F2}" type="presParOf" srcId="{14B60569-F630-4801-8359-14B819B28D17}" destId="{48FC09C6-A89B-4214-9E49-A84481CD84BA}" srcOrd="3" destOrd="0" presId="urn:microsoft.com/office/officeart/2005/8/layout/vList6"/>
    <dgm:cxn modelId="{66882DA0-DB00-4958-975E-2482FE1D1F49}" type="presParOf" srcId="{14B60569-F630-4801-8359-14B819B28D17}" destId="{45908717-FA3D-4932-8490-6238900159EA}" srcOrd="4" destOrd="0" presId="urn:microsoft.com/office/officeart/2005/8/layout/vList6"/>
    <dgm:cxn modelId="{02AC2DA8-6F9E-418F-A80D-EDF5191EE22B}" type="presParOf" srcId="{45908717-FA3D-4932-8490-6238900159EA}" destId="{5A44163E-EF76-409F-92A3-752D4B4D1ACC}" srcOrd="0" destOrd="0" presId="urn:microsoft.com/office/officeart/2005/8/layout/vList6"/>
    <dgm:cxn modelId="{DF092838-557F-42D0-855E-9B3CE04D4A99}" type="presParOf" srcId="{45908717-FA3D-4932-8490-6238900159EA}" destId="{A17CC6EE-507D-490A-ACC7-3FCF1013AE40}" srcOrd="1" destOrd="0" presId="urn:microsoft.com/office/officeart/2005/8/layout/vList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C8A89B-7889-4700-A494-51290577532D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F948BA-D69D-41CA-AB2B-B6C5C38AB168}">
      <dgm:prSet phldrT="[Text]"/>
      <dgm:spPr/>
      <dgm:t>
        <a:bodyPr/>
        <a:lstStyle/>
        <a:p>
          <a:r>
            <a:rPr lang="en-US" b="1" dirty="0" smtClean="0">
              <a:solidFill>
                <a:sysClr val="windowText" lastClr="000000"/>
              </a:solidFill>
              <a:latin typeface="Corbel" pitchFamily="34" charset="0"/>
            </a:rPr>
            <a:t>Electronic Tax Liability Ledger</a:t>
          </a:r>
          <a:endParaRPr lang="en-US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1B1C312E-41D3-4F2E-B646-415E466E6800}" type="parTrans" cxnId="{B8A17F4B-68ED-4D4B-9FBB-EED5A0D5171A}">
      <dgm:prSet/>
      <dgm:spPr/>
      <dgm:t>
        <a:bodyPr/>
        <a:lstStyle/>
        <a:p>
          <a:endParaRPr lang="en-US"/>
        </a:p>
      </dgm:t>
    </dgm:pt>
    <dgm:pt modelId="{26E64469-5C58-4387-A634-2AE3D6E8BA28}" type="sibTrans" cxnId="{B8A17F4B-68ED-4D4B-9FBB-EED5A0D5171A}">
      <dgm:prSet/>
      <dgm:spPr/>
      <dgm:t>
        <a:bodyPr/>
        <a:lstStyle/>
        <a:p>
          <a:endParaRPr lang="en-US"/>
        </a:p>
      </dgm:t>
    </dgm:pt>
    <dgm:pt modelId="{E320761D-BE72-4E07-8C52-FE0EA500E7CC}">
      <dgm:prSet phldrT="[Text]"/>
      <dgm:spPr/>
      <dgm:t>
        <a:bodyPr/>
        <a:lstStyle/>
        <a:p>
          <a:r>
            <a:rPr lang="en-US" b="1" dirty="0" smtClean="0">
              <a:solidFill>
                <a:sysClr val="windowText" lastClr="000000"/>
              </a:solidFill>
              <a:latin typeface="Corbel" pitchFamily="34" charset="0"/>
            </a:rPr>
            <a:t>Electronic Credit Ledger</a:t>
          </a:r>
          <a:endParaRPr lang="en-US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13CE3AD6-AB44-4BD7-A98F-72B72A129986}" type="parTrans" cxnId="{2EE24692-7A7A-4A81-9B67-7A2B642D5A9E}">
      <dgm:prSet/>
      <dgm:spPr/>
      <dgm:t>
        <a:bodyPr/>
        <a:lstStyle/>
        <a:p>
          <a:endParaRPr lang="en-IN"/>
        </a:p>
      </dgm:t>
    </dgm:pt>
    <dgm:pt modelId="{08762D54-BEB7-47A7-9927-B9D00822B553}" type="sibTrans" cxnId="{2EE24692-7A7A-4A81-9B67-7A2B642D5A9E}">
      <dgm:prSet/>
      <dgm:spPr/>
      <dgm:t>
        <a:bodyPr/>
        <a:lstStyle/>
        <a:p>
          <a:endParaRPr lang="en-IN"/>
        </a:p>
      </dgm:t>
    </dgm:pt>
    <dgm:pt modelId="{674B6211-CA27-4878-B9D2-66A2348018A8}">
      <dgm:prSet phldrT="[Text]"/>
      <dgm:spPr/>
      <dgm:t>
        <a:bodyPr/>
        <a:lstStyle/>
        <a:p>
          <a:r>
            <a:rPr lang="en-US" b="1" dirty="0" smtClean="0">
              <a:solidFill>
                <a:sysClr val="windowText" lastClr="000000"/>
              </a:solidFill>
              <a:latin typeface="Corbel" pitchFamily="34" charset="0"/>
            </a:rPr>
            <a:t>Electronic Cash Ledger</a:t>
          </a:r>
          <a:endParaRPr lang="en-US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4BD61710-3F59-4C16-B415-FD9686DFCEB2}" type="parTrans" cxnId="{4F0C6B1F-15DE-4E09-B8FD-F3894228D25C}">
      <dgm:prSet/>
      <dgm:spPr/>
      <dgm:t>
        <a:bodyPr/>
        <a:lstStyle/>
        <a:p>
          <a:endParaRPr lang="en-IN"/>
        </a:p>
      </dgm:t>
    </dgm:pt>
    <dgm:pt modelId="{D7243E06-7FBF-40C5-ABFD-AE161E4C887A}" type="sibTrans" cxnId="{4F0C6B1F-15DE-4E09-B8FD-F3894228D25C}">
      <dgm:prSet/>
      <dgm:spPr/>
      <dgm:t>
        <a:bodyPr/>
        <a:lstStyle/>
        <a:p>
          <a:endParaRPr lang="en-IN"/>
        </a:p>
      </dgm:t>
    </dgm:pt>
    <dgm:pt modelId="{54A37C5A-6642-4D96-A346-23D812E1613B}">
      <dgm:prSet phldrT="[Text]" custT="1"/>
      <dgm:spPr/>
      <dgm:t>
        <a:bodyPr/>
        <a:lstStyle/>
        <a:p>
          <a:pPr algn="just"/>
          <a:r>
            <a:rPr lang="en-US" sz="1000" b="1" dirty="0" smtClean="0">
              <a:solidFill>
                <a:srgbClr val="FF0000"/>
              </a:solidFill>
              <a:latin typeface="Corbel" pitchFamily="34" charset="0"/>
            </a:rPr>
            <a:t>Credited by</a:t>
          </a:r>
        </a:p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Amount deposited through 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B1FD2EBB-6D11-44CB-B5D7-F26CB8E2CBA8}" type="parTrans" cxnId="{16B6D276-C0F3-43E4-AC8A-BD584EE573BD}">
      <dgm:prSet/>
      <dgm:spPr/>
      <dgm:t>
        <a:bodyPr/>
        <a:lstStyle/>
        <a:p>
          <a:endParaRPr lang="en-IN"/>
        </a:p>
      </dgm:t>
    </dgm:pt>
    <dgm:pt modelId="{1955F1BA-0B50-4635-AE64-4A70A6CCF99C}" type="sibTrans" cxnId="{16B6D276-C0F3-43E4-AC8A-BD584EE573BD}">
      <dgm:prSet/>
      <dgm:spPr/>
      <dgm:t>
        <a:bodyPr/>
        <a:lstStyle/>
        <a:p>
          <a:endParaRPr lang="en-IN"/>
        </a:p>
      </dgm:t>
    </dgm:pt>
    <dgm:pt modelId="{8A993145-8EEE-4234-B029-82C76728E88C}">
      <dgm:prSet phldrT="[Text]" custT="1"/>
      <dgm:spPr/>
      <dgm:t>
        <a:bodyPr/>
        <a:lstStyle/>
        <a:p>
          <a:pPr algn="l"/>
          <a:r>
            <a:rPr lang="en-US" sz="1000" b="1" baseline="0" dirty="0" smtClean="0">
              <a:solidFill>
                <a:srgbClr val="FF0000"/>
              </a:solidFill>
              <a:latin typeface="Corbel" pitchFamily="34" charset="0"/>
            </a:rPr>
            <a:t>Debited with  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26F536BD-4818-423F-80D9-719489BBB32A}" type="parTrans" cxnId="{507A9A07-F8C2-4D96-9F7F-83E21ED61E7B}">
      <dgm:prSet/>
      <dgm:spPr/>
      <dgm:t>
        <a:bodyPr/>
        <a:lstStyle/>
        <a:p>
          <a:endParaRPr lang="en-IN"/>
        </a:p>
      </dgm:t>
    </dgm:pt>
    <dgm:pt modelId="{1324CAF5-96CD-4954-99B7-203DB02EBFD9}" type="sibTrans" cxnId="{507A9A07-F8C2-4D96-9F7F-83E21ED61E7B}">
      <dgm:prSet/>
      <dgm:spPr/>
      <dgm:t>
        <a:bodyPr/>
        <a:lstStyle/>
        <a:p>
          <a:endParaRPr lang="en-IN"/>
        </a:p>
      </dgm:t>
    </dgm:pt>
    <dgm:pt modelId="{B5ADEC9D-7240-4A99-8DDD-AFEFA1A340D4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Net Banking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AB1E0064-97E8-4190-A59D-4E7E0F5397A9}" type="parTrans" cxnId="{A8743017-A404-46CA-8BC5-791D8B69C2F9}">
      <dgm:prSet/>
      <dgm:spPr/>
      <dgm:t>
        <a:bodyPr/>
        <a:lstStyle/>
        <a:p>
          <a:endParaRPr lang="en-IN"/>
        </a:p>
      </dgm:t>
    </dgm:pt>
    <dgm:pt modelId="{075849E2-67FA-4F3D-8543-BE5780102997}" type="sibTrans" cxnId="{A8743017-A404-46CA-8BC5-791D8B69C2F9}">
      <dgm:prSet/>
      <dgm:spPr/>
      <dgm:t>
        <a:bodyPr/>
        <a:lstStyle/>
        <a:p>
          <a:endParaRPr lang="en-IN"/>
        </a:p>
      </dgm:t>
    </dgm:pt>
    <dgm:pt modelId="{44FFB074-8D6F-4D36-A61B-D13A2F0DC302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Debit/Credit Card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9EB341E3-1D05-4EB9-8780-027ED41C3F3C}" type="parTrans" cxnId="{92ECF112-48FD-41B5-AD5C-D9CD1C98DD91}">
      <dgm:prSet/>
      <dgm:spPr/>
      <dgm:t>
        <a:bodyPr/>
        <a:lstStyle/>
        <a:p>
          <a:endParaRPr lang="en-IN"/>
        </a:p>
      </dgm:t>
    </dgm:pt>
    <dgm:pt modelId="{1CB7C467-ADC0-4B09-8E0A-E427D2AEB258}" type="sibTrans" cxnId="{92ECF112-48FD-41B5-AD5C-D9CD1C98DD91}">
      <dgm:prSet/>
      <dgm:spPr/>
      <dgm:t>
        <a:bodyPr/>
        <a:lstStyle/>
        <a:p>
          <a:endParaRPr lang="en-IN"/>
        </a:p>
      </dgm:t>
    </dgm:pt>
    <dgm:pt modelId="{50B74A5F-4B0B-474E-8BC3-778876CBEED9}">
      <dgm:prSet phldrT="[Text]" custT="1"/>
      <dgm:spPr/>
      <dgm:t>
        <a:bodyPr/>
        <a:lstStyle/>
        <a:p>
          <a:pPr algn="just"/>
          <a:r>
            <a:rPr lang="en-US" sz="1000" dirty="0" err="1" smtClean="0">
              <a:solidFill>
                <a:sysClr val="windowText" lastClr="000000"/>
              </a:solidFill>
              <a:latin typeface="Corbel" pitchFamily="34" charset="0"/>
            </a:rPr>
            <a:t>NEFT</a:t>
          </a:r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/</a:t>
          </a:r>
          <a:r>
            <a:rPr lang="en-US" sz="1000" dirty="0" err="1" smtClean="0">
              <a:solidFill>
                <a:sysClr val="windowText" lastClr="000000"/>
              </a:solidFill>
              <a:latin typeface="Corbel" pitchFamily="34" charset="0"/>
            </a:rPr>
            <a:t>RTGS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A133FED9-24E3-417C-89B3-941B4781C7AB}" type="parTrans" cxnId="{572C10F9-83AC-4D19-9087-639559735969}">
      <dgm:prSet/>
      <dgm:spPr/>
      <dgm:t>
        <a:bodyPr/>
        <a:lstStyle/>
        <a:p>
          <a:endParaRPr lang="en-IN"/>
        </a:p>
      </dgm:t>
    </dgm:pt>
    <dgm:pt modelId="{366EED44-269A-4387-8A27-2D7A259A73B2}" type="sibTrans" cxnId="{572C10F9-83AC-4D19-9087-639559735969}">
      <dgm:prSet/>
      <dgm:spPr/>
      <dgm:t>
        <a:bodyPr/>
        <a:lstStyle/>
        <a:p>
          <a:endParaRPr lang="en-IN"/>
        </a:p>
      </dgm:t>
    </dgm:pt>
    <dgm:pt modelId="{40A02168-70DC-4BD6-B612-A63AFF0C0AC9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OTC </a:t>
          </a:r>
          <a:r>
            <a:rPr lang="en-US" sz="1000" dirty="0" err="1" smtClean="0">
              <a:solidFill>
                <a:sysClr val="windowText" lastClr="000000"/>
              </a:solidFill>
              <a:latin typeface="Corbel" pitchFamily="34" charset="0"/>
            </a:rPr>
            <a:t>upto</a:t>
          </a:r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 </a:t>
          </a:r>
          <a:r>
            <a:rPr lang="en-US" sz="1000" dirty="0" err="1" smtClean="0">
              <a:solidFill>
                <a:sysClr val="windowText" lastClr="000000"/>
              </a:solidFill>
              <a:latin typeface="Corbel" pitchFamily="34" charset="0"/>
            </a:rPr>
            <a:t>Rs</a:t>
          </a:r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. 10000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E5243010-C2E9-46C4-A3B7-AF9D94D43F75}" type="parTrans" cxnId="{1BE0BE1B-3592-4D97-A128-3AE2E77991E4}">
      <dgm:prSet/>
      <dgm:spPr/>
      <dgm:t>
        <a:bodyPr/>
        <a:lstStyle/>
        <a:p>
          <a:endParaRPr lang="en-IN"/>
        </a:p>
      </dgm:t>
    </dgm:pt>
    <dgm:pt modelId="{FAC0D701-D0A8-4149-AB02-8B7C732CFE77}" type="sibTrans" cxnId="{1BE0BE1B-3592-4D97-A128-3AE2E77991E4}">
      <dgm:prSet/>
      <dgm:spPr/>
      <dgm:t>
        <a:bodyPr/>
        <a:lstStyle/>
        <a:p>
          <a:endParaRPr lang="en-IN"/>
        </a:p>
      </dgm:t>
    </dgm:pt>
    <dgm:pt modelId="{961C3CD6-E060-4DE2-B1A3-B179C1865DBD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Tax, Interest, Penalty, Fees, Any other amount.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B7580202-F4A3-4290-9572-F6C7FC39A3AD}" type="parTrans" cxnId="{F1CE5528-9211-492B-A85D-8DAD3862AB76}">
      <dgm:prSet/>
      <dgm:spPr/>
      <dgm:t>
        <a:bodyPr/>
        <a:lstStyle/>
        <a:p>
          <a:endParaRPr lang="en-IN"/>
        </a:p>
      </dgm:t>
    </dgm:pt>
    <dgm:pt modelId="{68607BFE-0648-4977-963F-D37C9BCB9ACE}" type="sibTrans" cxnId="{F1CE5528-9211-492B-A85D-8DAD3862AB76}">
      <dgm:prSet/>
      <dgm:spPr/>
      <dgm:t>
        <a:bodyPr/>
        <a:lstStyle/>
        <a:p>
          <a:endParaRPr lang="en-IN"/>
        </a:p>
      </dgm:t>
    </dgm:pt>
    <dgm:pt modelId="{5ED52985-6DB3-4E67-A9EB-9A63D41189B1}">
      <dgm:prSet phldrT="[Text]" custT="1"/>
      <dgm:spPr/>
      <dgm:t>
        <a:bodyPr/>
        <a:lstStyle/>
        <a:p>
          <a:pPr algn="just"/>
          <a:r>
            <a:rPr lang="en-US" sz="1000" b="1" dirty="0" smtClean="0">
              <a:solidFill>
                <a:srgbClr val="FF0000"/>
              </a:solidFill>
              <a:latin typeface="Corbel" pitchFamily="34" charset="0"/>
            </a:rPr>
            <a:t>Credited with</a:t>
          </a:r>
        </a:p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Input Tax Credit as self assessed in return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2DEB7EC3-AD4F-46F1-9718-45E080328DD3}" type="parTrans" cxnId="{EAD665AF-5733-4EE1-A130-0D1490A7544C}">
      <dgm:prSet/>
      <dgm:spPr/>
      <dgm:t>
        <a:bodyPr/>
        <a:lstStyle/>
        <a:p>
          <a:endParaRPr lang="en-IN"/>
        </a:p>
      </dgm:t>
    </dgm:pt>
    <dgm:pt modelId="{53F56865-ED09-445E-94D6-519930B3EF3B}" type="sibTrans" cxnId="{EAD665AF-5733-4EE1-A130-0D1490A7544C}">
      <dgm:prSet/>
      <dgm:spPr/>
      <dgm:t>
        <a:bodyPr/>
        <a:lstStyle/>
        <a:p>
          <a:endParaRPr lang="en-IN"/>
        </a:p>
      </dgm:t>
    </dgm:pt>
    <dgm:pt modelId="{435FAA8A-41D9-4DEA-91C7-1F045E3E97EB}">
      <dgm:prSet phldrT="[Text]" custT="1"/>
      <dgm:spPr/>
      <dgm:t>
        <a:bodyPr/>
        <a:lstStyle/>
        <a:p>
          <a:pPr algn="just"/>
          <a:r>
            <a:rPr lang="en-US" sz="1000" b="1" baseline="0" dirty="0" smtClean="0">
              <a:solidFill>
                <a:srgbClr val="FF0000"/>
              </a:solidFill>
              <a:latin typeface="Corbel" pitchFamily="34" charset="0"/>
            </a:rPr>
            <a:t>Debited to </a:t>
          </a:r>
        </a:p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discharge </a:t>
          </a:r>
          <a:r>
            <a:rPr lang="en-US" sz="1100" b="1" u="sng" dirty="0" smtClean="0">
              <a:solidFill>
                <a:sysClr val="windowText" lastClr="000000"/>
              </a:solidFill>
              <a:latin typeface="Corbel" pitchFamily="34" charset="0"/>
            </a:rPr>
            <a:t>only tax liability</a:t>
          </a:r>
          <a:endParaRPr lang="en-US" sz="1000" b="1" u="sng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ECD0A8FA-FBC8-4B8A-8C8E-0A27E87A863D}" type="parTrans" cxnId="{ED50DA63-97C1-414C-9414-C3ABE70C3E8A}">
      <dgm:prSet/>
      <dgm:spPr/>
      <dgm:t>
        <a:bodyPr/>
        <a:lstStyle/>
        <a:p>
          <a:endParaRPr lang="en-IN"/>
        </a:p>
      </dgm:t>
    </dgm:pt>
    <dgm:pt modelId="{DCC85D6E-81C9-482C-87D6-D1D57FC02B38}" type="sibTrans" cxnId="{ED50DA63-97C1-414C-9414-C3ABE70C3E8A}">
      <dgm:prSet/>
      <dgm:spPr/>
      <dgm:t>
        <a:bodyPr/>
        <a:lstStyle/>
        <a:p>
          <a:endParaRPr lang="en-IN"/>
        </a:p>
      </dgm:t>
    </dgm:pt>
    <dgm:pt modelId="{8919D7C8-4D36-4804-BFA7-C081E0D727FC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Priority of utilization of credit 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B35FE72B-70AB-41D8-8EC0-4BC576440321}" type="parTrans" cxnId="{858C179A-6B6F-4DC0-A829-CED26C19D6C9}">
      <dgm:prSet/>
      <dgm:spPr/>
      <dgm:t>
        <a:bodyPr/>
        <a:lstStyle/>
        <a:p>
          <a:endParaRPr lang="en-IN"/>
        </a:p>
      </dgm:t>
    </dgm:pt>
    <dgm:pt modelId="{AC284A46-28B7-4DDA-A8B3-7ED534828BE1}" type="sibTrans" cxnId="{858C179A-6B6F-4DC0-A829-CED26C19D6C9}">
      <dgm:prSet/>
      <dgm:spPr/>
      <dgm:t>
        <a:bodyPr/>
        <a:lstStyle/>
        <a:p>
          <a:endParaRPr lang="en-IN"/>
        </a:p>
      </dgm:t>
    </dgm:pt>
    <dgm:pt modelId="{1E1E7068-3052-49D5-BAB9-73E7A0757622}">
      <dgm:prSet phldrT="[Text]" custT="1"/>
      <dgm:spPr/>
      <dgm:t>
        <a:bodyPr/>
        <a:lstStyle/>
        <a:p>
          <a:pPr algn="l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Priority to discharge liability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87A4A7EA-81E6-4A83-9FC8-0032F8BA9259}" type="parTrans" cxnId="{015A16E4-7427-41C6-8EF2-23779B4EA841}">
      <dgm:prSet/>
      <dgm:spPr/>
      <dgm:t>
        <a:bodyPr/>
        <a:lstStyle/>
        <a:p>
          <a:endParaRPr lang="en-IN"/>
        </a:p>
      </dgm:t>
    </dgm:pt>
    <dgm:pt modelId="{0EF5100B-4273-4BA6-8406-34277D9A4D1D}" type="sibTrans" cxnId="{015A16E4-7427-41C6-8EF2-23779B4EA841}">
      <dgm:prSet/>
      <dgm:spPr/>
      <dgm:t>
        <a:bodyPr/>
        <a:lstStyle/>
        <a:p>
          <a:endParaRPr lang="en-IN"/>
        </a:p>
      </dgm:t>
    </dgm:pt>
    <dgm:pt modelId="{39A91E43-6904-47B5-9DFB-4A3FBD2A0EAC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Self assessed tax etc of previous period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BAFDEDB2-3949-4002-AE26-EF60A0196C36}" type="parTrans" cxnId="{2DE035AB-FD52-4345-A672-F7111C99FB0F}">
      <dgm:prSet/>
      <dgm:spPr/>
      <dgm:t>
        <a:bodyPr/>
        <a:lstStyle/>
        <a:p>
          <a:endParaRPr lang="en-IN"/>
        </a:p>
      </dgm:t>
    </dgm:pt>
    <dgm:pt modelId="{B7881CBD-C06A-4759-B0FE-C3643AD5204A}" type="sibTrans" cxnId="{2DE035AB-FD52-4345-A672-F7111C99FB0F}">
      <dgm:prSet/>
      <dgm:spPr/>
      <dgm:t>
        <a:bodyPr/>
        <a:lstStyle/>
        <a:p>
          <a:endParaRPr lang="en-IN"/>
        </a:p>
      </dgm:t>
    </dgm:pt>
    <dgm:pt modelId="{FC14BF10-6A6B-4D62-8E44-7F117AADCBC8}">
      <dgm:prSet phldrT="[Text]" custT="1"/>
      <dgm:spPr/>
      <dgm:t>
        <a:bodyPr/>
        <a:lstStyle/>
        <a:p>
          <a:pPr algn="l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Self assessed tax etc of current period 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35E24D4C-E338-4369-A92E-9036CD3B625D}" type="parTrans" cxnId="{6032D287-E258-44FC-B994-1DC5DF23FDE2}">
      <dgm:prSet/>
      <dgm:spPr/>
      <dgm:t>
        <a:bodyPr/>
        <a:lstStyle/>
        <a:p>
          <a:endParaRPr lang="en-IN"/>
        </a:p>
      </dgm:t>
    </dgm:pt>
    <dgm:pt modelId="{C3E97AF1-D9B1-4433-979C-42985E6A3A2D}" type="sibTrans" cxnId="{6032D287-E258-44FC-B994-1DC5DF23FDE2}">
      <dgm:prSet/>
      <dgm:spPr/>
      <dgm:t>
        <a:bodyPr/>
        <a:lstStyle/>
        <a:p>
          <a:endParaRPr lang="en-IN"/>
        </a:p>
      </dgm:t>
    </dgm:pt>
    <dgm:pt modelId="{362ED133-835D-40A0-8214-AB3FA9CACAE6}">
      <dgm:prSet phldrT="[Text]" custT="1"/>
      <dgm:spPr/>
      <dgm:t>
        <a:bodyPr/>
        <a:lstStyle/>
        <a:p>
          <a:pPr algn="l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Other Demand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A08A839F-9B75-40D4-9AFA-76BAEB57F9AD}" type="parTrans" cxnId="{71720251-1DA7-40CA-BD5E-9CD51D053801}">
      <dgm:prSet/>
      <dgm:spPr/>
      <dgm:t>
        <a:bodyPr/>
        <a:lstStyle/>
        <a:p>
          <a:endParaRPr lang="en-IN"/>
        </a:p>
      </dgm:t>
    </dgm:pt>
    <dgm:pt modelId="{41E051CC-BCF9-4C9E-81E6-9D952383124A}" type="sibTrans" cxnId="{71720251-1DA7-40CA-BD5E-9CD51D053801}">
      <dgm:prSet/>
      <dgm:spPr/>
      <dgm:t>
        <a:bodyPr/>
        <a:lstStyle/>
        <a:p>
          <a:endParaRPr lang="en-IN"/>
        </a:p>
      </dgm:t>
    </dgm:pt>
    <dgm:pt modelId="{23207D54-E559-402F-9093-98B6FF13A801}">
      <dgm:prSet phldrT="[Text]" custT="1"/>
      <dgm:spPr/>
      <dgm:t>
        <a:bodyPr/>
        <a:lstStyle/>
        <a:p>
          <a:pPr algn="just"/>
          <a:r>
            <a:rPr lang="en-US" sz="1000" b="1" baseline="0" dirty="0" smtClean="0">
              <a:solidFill>
                <a:srgbClr val="FF0000"/>
              </a:solidFill>
              <a:latin typeface="Corbel" pitchFamily="34" charset="0"/>
            </a:rPr>
            <a:t>Debited with </a:t>
          </a:r>
          <a:endParaRPr lang="en-US" sz="1000" b="1" baseline="0" dirty="0">
            <a:solidFill>
              <a:srgbClr val="FF0000"/>
            </a:solidFill>
            <a:latin typeface="Corbel" pitchFamily="34" charset="0"/>
          </a:endParaRPr>
        </a:p>
      </dgm:t>
    </dgm:pt>
    <dgm:pt modelId="{A7E57767-70B3-48CC-8A1E-21936D1DE8FE}" type="parTrans" cxnId="{4F742D8A-B5E4-4E33-B949-34FD65FDBDDF}">
      <dgm:prSet/>
      <dgm:spPr/>
      <dgm:t>
        <a:bodyPr/>
        <a:lstStyle/>
        <a:p>
          <a:endParaRPr lang="en-IN"/>
        </a:p>
      </dgm:t>
    </dgm:pt>
    <dgm:pt modelId="{52064F7E-FC0F-4389-BA2D-21774ABB7416}" type="sibTrans" cxnId="{4F742D8A-B5E4-4E33-B949-34FD65FDBDDF}">
      <dgm:prSet/>
      <dgm:spPr/>
      <dgm:t>
        <a:bodyPr/>
        <a:lstStyle/>
        <a:p>
          <a:endParaRPr lang="en-IN"/>
        </a:p>
      </dgm:t>
    </dgm:pt>
    <dgm:pt modelId="{94D42170-6FC8-4D0B-8792-D5360678EE2D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Tax, Interest, Late fees, other dues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D057BE07-6F89-47A6-BD1E-4F043544AFC8}" type="parTrans" cxnId="{2E150B97-A5BF-4C2E-986F-C047E7C20F2E}">
      <dgm:prSet/>
      <dgm:spPr/>
      <dgm:t>
        <a:bodyPr/>
        <a:lstStyle/>
        <a:p>
          <a:endParaRPr lang="en-IN"/>
        </a:p>
      </dgm:t>
    </dgm:pt>
    <dgm:pt modelId="{3D305F5E-0546-41C3-B2D2-E60F435F8938}" type="sibTrans" cxnId="{2E150B97-A5BF-4C2E-986F-C047E7C20F2E}">
      <dgm:prSet/>
      <dgm:spPr/>
      <dgm:t>
        <a:bodyPr/>
        <a:lstStyle/>
        <a:p>
          <a:endParaRPr lang="en-IN"/>
        </a:p>
      </dgm:t>
    </dgm:pt>
    <dgm:pt modelId="{8C66EF43-C87B-4E21-958B-47F4E496E9E6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As per return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1BA1BEB4-67A5-4791-BDEB-17946E21C45C}" type="parTrans" cxnId="{4FB61B8C-DEF7-405A-9980-7C17BF8E5DBC}">
      <dgm:prSet/>
      <dgm:spPr/>
      <dgm:t>
        <a:bodyPr/>
        <a:lstStyle/>
        <a:p>
          <a:endParaRPr lang="en-IN"/>
        </a:p>
      </dgm:t>
    </dgm:pt>
    <dgm:pt modelId="{538BAB28-961B-4019-8206-1E293FBF7451}" type="sibTrans" cxnId="{4FB61B8C-DEF7-405A-9980-7C17BF8E5DBC}">
      <dgm:prSet/>
      <dgm:spPr/>
      <dgm:t>
        <a:bodyPr/>
        <a:lstStyle/>
        <a:p>
          <a:endParaRPr lang="en-IN"/>
        </a:p>
      </dgm:t>
    </dgm:pt>
    <dgm:pt modelId="{0CA8553D-85D9-4968-BD48-04C1A1FFA684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As ascertained by officer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A5344376-8B66-4CE5-94F9-0A685C214675}" type="parTrans" cxnId="{110D2244-8CE1-44F0-8276-3167B821BF17}">
      <dgm:prSet/>
      <dgm:spPr/>
      <dgm:t>
        <a:bodyPr/>
        <a:lstStyle/>
        <a:p>
          <a:endParaRPr lang="en-IN"/>
        </a:p>
      </dgm:t>
    </dgm:pt>
    <dgm:pt modelId="{E51AAA4E-8D87-492A-9752-EF10D9C59C5D}" type="sibTrans" cxnId="{110D2244-8CE1-44F0-8276-3167B821BF17}">
      <dgm:prSet/>
      <dgm:spPr/>
      <dgm:t>
        <a:bodyPr/>
        <a:lstStyle/>
        <a:p>
          <a:endParaRPr lang="en-IN"/>
        </a:p>
      </dgm:t>
    </dgm:pt>
    <dgm:pt modelId="{53979381-B764-4206-A30C-7AE88FA07AD8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Tax, interest arising due to mismatch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FAA3DB8D-6C76-4CBC-9E04-9BC66E7A2350}" type="parTrans" cxnId="{1F660EDB-83C2-48AF-AA1B-70F2B1DF4FF3}">
      <dgm:prSet/>
      <dgm:spPr/>
      <dgm:t>
        <a:bodyPr/>
        <a:lstStyle/>
        <a:p>
          <a:endParaRPr lang="en-IN"/>
        </a:p>
      </dgm:t>
    </dgm:pt>
    <dgm:pt modelId="{5F20FA95-2775-4CA0-96A6-FF73FA1D8102}" type="sibTrans" cxnId="{1F660EDB-83C2-48AF-AA1B-70F2B1DF4FF3}">
      <dgm:prSet/>
      <dgm:spPr/>
      <dgm:t>
        <a:bodyPr/>
        <a:lstStyle/>
        <a:p>
          <a:endParaRPr lang="en-IN"/>
        </a:p>
      </dgm:t>
    </dgm:pt>
    <dgm:pt modelId="{3EF8B2DA-A768-4280-9396-07637790B916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Credited with amount of TDS/</a:t>
          </a:r>
          <a:r>
            <a:rPr lang="en-US" sz="1000" dirty="0" err="1" smtClean="0">
              <a:solidFill>
                <a:sysClr val="windowText" lastClr="000000"/>
              </a:solidFill>
              <a:latin typeface="Corbel" pitchFamily="34" charset="0"/>
            </a:rPr>
            <a:t>TCS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1E728FE5-6130-4972-9C7E-295E51733766}" type="parTrans" cxnId="{3C0D23B6-D720-4443-8627-08CB2A7EAA98}">
      <dgm:prSet/>
      <dgm:spPr/>
      <dgm:t>
        <a:bodyPr/>
        <a:lstStyle/>
        <a:p>
          <a:endParaRPr lang="en-IN"/>
        </a:p>
      </dgm:t>
    </dgm:pt>
    <dgm:pt modelId="{FF5D2017-3B8F-4864-A284-6BCCD9F5F445}" type="sibTrans" cxnId="{3C0D23B6-D720-4443-8627-08CB2A7EAA98}">
      <dgm:prSet/>
      <dgm:spPr/>
      <dgm:t>
        <a:bodyPr/>
        <a:lstStyle/>
        <a:p>
          <a:endParaRPr lang="en-IN"/>
        </a:p>
      </dgm:t>
    </dgm:pt>
    <dgm:pt modelId="{3B947471-E2AC-44EC-85D2-24B65BDBD3B9}">
      <dgm:prSet phldrT="[Text]" custT="1"/>
      <dgm:spPr/>
      <dgm:t>
        <a:bodyPr/>
        <a:lstStyle/>
        <a:p>
          <a:pPr algn="just"/>
          <a:r>
            <a:rPr lang="en-US" sz="1000" b="1" dirty="0" smtClean="0">
              <a:solidFill>
                <a:srgbClr val="FF0000"/>
              </a:solidFill>
              <a:latin typeface="Corbel" pitchFamily="34" charset="0"/>
            </a:rPr>
            <a:t>Credited with</a:t>
          </a:r>
        </a:p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payment either through ITC or Cash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68427867-D2C1-4F14-B786-11E289C2D8B2}" type="parTrans" cxnId="{9DF9EA1F-0058-415B-9D2B-53FE05C2BE4D}">
      <dgm:prSet/>
      <dgm:spPr/>
      <dgm:t>
        <a:bodyPr/>
        <a:lstStyle/>
        <a:p>
          <a:endParaRPr lang="en-IN"/>
        </a:p>
      </dgm:t>
    </dgm:pt>
    <dgm:pt modelId="{0F459B2E-5CAC-4C15-B9AC-C2217EE4FBD4}" type="sibTrans" cxnId="{9DF9EA1F-0058-415B-9D2B-53FE05C2BE4D}">
      <dgm:prSet/>
      <dgm:spPr/>
      <dgm:t>
        <a:bodyPr/>
        <a:lstStyle/>
        <a:p>
          <a:endParaRPr lang="en-IN"/>
        </a:p>
      </dgm:t>
    </dgm:pt>
    <dgm:pt modelId="{E0F078BC-8BC4-4219-8A2A-247609A8E377}">
      <dgm:prSet phldrT="[Text]" custT="1"/>
      <dgm:spPr/>
      <dgm:t>
        <a:bodyPr/>
        <a:lstStyle/>
        <a:p>
          <a:pPr algn="just"/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For payment of TDS/</a:t>
          </a:r>
          <a:r>
            <a:rPr lang="en-US" sz="1000" dirty="0" err="1" smtClean="0">
              <a:solidFill>
                <a:sysClr val="windowText" lastClr="000000"/>
              </a:solidFill>
              <a:latin typeface="Corbel" pitchFamily="34" charset="0"/>
            </a:rPr>
            <a:t>TCS</a:t>
          </a:r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/Composition Tax, Interest, Fee, Penalty </a:t>
          </a:r>
          <a:r>
            <a:rPr lang="en-US" sz="1100" b="1" i="0" u="sng" dirty="0" smtClean="0">
              <a:solidFill>
                <a:sysClr val="windowText" lastClr="000000"/>
              </a:solidFill>
              <a:latin typeface="Corbel" pitchFamily="34" charset="0"/>
            </a:rPr>
            <a:t>only electronic cash ledger</a:t>
          </a:r>
          <a:r>
            <a:rPr lang="en-US" sz="1000" dirty="0" smtClean="0">
              <a:solidFill>
                <a:sysClr val="windowText" lastClr="000000"/>
              </a:solidFill>
              <a:latin typeface="Corbel" pitchFamily="34" charset="0"/>
            </a:rPr>
            <a:t> can be debited.</a:t>
          </a:r>
          <a:endParaRPr lang="en-US" sz="1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521447F5-6A5E-4078-9AA3-A4CDD483ACCD}" type="parTrans" cxnId="{6C08AB56-B770-42BB-88F9-8EE99AF17720}">
      <dgm:prSet/>
      <dgm:spPr/>
      <dgm:t>
        <a:bodyPr/>
        <a:lstStyle/>
        <a:p>
          <a:endParaRPr lang="en-IN"/>
        </a:p>
      </dgm:t>
    </dgm:pt>
    <dgm:pt modelId="{73983B14-1B6D-4655-B3E5-721DE620D811}" type="sibTrans" cxnId="{6C08AB56-B770-42BB-88F9-8EE99AF17720}">
      <dgm:prSet/>
      <dgm:spPr/>
      <dgm:t>
        <a:bodyPr/>
        <a:lstStyle/>
        <a:p>
          <a:endParaRPr lang="en-IN"/>
        </a:p>
      </dgm:t>
    </dgm:pt>
    <dgm:pt modelId="{5CBA2D43-A019-4530-8F55-7668BA0FBF67}" type="pres">
      <dgm:prSet presAssocID="{88C8A89B-7889-4700-A494-5129057753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7AC3BBFE-AB0F-4791-93A9-49222898A732}" type="pres">
      <dgm:prSet presAssocID="{3EF948BA-D69D-41CA-AB2B-B6C5C38AB168}" presName="root" presStyleCnt="0"/>
      <dgm:spPr/>
      <dgm:t>
        <a:bodyPr/>
        <a:lstStyle/>
        <a:p>
          <a:endParaRPr lang="en-IN"/>
        </a:p>
      </dgm:t>
    </dgm:pt>
    <dgm:pt modelId="{EAEC0BA1-182B-4D12-B347-F3898714D631}" type="pres">
      <dgm:prSet presAssocID="{3EF948BA-D69D-41CA-AB2B-B6C5C38AB168}" presName="rootComposite" presStyleCnt="0"/>
      <dgm:spPr/>
      <dgm:t>
        <a:bodyPr/>
        <a:lstStyle/>
        <a:p>
          <a:endParaRPr lang="en-IN"/>
        </a:p>
      </dgm:t>
    </dgm:pt>
    <dgm:pt modelId="{1F8FA982-E9B7-42FA-9AC3-54B58E027446}" type="pres">
      <dgm:prSet presAssocID="{3EF948BA-D69D-41CA-AB2B-B6C5C38AB168}" presName="rootText" presStyleLbl="node1" presStyleIdx="0" presStyleCnt="3"/>
      <dgm:spPr/>
      <dgm:t>
        <a:bodyPr/>
        <a:lstStyle/>
        <a:p>
          <a:endParaRPr lang="en-IN"/>
        </a:p>
      </dgm:t>
    </dgm:pt>
    <dgm:pt modelId="{BC31F7D8-3CD4-4CC9-BC85-A13E9C151CF2}" type="pres">
      <dgm:prSet presAssocID="{3EF948BA-D69D-41CA-AB2B-B6C5C38AB168}" presName="rootConnector" presStyleLbl="node1" presStyleIdx="0" presStyleCnt="3"/>
      <dgm:spPr/>
      <dgm:t>
        <a:bodyPr/>
        <a:lstStyle/>
        <a:p>
          <a:endParaRPr lang="en-IN"/>
        </a:p>
      </dgm:t>
    </dgm:pt>
    <dgm:pt modelId="{EB467C6F-EADD-4A93-8423-A3E2BF27C5A0}" type="pres">
      <dgm:prSet presAssocID="{3EF948BA-D69D-41CA-AB2B-B6C5C38AB168}" presName="childShape" presStyleCnt="0"/>
      <dgm:spPr/>
      <dgm:t>
        <a:bodyPr/>
        <a:lstStyle/>
        <a:p>
          <a:endParaRPr lang="en-IN"/>
        </a:p>
      </dgm:t>
    </dgm:pt>
    <dgm:pt modelId="{8C0C2362-D0D1-403D-8AB5-1BE6BC675929}" type="pres">
      <dgm:prSet presAssocID="{A7E57767-70B3-48CC-8A1E-21936D1DE8FE}" presName="Name13" presStyleLbl="parChTrans1D2" presStyleIdx="0" presStyleCnt="9"/>
      <dgm:spPr/>
      <dgm:t>
        <a:bodyPr/>
        <a:lstStyle/>
        <a:p>
          <a:endParaRPr lang="en-IN"/>
        </a:p>
      </dgm:t>
    </dgm:pt>
    <dgm:pt modelId="{5232C95D-CEEA-476B-BC6C-BFC235DAB935}" type="pres">
      <dgm:prSet presAssocID="{23207D54-E559-402F-9093-98B6FF13A801}" presName="childText" presStyleLbl="bgAcc1" presStyleIdx="0" presStyleCnt="9" custScaleY="104871" custLinFactNeighborY="26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C60BAF-FBC5-4B08-92DB-25C3349DDC4D}" type="pres">
      <dgm:prSet presAssocID="{68427867-D2C1-4F14-B786-11E289C2D8B2}" presName="Name13" presStyleLbl="parChTrans1D2" presStyleIdx="1" presStyleCnt="9"/>
      <dgm:spPr/>
      <dgm:t>
        <a:bodyPr/>
        <a:lstStyle/>
        <a:p>
          <a:endParaRPr lang="en-IN"/>
        </a:p>
      </dgm:t>
    </dgm:pt>
    <dgm:pt modelId="{35BCBADE-CDEE-4592-8047-57F858462921}" type="pres">
      <dgm:prSet presAssocID="{3B947471-E2AC-44EC-85D2-24B65BDBD3B9}" presName="childText" presStyleLbl="bgAcc1" presStyleIdx="1" presStyleCnt="9" custScaleY="639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82DE32-2A13-4ACD-A98A-4A92C39BE0EA}" type="pres">
      <dgm:prSet presAssocID="{87A4A7EA-81E6-4A83-9FC8-0032F8BA9259}" presName="Name13" presStyleLbl="parChTrans1D2" presStyleIdx="2" presStyleCnt="9"/>
      <dgm:spPr/>
      <dgm:t>
        <a:bodyPr/>
        <a:lstStyle/>
        <a:p>
          <a:endParaRPr lang="en-IN"/>
        </a:p>
      </dgm:t>
    </dgm:pt>
    <dgm:pt modelId="{5BBDB417-D2EE-4A23-A6FA-9F0C6B8BFCE4}" type="pres">
      <dgm:prSet presAssocID="{1E1E7068-3052-49D5-BAB9-73E7A0757622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E54F01-0D8A-41D9-84BB-703C23C67953}" type="pres">
      <dgm:prSet presAssocID="{E320761D-BE72-4E07-8C52-FE0EA500E7CC}" presName="root" presStyleCnt="0"/>
      <dgm:spPr/>
      <dgm:t>
        <a:bodyPr/>
        <a:lstStyle/>
        <a:p>
          <a:endParaRPr lang="en-IN"/>
        </a:p>
      </dgm:t>
    </dgm:pt>
    <dgm:pt modelId="{D9311B72-EBA0-4794-8FA4-388E0FA7C6C0}" type="pres">
      <dgm:prSet presAssocID="{E320761D-BE72-4E07-8C52-FE0EA500E7CC}" presName="rootComposite" presStyleCnt="0"/>
      <dgm:spPr/>
      <dgm:t>
        <a:bodyPr/>
        <a:lstStyle/>
        <a:p>
          <a:endParaRPr lang="en-IN"/>
        </a:p>
      </dgm:t>
    </dgm:pt>
    <dgm:pt modelId="{F64F882A-80A5-41A5-9F45-521496908370}" type="pres">
      <dgm:prSet presAssocID="{E320761D-BE72-4E07-8C52-FE0EA500E7CC}" presName="rootText" presStyleLbl="node1" presStyleIdx="1" presStyleCnt="3"/>
      <dgm:spPr/>
      <dgm:t>
        <a:bodyPr/>
        <a:lstStyle/>
        <a:p>
          <a:endParaRPr lang="en-IN"/>
        </a:p>
      </dgm:t>
    </dgm:pt>
    <dgm:pt modelId="{90648EDD-0A0B-4E5A-9250-A48F558D3919}" type="pres">
      <dgm:prSet presAssocID="{E320761D-BE72-4E07-8C52-FE0EA500E7CC}" presName="rootConnector" presStyleLbl="node1" presStyleIdx="1" presStyleCnt="3"/>
      <dgm:spPr/>
      <dgm:t>
        <a:bodyPr/>
        <a:lstStyle/>
        <a:p>
          <a:endParaRPr lang="en-IN"/>
        </a:p>
      </dgm:t>
    </dgm:pt>
    <dgm:pt modelId="{F9E67A90-EC1D-44AF-A1FE-D7F0A2017B9E}" type="pres">
      <dgm:prSet presAssocID="{E320761D-BE72-4E07-8C52-FE0EA500E7CC}" presName="childShape" presStyleCnt="0"/>
      <dgm:spPr/>
      <dgm:t>
        <a:bodyPr/>
        <a:lstStyle/>
        <a:p>
          <a:endParaRPr lang="en-IN"/>
        </a:p>
      </dgm:t>
    </dgm:pt>
    <dgm:pt modelId="{9CA59062-287C-4295-AF8A-FC3C752EAAFE}" type="pres">
      <dgm:prSet presAssocID="{2DEB7EC3-AD4F-46F1-9718-45E080328DD3}" presName="Name13" presStyleLbl="parChTrans1D2" presStyleIdx="3" presStyleCnt="9"/>
      <dgm:spPr/>
      <dgm:t>
        <a:bodyPr/>
        <a:lstStyle/>
        <a:p>
          <a:endParaRPr lang="en-IN"/>
        </a:p>
      </dgm:t>
    </dgm:pt>
    <dgm:pt modelId="{81D1085E-1EFA-4ED5-A0E3-B296D0640A6D}" type="pres">
      <dgm:prSet presAssocID="{5ED52985-6DB3-4E67-A9EB-9A63D41189B1}" presName="childText" presStyleLbl="bgAcc1" presStyleIdx="3" presStyleCnt="9" custScaleY="764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5659BC-5B27-4BBE-B67A-485BA4CABE82}" type="pres">
      <dgm:prSet presAssocID="{ECD0A8FA-FBC8-4B8A-8C8E-0A27E87A863D}" presName="Name13" presStyleLbl="parChTrans1D2" presStyleIdx="4" presStyleCnt="9"/>
      <dgm:spPr/>
      <dgm:t>
        <a:bodyPr/>
        <a:lstStyle/>
        <a:p>
          <a:endParaRPr lang="en-IN"/>
        </a:p>
      </dgm:t>
    </dgm:pt>
    <dgm:pt modelId="{698DED72-F41A-40B5-87C0-1DCBB13C4203}" type="pres">
      <dgm:prSet presAssocID="{435FAA8A-41D9-4DEA-91C7-1F045E3E97EB}" presName="childText" presStyleLbl="bgAcc1" presStyleIdx="4" presStyleCnt="9" custScaleY="764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D37252-5046-4AD3-9159-A04E384AA058}" type="pres">
      <dgm:prSet presAssocID="{B35FE72B-70AB-41D8-8EC0-4BC576440321}" presName="Name13" presStyleLbl="parChTrans1D2" presStyleIdx="5" presStyleCnt="9"/>
      <dgm:spPr/>
      <dgm:t>
        <a:bodyPr/>
        <a:lstStyle/>
        <a:p>
          <a:endParaRPr lang="en-IN"/>
        </a:p>
      </dgm:t>
    </dgm:pt>
    <dgm:pt modelId="{8C6692A4-DC00-4A77-AAF3-E043DFEE8D18}" type="pres">
      <dgm:prSet presAssocID="{8919D7C8-4D36-4804-BFA7-C081E0D727FC}" presName="childText" presStyleLbl="bgAcc1" presStyleIdx="5" presStyleCnt="9" custScaleY="764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8555EF-06CA-48D7-9FA0-3E38EEFAE349}" type="pres">
      <dgm:prSet presAssocID="{674B6211-CA27-4878-B9D2-66A2348018A8}" presName="root" presStyleCnt="0"/>
      <dgm:spPr/>
      <dgm:t>
        <a:bodyPr/>
        <a:lstStyle/>
        <a:p>
          <a:endParaRPr lang="en-IN"/>
        </a:p>
      </dgm:t>
    </dgm:pt>
    <dgm:pt modelId="{BBE1AA94-9D1D-4C2E-8DA7-8187348B7470}" type="pres">
      <dgm:prSet presAssocID="{674B6211-CA27-4878-B9D2-66A2348018A8}" presName="rootComposite" presStyleCnt="0"/>
      <dgm:spPr/>
      <dgm:t>
        <a:bodyPr/>
        <a:lstStyle/>
        <a:p>
          <a:endParaRPr lang="en-IN"/>
        </a:p>
      </dgm:t>
    </dgm:pt>
    <dgm:pt modelId="{796BB617-117A-46B2-ACEC-61F363BCBE9F}" type="pres">
      <dgm:prSet presAssocID="{674B6211-CA27-4878-B9D2-66A2348018A8}" presName="rootText" presStyleLbl="node1" presStyleIdx="2" presStyleCnt="3"/>
      <dgm:spPr/>
      <dgm:t>
        <a:bodyPr/>
        <a:lstStyle/>
        <a:p>
          <a:endParaRPr lang="en-IN"/>
        </a:p>
      </dgm:t>
    </dgm:pt>
    <dgm:pt modelId="{3C8FE1AD-1746-4900-9C92-64E9AB9920CF}" type="pres">
      <dgm:prSet presAssocID="{674B6211-CA27-4878-B9D2-66A2348018A8}" presName="rootConnector" presStyleLbl="node1" presStyleIdx="2" presStyleCnt="3"/>
      <dgm:spPr/>
      <dgm:t>
        <a:bodyPr/>
        <a:lstStyle/>
        <a:p>
          <a:endParaRPr lang="en-IN"/>
        </a:p>
      </dgm:t>
    </dgm:pt>
    <dgm:pt modelId="{7DF31566-C160-4FD8-AA8D-D929EF889D66}" type="pres">
      <dgm:prSet presAssocID="{674B6211-CA27-4878-B9D2-66A2348018A8}" presName="childShape" presStyleCnt="0"/>
      <dgm:spPr/>
      <dgm:t>
        <a:bodyPr/>
        <a:lstStyle/>
        <a:p>
          <a:endParaRPr lang="en-IN"/>
        </a:p>
      </dgm:t>
    </dgm:pt>
    <dgm:pt modelId="{E4118B60-6458-4547-BB85-9AC4D177BF80}" type="pres">
      <dgm:prSet presAssocID="{B1FD2EBB-6D11-44CB-B5D7-F26CB8E2CBA8}" presName="Name13" presStyleLbl="parChTrans1D2" presStyleIdx="6" presStyleCnt="9"/>
      <dgm:spPr/>
      <dgm:t>
        <a:bodyPr/>
        <a:lstStyle/>
        <a:p>
          <a:endParaRPr lang="en-IN"/>
        </a:p>
      </dgm:t>
    </dgm:pt>
    <dgm:pt modelId="{B0124BF6-6717-430B-9D92-DAF243513E25}" type="pres">
      <dgm:prSet presAssocID="{54A37C5A-6642-4D96-A346-23D812E1613B}" presName="childText" presStyleLbl="bgAcc1" presStyleIdx="6" presStyleCnt="9" custScaleY="12560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6498B2-7920-44BB-917E-56ED3AC1BFEC}" type="pres">
      <dgm:prSet presAssocID="{26F536BD-4818-423F-80D9-719489BBB32A}" presName="Name13" presStyleLbl="parChTrans1D2" presStyleIdx="7" presStyleCnt="9"/>
      <dgm:spPr/>
      <dgm:t>
        <a:bodyPr/>
        <a:lstStyle/>
        <a:p>
          <a:endParaRPr lang="en-IN"/>
        </a:p>
      </dgm:t>
    </dgm:pt>
    <dgm:pt modelId="{FAF28F55-4649-475B-8241-095E2B16B1D1}" type="pres">
      <dgm:prSet presAssocID="{8A993145-8EEE-4234-B029-82C76728E88C}" presName="childText" presStyleLbl="bgAcc1" presStyleIdx="7" presStyleCnt="9" custScaleY="522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E66057-372C-47AA-A02E-8CCC09CD7A7F}" type="pres">
      <dgm:prSet presAssocID="{521447F5-6A5E-4078-9AA3-A4CDD483ACCD}" presName="Name13" presStyleLbl="parChTrans1D2" presStyleIdx="8" presStyleCnt="9"/>
      <dgm:spPr/>
      <dgm:t>
        <a:bodyPr/>
        <a:lstStyle/>
        <a:p>
          <a:endParaRPr lang="en-IN"/>
        </a:p>
      </dgm:t>
    </dgm:pt>
    <dgm:pt modelId="{9BE0113C-C593-4EC0-B291-D04CD05E1EF9}" type="pres">
      <dgm:prSet presAssocID="{E0F078BC-8BC4-4219-8A2A-247609A8E377}" presName="childText" presStyleLbl="bgAcc1" presStyleIdx="8" presStyleCnt="9" custScaleY="735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15A16E4-7427-41C6-8EF2-23779B4EA841}" srcId="{3EF948BA-D69D-41CA-AB2B-B6C5C38AB168}" destId="{1E1E7068-3052-49D5-BAB9-73E7A0757622}" srcOrd="2" destOrd="0" parTransId="{87A4A7EA-81E6-4A83-9FC8-0032F8BA9259}" sibTransId="{0EF5100B-4273-4BA6-8406-34277D9A4D1D}"/>
    <dgm:cxn modelId="{830374E3-306C-4869-96E6-598AD1D12A9E}" type="presOf" srcId="{3EF948BA-D69D-41CA-AB2B-B6C5C38AB168}" destId="{1F8FA982-E9B7-42FA-9AC3-54B58E027446}" srcOrd="0" destOrd="0" presId="urn:microsoft.com/office/officeart/2005/8/layout/hierarchy3"/>
    <dgm:cxn modelId="{1F660EDB-83C2-48AF-AA1B-70F2B1DF4FF3}" srcId="{23207D54-E559-402F-9093-98B6FF13A801}" destId="{53979381-B764-4206-A30C-7AE88FA07AD8}" srcOrd="3" destOrd="0" parTransId="{FAA3DB8D-6C76-4CBC-9E04-9BC66E7A2350}" sibTransId="{5F20FA95-2775-4CA0-96A6-FF73FA1D8102}"/>
    <dgm:cxn modelId="{C65636F0-8B28-4F1A-B7F3-DC8EBA40C28A}" type="presOf" srcId="{8A993145-8EEE-4234-B029-82C76728E88C}" destId="{FAF28F55-4649-475B-8241-095E2B16B1D1}" srcOrd="0" destOrd="0" presId="urn:microsoft.com/office/officeart/2005/8/layout/hierarchy3"/>
    <dgm:cxn modelId="{2DE035AB-FD52-4345-A672-F7111C99FB0F}" srcId="{1E1E7068-3052-49D5-BAB9-73E7A0757622}" destId="{39A91E43-6904-47B5-9DFB-4A3FBD2A0EAC}" srcOrd="0" destOrd="0" parTransId="{BAFDEDB2-3949-4002-AE26-EF60A0196C36}" sibTransId="{B7881CBD-C06A-4759-B0FE-C3643AD5204A}"/>
    <dgm:cxn modelId="{480DB1F3-D9EB-499C-AD43-ED30273597E6}" type="presOf" srcId="{87A4A7EA-81E6-4A83-9FC8-0032F8BA9259}" destId="{BF82DE32-2A13-4ACD-A98A-4A92C39BE0EA}" srcOrd="0" destOrd="0" presId="urn:microsoft.com/office/officeart/2005/8/layout/hierarchy3"/>
    <dgm:cxn modelId="{6032D287-E258-44FC-B994-1DC5DF23FDE2}" srcId="{1E1E7068-3052-49D5-BAB9-73E7A0757622}" destId="{FC14BF10-6A6B-4D62-8E44-7F117AADCBC8}" srcOrd="1" destOrd="0" parTransId="{35E24D4C-E338-4369-A92E-9036CD3B625D}" sibTransId="{C3E97AF1-D9B1-4433-979C-42985E6A3A2D}"/>
    <dgm:cxn modelId="{DBDBE02A-3E8D-4CB4-8696-943A56339646}" type="presOf" srcId="{44FFB074-8D6F-4D36-A61B-D13A2F0DC302}" destId="{B0124BF6-6717-430B-9D92-DAF243513E25}" srcOrd="0" destOrd="2" presId="urn:microsoft.com/office/officeart/2005/8/layout/hierarchy3"/>
    <dgm:cxn modelId="{6C08AB56-B770-42BB-88F9-8EE99AF17720}" srcId="{674B6211-CA27-4878-B9D2-66A2348018A8}" destId="{E0F078BC-8BC4-4219-8A2A-247609A8E377}" srcOrd="2" destOrd="0" parTransId="{521447F5-6A5E-4078-9AA3-A4CDD483ACCD}" sibTransId="{73983B14-1B6D-4655-B3E5-721DE620D811}"/>
    <dgm:cxn modelId="{99D4888C-CB02-40EB-BD9F-DEEC7C0B54F2}" type="presOf" srcId="{0CA8553D-85D9-4968-BD48-04C1A1FFA684}" destId="{5232C95D-CEEA-476B-BC6C-BFC235DAB935}" srcOrd="0" destOrd="3" presId="urn:microsoft.com/office/officeart/2005/8/layout/hierarchy3"/>
    <dgm:cxn modelId="{8157FB1D-28D0-4377-85EB-1A1819DC3F90}" type="presOf" srcId="{54A37C5A-6642-4D96-A346-23D812E1613B}" destId="{B0124BF6-6717-430B-9D92-DAF243513E25}" srcOrd="0" destOrd="0" presId="urn:microsoft.com/office/officeart/2005/8/layout/hierarchy3"/>
    <dgm:cxn modelId="{A8743017-A404-46CA-8BC5-791D8B69C2F9}" srcId="{54A37C5A-6642-4D96-A346-23D812E1613B}" destId="{B5ADEC9D-7240-4A99-8DDD-AFEFA1A340D4}" srcOrd="0" destOrd="0" parTransId="{AB1E0064-97E8-4190-A59D-4E7E0F5397A9}" sibTransId="{075849E2-67FA-4F3D-8543-BE5780102997}"/>
    <dgm:cxn modelId="{92ECF112-48FD-41B5-AD5C-D9CD1C98DD91}" srcId="{54A37C5A-6642-4D96-A346-23D812E1613B}" destId="{44FFB074-8D6F-4D36-A61B-D13A2F0DC302}" srcOrd="1" destOrd="0" parTransId="{9EB341E3-1D05-4EB9-8780-027ED41C3F3C}" sibTransId="{1CB7C467-ADC0-4B09-8E0A-E427D2AEB258}"/>
    <dgm:cxn modelId="{81863705-844B-4724-9B36-32BD93DA9116}" type="presOf" srcId="{ECD0A8FA-FBC8-4B8A-8C8E-0A27E87A863D}" destId="{FF5659BC-5B27-4BBE-B67A-485BA4CABE82}" srcOrd="0" destOrd="0" presId="urn:microsoft.com/office/officeart/2005/8/layout/hierarchy3"/>
    <dgm:cxn modelId="{D3FA22EA-4DC4-4CE8-9F8F-617EA1453876}" type="presOf" srcId="{50B74A5F-4B0B-474E-8BC3-778876CBEED9}" destId="{B0124BF6-6717-430B-9D92-DAF243513E25}" srcOrd="0" destOrd="3" presId="urn:microsoft.com/office/officeart/2005/8/layout/hierarchy3"/>
    <dgm:cxn modelId="{BEDD6905-E6D1-4B95-B7CF-1CD421E5ACA3}" type="presOf" srcId="{435FAA8A-41D9-4DEA-91C7-1F045E3E97EB}" destId="{698DED72-F41A-40B5-87C0-1DCBB13C4203}" srcOrd="0" destOrd="0" presId="urn:microsoft.com/office/officeart/2005/8/layout/hierarchy3"/>
    <dgm:cxn modelId="{ED50DA63-97C1-414C-9414-C3ABE70C3E8A}" srcId="{E320761D-BE72-4E07-8C52-FE0EA500E7CC}" destId="{435FAA8A-41D9-4DEA-91C7-1F045E3E97EB}" srcOrd="1" destOrd="0" parTransId="{ECD0A8FA-FBC8-4B8A-8C8E-0A27E87A863D}" sibTransId="{DCC85D6E-81C9-482C-87D6-D1D57FC02B38}"/>
    <dgm:cxn modelId="{1B377208-24AA-4B2F-992F-91772C3CEDCA}" type="presOf" srcId="{961C3CD6-E060-4DE2-B1A3-B179C1865DBD}" destId="{FAF28F55-4649-475B-8241-095E2B16B1D1}" srcOrd="0" destOrd="1" presId="urn:microsoft.com/office/officeart/2005/8/layout/hierarchy3"/>
    <dgm:cxn modelId="{D96B5B05-6F7C-4566-9D10-EDC20CFC9EB3}" type="presOf" srcId="{674B6211-CA27-4878-B9D2-66A2348018A8}" destId="{3C8FE1AD-1746-4900-9C92-64E9AB9920CF}" srcOrd="1" destOrd="0" presId="urn:microsoft.com/office/officeart/2005/8/layout/hierarchy3"/>
    <dgm:cxn modelId="{0E345E9E-879E-4D58-A114-EDCA7A866CD2}" type="presOf" srcId="{674B6211-CA27-4878-B9D2-66A2348018A8}" destId="{796BB617-117A-46B2-ACEC-61F363BCBE9F}" srcOrd="0" destOrd="0" presId="urn:microsoft.com/office/officeart/2005/8/layout/hierarchy3"/>
    <dgm:cxn modelId="{2DA038E2-FF86-47CA-BBAE-13CC52ED6909}" type="presOf" srcId="{5ED52985-6DB3-4E67-A9EB-9A63D41189B1}" destId="{81D1085E-1EFA-4ED5-A0E3-B296D0640A6D}" srcOrd="0" destOrd="0" presId="urn:microsoft.com/office/officeart/2005/8/layout/hierarchy3"/>
    <dgm:cxn modelId="{4F592EA7-1EAC-43ED-90B3-A52075CFA563}" type="presOf" srcId="{39A91E43-6904-47B5-9DFB-4A3FBD2A0EAC}" destId="{5BBDB417-D2EE-4A23-A6FA-9F0C6B8BFCE4}" srcOrd="0" destOrd="1" presId="urn:microsoft.com/office/officeart/2005/8/layout/hierarchy3"/>
    <dgm:cxn modelId="{D3496012-77F2-465A-82F5-FF55B6EB74BA}" type="presOf" srcId="{A7E57767-70B3-48CC-8A1E-21936D1DE8FE}" destId="{8C0C2362-D0D1-403D-8AB5-1BE6BC675929}" srcOrd="0" destOrd="0" presId="urn:microsoft.com/office/officeart/2005/8/layout/hierarchy3"/>
    <dgm:cxn modelId="{B8A17F4B-68ED-4D4B-9FBB-EED5A0D5171A}" srcId="{88C8A89B-7889-4700-A494-51290577532D}" destId="{3EF948BA-D69D-41CA-AB2B-B6C5C38AB168}" srcOrd="0" destOrd="0" parTransId="{1B1C312E-41D3-4F2E-B646-415E466E6800}" sibTransId="{26E64469-5C58-4387-A634-2AE3D6E8BA28}"/>
    <dgm:cxn modelId="{1BE0BE1B-3592-4D97-A128-3AE2E77991E4}" srcId="{54A37C5A-6642-4D96-A346-23D812E1613B}" destId="{40A02168-70DC-4BD6-B612-A63AFF0C0AC9}" srcOrd="3" destOrd="0" parTransId="{E5243010-C2E9-46C4-A3B7-AF9D94D43F75}" sibTransId="{FAC0D701-D0A8-4149-AB02-8B7C732CFE77}"/>
    <dgm:cxn modelId="{2E150B97-A5BF-4C2E-986F-C047E7C20F2E}" srcId="{23207D54-E559-402F-9093-98B6FF13A801}" destId="{94D42170-6FC8-4D0B-8792-D5360678EE2D}" srcOrd="0" destOrd="0" parTransId="{D057BE07-6F89-47A6-BD1E-4F043544AFC8}" sibTransId="{3D305F5E-0546-41C3-B2D2-E60F435F8938}"/>
    <dgm:cxn modelId="{4F742D8A-B5E4-4E33-B949-34FD65FDBDDF}" srcId="{3EF948BA-D69D-41CA-AB2B-B6C5C38AB168}" destId="{23207D54-E559-402F-9093-98B6FF13A801}" srcOrd="0" destOrd="0" parTransId="{A7E57767-70B3-48CC-8A1E-21936D1DE8FE}" sibTransId="{52064F7E-FC0F-4389-BA2D-21774ABB7416}"/>
    <dgm:cxn modelId="{62E9B998-E10D-47DC-AC84-658FE7F2394D}" type="presOf" srcId="{362ED133-835D-40A0-8214-AB3FA9CACAE6}" destId="{5BBDB417-D2EE-4A23-A6FA-9F0C6B8BFCE4}" srcOrd="0" destOrd="3" presId="urn:microsoft.com/office/officeart/2005/8/layout/hierarchy3"/>
    <dgm:cxn modelId="{4FB61B8C-DEF7-405A-9980-7C17BF8E5DBC}" srcId="{23207D54-E559-402F-9093-98B6FF13A801}" destId="{8C66EF43-C87B-4E21-958B-47F4E496E9E6}" srcOrd="1" destOrd="0" parTransId="{1BA1BEB4-67A5-4791-BDEB-17946E21C45C}" sibTransId="{538BAB28-961B-4019-8206-1E293FBF7451}"/>
    <dgm:cxn modelId="{98CFB13B-479D-4DC4-BC51-03B0036A4D27}" type="presOf" srcId="{E320761D-BE72-4E07-8C52-FE0EA500E7CC}" destId="{90648EDD-0A0B-4E5A-9250-A48F558D3919}" srcOrd="1" destOrd="0" presId="urn:microsoft.com/office/officeart/2005/8/layout/hierarchy3"/>
    <dgm:cxn modelId="{892CFA22-58D7-4431-B71E-82CDBD14F041}" type="presOf" srcId="{B5ADEC9D-7240-4A99-8DDD-AFEFA1A340D4}" destId="{B0124BF6-6717-430B-9D92-DAF243513E25}" srcOrd="0" destOrd="1" presId="urn:microsoft.com/office/officeart/2005/8/layout/hierarchy3"/>
    <dgm:cxn modelId="{FCBE89BD-6359-4C49-827F-0ACE9E6D78AB}" type="presOf" srcId="{40A02168-70DC-4BD6-B612-A63AFF0C0AC9}" destId="{B0124BF6-6717-430B-9D92-DAF243513E25}" srcOrd="0" destOrd="4" presId="urn:microsoft.com/office/officeart/2005/8/layout/hierarchy3"/>
    <dgm:cxn modelId="{507A9A07-F8C2-4D96-9F7F-83E21ED61E7B}" srcId="{674B6211-CA27-4878-B9D2-66A2348018A8}" destId="{8A993145-8EEE-4234-B029-82C76728E88C}" srcOrd="1" destOrd="0" parTransId="{26F536BD-4818-423F-80D9-719489BBB32A}" sibTransId="{1324CAF5-96CD-4954-99B7-203DB02EBFD9}"/>
    <dgm:cxn modelId="{BDEAD3E4-15C5-4204-9B68-5E1BB3135A0E}" type="presOf" srcId="{B35FE72B-70AB-41D8-8EC0-4BC576440321}" destId="{76D37252-5046-4AD3-9159-A04E384AA058}" srcOrd="0" destOrd="0" presId="urn:microsoft.com/office/officeart/2005/8/layout/hierarchy3"/>
    <dgm:cxn modelId="{110D2244-8CE1-44F0-8276-3167B821BF17}" srcId="{23207D54-E559-402F-9093-98B6FF13A801}" destId="{0CA8553D-85D9-4968-BD48-04C1A1FFA684}" srcOrd="2" destOrd="0" parTransId="{A5344376-8B66-4CE5-94F9-0A685C214675}" sibTransId="{E51AAA4E-8D87-492A-9752-EF10D9C59C5D}"/>
    <dgm:cxn modelId="{4F0C6B1F-15DE-4E09-B8FD-F3894228D25C}" srcId="{88C8A89B-7889-4700-A494-51290577532D}" destId="{674B6211-CA27-4878-B9D2-66A2348018A8}" srcOrd="2" destOrd="0" parTransId="{4BD61710-3F59-4C16-B415-FD9686DFCEB2}" sibTransId="{D7243E06-7FBF-40C5-ABFD-AE161E4C887A}"/>
    <dgm:cxn modelId="{22BBD448-B532-4C6B-972F-45B7811DB977}" type="presOf" srcId="{E320761D-BE72-4E07-8C52-FE0EA500E7CC}" destId="{F64F882A-80A5-41A5-9F45-521496908370}" srcOrd="0" destOrd="0" presId="urn:microsoft.com/office/officeart/2005/8/layout/hierarchy3"/>
    <dgm:cxn modelId="{F4512CBD-808B-4E2A-8E17-67D5038A8525}" type="presOf" srcId="{8C66EF43-C87B-4E21-958B-47F4E496E9E6}" destId="{5232C95D-CEEA-476B-BC6C-BFC235DAB935}" srcOrd="0" destOrd="2" presId="urn:microsoft.com/office/officeart/2005/8/layout/hierarchy3"/>
    <dgm:cxn modelId="{67A3E2FD-E03E-4803-B857-CCD8031CAA20}" type="presOf" srcId="{2DEB7EC3-AD4F-46F1-9718-45E080328DD3}" destId="{9CA59062-287C-4295-AF8A-FC3C752EAAFE}" srcOrd="0" destOrd="0" presId="urn:microsoft.com/office/officeart/2005/8/layout/hierarchy3"/>
    <dgm:cxn modelId="{EAD665AF-5733-4EE1-A130-0D1490A7544C}" srcId="{E320761D-BE72-4E07-8C52-FE0EA500E7CC}" destId="{5ED52985-6DB3-4E67-A9EB-9A63D41189B1}" srcOrd="0" destOrd="0" parTransId="{2DEB7EC3-AD4F-46F1-9718-45E080328DD3}" sibTransId="{53F56865-ED09-445E-94D6-519930B3EF3B}"/>
    <dgm:cxn modelId="{D8089E48-257E-45F3-BC08-41BDB2F15DD0}" type="presOf" srcId="{3EF948BA-D69D-41CA-AB2B-B6C5C38AB168}" destId="{BC31F7D8-3CD4-4CC9-BC85-A13E9C151CF2}" srcOrd="1" destOrd="0" presId="urn:microsoft.com/office/officeart/2005/8/layout/hierarchy3"/>
    <dgm:cxn modelId="{3986E28B-8242-41DC-913E-578731B8310F}" type="presOf" srcId="{521447F5-6A5E-4078-9AA3-A4CDD483ACCD}" destId="{01E66057-372C-47AA-A02E-8CCC09CD7A7F}" srcOrd="0" destOrd="0" presId="urn:microsoft.com/office/officeart/2005/8/layout/hierarchy3"/>
    <dgm:cxn modelId="{572C10F9-83AC-4D19-9087-639559735969}" srcId="{54A37C5A-6642-4D96-A346-23D812E1613B}" destId="{50B74A5F-4B0B-474E-8BC3-778876CBEED9}" srcOrd="2" destOrd="0" parTransId="{A133FED9-24E3-417C-89B3-941B4781C7AB}" sibTransId="{366EED44-269A-4387-8A27-2D7A259A73B2}"/>
    <dgm:cxn modelId="{ADFE28CE-13D6-459F-A33A-337D4C06E286}" type="presOf" srcId="{FC14BF10-6A6B-4D62-8E44-7F117AADCBC8}" destId="{5BBDB417-D2EE-4A23-A6FA-9F0C6B8BFCE4}" srcOrd="0" destOrd="2" presId="urn:microsoft.com/office/officeart/2005/8/layout/hierarchy3"/>
    <dgm:cxn modelId="{E6B23BE5-50DC-45A3-9D0F-CFEE11991947}" type="presOf" srcId="{B1FD2EBB-6D11-44CB-B5D7-F26CB8E2CBA8}" destId="{E4118B60-6458-4547-BB85-9AC4D177BF80}" srcOrd="0" destOrd="0" presId="urn:microsoft.com/office/officeart/2005/8/layout/hierarchy3"/>
    <dgm:cxn modelId="{71720251-1DA7-40CA-BD5E-9CD51D053801}" srcId="{1E1E7068-3052-49D5-BAB9-73E7A0757622}" destId="{362ED133-835D-40A0-8214-AB3FA9CACAE6}" srcOrd="2" destOrd="0" parTransId="{A08A839F-9B75-40D4-9AFA-76BAEB57F9AD}" sibTransId="{41E051CC-BCF9-4C9E-81E6-9D952383124A}"/>
    <dgm:cxn modelId="{FCFAB7C8-D22A-425F-9BFD-A45ACC5B6BA5}" type="presOf" srcId="{E0F078BC-8BC4-4219-8A2A-247609A8E377}" destId="{9BE0113C-C593-4EC0-B291-D04CD05E1EF9}" srcOrd="0" destOrd="0" presId="urn:microsoft.com/office/officeart/2005/8/layout/hierarchy3"/>
    <dgm:cxn modelId="{16B6D276-C0F3-43E4-AC8A-BD584EE573BD}" srcId="{674B6211-CA27-4878-B9D2-66A2348018A8}" destId="{54A37C5A-6642-4D96-A346-23D812E1613B}" srcOrd="0" destOrd="0" parTransId="{B1FD2EBB-6D11-44CB-B5D7-F26CB8E2CBA8}" sibTransId="{1955F1BA-0B50-4635-AE64-4A70A6CCF99C}"/>
    <dgm:cxn modelId="{AC05AF8D-65CF-4B16-8E85-20BF80618F20}" type="presOf" srcId="{53979381-B764-4206-A30C-7AE88FA07AD8}" destId="{5232C95D-CEEA-476B-BC6C-BFC235DAB935}" srcOrd="0" destOrd="4" presId="urn:microsoft.com/office/officeart/2005/8/layout/hierarchy3"/>
    <dgm:cxn modelId="{93CEE63F-9A7B-4F51-B3E6-542C26604A23}" type="presOf" srcId="{94D42170-6FC8-4D0B-8792-D5360678EE2D}" destId="{5232C95D-CEEA-476B-BC6C-BFC235DAB935}" srcOrd="0" destOrd="1" presId="urn:microsoft.com/office/officeart/2005/8/layout/hierarchy3"/>
    <dgm:cxn modelId="{D582DB77-E13E-4E75-9CC0-CD324CA60B69}" type="presOf" srcId="{26F536BD-4818-423F-80D9-719489BBB32A}" destId="{0C6498B2-7920-44BB-917E-56ED3AC1BFEC}" srcOrd="0" destOrd="0" presId="urn:microsoft.com/office/officeart/2005/8/layout/hierarchy3"/>
    <dgm:cxn modelId="{5BC2BC38-F583-4EC5-9592-50E584A066F5}" type="presOf" srcId="{23207D54-E559-402F-9093-98B6FF13A801}" destId="{5232C95D-CEEA-476B-BC6C-BFC235DAB935}" srcOrd="0" destOrd="0" presId="urn:microsoft.com/office/officeart/2005/8/layout/hierarchy3"/>
    <dgm:cxn modelId="{F1CE5528-9211-492B-A85D-8DAD3862AB76}" srcId="{8A993145-8EEE-4234-B029-82C76728E88C}" destId="{961C3CD6-E060-4DE2-B1A3-B179C1865DBD}" srcOrd="0" destOrd="0" parTransId="{B7580202-F4A3-4290-9572-F6C7FC39A3AD}" sibTransId="{68607BFE-0648-4977-963F-D37C9BCB9ACE}"/>
    <dgm:cxn modelId="{3C0D23B6-D720-4443-8627-08CB2A7EAA98}" srcId="{54A37C5A-6642-4D96-A346-23D812E1613B}" destId="{3EF8B2DA-A768-4280-9396-07637790B916}" srcOrd="4" destOrd="0" parTransId="{1E728FE5-6130-4972-9C7E-295E51733766}" sibTransId="{FF5D2017-3B8F-4864-A284-6BCCD9F5F445}"/>
    <dgm:cxn modelId="{EAEA0AA5-ADC9-4492-AF8E-FAE2F9B69424}" type="presOf" srcId="{88C8A89B-7889-4700-A494-51290577532D}" destId="{5CBA2D43-A019-4530-8F55-7668BA0FBF67}" srcOrd="0" destOrd="0" presId="urn:microsoft.com/office/officeart/2005/8/layout/hierarchy3"/>
    <dgm:cxn modelId="{F17AC665-166E-4A11-8E1A-EB7DBE2212E8}" type="presOf" srcId="{1E1E7068-3052-49D5-BAB9-73E7A0757622}" destId="{5BBDB417-D2EE-4A23-A6FA-9F0C6B8BFCE4}" srcOrd="0" destOrd="0" presId="urn:microsoft.com/office/officeart/2005/8/layout/hierarchy3"/>
    <dgm:cxn modelId="{65EB10B6-82D1-4EEB-AA10-E9E4F4CB5733}" type="presOf" srcId="{3EF8B2DA-A768-4280-9396-07637790B916}" destId="{B0124BF6-6717-430B-9D92-DAF243513E25}" srcOrd="0" destOrd="5" presId="urn:microsoft.com/office/officeart/2005/8/layout/hierarchy3"/>
    <dgm:cxn modelId="{9DF9EA1F-0058-415B-9D2B-53FE05C2BE4D}" srcId="{3EF948BA-D69D-41CA-AB2B-B6C5C38AB168}" destId="{3B947471-E2AC-44EC-85D2-24B65BDBD3B9}" srcOrd="1" destOrd="0" parTransId="{68427867-D2C1-4F14-B786-11E289C2D8B2}" sibTransId="{0F459B2E-5CAC-4C15-B9AC-C2217EE4FBD4}"/>
    <dgm:cxn modelId="{2EE24692-7A7A-4A81-9B67-7A2B642D5A9E}" srcId="{88C8A89B-7889-4700-A494-51290577532D}" destId="{E320761D-BE72-4E07-8C52-FE0EA500E7CC}" srcOrd="1" destOrd="0" parTransId="{13CE3AD6-AB44-4BD7-A98F-72B72A129986}" sibTransId="{08762D54-BEB7-47A7-9927-B9D00822B553}"/>
    <dgm:cxn modelId="{916A85A8-B753-4199-891D-1320274C4D89}" type="presOf" srcId="{3B947471-E2AC-44EC-85D2-24B65BDBD3B9}" destId="{35BCBADE-CDEE-4592-8047-57F858462921}" srcOrd="0" destOrd="0" presId="urn:microsoft.com/office/officeart/2005/8/layout/hierarchy3"/>
    <dgm:cxn modelId="{3FB2533B-A8C5-4F9D-BE9C-50B13A11803E}" type="presOf" srcId="{68427867-D2C1-4F14-B786-11E289C2D8B2}" destId="{DCC60BAF-FBC5-4B08-92DB-25C3349DDC4D}" srcOrd="0" destOrd="0" presId="urn:microsoft.com/office/officeart/2005/8/layout/hierarchy3"/>
    <dgm:cxn modelId="{858C179A-6B6F-4DC0-A829-CED26C19D6C9}" srcId="{E320761D-BE72-4E07-8C52-FE0EA500E7CC}" destId="{8919D7C8-4D36-4804-BFA7-C081E0D727FC}" srcOrd="2" destOrd="0" parTransId="{B35FE72B-70AB-41D8-8EC0-4BC576440321}" sibTransId="{AC284A46-28B7-4DDA-A8B3-7ED534828BE1}"/>
    <dgm:cxn modelId="{5AF397F8-83D1-405A-91B6-0537F51734C0}" type="presOf" srcId="{8919D7C8-4D36-4804-BFA7-C081E0D727FC}" destId="{8C6692A4-DC00-4A77-AAF3-E043DFEE8D18}" srcOrd="0" destOrd="0" presId="urn:microsoft.com/office/officeart/2005/8/layout/hierarchy3"/>
    <dgm:cxn modelId="{3306296D-0E08-43CB-8071-3882AE98059C}" type="presParOf" srcId="{5CBA2D43-A019-4530-8F55-7668BA0FBF67}" destId="{7AC3BBFE-AB0F-4791-93A9-49222898A732}" srcOrd="0" destOrd="0" presId="urn:microsoft.com/office/officeart/2005/8/layout/hierarchy3"/>
    <dgm:cxn modelId="{3101EF1F-601E-4BDF-83B7-B0E304AFBD65}" type="presParOf" srcId="{7AC3BBFE-AB0F-4791-93A9-49222898A732}" destId="{EAEC0BA1-182B-4D12-B347-F3898714D631}" srcOrd="0" destOrd="0" presId="urn:microsoft.com/office/officeart/2005/8/layout/hierarchy3"/>
    <dgm:cxn modelId="{8910B649-9DC4-4FFB-8EE7-F30819A4F12A}" type="presParOf" srcId="{EAEC0BA1-182B-4D12-B347-F3898714D631}" destId="{1F8FA982-E9B7-42FA-9AC3-54B58E027446}" srcOrd="0" destOrd="0" presId="urn:microsoft.com/office/officeart/2005/8/layout/hierarchy3"/>
    <dgm:cxn modelId="{F9D63A88-0785-4F65-B4F9-BC42B5D7BE62}" type="presParOf" srcId="{EAEC0BA1-182B-4D12-B347-F3898714D631}" destId="{BC31F7D8-3CD4-4CC9-BC85-A13E9C151CF2}" srcOrd="1" destOrd="0" presId="urn:microsoft.com/office/officeart/2005/8/layout/hierarchy3"/>
    <dgm:cxn modelId="{AF2AD8FE-9844-482B-B3FA-4D9A862C5EEE}" type="presParOf" srcId="{7AC3BBFE-AB0F-4791-93A9-49222898A732}" destId="{EB467C6F-EADD-4A93-8423-A3E2BF27C5A0}" srcOrd="1" destOrd="0" presId="urn:microsoft.com/office/officeart/2005/8/layout/hierarchy3"/>
    <dgm:cxn modelId="{184F78C3-640C-478D-938C-D535F2DC797F}" type="presParOf" srcId="{EB467C6F-EADD-4A93-8423-A3E2BF27C5A0}" destId="{8C0C2362-D0D1-403D-8AB5-1BE6BC675929}" srcOrd="0" destOrd="0" presId="urn:microsoft.com/office/officeart/2005/8/layout/hierarchy3"/>
    <dgm:cxn modelId="{EB9192EC-36EA-414D-8CE2-67BA158F4D96}" type="presParOf" srcId="{EB467C6F-EADD-4A93-8423-A3E2BF27C5A0}" destId="{5232C95D-CEEA-476B-BC6C-BFC235DAB935}" srcOrd="1" destOrd="0" presId="urn:microsoft.com/office/officeart/2005/8/layout/hierarchy3"/>
    <dgm:cxn modelId="{271DC043-339E-4714-92AA-E56EFC78566B}" type="presParOf" srcId="{EB467C6F-EADD-4A93-8423-A3E2BF27C5A0}" destId="{DCC60BAF-FBC5-4B08-92DB-25C3349DDC4D}" srcOrd="2" destOrd="0" presId="urn:microsoft.com/office/officeart/2005/8/layout/hierarchy3"/>
    <dgm:cxn modelId="{4E137C76-6E4F-4F8C-8F58-7B80CF59B668}" type="presParOf" srcId="{EB467C6F-EADD-4A93-8423-A3E2BF27C5A0}" destId="{35BCBADE-CDEE-4592-8047-57F858462921}" srcOrd="3" destOrd="0" presId="urn:microsoft.com/office/officeart/2005/8/layout/hierarchy3"/>
    <dgm:cxn modelId="{D27E825A-3460-47A7-BFBD-2540E43C5FAD}" type="presParOf" srcId="{EB467C6F-EADD-4A93-8423-A3E2BF27C5A0}" destId="{BF82DE32-2A13-4ACD-A98A-4A92C39BE0EA}" srcOrd="4" destOrd="0" presId="urn:microsoft.com/office/officeart/2005/8/layout/hierarchy3"/>
    <dgm:cxn modelId="{3906DE82-FF37-4566-AFA5-9EC4AE289BC1}" type="presParOf" srcId="{EB467C6F-EADD-4A93-8423-A3E2BF27C5A0}" destId="{5BBDB417-D2EE-4A23-A6FA-9F0C6B8BFCE4}" srcOrd="5" destOrd="0" presId="urn:microsoft.com/office/officeart/2005/8/layout/hierarchy3"/>
    <dgm:cxn modelId="{D77537FE-C5DD-4E8B-A0D9-015E704A646B}" type="presParOf" srcId="{5CBA2D43-A019-4530-8F55-7668BA0FBF67}" destId="{C2E54F01-0D8A-41D9-84BB-703C23C67953}" srcOrd="1" destOrd="0" presId="urn:microsoft.com/office/officeart/2005/8/layout/hierarchy3"/>
    <dgm:cxn modelId="{0AF2D5FC-E281-489D-9E58-1FC0368C8803}" type="presParOf" srcId="{C2E54F01-0D8A-41D9-84BB-703C23C67953}" destId="{D9311B72-EBA0-4794-8FA4-388E0FA7C6C0}" srcOrd="0" destOrd="0" presId="urn:microsoft.com/office/officeart/2005/8/layout/hierarchy3"/>
    <dgm:cxn modelId="{01614F4E-CF7C-4D42-B5EC-F86C72FB63CD}" type="presParOf" srcId="{D9311B72-EBA0-4794-8FA4-388E0FA7C6C0}" destId="{F64F882A-80A5-41A5-9F45-521496908370}" srcOrd="0" destOrd="0" presId="urn:microsoft.com/office/officeart/2005/8/layout/hierarchy3"/>
    <dgm:cxn modelId="{3734A277-BE05-4BFA-89BF-EF5E8D706226}" type="presParOf" srcId="{D9311B72-EBA0-4794-8FA4-388E0FA7C6C0}" destId="{90648EDD-0A0B-4E5A-9250-A48F558D3919}" srcOrd="1" destOrd="0" presId="urn:microsoft.com/office/officeart/2005/8/layout/hierarchy3"/>
    <dgm:cxn modelId="{1A0A9679-AD11-4F93-976E-D8EF09CF2D47}" type="presParOf" srcId="{C2E54F01-0D8A-41D9-84BB-703C23C67953}" destId="{F9E67A90-EC1D-44AF-A1FE-D7F0A2017B9E}" srcOrd="1" destOrd="0" presId="urn:microsoft.com/office/officeart/2005/8/layout/hierarchy3"/>
    <dgm:cxn modelId="{F963FE15-4034-43E4-B8B5-28D109A6020F}" type="presParOf" srcId="{F9E67A90-EC1D-44AF-A1FE-D7F0A2017B9E}" destId="{9CA59062-287C-4295-AF8A-FC3C752EAAFE}" srcOrd="0" destOrd="0" presId="urn:microsoft.com/office/officeart/2005/8/layout/hierarchy3"/>
    <dgm:cxn modelId="{A6F78E2C-AFBD-4B30-9A73-BD49F9B78584}" type="presParOf" srcId="{F9E67A90-EC1D-44AF-A1FE-D7F0A2017B9E}" destId="{81D1085E-1EFA-4ED5-A0E3-B296D0640A6D}" srcOrd="1" destOrd="0" presId="urn:microsoft.com/office/officeart/2005/8/layout/hierarchy3"/>
    <dgm:cxn modelId="{20AFBCA1-530F-457C-82F6-1F69EC5F7B6D}" type="presParOf" srcId="{F9E67A90-EC1D-44AF-A1FE-D7F0A2017B9E}" destId="{FF5659BC-5B27-4BBE-B67A-485BA4CABE82}" srcOrd="2" destOrd="0" presId="urn:microsoft.com/office/officeart/2005/8/layout/hierarchy3"/>
    <dgm:cxn modelId="{724F291B-B4E5-45F7-8510-141602DE02F4}" type="presParOf" srcId="{F9E67A90-EC1D-44AF-A1FE-D7F0A2017B9E}" destId="{698DED72-F41A-40B5-87C0-1DCBB13C4203}" srcOrd="3" destOrd="0" presId="urn:microsoft.com/office/officeart/2005/8/layout/hierarchy3"/>
    <dgm:cxn modelId="{6AD02163-3B2D-438D-809D-EAFA7B349319}" type="presParOf" srcId="{F9E67A90-EC1D-44AF-A1FE-D7F0A2017B9E}" destId="{76D37252-5046-4AD3-9159-A04E384AA058}" srcOrd="4" destOrd="0" presId="urn:microsoft.com/office/officeart/2005/8/layout/hierarchy3"/>
    <dgm:cxn modelId="{0B11ED01-8249-4FD9-AFD9-8B9C7277A92D}" type="presParOf" srcId="{F9E67A90-EC1D-44AF-A1FE-D7F0A2017B9E}" destId="{8C6692A4-DC00-4A77-AAF3-E043DFEE8D18}" srcOrd="5" destOrd="0" presId="urn:microsoft.com/office/officeart/2005/8/layout/hierarchy3"/>
    <dgm:cxn modelId="{B7635D13-AFC4-4951-8DE8-584CB7B79746}" type="presParOf" srcId="{5CBA2D43-A019-4530-8F55-7668BA0FBF67}" destId="{2F8555EF-06CA-48D7-9FA0-3E38EEFAE349}" srcOrd="2" destOrd="0" presId="urn:microsoft.com/office/officeart/2005/8/layout/hierarchy3"/>
    <dgm:cxn modelId="{34D80E5F-4028-4072-B484-82ECB644A461}" type="presParOf" srcId="{2F8555EF-06CA-48D7-9FA0-3E38EEFAE349}" destId="{BBE1AA94-9D1D-4C2E-8DA7-8187348B7470}" srcOrd="0" destOrd="0" presId="urn:microsoft.com/office/officeart/2005/8/layout/hierarchy3"/>
    <dgm:cxn modelId="{2D284DC1-96DA-4B8D-B8E8-854696179AEC}" type="presParOf" srcId="{BBE1AA94-9D1D-4C2E-8DA7-8187348B7470}" destId="{796BB617-117A-46B2-ACEC-61F363BCBE9F}" srcOrd="0" destOrd="0" presId="urn:microsoft.com/office/officeart/2005/8/layout/hierarchy3"/>
    <dgm:cxn modelId="{5132D604-0608-49FB-8F71-BED9A0E50184}" type="presParOf" srcId="{BBE1AA94-9D1D-4C2E-8DA7-8187348B7470}" destId="{3C8FE1AD-1746-4900-9C92-64E9AB9920CF}" srcOrd="1" destOrd="0" presId="urn:microsoft.com/office/officeart/2005/8/layout/hierarchy3"/>
    <dgm:cxn modelId="{45B165C4-D360-4612-93EF-22CFB58E4752}" type="presParOf" srcId="{2F8555EF-06CA-48D7-9FA0-3E38EEFAE349}" destId="{7DF31566-C160-4FD8-AA8D-D929EF889D66}" srcOrd="1" destOrd="0" presId="urn:microsoft.com/office/officeart/2005/8/layout/hierarchy3"/>
    <dgm:cxn modelId="{11EC0FEA-5F44-432A-A5BD-36B235B25883}" type="presParOf" srcId="{7DF31566-C160-4FD8-AA8D-D929EF889D66}" destId="{E4118B60-6458-4547-BB85-9AC4D177BF80}" srcOrd="0" destOrd="0" presId="urn:microsoft.com/office/officeart/2005/8/layout/hierarchy3"/>
    <dgm:cxn modelId="{F6A67CEF-F1BF-4785-BC6E-BA6BE2ADD3B0}" type="presParOf" srcId="{7DF31566-C160-4FD8-AA8D-D929EF889D66}" destId="{B0124BF6-6717-430B-9D92-DAF243513E25}" srcOrd="1" destOrd="0" presId="urn:microsoft.com/office/officeart/2005/8/layout/hierarchy3"/>
    <dgm:cxn modelId="{7373F781-84D3-4F73-A2DF-3186594D9FCF}" type="presParOf" srcId="{7DF31566-C160-4FD8-AA8D-D929EF889D66}" destId="{0C6498B2-7920-44BB-917E-56ED3AC1BFEC}" srcOrd="2" destOrd="0" presId="urn:microsoft.com/office/officeart/2005/8/layout/hierarchy3"/>
    <dgm:cxn modelId="{80D9E639-B441-4ECC-86DB-33076CEC50BC}" type="presParOf" srcId="{7DF31566-C160-4FD8-AA8D-D929EF889D66}" destId="{FAF28F55-4649-475B-8241-095E2B16B1D1}" srcOrd="3" destOrd="0" presId="urn:microsoft.com/office/officeart/2005/8/layout/hierarchy3"/>
    <dgm:cxn modelId="{F10C49A8-2C49-40F0-A244-2A144CBFE90F}" type="presParOf" srcId="{7DF31566-C160-4FD8-AA8D-D929EF889D66}" destId="{01E66057-372C-47AA-A02E-8CCC09CD7A7F}" srcOrd="4" destOrd="0" presId="urn:microsoft.com/office/officeart/2005/8/layout/hierarchy3"/>
    <dgm:cxn modelId="{C41DD9D1-E566-4551-9CA1-7C3BA4DFD03C}" type="presParOf" srcId="{7DF31566-C160-4FD8-AA8D-D929EF889D66}" destId="{9BE0113C-C593-4EC0-B291-D04CD05E1EF9}" srcOrd="5" destOrd="0" presId="urn:microsoft.com/office/officeart/2005/8/layout/hierarchy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BC6C3F-C67C-40B2-851A-7C76EECC63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0432999-EDB8-48E3-BD54-F22F0567EEC5}">
      <dgm:prSet phldrT="[Text]" custT="1"/>
      <dgm:spPr>
        <a:solidFill>
          <a:srgbClr val="7DDDFF"/>
        </a:solidFill>
      </dgm:spPr>
      <dgm:t>
        <a:bodyPr/>
        <a:lstStyle/>
        <a:p>
          <a:r>
            <a: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A department or establishment of the Central Government or State Government; or</a:t>
          </a:r>
          <a:endParaRPr lang="en-IN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F7CCF71-0C52-4929-A733-D57B6FD2F05E}" type="parTrans" cxnId="{89B5FB9E-C72A-4BD3-A006-F921B1A6E4A6}">
      <dgm:prSet/>
      <dgm:spPr/>
      <dgm:t>
        <a:bodyPr/>
        <a:lstStyle/>
        <a:p>
          <a:endParaRPr lang="en-IN"/>
        </a:p>
      </dgm:t>
    </dgm:pt>
    <dgm:pt modelId="{D14475C7-F485-4EE3-A18C-3CC1B4EA3C5C}" type="sibTrans" cxnId="{89B5FB9E-C72A-4BD3-A006-F921B1A6E4A6}">
      <dgm:prSet/>
      <dgm:spPr/>
      <dgm:t>
        <a:bodyPr/>
        <a:lstStyle/>
        <a:p>
          <a:endParaRPr lang="en-IN"/>
        </a:p>
      </dgm:t>
    </dgm:pt>
    <dgm:pt modelId="{9FA59413-7258-4429-9886-21C6A330CD4E}">
      <dgm:prSet custT="1"/>
      <dgm:spPr>
        <a:solidFill>
          <a:srgbClr val="7DDDFF"/>
        </a:solidFill>
      </dgm:spPr>
      <dgm:t>
        <a:bodyPr/>
        <a:lstStyle/>
        <a:p>
          <a:r>
            <a: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Local authority; or</a:t>
          </a:r>
        </a:p>
      </dgm:t>
    </dgm:pt>
    <dgm:pt modelId="{D1DC3FF2-E102-4FBA-8FE9-8368A3C5DC6D}" type="parTrans" cxnId="{1B6A74E1-4BB9-488D-9B03-758B842DB4E7}">
      <dgm:prSet/>
      <dgm:spPr/>
      <dgm:t>
        <a:bodyPr/>
        <a:lstStyle/>
        <a:p>
          <a:endParaRPr lang="en-IN"/>
        </a:p>
      </dgm:t>
    </dgm:pt>
    <dgm:pt modelId="{48EF4B3D-D269-44E7-89C8-5892E5ABF0BB}" type="sibTrans" cxnId="{1B6A74E1-4BB9-488D-9B03-758B842DB4E7}">
      <dgm:prSet/>
      <dgm:spPr/>
      <dgm:t>
        <a:bodyPr/>
        <a:lstStyle/>
        <a:p>
          <a:endParaRPr lang="en-IN"/>
        </a:p>
      </dgm:t>
    </dgm:pt>
    <dgm:pt modelId="{BE1ACB2D-F36D-43B9-AA05-A23E00C4EC97}">
      <dgm:prSet custT="1"/>
      <dgm:spPr>
        <a:solidFill>
          <a:srgbClr val="7DDDFF"/>
        </a:solidFill>
      </dgm:spPr>
      <dgm:t>
        <a:bodyPr/>
        <a:lstStyle/>
        <a:p>
          <a:r>
            <a: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Governmental agencies; or</a:t>
          </a:r>
        </a:p>
      </dgm:t>
    </dgm:pt>
    <dgm:pt modelId="{592FCC9D-D443-4E73-83E3-1A5A0FED0806}" type="parTrans" cxnId="{EC94FEBF-AB68-4734-BCC0-2143550E6565}">
      <dgm:prSet/>
      <dgm:spPr/>
      <dgm:t>
        <a:bodyPr/>
        <a:lstStyle/>
        <a:p>
          <a:endParaRPr lang="en-IN"/>
        </a:p>
      </dgm:t>
    </dgm:pt>
    <dgm:pt modelId="{0AB311FE-9C7E-4541-B222-A5C658164E28}" type="sibTrans" cxnId="{EC94FEBF-AB68-4734-BCC0-2143550E6565}">
      <dgm:prSet/>
      <dgm:spPr/>
      <dgm:t>
        <a:bodyPr/>
        <a:lstStyle/>
        <a:p>
          <a:endParaRPr lang="en-IN"/>
        </a:p>
      </dgm:t>
    </dgm:pt>
    <dgm:pt modelId="{170F4343-EA56-4336-97B6-46BF6E6B9527}">
      <dgm:prSet custT="1"/>
      <dgm:spPr>
        <a:solidFill>
          <a:srgbClr val="7DDDFF"/>
        </a:solidFill>
      </dgm:spPr>
      <dgm:t>
        <a:bodyPr/>
        <a:lstStyle/>
        <a:p>
          <a:r>
            <a: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Such persons or category of persons as may be notified by the Government on the recommendations of the Council</a:t>
          </a:r>
          <a:endParaRPr lang="en-IN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449D3A6-BCD5-42E6-98DA-4D735DCDD153}" type="parTrans" cxnId="{A32D2D75-EA35-46CF-8B9F-9E80C8E58924}">
      <dgm:prSet/>
      <dgm:spPr/>
      <dgm:t>
        <a:bodyPr/>
        <a:lstStyle/>
        <a:p>
          <a:endParaRPr lang="en-IN"/>
        </a:p>
      </dgm:t>
    </dgm:pt>
    <dgm:pt modelId="{32E8D7D3-E408-4C02-9948-DB92FDAAD95B}" type="sibTrans" cxnId="{A32D2D75-EA35-46CF-8B9F-9E80C8E58924}">
      <dgm:prSet/>
      <dgm:spPr/>
      <dgm:t>
        <a:bodyPr/>
        <a:lstStyle/>
        <a:p>
          <a:endParaRPr lang="en-IN"/>
        </a:p>
      </dgm:t>
    </dgm:pt>
    <dgm:pt modelId="{FD153974-B86E-43F9-9EA0-3DD4E0DD989D}" type="pres">
      <dgm:prSet presAssocID="{A0BC6C3F-C67C-40B2-851A-7C76EECC63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55E8F-F29C-43CE-A1B4-BCD9F1358BD7}" type="pres">
      <dgm:prSet presAssocID="{C0432999-EDB8-48E3-BD54-F22F0567EEC5}" presName="parentLin" presStyleCnt="0"/>
      <dgm:spPr/>
    </dgm:pt>
    <dgm:pt modelId="{C505C5AC-5560-4069-A5F4-95C5288B8C93}" type="pres">
      <dgm:prSet presAssocID="{C0432999-EDB8-48E3-BD54-F22F0567EEC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56102F-6FCC-4B57-ACE2-F692BBEC4CEC}" type="pres">
      <dgm:prSet presAssocID="{C0432999-EDB8-48E3-BD54-F22F0567EEC5}" presName="parentText" presStyleLbl="node1" presStyleIdx="0" presStyleCnt="4" custScaleX="13236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28DBF6-D086-4AA5-9134-5347656CD528}" type="pres">
      <dgm:prSet presAssocID="{C0432999-EDB8-48E3-BD54-F22F0567EEC5}" presName="negativeSpace" presStyleCnt="0"/>
      <dgm:spPr/>
    </dgm:pt>
    <dgm:pt modelId="{35583D19-7C36-4618-BD77-B1C334D16424}" type="pres">
      <dgm:prSet presAssocID="{C0432999-EDB8-48E3-BD54-F22F0567EEC5}" presName="childText" presStyleLbl="conFgAcc1" presStyleIdx="0" presStyleCnt="4">
        <dgm:presLayoutVars>
          <dgm:bulletEnabled val="1"/>
        </dgm:presLayoutVars>
      </dgm:prSet>
      <dgm:spPr>
        <a:ln w="28575">
          <a:solidFill>
            <a:schemeClr val="tx1">
              <a:lumMod val="65000"/>
              <a:lumOff val="35000"/>
            </a:schemeClr>
          </a:solidFill>
        </a:ln>
      </dgm:spPr>
    </dgm:pt>
    <dgm:pt modelId="{5D8DBAC8-81DD-4E97-83EE-F07CD7F7B5A7}" type="pres">
      <dgm:prSet presAssocID="{D14475C7-F485-4EE3-A18C-3CC1B4EA3C5C}" presName="spaceBetweenRectangles" presStyleCnt="0"/>
      <dgm:spPr/>
    </dgm:pt>
    <dgm:pt modelId="{A8DA646E-D7D3-41DE-B379-F7CC6E08F79C}" type="pres">
      <dgm:prSet presAssocID="{9FA59413-7258-4429-9886-21C6A330CD4E}" presName="parentLin" presStyleCnt="0"/>
      <dgm:spPr/>
    </dgm:pt>
    <dgm:pt modelId="{CC832EC5-AE69-488D-91D5-AEB3AEAFA01B}" type="pres">
      <dgm:prSet presAssocID="{9FA59413-7258-4429-9886-21C6A330CD4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5B2B52C-45D9-4572-A13A-73186AAD08F1}" type="pres">
      <dgm:prSet presAssocID="{9FA59413-7258-4429-9886-21C6A330CD4E}" presName="parentText" presStyleLbl="node1" presStyleIdx="1" presStyleCnt="4" custScaleX="132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3F36F-6B1B-41F8-BBF4-CBB55DD57DE1}" type="pres">
      <dgm:prSet presAssocID="{9FA59413-7258-4429-9886-21C6A330CD4E}" presName="negativeSpace" presStyleCnt="0"/>
      <dgm:spPr/>
    </dgm:pt>
    <dgm:pt modelId="{1129D919-4D74-4D5F-B2AA-54C20606A3AA}" type="pres">
      <dgm:prSet presAssocID="{9FA59413-7258-4429-9886-21C6A330CD4E}" presName="childText" presStyleLbl="conFgAcc1" presStyleIdx="1" presStyleCnt="4">
        <dgm:presLayoutVars>
          <dgm:bulletEnabled val="1"/>
        </dgm:presLayoutVars>
      </dgm:prSet>
      <dgm:spPr>
        <a:ln w="28575">
          <a:solidFill>
            <a:schemeClr val="tx1">
              <a:lumMod val="65000"/>
              <a:lumOff val="35000"/>
            </a:schemeClr>
          </a:solidFill>
        </a:ln>
      </dgm:spPr>
    </dgm:pt>
    <dgm:pt modelId="{D5D0E243-C16F-446C-AA0A-F9C5C4FC6F1D}" type="pres">
      <dgm:prSet presAssocID="{48EF4B3D-D269-44E7-89C8-5892E5ABF0BB}" presName="spaceBetweenRectangles" presStyleCnt="0"/>
      <dgm:spPr/>
    </dgm:pt>
    <dgm:pt modelId="{22D8F5EF-BA7E-4F24-9389-162AA3C27416}" type="pres">
      <dgm:prSet presAssocID="{BE1ACB2D-F36D-43B9-AA05-A23E00C4EC97}" presName="parentLin" presStyleCnt="0"/>
      <dgm:spPr/>
    </dgm:pt>
    <dgm:pt modelId="{2230D2D9-67FF-49C7-8C8F-9B8715CBD601}" type="pres">
      <dgm:prSet presAssocID="{BE1ACB2D-F36D-43B9-AA05-A23E00C4EC9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D6A5290-AFCF-4EE8-8A33-25A5A3A88BEC}" type="pres">
      <dgm:prSet presAssocID="{BE1ACB2D-F36D-43B9-AA05-A23E00C4EC97}" presName="parentText" presStyleLbl="node1" presStyleIdx="2" presStyleCnt="4" custScaleX="132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8BA58-2961-4576-B327-D9B54A736ECC}" type="pres">
      <dgm:prSet presAssocID="{BE1ACB2D-F36D-43B9-AA05-A23E00C4EC97}" presName="negativeSpace" presStyleCnt="0"/>
      <dgm:spPr/>
    </dgm:pt>
    <dgm:pt modelId="{5B06E470-579E-4EB3-8E86-95B964DD2F21}" type="pres">
      <dgm:prSet presAssocID="{BE1ACB2D-F36D-43B9-AA05-A23E00C4EC97}" presName="childText" presStyleLbl="conFgAcc1" presStyleIdx="2" presStyleCnt="4">
        <dgm:presLayoutVars>
          <dgm:bulletEnabled val="1"/>
        </dgm:presLayoutVars>
      </dgm:prSet>
      <dgm:spPr>
        <a:ln w="28575">
          <a:solidFill>
            <a:schemeClr val="tx1">
              <a:lumMod val="65000"/>
              <a:lumOff val="35000"/>
            </a:schemeClr>
          </a:solidFill>
        </a:ln>
      </dgm:spPr>
    </dgm:pt>
    <dgm:pt modelId="{DC08EB68-12B8-42D4-9B4B-0007415BC820}" type="pres">
      <dgm:prSet presAssocID="{0AB311FE-9C7E-4541-B222-A5C658164E28}" presName="spaceBetweenRectangles" presStyleCnt="0"/>
      <dgm:spPr/>
    </dgm:pt>
    <dgm:pt modelId="{E5089012-1EC1-44A8-A80B-818D6B0A80FD}" type="pres">
      <dgm:prSet presAssocID="{170F4343-EA56-4336-97B6-46BF6E6B9527}" presName="parentLin" presStyleCnt="0"/>
      <dgm:spPr/>
    </dgm:pt>
    <dgm:pt modelId="{9BF459DD-5C67-4ED5-91FC-59D97AF12301}" type="pres">
      <dgm:prSet presAssocID="{170F4343-EA56-4336-97B6-46BF6E6B952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8A05F76-99EE-4CAC-9903-2878D8886BC3}" type="pres">
      <dgm:prSet presAssocID="{170F4343-EA56-4336-97B6-46BF6E6B9527}" presName="parentText" presStyleLbl="node1" presStyleIdx="3" presStyleCnt="4" custScaleX="132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C4373-26BA-4513-B22A-16FB0FF582D4}" type="pres">
      <dgm:prSet presAssocID="{170F4343-EA56-4336-97B6-46BF6E6B9527}" presName="negativeSpace" presStyleCnt="0"/>
      <dgm:spPr/>
    </dgm:pt>
    <dgm:pt modelId="{7D445E2B-7ABA-4DE0-B59C-A878C0114AE3}" type="pres">
      <dgm:prSet presAssocID="{170F4343-EA56-4336-97B6-46BF6E6B9527}" presName="childText" presStyleLbl="conFgAcc1" presStyleIdx="3" presStyleCnt="4">
        <dgm:presLayoutVars>
          <dgm:bulletEnabled val="1"/>
        </dgm:presLayoutVars>
      </dgm:prSet>
      <dgm:spPr>
        <a:ln w="28575"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89B5FB9E-C72A-4BD3-A006-F921B1A6E4A6}" srcId="{A0BC6C3F-C67C-40B2-851A-7C76EECC6340}" destId="{C0432999-EDB8-48E3-BD54-F22F0567EEC5}" srcOrd="0" destOrd="0" parTransId="{DF7CCF71-0C52-4929-A733-D57B6FD2F05E}" sibTransId="{D14475C7-F485-4EE3-A18C-3CC1B4EA3C5C}"/>
    <dgm:cxn modelId="{BAC18EFB-ABF8-4B50-846B-FD801102AFB3}" type="presOf" srcId="{170F4343-EA56-4336-97B6-46BF6E6B9527}" destId="{B8A05F76-99EE-4CAC-9903-2878D8886BC3}" srcOrd="1" destOrd="0" presId="urn:microsoft.com/office/officeart/2005/8/layout/list1"/>
    <dgm:cxn modelId="{B109FCC0-E55A-4B4D-9A56-E91FC2FA2CC1}" type="presOf" srcId="{C0432999-EDB8-48E3-BD54-F22F0567EEC5}" destId="{C505C5AC-5560-4069-A5F4-95C5288B8C93}" srcOrd="0" destOrd="0" presId="urn:microsoft.com/office/officeart/2005/8/layout/list1"/>
    <dgm:cxn modelId="{A32D2D75-EA35-46CF-8B9F-9E80C8E58924}" srcId="{A0BC6C3F-C67C-40B2-851A-7C76EECC6340}" destId="{170F4343-EA56-4336-97B6-46BF6E6B9527}" srcOrd="3" destOrd="0" parTransId="{C449D3A6-BCD5-42E6-98DA-4D735DCDD153}" sibTransId="{32E8D7D3-E408-4C02-9948-DB92FDAAD95B}"/>
    <dgm:cxn modelId="{22AA89A3-D6E8-412B-BAE2-1F7718D210D7}" type="presOf" srcId="{BE1ACB2D-F36D-43B9-AA05-A23E00C4EC97}" destId="{2230D2D9-67FF-49C7-8C8F-9B8715CBD601}" srcOrd="0" destOrd="0" presId="urn:microsoft.com/office/officeart/2005/8/layout/list1"/>
    <dgm:cxn modelId="{BC960012-3BA8-4D3F-BF43-705E350858FE}" type="presOf" srcId="{9FA59413-7258-4429-9886-21C6A330CD4E}" destId="{95B2B52C-45D9-4572-A13A-73186AAD08F1}" srcOrd="1" destOrd="0" presId="urn:microsoft.com/office/officeart/2005/8/layout/list1"/>
    <dgm:cxn modelId="{770CB172-AC4C-41B0-ABAF-82AC114BB5E3}" type="presOf" srcId="{C0432999-EDB8-48E3-BD54-F22F0567EEC5}" destId="{1856102F-6FCC-4B57-ACE2-F692BBEC4CEC}" srcOrd="1" destOrd="0" presId="urn:microsoft.com/office/officeart/2005/8/layout/list1"/>
    <dgm:cxn modelId="{EC94FEBF-AB68-4734-BCC0-2143550E6565}" srcId="{A0BC6C3F-C67C-40B2-851A-7C76EECC6340}" destId="{BE1ACB2D-F36D-43B9-AA05-A23E00C4EC97}" srcOrd="2" destOrd="0" parTransId="{592FCC9D-D443-4E73-83E3-1A5A0FED0806}" sibTransId="{0AB311FE-9C7E-4541-B222-A5C658164E28}"/>
    <dgm:cxn modelId="{D7BAEA55-9C48-497B-9970-EE1B7F4E2654}" type="presOf" srcId="{A0BC6C3F-C67C-40B2-851A-7C76EECC6340}" destId="{FD153974-B86E-43F9-9EA0-3DD4E0DD989D}" srcOrd="0" destOrd="0" presId="urn:microsoft.com/office/officeart/2005/8/layout/list1"/>
    <dgm:cxn modelId="{0C4A85AD-FAEA-4CD6-B2D4-6320B93FB770}" type="presOf" srcId="{9FA59413-7258-4429-9886-21C6A330CD4E}" destId="{CC832EC5-AE69-488D-91D5-AEB3AEAFA01B}" srcOrd="0" destOrd="0" presId="urn:microsoft.com/office/officeart/2005/8/layout/list1"/>
    <dgm:cxn modelId="{1B6A74E1-4BB9-488D-9B03-758B842DB4E7}" srcId="{A0BC6C3F-C67C-40B2-851A-7C76EECC6340}" destId="{9FA59413-7258-4429-9886-21C6A330CD4E}" srcOrd="1" destOrd="0" parTransId="{D1DC3FF2-E102-4FBA-8FE9-8368A3C5DC6D}" sibTransId="{48EF4B3D-D269-44E7-89C8-5892E5ABF0BB}"/>
    <dgm:cxn modelId="{6733EE35-20F7-439D-A031-1D725F8005F0}" type="presOf" srcId="{BE1ACB2D-F36D-43B9-AA05-A23E00C4EC97}" destId="{9D6A5290-AFCF-4EE8-8A33-25A5A3A88BEC}" srcOrd="1" destOrd="0" presId="urn:microsoft.com/office/officeart/2005/8/layout/list1"/>
    <dgm:cxn modelId="{AC8ECD14-5021-4C1A-A16A-388D1D00A1D3}" type="presOf" srcId="{170F4343-EA56-4336-97B6-46BF6E6B9527}" destId="{9BF459DD-5C67-4ED5-91FC-59D97AF12301}" srcOrd="0" destOrd="0" presId="urn:microsoft.com/office/officeart/2005/8/layout/list1"/>
    <dgm:cxn modelId="{9766443C-038A-4C69-8A94-C0FD23AF0C52}" type="presParOf" srcId="{FD153974-B86E-43F9-9EA0-3DD4E0DD989D}" destId="{74255E8F-F29C-43CE-A1B4-BCD9F1358BD7}" srcOrd="0" destOrd="0" presId="urn:microsoft.com/office/officeart/2005/8/layout/list1"/>
    <dgm:cxn modelId="{6FA0F839-0CAB-4528-B5D0-B80930C6BC93}" type="presParOf" srcId="{74255E8F-F29C-43CE-A1B4-BCD9F1358BD7}" destId="{C505C5AC-5560-4069-A5F4-95C5288B8C93}" srcOrd="0" destOrd="0" presId="urn:microsoft.com/office/officeart/2005/8/layout/list1"/>
    <dgm:cxn modelId="{F8B00C2E-FE0A-4611-A9BA-824C4382CA98}" type="presParOf" srcId="{74255E8F-F29C-43CE-A1B4-BCD9F1358BD7}" destId="{1856102F-6FCC-4B57-ACE2-F692BBEC4CEC}" srcOrd="1" destOrd="0" presId="urn:microsoft.com/office/officeart/2005/8/layout/list1"/>
    <dgm:cxn modelId="{A3C441A7-9A94-4AD5-BC91-B38B4B605E93}" type="presParOf" srcId="{FD153974-B86E-43F9-9EA0-3DD4E0DD989D}" destId="{9228DBF6-D086-4AA5-9134-5347656CD528}" srcOrd="1" destOrd="0" presId="urn:microsoft.com/office/officeart/2005/8/layout/list1"/>
    <dgm:cxn modelId="{4BFF289E-2E7A-4AB7-B434-33D420F1FFAA}" type="presParOf" srcId="{FD153974-B86E-43F9-9EA0-3DD4E0DD989D}" destId="{35583D19-7C36-4618-BD77-B1C334D16424}" srcOrd="2" destOrd="0" presId="urn:microsoft.com/office/officeart/2005/8/layout/list1"/>
    <dgm:cxn modelId="{4D18D636-1314-4D1D-B5E2-24F287124533}" type="presParOf" srcId="{FD153974-B86E-43F9-9EA0-3DD4E0DD989D}" destId="{5D8DBAC8-81DD-4E97-83EE-F07CD7F7B5A7}" srcOrd="3" destOrd="0" presId="urn:microsoft.com/office/officeart/2005/8/layout/list1"/>
    <dgm:cxn modelId="{E65FE0CC-A64F-46EE-87F6-4EA81E41FA10}" type="presParOf" srcId="{FD153974-B86E-43F9-9EA0-3DD4E0DD989D}" destId="{A8DA646E-D7D3-41DE-B379-F7CC6E08F79C}" srcOrd="4" destOrd="0" presId="urn:microsoft.com/office/officeart/2005/8/layout/list1"/>
    <dgm:cxn modelId="{3E2D6A21-FDAA-48D5-A24F-66F38AA7580D}" type="presParOf" srcId="{A8DA646E-D7D3-41DE-B379-F7CC6E08F79C}" destId="{CC832EC5-AE69-488D-91D5-AEB3AEAFA01B}" srcOrd="0" destOrd="0" presId="urn:microsoft.com/office/officeart/2005/8/layout/list1"/>
    <dgm:cxn modelId="{089030BD-AE67-4F6E-828D-43949B7F5998}" type="presParOf" srcId="{A8DA646E-D7D3-41DE-B379-F7CC6E08F79C}" destId="{95B2B52C-45D9-4572-A13A-73186AAD08F1}" srcOrd="1" destOrd="0" presId="urn:microsoft.com/office/officeart/2005/8/layout/list1"/>
    <dgm:cxn modelId="{7FA45B7C-322F-45D3-9931-B27E22D9BF8F}" type="presParOf" srcId="{FD153974-B86E-43F9-9EA0-3DD4E0DD989D}" destId="{6DC3F36F-6B1B-41F8-BBF4-CBB55DD57DE1}" srcOrd="5" destOrd="0" presId="urn:microsoft.com/office/officeart/2005/8/layout/list1"/>
    <dgm:cxn modelId="{C56364F8-6EA4-409E-92C7-1F8E19AF5E51}" type="presParOf" srcId="{FD153974-B86E-43F9-9EA0-3DD4E0DD989D}" destId="{1129D919-4D74-4D5F-B2AA-54C20606A3AA}" srcOrd="6" destOrd="0" presId="urn:microsoft.com/office/officeart/2005/8/layout/list1"/>
    <dgm:cxn modelId="{61423309-1E55-416B-993F-E620F7ACEE08}" type="presParOf" srcId="{FD153974-B86E-43F9-9EA0-3DD4E0DD989D}" destId="{D5D0E243-C16F-446C-AA0A-F9C5C4FC6F1D}" srcOrd="7" destOrd="0" presId="urn:microsoft.com/office/officeart/2005/8/layout/list1"/>
    <dgm:cxn modelId="{209D1C49-7BAF-414B-A766-B9CDE274D025}" type="presParOf" srcId="{FD153974-B86E-43F9-9EA0-3DD4E0DD989D}" destId="{22D8F5EF-BA7E-4F24-9389-162AA3C27416}" srcOrd="8" destOrd="0" presId="urn:microsoft.com/office/officeart/2005/8/layout/list1"/>
    <dgm:cxn modelId="{495678E6-4E3E-4101-9CB9-0AC05EE655B7}" type="presParOf" srcId="{22D8F5EF-BA7E-4F24-9389-162AA3C27416}" destId="{2230D2D9-67FF-49C7-8C8F-9B8715CBD601}" srcOrd="0" destOrd="0" presId="urn:microsoft.com/office/officeart/2005/8/layout/list1"/>
    <dgm:cxn modelId="{F5509F09-7769-4C0B-8322-845233F7615B}" type="presParOf" srcId="{22D8F5EF-BA7E-4F24-9389-162AA3C27416}" destId="{9D6A5290-AFCF-4EE8-8A33-25A5A3A88BEC}" srcOrd="1" destOrd="0" presId="urn:microsoft.com/office/officeart/2005/8/layout/list1"/>
    <dgm:cxn modelId="{86CD46CB-74B2-4D02-8097-AE25002574BD}" type="presParOf" srcId="{FD153974-B86E-43F9-9EA0-3DD4E0DD989D}" destId="{1D68BA58-2961-4576-B327-D9B54A736ECC}" srcOrd="9" destOrd="0" presId="urn:microsoft.com/office/officeart/2005/8/layout/list1"/>
    <dgm:cxn modelId="{B82AD7EA-95DF-4630-9ACB-4298B82AF518}" type="presParOf" srcId="{FD153974-B86E-43F9-9EA0-3DD4E0DD989D}" destId="{5B06E470-579E-4EB3-8E86-95B964DD2F21}" srcOrd="10" destOrd="0" presId="urn:microsoft.com/office/officeart/2005/8/layout/list1"/>
    <dgm:cxn modelId="{F1E568EF-1772-497C-A4A2-97D85CD86AB3}" type="presParOf" srcId="{FD153974-B86E-43F9-9EA0-3DD4E0DD989D}" destId="{DC08EB68-12B8-42D4-9B4B-0007415BC820}" srcOrd="11" destOrd="0" presId="urn:microsoft.com/office/officeart/2005/8/layout/list1"/>
    <dgm:cxn modelId="{A0CABDEC-D32D-4817-8EB5-AE4296EE9A0C}" type="presParOf" srcId="{FD153974-B86E-43F9-9EA0-3DD4E0DD989D}" destId="{E5089012-1EC1-44A8-A80B-818D6B0A80FD}" srcOrd="12" destOrd="0" presId="urn:microsoft.com/office/officeart/2005/8/layout/list1"/>
    <dgm:cxn modelId="{8AC03C54-178A-4FE7-A5E6-9ECE80B563C0}" type="presParOf" srcId="{E5089012-1EC1-44A8-A80B-818D6B0A80FD}" destId="{9BF459DD-5C67-4ED5-91FC-59D97AF12301}" srcOrd="0" destOrd="0" presId="urn:microsoft.com/office/officeart/2005/8/layout/list1"/>
    <dgm:cxn modelId="{DBD55D20-DF32-45C3-8F24-645307F8BD3D}" type="presParOf" srcId="{E5089012-1EC1-44A8-A80B-818D6B0A80FD}" destId="{B8A05F76-99EE-4CAC-9903-2878D8886BC3}" srcOrd="1" destOrd="0" presId="urn:microsoft.com/office/officeart/2005/8/layout/list1"/>
    <dgm:cxn modelId="{A1661A03-2420-402A-B88B-F93B394D7859}" type="presParOf" srcId="{FD153974-B86E-43F9-9EA0-3DD4E0DD989D}" destId="{485C4373-26BA-4513-B22A-16FB0FF582D4}" srcOrd="13" destOrd="0" presId="urn:microsoft.com/office/officeart/2005/8/layout/list1"/>
    <dgm:cxn modelId="{7C67324E-DE10-49F9-817B-0B6E0B06CECC}" type="presParOf" srcId="{FD153974-B86E-43F9-9EA0-3DD4E0DD989D}" destId="{7D445E2B-7ABA-4DE0-B59C-A878C0114AE3}" srcOrd="14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F624F2-9C41-4AF2-8663-A44B6769B06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1DC1A5F-9AF5-4ED9-933A-F8B3ECF46F9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Rate of TDS: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DBFC241C-C935-473A-BC72-2E43BC5CE4AE}" type="parTrans" cxnId="{2B272108-01C4-454E-89C6-4DA0CC16E5C0}">
      <dgm:prSet/>
      <dgm:spPr/>
      <dgm:t>
        <a:bodyPr/>
        <a:lstStyle/>
        <a:p>
          <a:endParaRPr lang="en-IN"/>
        </a:p>
      </dgm:t>
    </dgm:pt>
    <dgm:pt modelId="{EEEC0A8E-440A-4184-8361-64941F64273F}" type="sibTrans" cxnId="{2B272108-01C4-454E-89C6-4DA0CC16E5C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IN"/>
        </a:p>
      </dgm:t>
    </dgm:pt>
    <dgm:pt modelId="{5850269F-82B5-4ABF-AFCA-E85B06DCE75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Value for TDS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DAD744F5-FFC9-42E9-A519-D560821F6828}" type="parTrans" cxnId="{5A49379C-CA29-467C-8EF6-885A9F7B6260}">
      <dgm:prSet/>
      <dgm:spPr/>
      <dgm:t>
        <a:bodyPr/>
        <a:lstStyle/>
        <a:p>
          <a:endParaRPr lang="en-IN"/>
        </a:p>
      </dgm:t>
    </dgm:pt>
    <dgm:pt modelId="{D8E66878-9510-40FC-941C-F84C7150226D}" type="sibTrans" cxnId="{5A49379C-CA29-467C-8EF6-885A9F7B626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IN"/>
        </a:p>
      </dgm:t>
    </dgm:pt>
    <dgm:pt modelId="{322E30AA-5C03-40D9-AB8E-E4640C643CAF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US" sz="1600" dirty="0" smtClean="0">
              <a:latin typeface="Corbel" pitchFamily="34" charset="0"/>
            </a:rPr>
            <a:t>If total value under contract above </a:t>
          </a:r>
          <a:r>
            <a:rPr lang="en-US" sz="1600" dirty="0" err="1" smtClean="0">
              <a:latin typeface="Corbel" pitchFamily="34" charset="0"/>
            </a:rPr>
            <a:t>Rs</a:t>
          </a:r>
          <a:r>
            <a:rPr lang="en-US" sz="1600" dirty="0" smtClean="0">
              <a:latin typeface="Corbel" pitchFamily="34" charset="0"/>
            </a:rPr>
            <a:t>. 2.50 Lacs</a:t>
          </a:r>
          <a:endParaRPr lang="en-IN" sz="1600" dirty="0">
            <a:latin typeface="Corbel" pitchFamily="34" charset="0"/>
          </a:endParaRPr>
        </a:p>
      </dgm:t>
    </dgm:pt>
    <dgm:pt modelId="{66092FF4-3298-4A28-82DC-60604BD6D171}" type="parTrans" cxnId="{C86AB7C0-AA05-49A1-A899-EF935BC060E1}">
      <dgm:prSet/>
      <dgm:spPr/>
      <dgm:t>
        <a:bodyPr/>
        <a:lstStyle/>
        <a:p>
          <a:endParaRPr lang="en-IN"/>
        </a:p>
      </dgm:t>
    </dgm:pt>
    <dgm:pt modelId="{FA327CB4-FB23-4C32-B996-CFF8338BC2E8}" type="sibTrans" cxnId="{C86AB7C0-AA05-49A1-A899-EF935BC060E1}">
      <dgm:prSet/>
      <dgm:spPr/>
      <dgm:t>
        <a:bodyPr/>
        <a:lstStyle/>
        <a:p>
          <a:endParaRPr lang="en-IN"/>
        </a:p>
      </dgm:t>
    </dgm:pt>
    <dgm:pt modelId="{6BF22745-E50A-4959-987D-A4A3CBC5D0B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Payment of TDS &amp; Return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B8A9A89D-978A-47BF-BC7A-124327EBACCD}" type="parTrans" cxnId="{24588303-71BD-4F1C-8BB9-F92198E1B834}">
      <dgm:prSet/>
      <dgm:spPr/>
      <dgm:t>
        <a:bodyPr/>
        <a:lstStyle/>
        <a:p>
          <a:endParaRPr lang="en-IN"/>
        </a:p>
      </dgm:t>
    </dgm:pt>
    <dgm:pt modelId="{A3E035EF-50F7-4EEA-ADD2-EA624372DA3E}" type="sibTrans" cxnId="{24588303-71BD-4F1C-8BB9-F92198E1B83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IN"/>
        </a:p>
      </dgm:t>
    </dgm:pt>
    <dgm:pt modelId="{1F4E4721-7B93-4F28-9340-CF63AB3CD138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dirty="0" smtClean="0">
              <a:latin typeface="Corbel" pitchFamily="34" charset="0"/>
            </a:rPr>
            <a:t>Within 10 days after the end of the month in which such deduction is made</a:t>
          </a:r>
          <a:endParaRPr lang="en-IN" sz="1600" b="0" dirty="0"/>
        </a:p>
      </dgm:t>
    </dgm:pt>
    <dgm:pt modelId="{B0C70C77-6716-473C-91C1-9946CF3F5254}" type="parTrans" cxnId="{61562B05-2D7B-4B39-B6D1-626A0E5AB591}">
      <dgm:prSet/>
      <dgm:spPr/>
      <dgm:t>
        <a:bodyPr/>
        <a:lstStyle/>
        <a:p>
          <a:endParaRPr lang="en-IN"/>
        </a:p>
      </dgm:t>
    </dgm:pt>
    <dgm:pt modelId="{C3139FD3-33F0-436A-9A31-61A642D0B15A}" type="sibTrans" cxnId="{61562B05-2D7B-4B39-B6D1-626A0E5AB591}">
      <dgm:prSet/>
      <dgm:spPr/>
      <dgm:t>
        <a:bodyPr/>
        <a:lstStyle/>
        <a:p>
          <a:endParaRPr lang="en-IN"/>
        </a:p>
      </dgm:t>
    </dgm:pt>
    <dgm:pt modelId="{F6051CC7-E7C0-4C2C-BDB2-397898CD3304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u="none" dirty="0" smtClean="0">
              <a:latin typeface="Corbel" pitchFamily="34" charset="0"/>
            </a:rPr>
            <a:t>1% CGST/SGST each</a:t>
          </a:r>
        </a:p>
      </dgm:t>
    </dgm:pt>
    <dgm:pt modelId="{9F7E1DDE-A330-47C2-B1F3-34F406A41101}" type="parTrans" cxnId="{7A032844-72B4-49E4-BED0-90BB0AFD920E}">
      <dgm:prSet/>
      <dgm:spPr/>
      <dgm:t>
        <a:bodyPr/>
        <a:lstStyle/>
        <a:p>
          <a:endParaRPr lang="en-IN"/>
        </a:p>
      </dgm:t>
    </dgm:pt>
    <dgm:pt modelId="{821027AF-341B-469E-AC33-0E99321F5E1D}" type="sibTrans" cxnId="{7A032844-72B4-49E4-BED0-90BB0AFD920E}">
      <dgm:prSet/>
      <dgm:spPr/>
      <dgm:t>
        <a:bodyPr/>
        <a:lstStyle/>
        <a:p>
          <a:endParaRPr lang="en-IN"/>
        </a:p>
      </dgm:t>
    </dgm:pt>
    <dgm:pt modelId="{9CF91FA8-414E-4125-AD78-D33094EDBF3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Certificate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3C15FE7B-1039-4BB2-A201-7C6B0ACECAD7}" type="parTrans" cxnId="{D993DFD6-8840-41D7-95B4-D42D046A2F70}">
      <dgm:prSet/>
      <dgm:spPr/>
      <dgm:t>
        <a:bodyPr/>
        <a:lstStyle/>
        <a:p>
          <a:endParaRPr lang="en-IN"/>
        </a:p>
      </dgm:t>
    </dgm:pt>
    <dgm:pt modelId="{4958BB9F-05D3-46CC-916B-C8BEEF9A21C5}" type="sibTrans" cxnId="{D993DFD6-8840-41D7-95B4-D42D046A2F70}">
      <dgm:prSet/>
      <dgm:spPr/>
      <dgm:t>
        <a:bodyPr/>
        <a:lstStyle/>
        <a:p>
          <a:endParaRPr lang="en-IN"/>
        </a:p>
      </dgm:t>
    </dgm:pt>
    <dgm:pt modelId="{3E2F22FF-73FD-4ED2-9CF4-0AF24F2691FF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US" dirty="0" smtClean="0">
              <a:latin typeface="Corbel" pitchFamily="34" charset="0"/>
            </a:rPr>
            <a:t>Within 5 days from date of crediting TDS to govt.</a:t>
          </a:r>
          <a:endParaRPr lang="en-IN" dirty="0"/>
        </a:p>
      </dgm:t>
    </dgm:pt>
    <dgm:pt modelId="{AC480A0A-1263-448D-BAFA-66498B09D5B2}" type="parTrans" cxnId="{7EF836BE-55ED-4681-B121-3900094033A2}">
      <dgm:prSet/>
      <dgm:spPr/>
      <dgm:t>
        <a:bodyPr/>
        <a:lstStyle/>
        <a:p>
          <a:endParaRPr lang="en-IN"/>
        </a:p>
      </dgm:t>
    </dgm:pt>
    <dgm:pt modelId="{F5AB0B38-8B19-48E8-AABD-BBFDF92ABD36}" type="sibTrans" cxnId="{7EF836BE-55ED-4681-B121-3900094033A2}">
      <dgm:prSet/>
      <dgm:spPr/>
      <dgm:t>
        <a:bodyPr/>
        <a:lstStyle/>
        <a:p>
          <a:endParaRPr lang="en-IN"/>
        </a:p>
      </dgm:t>
    </dgm:pt>
    <dgm:pt modelId="{F6B6A5E7-2DC9-45D0-A381-16C6787FDE55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u="none" dirty="0" smtClean="0">
              <a:latin typeface="Corbel" pitchFamily="34" charset="0"/>
            </a:rPr>
            <a:t>IGST 2%</a:t>
          </a:r>
        </a:p>
      </dgm:t>
    </dgm:pt>
    <dgm:pt modelId="{E6563010-2262-484D-AD5A-04ACE40A2BD6}" type="parTrans" cxnId="{3B4C08B3-3589-434B-A69B-1A559F2C66DA}">
      <dgm:prSet/>
      <dgm:spPr/>
      <dgm:t>
        <a:bodyPr/>
        <a:lstStyle/>
        <a:p>
          <a:endParaRPr lang="en-US"/>
        </a:p>
      </dgm:t>
    </dgm:pt>
    <dgm:pt modelId="{389E5029-B3E0-44A1-8B44-09F4811E0597}" type="sibTrans" cxnId="{3B4C08B3-3589-434B-A69B-1A559F2C66DA}">
      <dgm:prSet/>
      <dgm:spPr/>
      <dgm:t>
        <a:bodyPr/>
        <a:lstStyle/>
        <a:p>
          <a:endParaRPr lang="en-US"/>
        </a:p>
      </dgm:t>
    </dgm:pt>
    <dgm:pt modelId="{3E2AD0BB-22D5-4E14-9EBF-85943B079F43}" type="pres">
      <dgm:prSet presAssocID="{D9F624F2-9C41-4AF2-8663-A44B6769B0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F1DD0-C614-4477-9500-D796E34618B1}" type="pres">
      <dgm:prSet presAssocID="{D9F624F2-9C41-4AF2-8663-A44B6769B06B}" presName="tSp" presStyleCnt="0"/>
      <dgm:spPr/>
    </dgm:pt>
    <dgm:pt modelId="{F8395C9D-5135-4622-B7D0-896D47D26758}" type="pres">
      <dgm:prSet presAssocID="{D9F624F2-9C41-4AF2-8663-A44B6769B06B}" presName="bSp" presStyleCnt="0"/>
      <dgm:spPr/>
    </dgm:pt>
    <dgm:pt modelId="{BDB12518-4798-4AAE-A629-3C600277A176}" type="pres">
      <dgm:prSet presAssocID="{D9F624F2-9C41-4AF2-8663-A44B6769B06B}" presName="process" presStyleCnt="0"/>
      <dgm:spPr/>
    </dgm:pt>
    <dgm:pt modelId="{571B3D49-6053-4DEE-82DF-A4DFB9F69E7A}" type="pres">
      <dgm:prSet presAssocID="{B1DC1A5F-9AF5-4ED9-933A-F8B3ECF46F94}" presName="composite1" presStyleCnt="0"/>
      <dgm:spPr/>
    </dgm:pt>
    <dgm:pt modelId="{C075A787-13A8-418E-B04F-FBB4C74B5183}" type="pres">
      <dgm:prSet presAssocID="{B1DC1A5F-9AF5-4ED9-933A-F8B3ECF46F94}" presName="dummyNode1" presStyleLbl="node1" presStyleIdx="0" presStyleCnt="4"/>
      <dgm:spPr/>
    </dgm:pt>
    <dgm:pt modelId="{7C43A159-0F8B-4950-A209-7867C2F67C8D}" type="pres">
      <dgm:prSet presAssocID="{B1DC1A5F-9AF5-4ED9-933A-F8B3ECF46F94}" presName="childNode1" presStyleLbl="bgAcc1" presStyleIdx="0" presStyleCnt="4" custScaleY="1248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C8BFE2-C876-4D08-8535-3B62C8867C65}" type="pres">
      <dgm:prSet presAssocID="{B1DC1A5F-9AF5-4ED9-933A-F8B3ECF46F9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9648A8-526B-433E-B0D0-EF6FB53FA3BF}" type="pres">
      <dgm:prSet presAssocID="{B1DC1A5F-9AF5-4ED9-933A-F8B3ECF46F94}" presName="parentNode1" presStyleLbl="node1" presStyleIdx="0" presStyleCnt="4" custLinFactNeighborX="-6363" custLinFactNeighborY="2134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0C6F60-0791-458B-B6CF-74C0BE2431EA}" type="pres">
      <dgm:prSet presAssocID="{B1DC1A5F-9AF5-4ED9-933A-F8B3ECF46F94}" presName="connSite1" presStyleCnt="0"/>
      <dgm:spPr/>
    </dgm:pt>
    <dgm:pt modelId="{F70F69EA-D42E-49DE-B109-4B289C03FD78}" type="pres">
      <dgm:prSet presAssocID="{EEEC0A8E-440A-4184-8361-64941F64273F}" presName="Name9" presStyleLbl="sibTrans2D1" presStyleIdx="0" presStyleCnt="3"/>
      <dgm:spPr/>
      <dgm:t>
        <a:bodyPr/>
        <a:lstStyle/>
        <a:p>
          <a:endParaRPr lang="en-US"/>
        </a:p>
      </dgm:t>
    </dgm:pt>
    <dgm:pt modelId="{190A9F0E-F47C-4051-89AA-A09F8B89D5BA}" type="pres">
      <dgm:prSet presAssocID="{5850269F-82B5-4ABF-AFCA-E85B06DCE758}" presName="composite2" presStyleCnt="0"/>
      <dgm:spPr/>
    </dgm:pt>
    <dgm:pt modelId="{2D9FC18A-20C8-4697-BF06-67639749F4F8}" type="pres">
      <dgm:prSet presAssocID="{5850269F-82B5-4ABF-AFCA-E85B06DCE758}" presName="dummyNode2" presStyleLbl="node1" presStyleIdx="0" presStyleCnt="4"/>
      <dgm:spPr/>
    </dgm:pt>
    <dgm:pt modelId="{E14AA5B8-0145-4344-83D1-9B33846B1ED1}" type="pres">
      <dgm:prSet presAssocID="{5850269F-82B5-4ABF-AFCA-E85B06DCE758}" presName="childNode2" presStyleLbl="bgAcc1" presStyleIdx="1" presStyleCnt="4" custScaleY="124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E9119-C5F5-423D-AD6A-B9B33E2AACD2}" type="pres">
      <dgm:prSet presAssocID="{5850269F-82B5-4ABF-AFCA-E85B06DCE75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A8E33-C9EA-41B5-BCCC-DD0AE476190C}" type="pres">
      <dgm:prSet presAssocID="{5850269F-82B5-4ABF-AFCA-E85B06DCE758}" presName="parentNode2" presStyleLbl="node1" presStyleIdx="1" presStyleCnt="4" custLinFactNeighborX="4666" custLinFactNeighborY="-1545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80FD81-005C-4841-9F26-3BE4D7E8C430}" type="pres">
      <dgm:prSet presAssocID="{5850269F-82B5-4ABF-AFCA-E85B06DCE758}" presName="connSite2" presStyleCnt="0"/>
      <dgm:spPr/>
    </dgm:pt>
    <dgm:pt modelId="{923447A0-19E7-4688-83E0-87CF6EB4CCA6}" type="pres">
      <dgm:prSet presAssocID="{D8E66878-9510-40FC-941C-F84C7150226D}" presName="Name18" presStyleLbl="sibTrans2D1" presStyleIdx="1" presStyleCnt="3"/>
      <dgm:spPr/>
      <dgm:t>
        <a:bodyPr/>
        <a:lstStyle/>
        <a:p>
          <a:endParaRPr lang="en-US"/>
        </a:p>
      </dgm:t>
    </dgm:pt>
    <dgm:pt modelId="{D72BC8E4-D2B9-495B-AA2E-E6C43581AD26}" type="pres">
      <dgm:prSet presAssocID="{6BF22745-E50A-4959-987D-A4A3CBC5D0BD}" presName="composite1" presStyleCnt="0"/>
      <dgm:spPr/>
    </dgm:pt>
    <dgm:pt modelId="{4D5C070B-E115-46FE-A9A1-9AD4AAD89035}" type="pres">
      <dgm:prSet presAssocID="{6BF22745-E50A-4959-987D-A4A3CBC5D0BD}" presName="dummyNode1" presStyleLbl="node1" presStyleIdx="1" presStyleCnt="4"/>
      <dgm:spPr/>
    </dgm:pt>
    <dgm:pt modelId="{5CFAFF55-04C2-4B66-ACDA-B21AC059F7F5}" type="pres">
      <dgm:prSet presAssocID="{6BF22745-E50A-4959-987D-A4A3CBC5D0BD}" presName="childNode1" presStyleLbl="bgAcc1" presStyleIdx="2" presStyleCnt="4" custScaleX="110053" custScaleY="1248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5F4836-F213-416D-8144-2EEA0C614DB3}" type="pres">
      <dgm:prSet presAssocID="{6BF22745-E50A-4959-987D-A4A3CBC5D0B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678AF0-6F2F-4CFA-A360-3532AC09A33B}" type="pres">
      <dgm:prSet presAssocID="{6BF22745-E50A-4959-987D-A4A3CBC5D0BD}" presName="parentNode1" presStyleLbl="node1" presStyleIdx="2" presStyleCnt="4" custScaleX="119744" custLinFactNeighborX="-3476" custLinFactNeighborY="2134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5B320B-246A-49CB-B836-995A9E14A814}" type="pres">
      <dgm:prSet presAssocID="{6BF22745-E50A-4959-987D-A4A3CBC5D0BD}" presName="connSite1" presStyleCnt="0"/>
      <dgm:spPr/>
    </dgm:pt>
    <dgm:pt modelId="{C0702F2E-5A15-4A5E-B532-5BA675C07FEE}" type="pres">
      <dgm:prSet presAssocID="{A3E035EF-50F7-4EEA-ADD2-EA624372DA3E}" presName="Name9" presStyleLbl="sibTrans2D1" presStyleIdx="2" presStyleCnt="3"/>
      <dgm:spPr/>
      <dgm:t>
        <a:bodyPr/>
        <a:lstStyle/>
        <a:p>
          <a:endParaRPr lang="en-US"/>
        </a:p>
      </dgm:t>
    </dgm:pt>
    <dgm:pt modelId="{3EFE7B54-531C-4781-87AA-911B41758DE5}" type="pres">
      <dgm:prSet presAssocID="{9CF91FA8-414E-4125-AD78-D33094EDBF3D}" presName="composite2" presStyleCnt="0"/>
      <dgm:spPr/>
    </dgm:pt>
    <dgm:pt modelId="{FB180914-4F9D-4A0B-8D05-A428D47996F3}" type="pres">
      <dgm:prSet presAssocID="{9CF91FA8-414E-4125-AD78-D33094EDBF3D}" presName="dummyNode2" presStyleLbl="node1" presStyleIdx="2" presStyleCnt="4"/>
      <dgm:spPr/>
    </dgm:pt>
    <dgm:pt modelId="{6CDD2076-BD3C-4D16-B753-D950FF60F209}" type="pres">
      <dgm:prSet presAssocID="{9CF91FA8-414E-4125-AD78-D33094EDBF3D}" presName="childNode2" presStyleLbl="bgAcc1" presStyleIdx="3" presStyleCnt="4" custScaleY="1248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69DCAC-8608-48EA-94E1-57E7C8FE470A}" type="pres">
      <dgm:prSet presAssocID="{9CF91FA8-414E-4125-AD78-D33094EDBF3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1F0910-594B-482E-BABB-BDA83CC2FDD9}" type="pres">
      <dgm:prSet presAssocID="{9CF91FA8-414E-4125-AD78-D33094EDBF3D}" presName="parentNode2" presStyleLbl="node1" presStyleIdx="3" presStyleCnt="4" custLinFactNeighborX="1842" custLinFactNeighborY="-272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E59F2-8393-409D-A494-FACC98458FEF}" type="pres">
      <dgm:prSet presAssocID="{9CF91FA8-414E-4125-AD78-D33094EDBF3D}" presName="connSite2" presStyleCnt="0"/>
      <dgm:spPr/>
    </dgm:pt>
  </dgm:ptLst>
  <dgm:cxnLst>
    <dgm:cxn modelId="{6D7374C6-C31B-4A7E-A283-4B80069526A7}" type="presOf" srcId="{B1DC1A5F-9AF5-4ED9-933A-F8B3ECF46F94}" destId="{F49648A8-526B-433E-B0D0-EF6FB53FA3BF}" srcOrd="0" destOrd="0" presId="urn:microsoft.com/office/officeart/2005/8/layout/hProcess4"/>
    <dgm:cxn modelId="{F4615444-4DA2-428E-B0CE-8523E9A3CF1D}" type="presOf" srcId="{3E2F22FF-73FD-4ED2-9CF4-0AF24F2691FF}" destId="{2C69DCAC-8608-48EA-94E1-57E7C8FE470A}" srcOrd="1" destOrd="0" presId="urn:microsoft.com/office/officeart/2005/8/layout/hProcess4"/>
    <dgm:cxn modelId="{3B4C08B3-3589-434B-A69B-1A559F2C66DA}" srcId="{B1DC1A5F-9AF5-4ED9-933A-F8B3ECF46F94}" destId="{F6B6A5E7-2DC9-45D0-A381-16C6787FDE55}" srcOrd="1" destOrd="0" parTransId="{E6563010-2262-484D-AD5A-04ACE40A2BD6}" sibTransId="{389E5029-B3E0-44A1-8B44-09F4811E0597}"/>
    <dgm:cxn modelId="{18CE78CF-7A32-4823-BB91-CB27EFD0FF49}" type="presOf" srcId="{9CF91FA8-414E-4125-AD78-D33094EDBF3D}" destId="{B41F0910-594B-482E-BABB-BDA83CC2FDD9}" srcOrd="0" destOrd="0" presId="urn:microsoft.com/office/officeart/2005/8/layout/hProcess4"/>
    <dgm:cxn modelId="{7B94D858-289F-4967-9AB7-A4174D9D85AF}" type="presOf" srcId="{F6B6A5E7-2DC9-45D0-A381-16C6787FDE55}" destId="{7C43A159-0F8B-4950-A209-7867C2F67C8D}" srcOrd="0" destOrd="1" presId="urn:microsoft.com/office/officeart/2005/8/layout/hProcess4"/>
    <dgm:cxn modelId="{2B272108-01C4-454E-89C6-4DA0CC16E5C0}" srcId="{D9F624F2-9C41-4AF2-8663-A44B6769B06B}" destId="{B1DC1A5F-9AF5-4ED9-933A-F8B3ECF46F94}" srcOrd="0" destOrd="0" parTransId="{DBFC241C-C935-473A-BC72-2E43BC5CE4AE}" sibTransId="{EEEC0A8E-440A-4184-8361-64941F64273F}"/>
    <dgm:cxn modelId="{61562B05-2D7B-4B39-B6D1-626A0E5AB591}" srcId="{6BF22745-E50A-4959-987D-A4A3CBC5D0BD}" destId="{1F4E4721-7B93-4F28-9340-CF63AB3CD138}" srcOrd="0" destOrd="0" parTransId="{B0C70C77-6716-473C-91C1-9946CF3F5254}" sibTransId="{C3139FD3-33F0-436A-9A31-61A642D0B15A}"/>
    <dgm:cxn modelId="{80FD4316-8D2C-4C4D-A4F3-8CC7661BC0C5}" type="presOf" srcId="{D9F624F2-9C41-4AF2-8663-A44B6769B06B}" destId="{3E2AD0BB-22D5-4E14-9EBF-85943B079F43}" srcOrd="0" destOrd="0" presId="urn:microsoft.com/office/officeart/2005/8/layout/hProcess4"/>
    <dgm:cxn modelId="{784D8454-508F-49BB-B8AE-854037AA97CF}" type="presOf" srcId="{3E2F22FF-73FD-4ED2-9CF4-0AF24F2691FF}" destId="{6CDD2076-BD3C-4D16-B753-D950FF60F209}" srcOrd="0" destOrd="0" presId="urn:microsoft.com/office/officeart/2005/8/layout/hProcess4"/>
    <dgm:cxn modelId="{1C7F69F7-BC60-42D2-BF8F-5633463A0FB6}" type="presOf" srcId="{1F4E4721-7B93-4F28-9340-CF63AB3CD138}" destId="{5CFAFF55-04C2-4B66-ACDA-B21AC059F7F5}" srcOrd="0" destOrd="0" presId="urn:microsoft.com/office/officeart/2005/8/layout/hProcess4"/>
    <dgm:cxn modelId="{7A032844-72B4-49E4-BED0-90BB0AFD920E}" srcId="{B1DC1A5F-9AF5-4ED9-933A-F8B3ECF46F94}" destId="{F6051CC7-E7C0-4C2C-BDB2-397898CD3304}" srcOrd="0" destOrd="0" parTransId="{9F7E1DDE-A330-47C2-B1F3-34F406A41101}" sibTransId="{821027AF-341B-469E-AC33-0E99321F5E1D}"/>
    <dgm:cxn modelId="{24588303-71BD-4F1C-8BB9-F92198E1B834}" srcId="{D9F624F2-9C41-4AF2-8663-A44B6769B06B}" destId="{6BF22745-E50A-4959-987D-A4A3CBC5D0BD}" srcOrd="2" destOrd="0" parTransId="{B8A9A89D-978A-47BF-BC7A-124327EBACCD}" sibTransId="{A3E035EF-50F7-4EEA-ADD2-EA624372DA3E}"/>
    <dgm:cxn modelId="{1AE16F39-37F0-4D5F-A828-47A622392CC5}" type="presOf" srcId="{A3E035EF-50F7-4EEA-ADD2-EA624372DA3E}" destId="{C0702F2E-5A15-4A5E-B532-5BA675C07FEE}" srcOrd="0" destOrd="0" presId="urn:microsoft.com/office/officeart/2005/8/layout/hProcess4"/>
    <dgm:cxn modelId="{7E7FBBC3-DFC7-4E69-90B4-F9A349B5DE14}" type="presOf" srcId="{D8E66878-9510-40FC-941C-F84C7150226D}" destId="{923447A0-19E7-4688-83E0-87CF6EB4CCA6}" srcOrd="0" destOrd="0" presId="urn:microsoft.com/office/officeart/2005/8/layout/hProcess4"/>
    <dgm:cxn modelId="{B7A4A0E5-7CE8-4A41-A629-837049E1CC6B}" type="presOf" srcId="{EEEC0A8E-440A-4184-8361-64941F64273F}" destId="{F70F69EA-D42E-49DE-B109-4B289C03FD78}" srcOrd="0" destOrd="0" presId="urn:microsoft.com/office/officeart/2005/8/layout/hProcess4"/>
    <dgm:cxn modelId="{358B1E98-9626-4F16-B9C5-CC4D504C1B6F}" type="presOf" srcId="{322E30AA-5C03-40D9-AB8E-E4640C643CAF}" destId="{E14AA5B8-0145-4344-83D1-9B33846B1ED1}" srcOrd="0" destOrd="0" presId="urn:microsoft.com/office/officeart/2005/8/layout/hProcess4"/>
    <dgm:cxn modelId="{D993DFD6-8840-41D7-95B4-D42D046A2F70}" srcId="{D9F624F2-9C41-4AF2-8663-A44B6769B06B}" destId="{9CF91FA8-414E-4125-AD78-D33094EDBF3D}" srcOrd="3" destOrd="0" parTransId="{3C15FE7B-1039-4BB2-A201-7C6B0ACECAD7}" sibTransId="{4958BB9F-05D3-46CC-916B-C8BEEF9A21C5}"/>
    <dgm:cxn modelId="{C86AB7C0-AA05-49A1-A899-EF935BC060E1}" srcId="{5850269F-82B5-4ABF-AFCA-E85B06DCE758}" destId="{322E30AA-5C03-40D9-AB8E-E4640C643CAF}" srcOrd="0" destOrd="0" parTransId="{66092FF4-3298-4A28-82DC-60604BD6D171}" sibTransId="{FA327CB4-FB23-4C32-B996-CFF8338BC2E8}"/>
    <dgm:cxn modelId="{5A49379C-CA29-467C-8EF6-885A9F7B6260}" srcId="{D9F624F2-9C41-4AF2-8663-A44B6769B06B}" destId="{5850269F-82B5-4ABF-AFCA-E85B06DCE758}" srcOrd="1" destOrd="0" parTransId="{DAD744F5-FFC9-42E9-A519-D560821F6828}" sibTransId="{D8E66878-9510-40FC-941C-F84C7150226D}"/>
    <dgm:cxn modelId="{7EF836BE-55ED-4681-B121-3900094033A2}" srcId="{9CF91FA8-414E-4125-AD78-D33094EDBF3D}" destId="{3E2F22FF-73FD-4ED2-9CF4-0AF24F2691FF}" srcOrd="0" destOrd="0" parTransId="{AC480A0A-1263-448D-BAFA-66498B09D5B2}" sibTransId="{F5AB0B38-8B19-48E8-AABD-BBFDF92ABD36}"/>
    <dgm:cxn modelId="{B425387A-D00D-42C4-9D26-082529495331}" type="presOf" srcId="{F6051CC7-E7C0-4C2C-BDB2-397898CD3304}" destId="{7C43A159-0F8B-4950-A209-7867C2F67C8D}" srcOrd="0" destOrd="0" presId="urn:microsoft.com/office/officeart/2005/8/layout/hProcess4"/>
    <dgm:cxn modelId="{27668787-28D4-40E0-9F77-99E281055BE6}" type="presOf" srcId="{F6B6A5E7-2DC9-45D0-A381-16C6787FDE55}" destId="{4AC8BFE2-C876-4D08-8535-3B62C8867C65}" srcOrd="1" destOrd="1" presId="urn:microsoft.com/office/officeart/2005/8/layout/hProcess4"/>
    <dgm:cxn modelId="{B5F27A89-1EE0-4021-8BD2-FF1483260D86}" type="presOf" srcId="{F6051CC7-E7C0-4C2C-BDB2-397898CD3304}" destId="{4AC8BFE2-C876-4D08-8535-3B62C8867C65}" srcOrd="1" destOrd="0" presId="urn:microsoft.com/office/officeart/2005/8/layout/hProcess4"/>
    <dgm:cxn modelId="{859CAD9A-E951-42FA-8C82-9154804CA521}" type="presOf" srcId="{1F4E4721-7B93-4F28-9340-CF63AB3CD138}" destId="{095F4836-F213-416D-8144-2EEA0C614DB3}" srcOrd="1" destOrd="0" presId="urn:microsoft.com/office/officeart/2005/8/layout/hProcess4"/>
    <dgm:cxn modelId="{12FC1FBB-A714-4CEA-8BBF-946A1D180489}" type="presOf" srcId="{5850269F-82B5-4ABF-AFCA-E85B06DCE758}" destId="{085A8E33-C9EA-41B5-BCCC-DD0AE476190C}" srcOrd="0" destOrd="0" presId="urn:microsoft.com/office/officeart/2005/8/layout/hProcess4"/>
    <dgm:cxn modelId="{C5141512-4C60-4E47-96CA-B920227A8EBA}" type="presOf" srcId="{6BF22745-E50A-4959-987D-A4A3CBC5D0BD}" destId="{95678AF0-6F2F-4CFA-A360-3532AC09A33B}" srcOrd="0" destOrd="0" presId="urn:microsoft.com/office/officeart/2005/8/layout/hProcess4"/>
    <dgm:cxn modelId="{F207502E-DDEE-4404-BD1F-CF66749254F7}" type="presOf" srcId="{322E30AA-5C03-40D9-AB8E-E4640C643CAF}" destId="{F1FE9119-C5F5-423D-AD6A-B9B33E2AACD2}" srcOrd="1" destOrd="0" presId="urn:microsoft.com/office/officeart/2005/8/layout/hProcess4"/>
    <dgm:cxn modelId="{504048C9-726A-43B1-A08E-00ECA1959B6C}" type="presParOf" srcId="{3E2AD0BB-22D5-4E14-9EBF-85943B079F43}" destId="{CDFF1DD0-C614-4477-9500-D796E34618B1}" srcOrd="0" destOrd="0" presId="urn:microsoft.com/office/officeart/2005/8/layout/hProcess4"/>
    <dgm:cxn modelId="{9471A21A-A265-477B-94C5-A88F4A323994}" type="presParOf" srcId="{3E2AD0BB-22D5-4E14-9EBF-85943B079F43}" destId="{F8395C9D-5135-4622-B7D0-896D47D26758}" srcOrd="1" destOrd="0" presId="urn:microsoft.com/office/officeart/2005/8/layout/hProcess4"/>
    <dgm:cxn modelId="{AE097E4D-6374-484A-A196-A4140644015E}" type="presParOf" srcId="{3E2AD0BB-22D5-4E14-9EBF-85943B079F43}" destId="{BDB12518-4798-4AAE-A629-3C600277A176}" srcOrd="2" destOrd="0" presId="urn:microsoft.com/office/officeart/2005/8/layout/hProcess4"/>
    <dgm:cxn modelId="{9FA20BA3-821C-40A4-AE77-DBCA4D343912}" type="presParOf" srcId="{BDB12518-4798-4AAE-A629-3C600277A176}" destId="{571B3D49-6053-4DEE-82DF-A4DFB9F69E7A}" srcOrd="0" destOrd="0" presId="urn:microsoft.com/office/officeart/2005/8/layout/hProcess4"/>
    <dgm:cxn modelId="{BBEE8B65-F760-4988-921C-77BB85035B0C}" type="presParOf" srcId="{571B3D49-6053-4DEE-82DF-A4DFB9F69E7A}" destId="{C075A787-13A8-418E-B04F-FBB4C74B5183}" srcOrd="0" destOrd="0" presId="urn:microsoft.com/office/officeart/2005/8/layout/hProcess4"/>
    <dgm:cxn modelId="{D4DC1BA8-642E-453B-A41E-72F604867BC8}" type="presParOf" srcId="{571B3D49-6053-4DEE-82DF-A4DFB9F69E7A}" destId="{7C43A159-0F8B-4950-A209-7867C2F67C8D}" srcOrd="1" destOrd="0" presId="urn:microsoft.com/office/officeart/2005/8/layout/hProcess4"/>
    <dgm:cxn modelId="{36009317-DA92-4267-BABA-A12E0FF1B4B4}" type="presParOf" srcId="{571B3D49-6053-4DEE-82DF-A4DFB9F69E7A}" destId="{4AC8BFE2-C876-4D08-8535-3B62C8867C65}" srcOrd="2" destOrd="0" presId="urn:microsoft.com/office/officeart/2005/8/layout/hProcess4"/>
    <dgm:cxn modelId="{8B99E5E7-778D-4493-BF3C-A6AAB129ED70}" type="presParOf" srcId="{571B3D49-6053-4DEE-82DF-A4DFB9F69E7A}" destId="{F49648A8-526B-433E-B0D0-EF6FB53FA3BF}" srcOrd="3" destOrd="0" presId="urn:microsoft.com/office/officeart/2005/8/layout/hProcess4"/>
    <dgm:cxn modelId="{4CC17B64-0784-42A8-BDDA-B5BD3356C358}" type="presParOf" srcId="{571B3D49-6053-4DEE-82DF-A4DFB9F69E7A}" destId="{010C6F60-0791-458B-B6CF-74C0BE2431EA}" srcOrd="4" destOrd="0" presId="urn:microsoft.com/office/officeart/2005/8/layout/hProcess4"/>
    <dgm:cxn modelId="{2654F7FC-4C97-4655-B8F1-0E7D2BC85568}" type="presParOf" srcId="{BDB12518-4798-4AAE-A629-3C600277A176}" destId="{F70F69EA-D42E-49DE-B109-4B289C03FD78}" srcOrd="1" destOrd="0" presId="urn:microsoft.com/office/officeart/2005/8/layout/hProcess4"/>
    <dgm:cxn modelId="{7F30CF04-F0A9-4EF4-B4FA-70D81C9E59F9}" type="presParOf" srcId="{BDB12518-4798-4AAE-A629-3C600277A176}" destId="{190A9F0E-F47C-4051-89AA-A09F8B89D5BA}" srcOrd="2" destOrd="0" presId="urn:microsoft.com/office/officeart/2005/8/layout/hProcess4"/>
    <dgm:cxn modelId="{B537E0F4-BAA0-412C-9E68-2B39D8B4FAAB}" type="presParOf" srcId="{190A9F0E-F47C-4051-89AA-A09F8B89D5BA}" destId="{2D9FC18A-20C8-4697-BF06-67639749F4F8}" srcOrd="0" destOrd="0" presId="urn:microsoft.com/office/officeart/2005/8/layout/hProcess4"/>
    <dgm:cxn modelId="{173B7285-D61C-4322-99D4-7AB77160DAC6}" type="presParOf" srcId="{190A9F0E-F47C-4051-89AA-A09F8B89D5BA}" destId="{E14AA5B8-0145-4344-83D1-9B33846B1ED1}" srcOrd="1" destOrd="0" presId="urn:microsoft.com/office/officeart/2005/8/layout/hProcess4"/>
    <dgm:cxn modelId="{47DA9603-825C-422F-B267-11247081665B}" type="presParOf" srcId="{190A9F0E-F47C-4051-89AA-A09F8B89D5BA}" destId="{F1FE9119-C5F5-423D-AD6A-B9B33E2AACD2}" srcOrd="2" destOrd="0" presId="urn:microsoft.com/office/officeart/2005/8/layout/hProcess4"/>
    <dgm:cxn modelId="{79654179-A75A-4E77-BEC4-481C2750F3AD}" type="presParOf" srcId="{190A9F0E-F47C-4051-89AA-A09F8B89D5BA}" destId="{085A8E33-C9EA-41B5-BCCC-DD0AE476190C}" srcOrd="3" destOrd="0" presId="urn:microsoft.com/office/officeart/2005/8/layout/hProcess4"/>
    <dgm:cxn modelId="{9CF1FE93-4B79-44C2-A2CC-892667DBDF6D}" type="presParOf" srcId="{190A9F0E-F47C-4051-89AA-A09F8B89D5BA}" destId="{A480FD81-005C-4841-9F26-3BE4D7E8C430}" srcOrd="4" destOrd="0" presId="urn:microsoft.com/office/officeart/2005/8/layout/hProcess4"/>
    <dgm:cxn modelId="{25A8F806-CACE-4B47-AAC6-4C6A710EDED3}" type="presParOf" srcId="{BDB12518-4798-4AAE-A629-3C600277A176}" destId="{923447A0-19E7-4688-83E0-87CF6EB4CCA6}" srcOrd="3" destOrd="0" presId="urn:microsoft.com/office/officeart/2005/8/layout/hProcess4"/>
    <dgm:cxn modelId="{913DEB3E-4D61-4F79-98D3-F18BCC699474}" type="presParOf" srcId="{BDB12518-4798-4AAE-A629-3C600277A176}" destId="{D72BC8E4-D2B9-495B-AA2E-E6C43581AD26}" srcOrd="4" destOrd="0" presId="urn:microsoft.com/office/officeart/2005/8/layout/hProcess4"/>
    <dgm:cxn modelId="{9D1F035C-4F9D-4CA7-AA27-F30E14381810}" type="presParOf" srcId="{D72BC8E4-D2B9-495B-AA2E-E6C43581AD26}" destId="{4D5C070B-E115-46FE-A9A1-9AD4AAD89035}" srcOrd="0" destOrd="0" presId="urn:microsoft.com/office/officeart/2005/8/layout/hProcess4"/>
    <dgm:cxn modelId="{3ADC5723-2B09-4F26-80CE-7F6DBEEE2FE8}" type="presParOf" srcId="{D72BC8E4-D2B9-495B-AA2E-E6C43581AD26}" destId="{5CFAFF55-04C2-4B66-ACDA-B21AC059F7F5}" srcOrd="1" destOrd="0" presId="urn:microsoft.com/office/officeart/2005/8/layout/hProcess4"/>
    <dgm:cxn modelId="{56CFDC4B-BA4E-41EB-A75E-87AF3F8579B2}" type="presParOf" srcId="{D72BC8E4-D2B9-495B-AA2E-E6C43581AD26}" destId="{095F4836-F213-416D-8144-2EEA0C614DB3}" srcOrd="2" destOrd="0" presId="urn:microsoft.com/office/officeart/2005/8/layout/hProcess4"/>
    <dgm:cxn modelId="{D65CBDB4-3E39-4FE5-B446-88FCBC5343B9}" type="presParOf" srcId="{D72BC8E4-D2B9-495B-AA2E-E6C43581AD26}" destId="{95678AF0-6F2F-4CFA-A360-3532AC09A33B}" srcOrd="3" destOrd="0" presId="urn:microsoft.com/office/officeart/2005/8/layout/hProcess4"/>
    <dgm:cxn modelId="{B359A4CE-798D-4190-AA62-6C450C59C2E3}" type="presParOf" srcId="{D72BC8E4-D2B9-495B-AA2E-E6C43581AD26}" destId="{455B320B-246A-49CB-B836-995A9E14A814}" srcOrd="4" destOrd="0" presId="urn:microsoft.com/office/officeart/2005/8/layout/hProcess4"/>
    <dgm:cxn modelId="{7A5449AE-F263-4D00-82EC-F5C5B6BE6225}" type="presParOf" srcId="{BDB12518-4798-4AAE-A629-3C600277A176}" destId="{C0702F2E-5A15-4A5E-B532-5BA675C07FEE}" srcOrd="5" destOrd="0" presId="urn:microsoft.com/office/officeart/2005/8/layout/hProcess4"/>
    <dgm:cxn modelId="{E909FBCE-7C10-4173-8371-27FFEBA2A260}" type="presParOf" srcId="{BDB12518-4798-4AAE-A629-3C600277A176}" destId="{3EFE7B54-531C-4781-87AA-911B41758DE5}" srcOrd="6" destOrd="0" presId="urn:microsoft.com/office/officeart/2005/8/layout/hProcess4"/>
    <dgm:cxn modelId="{3E876FA8-DA94-4A4C-9E77-893BE4E896DE}" type="presParOf" srcId="{3EFE7B54-531C-4781-87AA-911B41758DE5}" destId="{FB180914-4F9D-4A0B-8D05-A428D47996F3}" srcOrd="0" destOrd="0" presId="urn:microsoft.com/office/officeart/2005/8/layout/hProcess4"/>
    <dgm:cxn modelId="{4709046A-2089-40A9-A246-13A31D4EFFFB}" type="presParOf" srcId="{3EFE7B54-531C-4781-87AA-911B41758DE5}" destId="{6CDD2076-BD3C-4D16-B753-D950FF60F209}" srcOrd="1" destOrd="0" presId="urn:microsoft.com/office/officeart/2005/8/layout/hProcess4"/>
    <dgm:cxn modelId="{BA7A3BB4-E236-4CB1-B82F-47001180C0AD}" type="presParOf" srcId="{3EFE7B54-531C-4781-87AA-911B41758DE5}" destId="{2C69DCAC-8608-48EA-94E1-57E7C8FE470A}" srcOrd="2" destOrd="0" presId="urn:microsoft.com/office/officeart/2005/8/layout/hProcess4"/>
    <dgm:cxn modelId="{0D4B32BD-B7C8-45C4-97F1-88F959189C55}" type="presParOf" srcId="{3EFE7B54-531C-4781-87AA-911B41758DE5}" destId="{B41F0910-594B-482E-BABB-BDA83CC2FDD9}" srcOrd="3" destOrd="0" presId="urn:microsoft.com/office/officeart/2005/8/layout/hProcess4"/>
    <dgm:cxn modelId="{7F7E0B75-5910-423C-98A5-02C568B8AE64}" type="presParOf" srcId="{3EFE7B54-531C-4781-87AA-911B41758DE5}" destId="{014E59F2-8393-409D-A494-FACC98458FEF}" srcOrd="4" destOrd="0" presId="urn:microsoft.com/office/officeart/2005/8/layout/hProcess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AFB3C1-4442-4D07-AD28-3CDFB2D5A9AF}" type="doc">
      <dgm:prSet loTypeId="urn:microsoft.com/office/officeart/2005/8/layout/b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262B7-6448-49F8-AE84-A476B0922ABA}">
      <dgm:prSet phldrT="[Text]"/>
      <dgm:spPr>
        <a:solidFill>
          <a:srgbClr val="7DDDFF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Consolidated Information</a:t>
          </a:r>
          <a:endParaRPr lang="en-US" dirty="0">
            <a:solidFill>
              <a:sysClr val="windowText" lastClr="000000"/>
            </a:solidFill>
          </a:endParaRPr>
        </a:p>
      </dgm:t>
    </dgm:pt>
    <dgm:pt modelId="{0EE46CAD-2E3A-4ABF-A0D7-91FF36D1F362}" type="parTrans" cxnId="{6278B10B-7DCD-4848-A2D6-255F8AAE8BE7}">
      <dgm:prSet/>
      <dgm:spPr/>
      <dgm:t>
        <a:bodyPr/>
        <a:lstStyle/>
        <a:p>
          <a:endParaRPr lang="en-US"/>
        </a:p>
      </dgm:t>
    </dgm:pt>
    <dgm:pt modelId="{CEB1D07C-241F-4A73-BAB9-5654EBD0C368}" type="sibTrans" cxnId="{6278B10B-7DCD-4848-A2D6-255F8AAE8BE7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757BA96-A283-4DD9-A2B8-F6AEF73B5E5C}">
      <dgm:prSet phldrT="[Text]"/>
      <dgm:spPr>
        <a:solidFill>
          <a:srgbClr val="7DDDFF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Invoice Level Information</a:t>
          </a:r>
          <a:endParaRPr lang="en-US" dirty="0">
            <a:solidFill>
              <a:sysClr val="windowText" lastClr="000000"/>
            </a:solidFill>
          </a:endParaRPr>
        </a:p>
      </dgm:t>
    </dgm:pt>
    <dgm:pt modelId="{7DBDFC7E-DE3F-44B1-AD6F-D504A0407EC3}" type="parTrans" cxnId="{CA2EAC10-9F04-42A8-8CD9-CF688A6053C0}">
      <dgm:prSet/>
      <dgm:spPr/>
      <dgm:t>
        <a:bodyPr/>
        <a:lstStyle/>
        <a:p>
          <a:endParaRPr lang="en-US"/>
        </a:p>
      </dgm:t>
    </dgm:pt>
    <dgm:pt modelId="{F6FC126B-A4B2-4C83-AD93-D1C898CC4D56}" type="sibTrans" cxnId="{CA2EAC10-9F04-42A8-8CD9-CF688A6053C0}">
      <dgm:prSet/>
      <dgm:spPr/>
      <dgm:t>
        <a:bodyPr/>
        <a:lstStyle/>
        <a:p>
          <a:endParaRPr lang="en-US"/>
        </a:p>
      </dgm:t>
    </dgm:pt>
    <dgm:pt modelId="{C3194F02-07B6-4A50-A819-D4B7600EE968}" type="pres">
      <dgm:prSet presAssocID="{5AAFB3C1-4442-4D07-AD28-3CDFB2D5A9A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AA310AD-48E3-4084-8CFE-007DE50B0F1C}" type="pres">
      <dgm:prSet presAssocID="{D59262B7-6448-49F8-AE84-A476B0922ABA}" presName="firs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9E453-6A94-4B5C-BB86-AB45BFB703C4}" type="pres">
      <dgm:prSet presAssocID="{CEB1D07C-241F-4A73-BAB9-5654EBD0C36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53050C7-E91A-4CF4-B603-42771640CDC6}" type="pres">
      <dgm:prSet presAssocID="{4757BA96-A283-4DD9-A2B8-F6AEF73B5E5C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8B10B-7DCD-4848-A2D6-255F8AAE8BE7}" srcId="{5AAFB3C1-4442-4D07-AD28-3CDFB2D5A9AF}" destId="{D59262B7-6448-49F8-AE84-A476B0922ABA}" srcOrd="0" destOrd="0" parTransId="{0EE46CAD-2E3A-4ABF-A0D7-91FF36D1F362}" sibTransId="{CEB1D07C-241F-4A73-BAB9-5654EBD0C368}"/>
    <dgm:cxn modelId="{CA2EAC10-9F04-42A8-8CD9-CF688A6053C0}" srcId="{5AAFB3C1-4442-4D07-AD28-3CDFB2D5A9AF}" destId="{4757BA96-A283-4DD9-A2B8-F6AEF73B5E5C}" srcOrd="1" destOrd="0" parTransId="{7DBDFC7E-DE3F-44B1-AD6F-D504A0407EC3}" sibTransId="{F6FC126B-A4B2-4C83-AD93-D1C898CC4D56}"/>
    <dgm:cxn modelId="{559A811B-29A8-4A5D-A545-F9EDEFD15E36}" type="presOf" srcId="{5AAFB3C1-4442-4D07-AD28-3CDFB2D5A9AF}" destId="{C3194F02-07B6-4A50-A819-D4B7600EE968}" srcOrd="0" destOrd="0" presId="urn:microsoft.com/office/officeart/2005/8/layout/bProcess2"/>
    <dgm:cxn modelId="{C3094045-2744-4680-900C-972273146139}" type="presOf" srcId="{CEB1D07C-241F-4A73-BAB9-5654EBD0C368}" destId="{64A9E453-6A94-4B5C-BB86-AB45BFB703C4}" srcOrd="0" destOrd="0" presId="urn:microsoft.com/office/officeart/2005/8/layout/bProcess2"/>
    <dgm:cxn modelId="{1042FF54-F6C4-44B0-B1B4-952CB0E55F1A}" type="presOf" srcId="{4757BA96-A283-4DD9-A2B8-F6AEF73B5E5C}" destId="{453050C7-E91A-4CF4-B603-42771640CDC6}" srcOrd="0" destOrd="0" presId="urn:microsoft.com/office/officeart/2005/8/layout/bProcess2"/>
    <dgm:cxn modelId="{BC96A028-7480-49D7-BD92-BF9E1B491555}" type="presOf" srcId="{D59262B7-6448-49F8-AE84-A476B0922ABA}" destId="{4AA310AD-48E3-4084-8CFE-007DE50B0F1C}" srcOrd="0" destOrd="0" presId="urn:microsoft.com/office/officeart/2005/8/layout/bProcess2"/>
    <dgm:cxn modelId="{3E1150A7-1FCC-43BF-811B-85A9E724DA7C}" type="presParOf" srcId="{C3194F02-07B6-4A50-A819-D4B7600EE968}" destId="{4AA310AD-48E3-4084-8CFE-007DE50B0F1C}" srcOrd="0" destOrd="0" presId="urn:microsoft.com/office/officeart/2005/8/layout/bProcess2"/>
    <dgm:cxn modelId="{C8A8074C-570D-4DE1-923C-8FA454CE00F5}" type="presParOf" srcId="{C3194F02-07B6-4A50-A819-D4B7600EE968}" destId="{64A9E453-6A94-4B5C-BB86-AB45BFB703C4}" srcOrd="1" destOrd="0" presId="urn:microsoft.com/office/officeart/2005/8/layout/bProcess2"/>
    <dgm:cxn modelId="{4CFE1F45-F0E6-4FE7-96A7-66ECEB14E2E9}" type="presParOf" srcId="{C3194F02-07B6-4A50-A819-D4B7600EE968}" destId="{453050C7-E91A-4CF4-B603-42771640CDC6}" srcOrd="2" destOrd="0" presId="urn:microsoft.com/office/officeart/2005/8/layout/bProcess2"/>
  </dgm:cxnLst>
  <dgm:bg>
    <a:noFill/>
  </dgm:bg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7DD623-9A12-418B-90EC-F5BD071A52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23D2CC1-3092-4FE9-AC68-B7F149ED17B4}">
      <dgm:prSet phldrT="[Text]"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By 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every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registered person.</a:t>
          </a:r>
          <a:endParaRPr lang="en-IN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1EA1D1-C209-470D-ADC0-CE8F9D17BDCA}" type="parTrans" cxnId="{CA5AAD1F-1745-4700-9A99-33B024FC1A8A}">
      <dgm:prSet/>
      <dgm:spPr/>
      <dgm:t>
        <a:bodyPr/>
        <a:lstStyle/>
        <a:p>
          <a:endParaRPr lang="en-IN"/>
        </a:p>
      </dgm:t>
    </dgm:pt>
    <dgm:pt modelId="{FC929A6A-7E05-4BC4-A827-2E47C19BB45B}" type="sibTrans" cxnId="{CA5AAD1F-1745-4700-9A99-33B024FC1A8A}">
      <dgm:prSet/>
      <dgm:spPr/>
      <dgm:t>
        <a:bodyPr/>
        <a:lstStyle/>
        <a:p>
          <a:endParaRPr lang="en-IN"/>
        </a:p>
      </dgm:t>
    </dgm:pt>
    <dgm:pt modelId="{07C93976-0F29-43D1-A524-5ED493FE3F2E}">
      <dgm:prSet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For 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each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GSTIN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 (State, Vertical) separately. </a:t>
          </a:r>
          <a:endParaRPr lang="en-US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3C11851-09AA-4275-AE66-22A301B20705}" type="parTrans" cxnId="{9A0F5F1C-F1A1-49E0-BA1C-360750212B6D}">
      <dgm:prSet/>
      <dgm:spPr/>
      <dgm:t>
        <a:bodyPr/>
        <a:lstStyle/>
        <a:p>
          <a:endParaRPr lang="en-IN"/>
        </a:p>
      </dgm:t>
    </dgm:pt>
    <dgm:pt modelId="{C4ABCFAB-3654-4D49-B833-E413BC70332F}" type="sibTrans" cxnId="{9A0F5F1C-F1A1-49E0-BA1C-360750212B6D}">
      <dgm:prSet/>
      <dgm:spPr/>
      <dgm:t>
        <a:bodyPr/>
        <a:lstStyle/>
        <a:p>
          <a:endParaRPr lang="en-IN"/>
        </a:p>
      </dgm:t>
    </dgm:pt>
    <dgm:pt modelId="{98297CDB-4786-40AD-8C7E-40583F423D62}">
      <dgm:prSet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To be filed electronically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through </a:t>
          </a:r>
          <a:r>
            <a:rPr lang="en-US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GTSN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59600405-410C-4357-8C39-7604E3737DF6}" type="parTrans" cxnId="{A1DCF4B0-BA33-4AB5-BFE9-17459D61090A}">
      <dgm:prSet/>
      <dgm:spPr/>
      <dgm:t>
        <a:bodyPr/>
        <a:lstStyle/>
        <a:p>
          <a:endParaRPr lang="en-IN"/>
        </a:p>
      </dgm:t>
    </dgm:pt>
    <dgm:pt modelId="{9A05BF53-FAA3-4D1B-BF8E-A19405A9E318}" type="sibTrans" cxnId="{A1DCF4B0-BA33-4AB5-BFE9-17459D61090A}">
      <dgm:prSet/>
      <dgm:spPr/>
      <dgm:t>
        <a:bodyPr/>
        <a:lstStyle/>
        <a:p>
          <a:endParaRPr lang="en-IN"/>
        </a:p>
      </dgm:t>
    </dgm:pt>
    <dgm:pt modelId="{306D1340-21A8-4848-A7D9-12DD60CA6F72}">
      <dgm:prSet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Common return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for all acts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CGST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/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SGST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/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UTGST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/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IGST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0BA7436B-BE56-4ED1-90CB-D48E2788CAF0}" type="parTrans" cxnId="{563B6680-69D1-4455-9A82-C3BC80E3BDD7}">
      <dgm:prSet/>
      <dgm:spPr/>
      <dgm:t>
        <a:bodyPr/>
        <a:lstStyle/>
        <a:p>
          <a:endParaRPr lang="en-IN"/>
        </a:p>
      </dgm:t>
    </dgm:pt>
    <dgm:pt modelId="{6A50D026-2C72-4541-98D0-388CB1A7520D}" type="sibTrans" cxnId="{563B6680-69D1-4455-9A82-C3BC80E3BDD7}">
      <dgm:prSet/>
      <dgm:spPr/>
      <dgm:t>
        <a:bodyPr/>
        <a:lstStyle/>
        <a:p>
          <a:endParaRPr lang="en-IN"/>
        </a:p>
      </dgm:t>
    </dgm:pt>
    <dgm:pt modelId="{1CD19823-C12C-42F8-AD2B-027E91AB13C5}">
      <dgm:prSet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Auto population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 of information on the basis of sales and purchases returns filed by various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RTP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.</a:t>
          </a:r>
        </a:p>
      </dgm:t>
    </dgm:pt>
    <dgm:pt modelId="{FD630E39-F395-4486-A7CC-7206D3A431C2}" type="parTrans" cxnId="{5AA7188C-5052-40C2-9A6F-82CBE96EF0CF}">
      <dgm:prSet/>
      <dgm:spPr/>
      <dgm:t>
        <a:bodyPr/>
        <a:lstStyle/>
        <a:p>
          <a:endParaRPr lang="en-IN"/>
        </a:p>
      </dgm:t>
    </dgm:pt>
    <dgm:pt modelId="{3CDD7998-9965-43A6-85D2-5FD51535DF5A}" type="sibTrans" cxnId="{5AA7188C-5052-40C2-9A6F-82CBE96EF0CF}">
      <dgm:prSet/>
      <dgm:spPr/>
      <dgm:t>
        <a:bodyPr/>
        <a:lstStyle/>
        <a:p>
          <a:endParaRPr lang="en-IN"/>
        </a:p>
      </dgm:t>
    </dgm:pt>
    <dgm:pt modelId="{FE267F24-E9F7-4F60-8100-E5A429F0B9E1}">
      <dgm:prSet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Facility to 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rectify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the return. </a:t>
          </a:r>
        </a:p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No specific provision of revision.</a:t>
          </a:r>
          <a:endParaRPr lang="en-US" dirty="0" smtClean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6A7B1D43-C488-4E18-8DA9-0051012DD81A}" type="parTrans" cxnId="{F3A8408A-1870-47A0-9389-F9C5D16673D2}">
      <dgm:prSet/>
      <dgm:spPr/>
      <dgm:t>
        <a:bodyPr/>
        <a:lstStyle/>
        <a:p>
          <a:endParaRPr lang="en-IN"/>
        </a:p>
      </dgm:t>
    </dgm:pt>
    <dgm:pt modelId="{737D46A5-9A10-4B96-927E-D9AB346E3141}" type="sibTrans" cxnId="{F3A8408A-1870-47A0-9389-F9C5D16673D2}">
      <dgm:prSet/>
      <dgm:spPr/>
      <dgm:t>
        <a:bodyPr/>
        <a:lstStyle/>
        <a:p>
          <a:endParaRPr lang="en-IN"/>
        </a:p>
      </dgm:t>
    </dgm:pt>
    <dgm:pt modelId="{61EB7DED-E77C-4992-8D47-AED4D323FC1F}">
      <dgm:prSet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Return to be filed 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sequentially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dirty="0" smtClean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6ED5F389-1C2F-4E81-9028-30CCB6594FCD}" type="parTrans" cxnId="{62DEA38F-3F69-4AC4-A71F-538A1A223E91}">
      <dgm:prSet/>
      <dgm:spPr/>
      <dgm:t>
        <a:bodyPr/>
        <a:lstStyle/>
        <a:p>
          <a:endParaRPr lang="en-IN"/>
        </a:p>
      </dgm:t>
    </dgm:pt>
    <dgm:pt modelId="{0E591E92-7B9F-40CB-94C1-D973B630AAF0}" type="sibTrans" cxnId="{62DEA38F-3F69-4AC4-A71F-538A1A223E91}">
      <dgm:prSet/>
      <dgm:spPr/>
      <dgm:t>
        <a:bodyPr/>
        <a:lstStyle/>
        <a:p>
          <a:endParaRPr lang="en-IN"/>
        </a:p>
      </dgm:t>
    </dgm:pt>
    <dgm:pt modelId="{046B25BA-F992-43C1-BE47-2BB360658914}">
      <dgm:prSet/>
      <dgm:spPr>
        <a:solidFill>
          <a:schemeClr val="bg1">
            <a:lumMod val="95000"/>
          </a:schemeClr>
        </a:solidFill>
        <a:ln w="3810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Multiple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returns to facilitate online matching of credit.</a:t>
          </a:r>
        </a:p>
      </dgm:t>
    </dgm:pt>
    <dgm:pt modelId="{E0E43633-D93C-4FA9-8CF3-700338E9DBEE}" type="sibTrans" cxnId="{0B0B4FF1-EB77-495E-90AB-306901F53B55}">
      <dgm:prSet/>
      <dgm:spPr/>
      <dgm:t>
        <a:bodyPr/>
        <a:lstStyle/>
        <a:p>
          <a:endParaRPr lang="en-IN"/>
        </a:p>
      </dgm:t>
    </dgm:pt>
    <dgm:pt modelId="{7D6AE328-FAE7-453F-8E41-3B671314CCBB}" type="parTrans" cxnId="{0B0B4FF1-EB77-495E-90AB-306901F53B55}">
      <dgm:prSet/>
      <dgm:spPr/>
      <dgm:t>
        <a:bodyPr/>
        <a:lstStyle/>
        <a:p>
          <a:endParaRPr lang="en-IN"/>
        </a:p>
      </dgm:t>
    </dgm:pt>
    <dgm:pt modelId="{FC0DCDB8-9F7F-4305-9BE3-D61F09F00A95}" type="pres">
      <dgm:prSet presAssocID="{4C7DD623-9A12-418B-90EC-F5BD071A52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9EE073F-EF32-4E64-986C-080F6ECECD14}" type="pres">
      <dgm:prSet presAssocID="{623D2CC1-3092-4FE9-AC68-B7F149ED17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DCDAE8-711B-4DBA-9453-6222906B0777}" type="pres">
      <dgm:prSet presAssocID="{FC929A6A-7E05-4BC4-A827-2E47C19BB45B}" presName="sibTrans" presStyleCnt="0"/>
      <dgm:spPr/>
    </dgm:pt>
    <dgm:pt modelId="{18DC4662-3326-431B-9EB8-5597BEB7B0FF}" type="pres">
      <dgm:prSet presAssocID="{07C93976-0F29-43D1-A524-5ED493FE3F2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399586-3DA8-41D2-8452-19129863CC85}" type="pres">
      <dgm:prSet presAssocID="{C4ABCFAB-3654-4D49-B833-E413BC70332F}" presName="sibTrans" presStyleCnt="0"/>
      <dgm:spPr/>
    </dgm:pt>
    <dgm:pt modelId="{A1BEB3C7-4592-4EAB-A745-2D561AC6AC30}" type="pres">
      <dgm:prSet presAssocID="{98297CDB-4786-40AD-8C7E-40583F423D6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F1F2AD-9723-4FC9-AD5C-279672BDC622}" type="pres">
      <dgm:prSet presAssocID="{9A05BF53-FAA3-4D1B-BF8E-A19405A9E318}" presName="sibTrans" presStyleCnt="0"/>
      <dgm:spPr/>
    </dgm:pt>
    <dgm:pt modelId="{8B992849-B44A-4ABA-BF76-8939BB332B16}" type="pres">
      <dgm:prSet presAssocID="{306D1340-21A8-4848-A7D9-12DD60CA6F7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C54DBA-8392-41E2-BAE6-C13996B28672}" type="pres">
      <dgm:prSet presAssocID="{6A50D026-2C72-4541-98D0-388CB1A7520D}" presName="sibTrans" presStyleCnt="0"/>
      <dgm:spPr/>
    </dgm:pt>
    <dgm:pt modelId="{C6E338A6-5015-416F-B8C7-13ECD5E2E7D8}" type="pres">
      <dgm:prSet presAssocID="{046B25BA-F992-43C1-BE47-2BB360658914}" presName="node" presStyleLbl="node1" presStyleIdx="4" presStyleCnt="8" custLinFactX="9997" custLinFactNeighborX="100000" custLinFactNeighborY="-30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F460E7-CEB0-405D-BAC5-8B2B5F1A8F5A}" type="pres">
      <dgm:prSet presAssocID="{E0E43633-D93C-4FA9-8CF3-700338E9DBEE}" presName="sibTrans" presStyleCnt="0"/>
      <dgm:spPr/>
    </dgm:pt>
    <dgm:pt modelId="{3C351444-103C-41A5-9028-9BECEA5775BB}" type="pres">
      <dgm:prSet presAssocID="{1CD19823-C12C-42F8-AD2B-027E91AB13C5}" presName="node" presStyleLbl="node1" presStyleIdx="5" presStyleCnt="8" custLinFactX="-100000" custLinFactY="12745" custLinFactNeighborX="-121043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77FF9A-C35F-47B5-9BEC-D540790FFC36}" type="pres">
      <dgm:prSet presAssocID="{3CDD7998-9965-43A6-85D2-5FD51535DF5A}" presName="sibTrans" presStyleCnt="0"/>
      <dgm:spPr/>
    </dgm:pt>
    <dgm:pt modelId="{6A9ED7AD-0D2F-4E66-8B0B-3285DE547FB3}" type="pres">
      <dgm:prSet presAssocID="{FE267F24-E9F7-4F60-8100-E5A429F0B9E1}" presName="node" presStyleLbl="node1" presStyleIdx="6" presStyleCnt="8" custLinFactNeighborX="54477" custLinFactNeighborY="-39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E9CFF6-C63F-4A18-9ECF-87CEFDF26E5B}" type="pres">
      <dgm:prSet presAssocID="{737D46A5-9A10-4B96-927E-D9AB346E3141}" presName="sibTrans" presStyleCnt="0"/>
      <dgm:spPr/>
    </dgm:pt>
    <dgm:pt modelId="{5971235A-EDF8-4A9C-ABE7-533025DEE188}" type="pres">
      <dgm:prSet presAssocID="{61EB7DED-E77C-4992-8D47-AED4D323FC1F}" presName="node" presStyleLbl="node1" presStyleIdx="7" presStyleCnt="8" custLinFactNeighborX="54997" custLinFactNeighborY="-39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39D307E-3189-4907-9349-163978BD4EDA}" type="presOf" srcId="{FE267F24-E9F7-4F60-8100-E5A429F0B9E1}" destId="{6A9ED7AD-0D2F-4E66-8B0B-3285DE547FB3}" srcOrd="0" destOrd="0" presId="urn:microsoft.com/office/officeart/2005/8/layout/default"/>
    <dgm:cxn modelId="{AA84DC05-9768-4AA5-B566-527799224A97}" type="presOf" srcId="{1CD19823-C12C-42F8-AD2B-027E91AB13C5}" destId="{3C351444-103C-41A5-9028-9BECEA5775BB}" srcOrd="0" destOrd="0" presId="urn:microsoft.com/office/officeart/2005/8/layout/default"/>
    <dgm:cxn modelId="{A1DCF4B0-BA33-4AB5-BFE9-17459D61090A}" srcId="{4C7DD623-9A12-418B-90EC-F5BD071A523C}" destId="{98297CDB-4786-40AD-8C7E-40583F423D62}" srcOrd="2" destOrd="0" parTransId="{59600405-410C-4357-8C39-7604E3737DF6}" sibTransId="{9A05BF53-FAA3-4D1B-BF8E-A19405A9E318}"/>
    <dgm:cxn modelId="{0B0B4FF1-EB77-495E-90AB-306901F53B55}" srcId="{4C7DD623-9A12-418B-90EC-F5BD071A523C}" destId="{046B25BA-F992-43C1-BE47-2BB360658914}" srcOrd="4" destOrd="0" parTransId="{7D6AE328-FAE7-453F-8E41-3B671314CCBB}" sibTransId="{E0E43633-D93C-4FA9-8CF3-700338E9DBEE}"/>
    <dgm:cxn modelId="{CA5AAD1F-1745-4700-9A99-33B024FC1A8A}" srcId="{4C7DD623-9A12-418B-90EC-F5BD071A523C}" destId="{623D2CC1-3092-4FE9-AC68-B7F149ED17B4}" srcOrd="0" destOrd="0" parTransId="{D91EA1D1-C209-470D-ADC0-CE8F9D17BDCA}" sibTransId="{FC929A6A-7E05-4BC4-A827-2E47C19BB45B}"/>
    <dgm:cxn modelId="{563B6680-69D1-4455-9A82-C3BC80E3BDD7}" srcId="{4C7DD623-9A12-418B-90EC-F5BD071A523C}" destId="{306D1340-21A8-4848-A7D9-12DD60CA6F72}" srcOrd="3" destOrd="0" parTransId="{0BA7436B-BE56-4ED1-90CB-D48E2788CAF0}" sibTransId="{6A50D026-2C72-4541-98D0-388CB1A7520D}"/>
    <dgm:cxn modelId="{9A0F5F1C-F1A1-49E0-BA1C-360750212B6D}" srcId="{4C7DD623-9A12-418B-90EC-F5BD071A523C}" destId="{07C93976-0F29-43D1-A524-5ED493FE3F2E}" srcOrd="1" destOrd="0" parTransId="{03C11851-09AA-4275-AE66-22A301B20705}" sibTransId="{C4ABCFAB-3654-4D49-B833-E413BC70332F}"/>
    <dgm:cxn modelId="{F3A8408A-1870-47A0-9389-F9C5D16673D2}" srcId="{4C7DD623-9A12-418B-90EC-F5BD071A523C}" destId="{FE267F24-E9F7-4F60-8100-E5A429F0B9E1}" srcOrd="6" destOrd="0" parTransId="{6A7B1D43-C488-4E18-8DA9-0051012DD81A}" sibTransId="{737D46A5-9A10-4B96-927E-D9AB346E3141}"/>
    <dgm:cxn modelId="{58FE0B2B-CF02-45FA-8B0A-98A936740FDD}" type="presOf" srcId="{61EB7DED-E77C-4992-8D47-AED4D323FC1F}" destId="{5971235A-EDF8-4A9C-ABE7-533025DEE188}" srcOrd="0" destOrd="0" presId="urn:microsoft.com/office/officeart/2005/8/layout/default"/>
    <dgm:cxn modelId="{5AA7188C-5052-40C2-9A6F-82CBE96EF0CF}" srcId="{4C7DD623-9A12-418B-90EC-F5BD071A523C}" destId="{1CD19823-C12C-42F8-AD2B-027E91AB13C5}" srcOrd="5" destOrd="0" parTransId="{FD630E39-F395-4486-A7CC-7206D3A431C2}" sibTransId="{3CDD7998-9965-43A6-85D2-5FD51535DF5A}"/>
    <dgm:cxn modelId="{0A9AA032-A5D3-418D-ACF9-0CA7BA6BB8A1}" type="presOf" srcId="{98297CDB-4786-40AD-8C7E-40583F423D62}" destId="{A1BEB3C7-4592-4EAB-A745-2D561AC6AC30}" srcOrd="0" destOrd="0" presId="urn:microsoft.com/office/officeart/2005/8/layout/default"/>
    <dgm:cxn modelId="{84AC7226-E1C1-429F-BFB6-C33D8C575287}" type="presOf" srcId="{623D2CC1-3092-4FE9-AC68-B7F149ED17B4}" destId="{99EE073F-EF32-4E64-986C-080F6ECECD14}" srcOrd="0" destOrd="0" presId="urn:microsoft.com/office/officeart/2005/8/layout/default"/>
    <dgm:cxn modelId="{7830440F-7DAC-4E5F-82FF-2039CF7B2CCE}" type="presOf" srcId="{046B25BA-F992-43C1-BE47-2BB360658914}" destId="{C6E338A6-5015-416F-B8C7-13ECD5E2E7D8}" srcOrd="0" destOrd="0" presId="urn:microsoft.com/office/officeart/2005/8/layout/default"/>
    <dgm:cxn modelId="{36AB2998-6503-4C32-8754-5D1338FDCC0F}" type="presOf" srcId="{4C7DD623-9A12-418B-90EC-F5BD071A523C}" destId="{FC0DCDB8-9F7F-4305-9BE3-D61F09F00A95}" srcOrd="0" destOrd="0" presId="urn:microsoft.com/office/officeart/2005/8/layout/default"/>
    <dgm:cxn modelId="{300A2B0D-FCED-4DF5-B2EE-CA17964B2164}" type="presOf" srcId="{306D1340-21A8-4848-A7D9-12DD60CA6F72}" destId="{8B992849-B44A-4ABA-BF76-8939BB332B16}" srcOrd="0" destOrd="0" presId="urn:microsoft.com/office/officeart/2005/8/layout/default"/>
    <dgm:cxn modelId="{62DEA38F-3F69-4AC4-A71F-538A1A223E91}" srcId="{4C7DD623-9A12-418B-90EC-F5BD071A523C}" destId="{61EB7DED-E77C-4992-8D47-AED4D323FC1F}" srcOrd="7" destOrd="0" parTransId="{6ED5F389-1C2F-4E81-9028-30CCB6594FCD}" sibTransId="{0E591E92-7B9F-40CB-94C1-D973B630AAF0}"/>
    <dgm:cxn modelId="{61BA1040-C462-499A-ACAD-6E24E5D47AAB}" type="presOf" srcId="{07C93976-0F29-43D1-A524-5ED493FE3F2E}" destId="{18DC4662-3326-431B-9EB8-5597BEB7B0FF}" srcOrd="0" destOrd="0" presId="urn:microsoft.com/office/officeart/2005/8/layout/default"/>
    <dgm:cxn modelId="{F671EA5E-8B1C-4862-B89A-41C47BC4AD80}" type="presParOf" srcId="{FC0DCDB8-9F7F-4305-9BE3-D61F09F00A95}" destId="{99EE073F-EF32-4E64-986C-080F6ECECD14}" srcOrd="0" destOrd="0" presId="urn:microsoft.com/office/officeart/2005/8/layout/default"/>
    <dgm:cxn modelId="{B7F0CACE-5B86-4BAC-84C4-9DF6ECB6350D}" type="presParOf" srcId="{FC0DCDB8-9F7F-4305-9BE3-D61F09F00A95}" destId="{E3DCDAE8-711B-4DBA-9453-6222906B0777}" srcOrd="1" destOrd="0" presId="urn:microsoft.com/office/officeart/2005/8/layout/default"/>
    <dgm:cxn modelId="{F62F88B3-5C23-4A96-9D8A-59A50AB734BA}" type="presParOf" srcId="{FC0DCDB8-9F7F-4305-9BE3-D61F09F00A95}" destId="{18DC4662-3326-431B-9EB8-5597BEB7B0FF}" srcOrd="2" destOrd="0" presId="urn:microsoft.com/office/officeart/2005/8/layout/default"/>
    <dgm:cxn modelId="{8049307B-F46C-4E85-8340-1391F5FE085A}" type="presParOf" srcId="{FC0DCDB8-9F7F-4305-9BE3-D61F09F00A95}" destId="{56399586-3DA8-41D2-8452-19129863CC85}" srcOrd="3" destOrd="0" presId="urn:microsoft.com/office/officeart/2005/8/layout/default"/>
    <dgm:cxn modelId="{30F556BF-66AB-44EE-A67F-0CF540C74B79}" type="presParOf" srcId="{FC0DCDB8-9F7F-4305-9BE3-D61F09F00A95}" destId="{A1BEB3C7-4592-4EAB-A745-2D561AC6AC30}" srcOrd="4" destOrd="0" presId="urn:microsoft.com/office/officeart/2005/8/layout/default"/>
    <dgm:cxn modelId="{473F373B-E80A-4459-BB50-F5EF903AE609}" type="presParOf" srcId="{FC0DCDB8-9F7F-4305-9BE3-D61F09F00A95}" destId="{7DF1F2AD-9723-4FC9-AD5C-279672BDC622}" srcOrd="5" destOrd="0" presId="urn:microsoft.com/office/officeart/2005/8/layout/default"/>
    <dgm:cxn modelId="{6A6A9192-F8AB-4492-9673-C2F5EBC9B33F}" type="presParOf" srcId="{FC0DCDB8-9F7F-4305-9BE3-D61F09F00A95}" destId="{8B992849-B44A-4ABA-BF76-8939BB332B16}" srcOrd="6" destOrd="0" presId="urn:microsoft.com/office/officeart/2005/8/layout/default"/>
    <dgm:cxn modelId="{119D7FBC-3A9A-4FDC-B10B-FC8A0BDB040B}" type="presParOf" srcId="{FC0DCDB8-9F7F-4305-9BE3-D61F09F00A95}" destId="{43C54DBA-8392-41E2-BAE6-C13996B28672}" srcOrd="7" destOrd="0" presId="urn:microsoft.com/office/officeart/2005/8/layout/default"/>
    <dgm:cxn modelId="{678EBEDA-0058-4531-9617-61478F47EA29}" type="presParOf" srcId="{FC0DCDB8-9F7F-4305-9BE3-D61F09F00A95}" destId="{C6E338A6-5015-416F-B8C7-13ECD5E2E7D8}" srcOrd="8" destOrd="0" presId="urn:microsoft.com/office/officeart/2005/8/layout/default"/>
    <dgm:cxn modelId="{A4E43C3E-9057-47CE-A6BB-D2833A15D933}" type="presParOf" srcId="{FC0DCDB8-9F7F-4305-9BE3-D61F09F00A95}" destId="{52F460E7-CEB0-405D-BAC5-8B2B5F1A8F5A}" srcOrd="9" destOrd="0" presId="urn:microsoft.com/office/officeart/2005/8/layout/default"/>
    <dgm:cxn modelId="{9F6D6073-CF1B-491C-963B-4A24BF3C793A}" type="presParOf" srcId="{FC0DCDB8-9F7F-4305-9BE3-D61F09F00A95}" destId="{3C351444-103C-41A5-9028-9BECEA5775BB}" srcOrd="10" destOrd="0" presId="urn:microsoft.com/office/officeart/2005/8/layout/default"/>
    <dgm:cxn modelId="{93E27D97-F251-4C0A-826A-9DF36CBE6775}" type="presParOf" srcId="{FC0DCDB8-9F7F-4305-9BE3-D61F09F00A95}" destId="{E177FF9A-C35F-47B5-9BEC-D540790FFC36}" srcOrd="11" destOrd="0" presId="urn:microsoft.com/office/officeart/2005/8/layout/default"/>
    <dgm:cxn modelId="{4C9ACDBE-9F48-462B-B4EA-FCE302DFB222}" type="presParOf" srcId="{FC0DCDB8-9F7F-4305-9BE3-D61F09F00A95}" destId="{6A9ED7AD-0D2F-4E66-8B0B-3285DE547FB3}" srcOrd="12" destOrd="0" presId="urn:microsoft.com/office/officeart/2005/8/layout/default"/>
    <dgm:cxn modelId="{B4A7C5E3-109E-4D7F-8306-71DBE220ED8A}" type="presParOf" srcId="{FC0DCDB8-9F7F-4305-9BE3-D61F09F00A95}" destId="{7CE9CFF6-C63F-4A18-9ECF-87CEFDF26E5B}" srcOrd="13" destOrd="0" presId="urn:microsoft.com/office/officeart/2005/8/layout/default"/>
    <dgm:cxn modelId="{CC64835C-041E-4BE1-BD9F-AF3D542DB65C}" type="presParOf" srcId="{FC0DCDB8-9F7F-4305-9BE3-D61F09F00A95}" destId="{5971235A-EDF8-4A9C-ABE7-533025DEE188}" srcOrd="14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994D1B-D944-463C-9D9F-D116048F2C57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728CCA7-A5A8-44C6-A4C4-E56D837EBB5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Anil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to submit Return of Outward Supply in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-1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by 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10th of next month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.</a:t>
          </a:r>
        </a:p>
      </dgm:t>
    </dgm:pt>
    <dgm:pt modelId="{313DFAEB-075D-4F90-9A91-C6C723126631}" type="parTrans" cxnId="{4F28608D-1C00-4D40-AE3B-89ACC7F3760B}">
      <dgm:prSet/>
      <dgm:spPr/>
      <dgm:t>
        <a:bodyPr/>
        <a:lstStyle/>
        <a:p>
          <a:endParaRPr lang="en-IN"/>
        </a:p>
      </dgm:t>
    </dgm:pt>
    <dgm:pt modelId="{1A46E6EB-290B-4DB5-9CF0-29FB923330B1}" type="sibTrans" cxnId="{4F28608D-1C00-4D40-AE3B-89ACC7F3760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C8B34419-F872-48E0-B152-903C3CF7AA8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Auto populated 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2A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 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will be made available online to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Mukesh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.</a:t>
          </a:r>
          <a:endParaRPr lang="en-IN" sz="14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999282F0-2A6B-4BC6-95A0-B140ADEF584B}" type="parTrans" cxnId="{41DACB48-BB8D-487A-8BB0-47CFDA575AD6}">
      <dgm:prSet/>
      <dgm:spPr/>
      <dgm:t>
        <a:bodyPr/>
        <a:lstStyle/>
        <a:p>
          <a:endParaRPr lang="en-IN"/>
        </a:p>
      </dgm:t>
    </dgm:pt>
    <dgm:pt modelId="{93F2038A-77C4-4B00-B3A8-FAA3A3AD457E}" type="sibTrans" cxnId="{41DACB48-BB8D-487A-8BB0-47CFDA575AD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8D6193EC-E3D7-48FE-8FA9-CE1E6481C74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Mukesh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to file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 2 </a:t>
          </a:r>
          <a:r>
            <a:rPr lang="en-US" sz="1400" b="0" dirty="0" smtClean="0">
              <a:solidFill>
                <a:sysClr val="windowText" lastClr="000000"/>
              </a:solidFill>
              <a:latin typeface="Corbel" pitchFamily="34" charset="0"/>
            </a:rPr>
            <a:t>before 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15</a:t>
          </a:r>
          <a:r>
            <a:rPr lang="en-US" sz="1400" b="1" baseline="30000" dirty="0" smtClean="0">
              <a:solidFill>
                <a:srgbClr val="FF0000"/>
              </a:solidFill>
              <a:latin typeface="Corbel" pitchFamily="34" charset="0"/>
            </a:rPr>
            <a:t>th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 of next month</a:t>
          </a:r>
          <a:r>
            <a:rPr lang="en-US" sz="1400" b="0" dirty="0" smtClean="0">
              <a:solidFill>
                <a:sysClr val="windowText" lastClr="000000"/>
              </a:solidFill>
              <a:latin typeface="Corbel" pitchFamily="34" charset="0"/>
            </a:rPr>
            <a:t>.</a:t>
          </a:r>
          <a:endParaRPr lang="en-IN" sz="1400" b="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312864E2-C283-43F0-8B80-CDA7529E4E80}" type="parTrans" cxnId="{9705B6C9-F9E8-4838-A54D-1B0372F8DE14}">
      <dgm:prSet/>
      <dgm:spPr/>
      <dgm:t>
        <a:bodyPr/>
        <a:lstStyle/>
        <a:p>
          <a:endParaRPr lang="en-IN"/>
        </a:p>
      </dgm:t>
    </dgm:pt>
    <dgm:pt modelId="{1CB13A7D-83F3-4C24-A08C-DA931837E10C}" type="sibTrans" cxnId="{9705B6C9-F9E8-4838-A54D-1B0372F8DE1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27823391-CBF5-4223-B744-97B7B9DF307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If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Mukesh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amend or make additions in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GSTR-2A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, it will be displayed to 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Anil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in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GSTR-1A</a:t>
          </a:r>
          <a:endParaRPr lang="en-IN" sz="14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C307803E-7CCE-4EFF-A3FE-205C791A9FBD}" type="parTrans" cxnId="{88C3F197-76B7-4B36-A3B8-5218A7B5851B}">
      <dgm:prSet/>
      <dgm:spPr/>
      <dgm:t>
        <a:bodyPr/>
        <a:lstStyle/>
        <a:p>
          <a:endParaRPr lang="en-IN"/>
        </a:p>
      </dgm:t>
    </dgm:pt>
    <dgm:pt modelId="{CF10C78B-597B-418A-8A60-E60F873959EB}" type="sibTrans" cxnId="{88C3F197-76B7-4B36-A3B8-5218A7B5851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B46AE455-7549-4572-986F-AF352B7998B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0" dirty="0" smtClean="0">
              <a:solidFill>
                <a:sysClr val="windowText" lastClr="000000"/>
              </a:solidFill>
              <a:latin typeface="Corbel" pitchFamily="34" charset="0"/>
            </a:rPr>
            <a:t>If 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Anil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accept changes in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GSTR-1A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 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before 17</a:t>
          </a:r>
          <a:r>
            <a:rPr lang="en-US" sz="1400" b="1" baseline="30000" dirty="0" smtClean="0">
              <a:solidFill>
                <a:srgbClr val="FF0000"/>
              </a:solidFill>
              <a:latin typeface="Corbel" pitchFamily="34" charset="0"/>
            </a:rPr>
            <a:t>th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, original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-1 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stand amended.</a:t>
          </a:r>
          <a:endParaRPr lang="en-IN" sz="14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E2B50405-999F-4002-B34D-722E9616FD8E}" type="parTrans" cxnId="{69474AB0-AE1A-49C4-A4B0-FEDC571FB927}">
      <dgm:prSet/>
      <dgm:spPr/>
      <dgm:t>
        <a:bodyPr/>
        <a:lstStyle/>
        <a:p>
          <a:endParaRPr lang="en-IN"/>
        </a:p>
      </dgm:t>
    </dgm:pt>
    <dgm:pt modelId="{88B1CEED-DC6D-4150-9B8C-898E1CFEA274}" type="sibTrans" cxnId="{69474AB0-AE1A-49C4-A4B0-FEDC571FB92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5FC6A4B9-3E2F-4466-9B34-3C1631E7A22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Mukesh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can accept/amend/</a:t>
          </a:r>
          <a:r>
            <a:rPr lang="en-US" sz="1400" b="0" u="sng" dirty="0" smtClean="0">
              <a:solidFill>
                <a:sysClr val="windowText" lastClr="000000"/>
              </a:solidFill>
              <a:latin typeface="Corbel" pitchFamily="34" charset="0"/>
            </a:rPr>
            <a:t>add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the details in </a:t>
          </a:r>
          <a:r>
            <a:rPr lang="en-US" sz="1400" b="1" dirty="0" err="1" smtClean="0">
              <a:solidFill>
                <a:sysClr val="windowText" lastClr="000000"/>
              </a:solidFill>
              <a:latin typeface="Corbel" pitchFamily="34" charset="0"/>
            </a:rPr>
            <a:t>GSTR-2A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from 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11</a:t>
          </a:r>
          <a:r>
            <a:rPr lang="en-US" sz="1400" b="1" baseline="30000" dirty="0" smtClean="0">
              <a:solidFill>
                <a:srgbClr val="FF0000"/>
              </a:solidFill>
              <a:latin typeface="Corbel" pitchFamily="34" charset="0"/>
            </a:rPr>
            <a:t>th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 to 15</a:t>
          </a:r>
          <a:r>
            <a:rPr lang="en-US" sz="1400" b="1" baseline="30000" dirty="0" smtClean="0">
              <a:solidFill>
                <a:srgbClr val="FF0000"/>
              </a:solidFill>
              <a:latin typeface="Corbel" pitchFamily="34" charset="0"/>
            </a:rPr>
            <a:t>th</a:t>
          </a:r>
          <a:endParaRPr lang="en-IN" sz="1400" b="1" dirty="0">
            <a:solidFill>
              <a:srgbClr val="FF0000"/>
            </a:solidFill>
            <a:latin typeface="Corbel" pitchFamily="34" charset="0"/>
          </a:endParaRPr>
        </a:p>
      </dgm:t>
    </dgm:pt>
    <dgm:pt modelId="{5666CA07-0EF7-4D80-91A6-5EA7E0A50E60}" type="parTrans" cxnId="{EB73EF29-4AA3-400C-9031-6C9F3A5990EA}">
      <dgm:prSet/>
      <dgm:spPr/>
      <dgm:t>
        <a:bodyPr/>
        <a:lstStyle/>
        <a:p>
          <a:endParaRPr lang="en-IN"/>
        </a:p>
      </dgm:t>
    </dgm:pt>
    <dgm:pt modelId="{5E8CCA7A-5F80-4CA5-965B-C6023BE06C9D}" type="sibTrans" cxnId="{EB73EF29-4AA3-400C-9031-6C9F3A5990E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0C2B7083-1DFC-49F2-AF8F-1DE999A838C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Auto populated </a:t>
          </a:r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GSTR-3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generated. Provisional credit given. </a:t>
          </a:r>
          <a:endParaRPr lang="en-IN" sz="1400" dirty="0">
            <a:solidFill>
              <a:srgbClr val="FF0000"/>
            </a:solidFill>
            <a:latin typeface="Corbel" pitchFamily="34" charset="0"/>
          </a:endParaRPr>
        </a:p>
      </dgm:t>
    </dgm:pt>
    <dgm:pt modelId="{18293D09-0071-488B-A8E9-3E7C48A61832}" type="parTrans" cxnId="{46E18C9B-55F9-42A0-BD23-2452D6FC58F0}">
      <dgm:prSet/>
      <dgm:spPr/>
      <dgm:t>
        <a:bodyPr/>
        <a:lstStyle/>
        <a:p>
          <a:endParaRPr lang="en-IN"/>
        </a:p>
      </dgm:t>
    </dgm:pt>
    <dgm:pt modelId="{B00849D1-1F44-49F3-92A6-712F9F09A1A5}" type="sibTrans" cxnId="{46E18C9B-55F9-42A0-BD23-2452D6FC58F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79FC51C5-A61A-4771-8EB9-1EB95A8B8203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IN" sz="1400" dirty="0" smtClean="0">
              <a:solidFill>
                <a:schemeClr val="bg1"/>
              </a:solidFill>
              <a:latin typeface="Corbel" pitchFamily="34" charset="0"/>
            </a:rPr>
            <a:t>Both to file return by 20th</a:t>
          </a:r>
          <a:endParaRPr lang="en-IN" sz="1400" dirty="0">
            <a:solidFill>
              <a:schemeClr val="bg1"/>
            </a:solidFill>
            <a:latin typeface="Corbel" pitchFamily="34" charset="0"/>
          </a:endParaRPr>
        </a:p>
      </dgm:t>
    </dgm:pt>
    <dgm:pt modelId="{83DC7164-AFAD-46A0-83DC-EEBDA26D9392}" type="parTrans" cxnId="{209B664B-59F6-4857-86D2-ADAE72FD0395}">
      <dgm:prSet/>
      <dgm:spPr/>
      <dgm:t>
        <a:bodyPr/>
        <a:lstStyle/>
        <a:p>
          <a:endParaRPr lang="en-IN"/>
        </a:p>
      </dgm:t>
    </dgm:pt>
    <dgm:pt modelId="{D1E291C0-0658-4845-AF72-67FA30560B3F}" type="sibTrans" cxnId="{209B664B-59F6-4857-86D2-ADAE72FD0395}">
      <dgm:prSet/>
      <dgm:spPr/>
      <dgm:t>
        <a:bodyPr/>
        <a:lstStyle/>
        <a:p>
          <a:endParaRPr lang="en-IN"/>
        </a:p>
      </dgm:t>
    </dgm:pt>
    <dgm:pt modelId="{8B57A4C4-359A-4DA0-AE6B-23C8BABF1F0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0" dirty="0" smtClean="0">
              <a:solidFill>
                <a:sysClr val="windowText" lastClr="000000"/>
              </a:solidFill>
              <a:latin typeface="Corbel" pitchFamily="34" charset="0"/>
            </a:rPr>
            <a:t>Both </a:t>
          </a:r>
          <a:r>
            <a:rPr lang="en-US" sz="1400" dirty="0" smtClean="0">
              <a:solidFill>
                <a:sysClr val="windowText" lastClr="000000"/>
              </a:solidFill>
              <a:latin typeface="Corbel" pitchFamily="34" charset="0"/>
            </a:rPr>
            <a:t> to pay tax etc. as </a:t>
          </a:r>
          <a:r>
            <a:rPr lang="en-US" sz="1400" smtClean="0">
              <a:solidFill>
                <a:sysClr val="windowText" lastClr="000000"/>
              </a:solidFill>
              <a:latin typeface="Corbel" pitchFamily="34" charset="0"/>
            </a:rPr>
            <a:t>determined by 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20</a:t>
          </a:r>
          <a:r>
            <a:rPr lang="en-US" sz="1400" b="1" baseline="30000" dirty="0" smtClean="0">
              <a:solidFill>
                <a:srgbClr val="FF0000"/>
              </a:solidFill>
              <a:latin typeface="Corbel" pitchFamily="34" charset="0"/>
            </a:rPr>
            <a:t>th</a:t>
          </a:r>
          <a:r>
            <a:rPr lang="en-US" sz="1400" b="1" dirty="0" smtClean="0">
              <a:solidFill>
                <a:srgbClr val="FF0000"/>
              </a:solidFill>
              <a:latin typeface="Corbel" pitchFamily="34" charset="0"/>
            </a:rPr>
            <a:t> only.</a:t>
          </a:r>
        </a:p>
      </dgm:t>
    </dgm:pt>
    <dgm:pt modelId="{FB95B905-B4B3-4A6E-A07D-6CC6717ED7F9}" type="parTrans" cxnId="{E44F5FE3-6A1D-4937-8043-22BCC43114AD}">
      <dgm:prSet/>
      <dgm:spPr/>
      <dgm:t>
        <a:bodyPr/>
        <a:lstStyle/>
        <a:p>
          <a:endParaRPr lang="en-IN"/>
        </a:p>
      </dgm:t>
    </dgm:pt>
    <dgm:pt modelId="{12FACA8E-B700-4D94-B7E4-4CA0BB9C2A84}" type="sibTrans" cxnId="{E44F5FE3-6A1D-4937-8043-22BCC43114A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F6FC24F9-C016-4138-96C4-D8B9C0A57595}" type="pres">
      <dgm:prSet presAssocID="{3E994D1B-D944-463C-9D9F-D116048F2C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5A7EBBB-C332-4604-ADF4-DA88C0501193}" type="pres">
      <dgm:prSet presAssocID="{5728CCA7-A5A8-44C6-A4C4-E56D837EBB5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457FB4-9016-4D2C-AF22-5140D5ACBD80}" type="pres">
      <dgm:prSet presAssocID="{1A46E6EB-290B-4DB5-9CF0-29FB923330B1}" presName="sibTrans" presStyleLbl="sibTrans2D1" presStyleIdx="0" presStyleCnt="8"/>
      <dgm:spPr/>
      <dgm:t>
        <a:bodyPr/>
        <a:lstStyle/>
        <a:p>
          <a:endParaRPr lang="en-IN"/>
        </a:p>
      </dgm:t>
    </dgm:pt>
    <dgm:pt modelId="{F8B113DB-E2AC-4DED-98E2-5E087BC280EB}" type="pres">
      <dgm:prSet presAssocID="{1A46E6EB-290B-4DB5-9CF0-29FB923330B1}" presName="connectorText" presStyleLbl="sibTrans2D1" presStyleIdx="0" presStyleCnt="8"/>
      <dgm:spPr/>
      <dgm:t>
        <a:bodyPr/>
        <a:lstStyle/>
        <a:p>
          <a:endParaRPr lang="en-IN"/>
        </a:p>
      </dgm:t>
    </dgm:pt>
    <dgm:pt modelId="{7423AB71-DC23-4BAD-9648-6A056E00118C}" type="pres">
      <dgm:prSet presAssocID="{C8B34419-F872-48E0-B152-903C3CF7AA8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868C7D-98E4-4046-8C2D-80B8AD0B05D1}" type="pres">
      <dgm:prSet presAssocID="{93F2038A-77C4-4B00-B3A8-FAA3A3AD457E}" presName="sibTrans" presStyleLbl="sibTrans2D1" presStyleIdx="1" presStyleCnt="8"/>
      <dgm:spPr/>
      <dgm:t>
        <a:bodyPr/>
        <a:lstStyle/>
        <a:p>
          <a:endParaRPr lang="en-IN"/>
        </a:p>
      </dgm:t>
    </dgm:pt>
    <dgm:pt modelId="{FEABA4DC-4ECD-4364-83A6-6F4A75A0BD8E}" type="pres">
      <dgm:prSet presAssocID="{93F2038A-77C4-4B00-B3A8-FAA3A3AD457E}" presName="connectorText" presStyleLbl="sibTrans2D1" presStyleIdx="1" presStyleCnt="8"/>
      <dgm:spPr/>
      <dgm:t>
        <a:bodyPr/>
        <a:lstStyle/>
        <a:p>
          <a:endParaRPr lang="en-IN"/>
        </a:p>
      </dgm:t>
    </dgm:pt>
    <dgm:pt modelId="{DE9436FD-F784-4260-9728-C07D8F77734B}" type="pres">
      <dgm:prSet presAssocID="{5FC6A4B9-3E2F-4466-9B34-3C1631E7A22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542B27-498D-4637-A229-D949E3266F39}" type="pres">
      <dgm:prSet presAssocID="{5E8CCA7A-5F80-4CA5-965B-C6023BE06C9D}" presName="sibTrans" presStyleLbl="sibTrans2D1" presStyleIdx="2" presStyleCnt="8"/>
      <dgm:spPr/>
      <dgm:t>
        <a:bodyPr/>
        <a:lstStyle/>
        <a:p>
          <a:endParaRPr lang="en-IN"/>
        </a:p>
      </dgm:t>
    </dgm:pt>
    <dgm:pt modelId="{FAF27ACF-657C-4386-904F-FE1DF5985188}" type="pres">
      <dgm:prSet presAssocID="{5E8CCA7A-5F80-4CA5-965B-C6023BE06C9D}" presName="connectorText" presStyleLbl="sibTrans2D1" presStyleIdx="2" presStyleCnt="8"/>
      <dgm:spPr/>
      <dgm:t>
        <a:bodyPr/>
        <a:lstStyle/>
        <a:p>
          <a:endParaRPr lang="en-IN"/>
        </a:p>
      </dgm:t>
    </dgm:pt>
    <dgm:pt modelId="{1515CE3D-C73B-4604-BBE0-5B5D615BD6E6}" type="pres">
      <dgm:prSet presAssocID="{8D6193EC-E3D7-48FE-8FA9-CE1E6481C74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B3FDDE-DF1B-408F-82DC-B6AEDEE6B626}" type="pres">
      <dgm:prSet presAssocID="{1CB13A7D-83F3-4C24-A08C-DA931837E10C}" presName="sibTrans" presStyleLbl="sibTrans2D1" presStyleIdx="3" presStyleCnt="8"/>
      <dgm:spPr/>
      <dgm:t>
        <a:bodyPr/>
        <a:lstStyle/>
        <a:p>
          <a:endParaRPr lang="en-IN"/>
        </a:p>
      </dgm:t>
    </dgm:pt>
    <dgm:pt modelId="{70E7ACB7-8D74-4049-A599-EAA11DE199ED}" type="pres">
      <dgm:prSet presAssocID="{1CB13A7D-83F3-4C24-A08C-DA931837E10C}" presName="connectorText" presStyleLbl="sibTrans2D1" presStyleIdx="3" presStyleCnt="8"/>
      <dgm:spPr/>
      <dgm:t>
        <a:bodyPr/>
        <a:lstStyle/>
        <a:p>
          <a:endParaRPr lang="en-IN"/>
        </a:p>
      </dgm:t>
    </dgm:pt>
    <dgm:pt modelId="{6B5B421D-893B-4CD9-9E0A-4A651238F476}" type="pres">
      <dgm:prSet presAssocID="{27823391-CBF5-4223-B744-97B7B9DF307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FCB66B-00CD-428C-BB0F-0BB9ABD89740}" type="pres">
      <dgm:prSet presAssocID="{CF10C78B-597B-418A-8A60-E60F873959EB}" presName="sibTrans" presStyleLbl="sibTrans2D1" presStyleIdx="4" presStyleCnt="8"/>
      <dgm:spPr/>
      <dgm:t>
        <a:bodyPr/>
        <a:lstStyle/>
        <a:p>
          <a:endParaRPr lang="en-IN"/>
        </a:p>
      </dgm:t>
    </dgm:pt>
    <dgm:pt modelId="{71C5073E-5CA0-485B-B7BD-7461D17DBE1F}" type="pres">
      <dgm:prSet presAssocID="{CF10C78B-597B-418A-8A60-E60F873959EB}" presName="connectorText" presStyleLbl="sibTrans2D1" presStyleIdx="4" presStyleCnt="8"/>
      <dgm:spPr/>
      <dgm:t>
        <a:bodyPr/>
        <a:lstStyle/>
        <a:p>
          <a:endParaRPr lang="en-IN"/>
        </a:p>
      </dgm:t>
    </dgm:pt>
    <dgm:pt modelId="{6436FAD3-F7C3-4AF2-AFA4-503E06EE86F1}" type="pres">
      <dgm:prSet presAssocID="{B46AE455-7549-4572-986F-AF352B7998B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5EF673-97AF-40A7-887F-D2949339F01C}" type="pres">
      <dgm:prSet presAssocID="{88B1CEED-DC6D-4150-9B8C-898E1CFEA274}" presName="sibTrans" presStyleLbl="sibTrans2D1" presStyleIdx="5" presStyleCnt="8"/>
      <dgm:spPr/>
      <dgm:t>
        <a:bodyPr/>
        <a:lstStyle/>
        <a:p>
          <a:endParaRPr lang="en-IN"/>
        </a:p>
      </dgm:t>
    </dgm:pt>
    <dgm:pt modelId="{C2CE6133-E7F9-480B-ABA5-61BE327B2DA8}" type="pres">
      <dgm:prSet presAssocID="{88B1CEED-DC6D-4150-9B8C-898E1CFEA274}" presName="connectorText" presStyleLbl="sibTrans2D1" presStyleIdx="5" presStyleCnt="8"/>
      <dgm:spPr/>
      <dgm:t>
        <a:bodyPr/>
        <a:lstStyle/>
        <a:p>
          <a:endParaRPr lang="en-IN"/>
        </a:p>
      </dgm:t>
    </dgm:pt>
    <dgm:pt modelId="{C36D130A-A2BC-44B0-93B5-6C7F3DFFCD59}" type="pres">
      <dgm:prSet presAssocID="{0C2B7083-1DFC-49F2-AF8F-1DE999A838C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CADE27-ABD0-436F-896F-8EBE17F46BD4}" type="pres">
      <dgm:prSet presAssocID="{B00849D1-1F44-49F3-92A6-712F9F09A1A5}" presName="sibTrans" presStyleLbl="sibTrans2D1" presStyleIdx="6" presStyleCnt="8"/>
      <dgm:spPr/>
      <dgm:t>
        <a:bodyPr/>
        <a:lstStyle/>
        <a:p>
          <a:endParaRPr lang="en-IN"/>
        </a:p>
      </dgm:t>
    </dgm:pt>
    <dgm:pt modelId="{81309893-3998-4D34-BD28-505868591DE6}" type="pres">
      <dgm:prSet presAssocID="{B00849D1-1F44-49F3-92A6-712F9F09A1A5}" presName="connectorText" presStyleLbl="sibTrans2D1" presStyleIdx="6" presStyleCnt="8"/>
      <dgm:spPr/>
      <dgm:t>
        <a:bodyPr/>
        <a:lstStyle/>
        <a:p>
          <a:endParaRPr lang="en-IN"/>
        </a:p>
      </dgm:t>
    </dgm:pt>
    <dgm:pt modelId="{4191A8EB-205C-456A-9603-6E06633E83D2}" type="pres">
      <dgm:prSet presAssocID="{8B57A4C4-359A-4DA0-AE6B-23C8BABF1F0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DF7D8E-E8A8-4F22-A3ED-348552D89B53}" type="pres">
      <dgm:prSet presAssocID="{12FACA8E-B700-4D94-B7E4-4CA0BB9C2A84}" presName="sibTrans" presStyleLbl="sibTrans2D1" presStyleIdx="7" presStyleCnt="8"/>
      <dgm:spPr/>
      <dgm:t>
        <a:bodyPr/>
        <a:lstStyle/>
        <a:p>
          <a:endParaRPr lang="en-IN"/>
        </a:p>
      </dgm:t>
    </dgm:pt>
    <dgm:pt modelId="{D9EDA31F-F038-4539-B798-14E518B2AC0B}" type="pres">
      <dgm:prSet presAssocID="{12FACA8E-B700-4D94-B7E4-4CA0BB9C2A84}" presName="connectorText" presStyleLbl="sibTrans2D1" presStyleIdx="7" presStyleCnt="8"/>
      <dgm:spPr/>
      <dgm:t>
        <a:bodyPr/>
        <a:lstStyle/>
        <a:p>
          <a:endParaRPr lang="en-IN"/>
        </a:p>
      </dgm:t>
    </dgm:pt>
    <dgm:pt modelId="{D102F79E-846B-4A81-9D79-99025207C8B5}" type="pres">
      <dgm:prSet presAssocID="{79FC51C5-A61A-4771-8EB9-1EB95A8B820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6292B38-729F-4F5C-AE6D-D35DEBC50295}" type="presOf" srcId="{12FACA8E-B700-4D94-B7E4-4CA0BB9C2A84}" destId="{D9EDA31F-F038-4539-B798-14E518B2AC0B}" srcOrd="1" destOrd="0" presId="urn:microsoft.com/office/officeart/2005/8/layout/process5"/>
    <dgm:cxn modelId="{46E18C9B-55F9-42A0-BD23-2452D6FC58F0}" srcId="{3E994D1B-D944-463C-9D9F-D116048F2C57}" destId="{0C2B7083-1DFC-49F2-AF8F-1DE999A838C4}" srcOrd="6" destOrd="0" parTransId="{18293D09-0071-488B-A8E9-3E7C48A61832}" sibTransId="{B00849D1-1F44-49F3-92A6-712F9F09A1A5}"/>
    <dgm:cxn modelId="{0D8F041C-2437-4118-BF74-33C73DD8A20D}" type="presOf" srcId="{5E8CCA7A-5F80-4CA5-965B-C6023BE06C9D}" destId="{B9542B27-498D-4637-A229-D949E3266F39}" srcOrd="0" destOrd="0" presId="urn:microsoft.com/office/officeart/2005/8/layout/process5"/>
    <dgm:cxn modelId="{8E103009-3B04-4600-B05D-9B0DE270140C}" type="presOf" srcId="{88B1CEED-DC6D-4150-9B8C-898E1CFEA274}" destId="{C2CE6133-E7F9-480B-ABA5-61BE327B2DA8}" srcOrd="1" destOrd="0" presId="urn:microsoft.com/office/officeart/2005/8/layout/process5"/>
    <dgm:cxn modelId="{C0646367-EADB-440B-9543-4F8C4CF5F48C}" type="presOf" srcId="{93F2038A-77C4-4B00-B3A8-FAA3A3AD457E}" destId="{82868C7D-98E4-4046-8C2D-80B8AD0B05D1}" srcOrd="0" destOrd="0" presId="urn:microsoft.com/office/officeart/2005/8/layout/process5"/>
    <dgm:cxn modelId="{622B46E0-41F9-4E80-AFAC-2A33769823CC}" type="presOf" srcId="{5E8CCA7A-5F80-4CA5-965B-C6023BE06C9D}" destId="{FAF27ACF-657C-4386-904F-FE1DF5985188}" srcOrd="1" destOrd="0" presId="urn:microsoft.com/office/officeart/2005/8/layout/process5"/>
    <dgm:cxn modelId="{C68C8D6A-2DD9-4BF8-ACE4-6F1BF60A7452}" type="presOf" srcId="{B00849D1-1F44-49F3-92A6-712F9F09A1A5}" destId="{1CCADE27-ABD0-436F-896F-8EBE17F46BD4}" srcOrd="0" destOrd="0" presId="urn:microsoft.com/office/officeart/2005/8/layout/process5"/>
    <dgm:cxn modelId="{E6CF3042-2D09-4FB7-BB45-2669F7B88A4C}" type="presOf" srcId="{B00849D1-1F44-49F3-92A6-712F9F09A1A5}" destId="{81309893-3998-4D34-BD28-505868591DE6}" srcOrd="1" destOrd="0" presId="urn:microsoft.com/office/officeart/2005/8/layout/process5"/>
    <dgm:cxn modelId="{B2FCBB2E-51C2-41DC-B71E-E172BA7063AF}" type="presOf" srcId="{B46AE455-7549-4572-986F-AF352B7998BB}" destId="{6436FAD3-F7C3-4AF2-AFA4-503E06EE86F1}" srcOrd="0" destOrd="0" presId="urn:microsoft.com/office/officeart/2005/8/layout/process5"/>
    <dgm:cxn modelId="{21502619-F69E-4A26-A46B-1C7CF7670805}" type="presOf" srcId="{12FACA8E-B700-4D94-B7E4-4CA0BB9C2A84}" destId="{FEDF7D8E-E8A8-4F22-A3ED-348552D89B53}" srcOrd="0" destOrd="0" presId="urn:microsoft.com/office/officeart/2005/8/layout/process5"/>
    <dgm:cxn modelId="{57CE97E6-DF70-4545-BCD7-8191A8C895E4}" type="presOf" srcId="{1CB13A7D-83F3-4C24-A08C-DA931837E10C}" destId="{86B3FDDE-DF1B-408F-82DC-B6AEDEE6B626}" srcOrd="0" destOrd="0" presId="urn:microsoft.com/office/officeart/2005/8/layout/process5"/>
    <dgm:cxn modelId="{99B50916-33ED-47B8-AAC6-A9DFB50B3E8F}" type="presOf" srcId="{1A46E6EB-290B-4DB5-9CF0-29FB923330B1}" destId="{02457FB4-9016-4D2C-AF22-5140D5ACBD80}" srcOrd="0" destOrd="0" presId="urn:microsoft.com/office/officeart/2005/8/layout/process5"/>
    <dgm:cxn modelId="{838B8280-21DD-4079-80D7-A661458DAB08}" type="presOf" srcId="{CF10C78B-597B-418A-8A60-E60F873959EB}" destId="{71C5073E-5CA0-485B-B7BD-7461D17DBE1F}" srcOrd="1" destOrd="0" presId="urn:microsoft.com/office/officeart/2005/8/layout/process5"/>
    <dgm:cxn modelId="{666B5052-3533-47F3-B2FA-4034C6EB91F3}" type="presOf" srcId="{8D6193EC-E3D7-48FE-8FA9-CE1E6481C742}" destId="{1515CE3D-C73B-4604-BBE0-5B5D615BD6E6}" srcOrd="0" destOrd="0" presId="urn:microsoft.com/office/officeart/2005/8/layout/process5"/>
    <dgm:cxn modelId="{41DACB48-BB8D-487A-8BB0-47CFDA575AD6}" srcId="{3E994D1B-D944-463C-9D9F-D116048F2C57}" destId="{C8B34419-F872-48E0-B152-903C3CF7AA8A}" srcOrd="1" destOrd="0" parTransId="{999282F0-2A6B-4BC6-95A0-B140ADEF584B}" sibTransId="{93F2038A-77C4-4B00-B3A8-FAA3A3AD457E}"/>
    <dgm:cxn modelId="{4DB3F2FD-F7D3-4711-A57E-487CF8F3669A}" type="presOf" srcId="{0C2B7083-1DFC-49F2-AF8F-1DE999A838C4}" destId="{C36D130A-A2BC-44B0-93B5-6C7F3DFFCD59}" srcOrd="0" destOrd="0" presId="urn:microsoft.com/office/officeart/2005/8/layout/process5"/>
    <dgm:cxn modelId="{9705B6C9-F9E8-4838-A54D-1B0372F8DE14}" srcId="{3E994D1B-D944-463C-9D9F-D116048F2C57}" destId="{8D6193EC-E3D7-48FE-8FA9-CE1E6481C742}" srcOrd="3" destOrd="0" parTransId="{312864E2-C283-43F0-8B80-CDA7529E4E80}" sibTransId="{1CB13A7D-83F3-4C24-A08C-DA931837E10C}"/>
    <dgm:cxn modelId="{F527BF09-2CF5-4276-AAB2-73BF5F51A9F9}" type="presOf" srcId="{8B57A4C4-359A-4DA0-AE6B-23C8BABF1F0E}" destId="{4191A8EB-205C-456A-9603-6E06633E83D2}" srcOrd="0" destOrd="0" presId="urn:microsoft.com/office/officeart/2005/8/layout/process5"/>
    <dgm:cxn modelId="{3ECD2B56-52A9-4CB4-ACA1-68A8E19A38CA}" type="presOf" srcId="{79FC51C5-A61A-4771-8EB9-1EB95A8B8203}" destId="{D102F79E-846B-4A81-9D79-99025207C8B5}" srcOrd="0" destOrd="0" presId="urn:microsoft.com/office/officeart/2005/8/layout/process5"/>
    <dgm:cxn modelId="{742AE5CC-4584-45AA-B92A-1FC5FBA29303}" type="presOf" srcId="{C8B34419-F872-48E0-B152-903C3CF7AA8A}" destId="{7423AB71-DC23-4BAD-9648-6A056E00118C}" srcOrd="0" destOrd="0" presId="urn:microsoft.com/office/officeart/2005/8/layout/process5"/>
    <dgm:cxn modelId="{118ABED3-34C0-4A4B-B7F1-38326A32F33C}" type="presOf" srcId="{93F2038A-77C4-4B00-B3A8-FAA3A3AD457E}" destId="{FEABA4DC-4ECD-4364-83A6-6F4A75A0BD8E}" srcOrd="1" destOrd="0" presId="urn:microsoft.com/office/officeart/2005/8/layout/process5"/>
    <dgm:cxn modelId="{80D1143C-ADAD-4C14-A096-E239F7DB4E13}" type="presOf" srcId="{5728CCA7-A5A8-44C6-A4C4-E56D837EBB5E}" destId="{C5A7EBBB-C332-4604-ADF4-DA88C0501193}" srcOrd="0" destOrd="0" presId="urn:microsoft.com/office/officeart/2005/8/layout/process5"/>
    <dgm:cxn modelId="{209B664B-59F6-4857-86D2-ADAE72FD0395}" srcId="{3E994D1B-D944-463C-9D9F-D116048F2C57}" destId="{79FC51C5-A61A-4771-8EB9-1EB95A8B8203}" srcOrd="8" destOrd="0" parTransId="{83DC7164-AFAD-46A0-83DC-EEBDA26D9392}" sibTransId="{D1E291C0-0658-4845-AF72-67FA30560B3F}"/>
    <dgm:cxn modelId="{7463C44B-A729-4616-8BA8-E4EB15D5D666}" type="presOf" srcId="{CF10C78B-597B-418A-8A60-E60F873959EB}" destId="{0AFCB66B-00CD-428C-BB0F-0BB9ABD89740}" srcOrd="0" destOrd="0" presId="urn:microsoft.com/office/officeart/2005/8/layout/process5"/>
    <dgm:cxn modelId="{69474AB0-AE1A-49C4-A4B0-FEDC571FB927}" srcId="{3E994D1B-D944-463C-9D9F-D116048F2C57}" destId="{B46AE455-7549-4572-986F-AF352B7998BB}" srcOrd="5" destOrd="0" parTransId="{E2B50405-999F-4002-B34D-722E9616FD8E}" sibTransId="{88B1CEED-DC6D-4150-9B8C-898E1CFEA274}"/>
    <dgm:cxn modelId="{D2B1294A-5220-417E-BEAF-EC005184842E}" type="presOf" srcId="{5FC6A4B9-3E2F-4466-9B34-3C1631E7A224}" destId="{DE9436FD-F784-4260-9728-C07D8F77734B}" srcOrd="0" destOrd="0" presId="urn:microsoft.com/office/officeart/2005/8/layout/process5"/>
    <dgm:cxn modelId="{70A135E1-0A28-48C0-8FCC-29B73B4C9B6F}" type="presOf" srcId="{27823391-CBF5-4223-B744-97B7B9DF3074}" destId="{6B5B421D-893B-4CD9-9E0A-4A651238F476}" srcOrd="0" destOrd="0" presId="urn:microsoft.com/office/officeart/2005/8/layout/process5"/>
    <dgm:cxn modelId="{E4FC6F18-7538-4BF8-88F5-E73E0E6764A9}" type="presOf" srcId="{88B1CEED-DC6D-4150-9B8C-898E1CFEA274}" destId="{EF5EF673-97AF-40A7-887F-D2949339F01C}" srcOrd="0" destOrd="0" presId="urn:microsoft.com/office/officeart/2005/8/layout/process5"/>
    <dgm:cxn modelId="{EB73EF29-4AA3-400C-9031-6C9F3A5990EA}" srcId="{3E994D1B-D944-463C-9D9F-D116048F2C57}" destId="{5FC6A4B9-3E2F-4466-9B34-3C1631E7A224}" srcOrd="2" destOrd="0" parTransId="{5666CA07-0EF7-4D80-91A6-5EA7E0A50E60}" sibTransId="{5E8CCA7A-5F80-4CA5-965B-C6023BE06C9D}"/>
    <dgm:cxn modelId="{40BDB3A6-8794-4D6D-B71E-8490526A20B6}" type="presOf" srcId="{1CB13A7D-83F3-4C24-A08C-DA931837E10C}" destId="{70E7ACB7-8D74-4049-A599-EAA11DE199ED}" srcOrd="1" destOrd="0" presId="urn:microsoft.com/office/officeart/2005/8/layout/process5"/>
    <dgm:cxn modelId="{DAE44F74-2929-4969-A06B-B3CF9E453A36}" type="presOf" srcId="{3E994D1B-D944-463C-9D9F-D116048F2C57}" destId="{F6FC24F9-C016-4138-96C4-D8B9C0A57595}" srcOrd="0" destOrd="0" presId="urn:microsoft.com/office/officeart/2005/8/layout/process5"/>
    <dgm:cxn modelId="{E44F5FE3-6A1D-4937-8043-22BCC43114AD}" srcId="{3E994D1B-D944-463C-9D9F-D116048F2C57}" destId="{8B57A4C4-359A-4DA0-AE6B-23C8BABF1F0E}" srcOrd="7" destOrd="0" parTransId="{FB95B905-B4B3-4A6E-A07D-6CC6717ED7F9}" sibTransId="{12FACA8E-B700-4D94-B7E4-4CA0BB9C2A84}"/>
    <dgm:cxn modelId="{88C3F197-76B7-4B36-A3B8-5218A7B5851B}" srcId="{3E994D1B-D944-463C-9D9F-D116048F2C57}" destId="{27823391-CBF5-4223-B744-97B7B9DF3074}" srcOrd="4" destOrd="0" parTransId="{C307803E-7CCE-4EFF-A3FE-205C791A9FBD}" sibTransId="{CF10C78B-597B-418A-8A60-E60F873959EB}"/>
    <dgm:cxn modelId="{4F28608D-1C00-4D40-AE3B-89ACC7F3760B}" srcId="{3E994D1B-D944-463C-9D9F-D116048F2C57}" destId="{5728CCA7-A5A8-44C6-A4C4-E56D837EBB5E}" srcOrd="0" destOrd="0" parTransId="{313DFAEB-075D-4F90-9A91-C6C723126631}" sibTransId="{1A46E6EB-290B-4DB5-9CF0-29FB923330B1}"/>
    <dgm:cxn modelId="{0EA90A1F-6367-49F8-9970-60FD77ED6415}" type="presOf" srcId="{1A46E6EB-290B-4DB5-9CF0-29FB923330B1}" destId="{F8B113DB-E2AC-4DED-98E2-5E087BC280EB}" srcOrd="1" destOrd="0" presId="urn:microsoft.com/office/officeart/2005/8/layout/process5"/>
    <dgm:cxn modelId="{AEAB8123-4A83-42CE-B688-F6E57D62282A}" type="presParOf" srcId="{F6FC24F9-C016-4138-96C4-D8B9C0A57595}" destId="{C5A7EBBB-C332-4604-ADF4-DA88C0501193}" srcOrd="0" destOrd="0" presId="urn:microsoft.com/office/officeart/2005/8/layout/process5"/>
    <dgm:cxn modelId="{8D2F87AD-2E79-4565-9CC4-152EB16832B6}" type="presParOf" srcId="{F6FC24F9-C016-4138-96C4-D8B9C0A57595}" destId="{02457FB4-9016-4D2C-AF22-5140D5ACBD80}" srcOrd="1" destOrd="0" presId="urn:microsoft.com/office/officeart/2005/8/layout/process5"/>
    <dgm:cxn modelId="{EC1723E9-C824-472A-9321-C073C6ECF5DD}" type="presParOf" srcId="{02457FB4-9016-4D2C-AF22-5140D5ACBD80}" destId="{F8B113DB-E2AC-4DED-98E2-5E087BC280EB}" srcOrd="0" destOrd="0" presId="urn:microsoft.com/office/officeart/2005/8/layout/process5"/>
    <dgm:cxn modelId="{62A918CC-551A-4DCB-8AB8-C690160377A8}" type="presParOf" srcId="{F6FC24F9-C016-4138-96C4-D8B9C0A57595}" destId="{7423AB71-DC23-4BAD-9648-6A056E00118C}" srcOrd="2" destOrd="0" presId="urn:microsoft.com/office/officeart/2005/8/layout/process5"/>
    <dgm:cxn modelId="{C8550E2B-FFA2-4D88-9B4A-4DA4CF66DA83}" type="presParOf" srcId="{F6FC24F9-C016-4138-96C4-D8B9C0A57595}" destId="{82868C7D-98E4-4046-8C2D-80B8AD0B05D1}" srcOrd="3" destOrd="0" presId="urn:microsoft.com/office/officeart/2005/8/layout/process5"/>
    <dgm:cxn modelId="{0294CD24-4B60-423C-B30B-DD9343A92159}" type="presParOf" srcId="{82868C7D-98E4-4046-8C2D-80B8AD0B05D1}" destId="{FEABA4DC-4ECD-4364-83A6-6F4A75A0BD8E}" srcOrd="0" destOrd="0" presId="urn:microsoft.com/office/officeart/2005/8/layout/process5"/>
    <dgm:cxn modelId="{FA81A090-6607-41E5-BF48-0CD07D56D06B}" type="presParOf" srcId="{F6FC24F9-C016-4138-96C4-D8B9C0A57595}" destId="{DE9436FD-F784-4260-9728-C07D8F77734B}" srcOrd="4" destOrd="0" presId="urn:microsoft.com/office/officeart/2005/8/layout/process5"/>
    <dgm:cxn modelId="{7E323BA1-2F85-447A-BF8B-6524A9B48FD5}" type="presParOf" srcId="{F6FC24F9-C016-4138-96C4-D8B9C0A57595}" destId="{B9542B27-498D-4637-A229-D949E3266F39}" srcOrd="5" destOrd="0" presId="urn:microsoft.com/office/officeart/2005/8/layout/process5"/>
    <dgm:cxn modelId="{D0F16ADC-0267-4FD1-B132-FEF9365E563E}" type="presParOf" srcId="{B9542B27-498D-4637-A229-D949E3266F39}" destId="{FAF27ACF-657C-4386-904F-FE1DF5985188}" srcOrd="0" destOrd="0" presId="urn:microsoft.com/office/officeart/2005/8/layout/process5"/>
    <dgm:cxn modelId="{D01CCBD8-4E86-444D-AEAC-DB4D62B3CC24}" type="presParOf" srcId="{F6FC24F9-C016-4138-96C4-D8B9C0A57595}" destId="{1515CE3D-C73B-4604-BBE0-5B5D615BD6E6}" srcOrd="6" destOrd="0" presId="urn:microsoft.com/office/officeart/2005/8/layout/process5"/>
    <dgm:cxn modelId="{7954C526-8B40-41A4-83FB-099F3912F412}" type="presParOf" srcId="{F6FC24F9-C016-4138-96C4-D8B9C0A57595}" destId="{86B3FDDE-DF1B-408F-82DC-B6AEDEE6B626}" srcOrd="7" destOrd="0" presId="urn:microsoft.com/office/officeart/2005/8/layout/process5"/>
    <dgm:cxn modelId="{613EBFDC-FC09-4305-A4C8-BF22334B9DEF}" type="presParOf" srcId="{86B3FDDE-DF1B-408F-82DC-B6AEDEE6B626}" destId="{70E7ACB7-8D74-4049-A599-EAA11DE199ED}" srcOrd="0" destOrd="0" presId="urn:microsoft.com/office/officeart/2005/8/layout/process5"/>
    <dgm:cxn modelId="{3BC2EA29-6AF8-4FB6-A4D4-2743557FADF0}" type="presParOf" srcId="{F6FC24F9-C016-4138-96C4-D8B9C0A57595}" destId="{6B5B421D-893B-4CD9-9E0A-4A651238F476}" srcOrd="8" destOrd="0" presId="urn:microsoft.com/office/officeart/2005/8/layout/process5"/>
    <dgm:cxn modelId="{6DC6C619-3526-4664-B7DA-0A145CA1D3F7}" type="presParOf" srcId="{F6FC24F9-C016-4138-96C4-D8B9C0A57595}" destId="{0AFCB66B-00CD-428C-BB0F-0BB9ABD89740}" srcOrd="9" destOrd="0" presId="urn:microsoft.com/office/officeart/2005/8/layout/process5"/>
    <dgm:cxn modelId="{8E3B8028-EB1A-4734-999E-0DFA27E77B13}" type="presParOf" srcId="{0AFCB66B-00CD-428C-BB0F-0BB9ABD89740}" destId="{71C5073E-5CA0-485B-B7BD-7461D17DBE1F}" srcOrd="0" destOrd="0" presId="urn:microsoft.com/office/officeart/2005/8/layout/process5"/>
    <dgm:cxn modelId="{77C49E2A-8794-48ED-8EE9-6EB22FF94FAB}" type="presParOf" srcId="{F6FC24F9-C016-4138-96C4-D8B9C0A57595}" destId="{6436FAD3-F7C3-4AF2-AFA4-503E06EE86F1}" srcOrd="10" destOrd="0" presId="urn:microsoft.com/office/officeart/2005/8/layout/process5"/>
    <dgm:cxn modelId="{EB465C51-947F-4DB2-8D9F-88FA05B4F0AF}" type="presParOf" srcId="{F6FC24F9-C016-4138-96C4-D8B9C0A57595}" destId="{EF5EF673-97AF-40A7-887F-D2949339F01C}" srcOrd="11" destOrd="0" presId="urn:microsoft.com/office/officeart/2005/8/layout/process5"/>
    <dgm:cxn modelId="{F3823D85-51E9-4210-8BA3-73EEA98928E1}" type="presParOf" srcId="{EF5EF673-97AF-40A7-887F-D2949339F01C}" destId="{C2CE6133-E7F9-480B-ABA5-61BE327B2DA8}" srcOrd="0" destOrd="0" presId="urn:microsoft.com/office/officeart/2005/8/layout/process5"/>
    <dgm:cxn modelId="{4ED4D5BB-9F02-4441-8DE5-33F44BBA7F18}" type="presParOf" srcId="{F6FC24F9-C016-4138-96C4-D8B9C0A57595}" destId="{C36D130A-A2BC-44B0-93B5-6C7F3DFFCD59}" srcOrd="12" destOrd="0" presId="urn:microsoft.com/office/officeart/2005/8/layout/process5"/>
    <dgm:cxn modelId="{2B3911DE-95ED-4336-8F75-CD72593C74D3}" type="presParOf" srcId="{F6FC24F9-C016-4138-96C4-D8B9C0A57595}" destId="{1CCADE27-ABD0-436F-896F-8EBE17F46BD4}" srcOrd="13" destOrd="0" presId="urn:microsoft.com/office/officeart/2005/8/layout/process5"/>
    <dgm:cxn modelId="{FEF004C0-416E-4409-BD11-EA79F3E0286D}" type="presParOf" srcId="{1CCADE27-ABD0-436F-896F-8EBE17F46BD4}" destId="{81309893-3998-4D34-BD28-505868591DE6}" srcOrd="0" destOrd="0" presId="urn:microsoft.com/office/officeart/2005/8/layout/process5"/>
    <dgm:cxn modelId="{26E9B419-A98A-4640-B7C1-C8FE7EC5B437}" type="presParOf" srcId="{F6FC24F9-C016-4138-96C4-D8B9C0A57595}" destId="{4191A8EB-205C-456A-9603-6E06633E83D2}" srcOrd="14" destOrd="0" presId="urn:microsoft.com/office/officeart/2005/8/layout/process5"/>
    <dgm:cxn modelId="{338ACAF1-5224-4D34-9B83-27F72E55B689}" type="presParOf" srcId="{F6FC24F9-C016-4138-96C4-D8B9C0A57595}" destId="{FEDF7D8E-E8A8-4F22-A3ED-348552D89B53}" srcOrd="15" destOrd="0" presId="urn:microsoft.com/office/officeart/2005/8/layout/process5"/>
    <dgm:cxn modelId="{F3CEF195-FD56-4785-8D48-090183A10590}" type="presParOf" srcId="{FEDF7D8E-E8A8-4F22-A3ED-348552D89B53}" destId="{D9EDA31F-F038-4539-B798-14E518B2AC0B}" srcOrd="0" destOrd="0" presId="urn:microsoft.com/office/officeart/2005/8/layout/process5"/>
    <dgm:cxn modelId="{3047541F-D93C-4016-9FA2-C07E9F794875}" type="presParOf" srcId="{F6FC24F9-C016-4138-96C4-D8B9C0A57595}" destId="{D102F79E-846B-4A81-9D79-99025207C8B5}" srcOrd="16" destOrd="0" presId="urn:microsoft.com/office/officeart/2005/8/layout/process5"/>
  </dgm:cxnLst>
  <dgm:bg>
    <a:solidFill>
      <a:schemeClr val="bg1">
        <a:lumMod val="95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0767A-27AD-48D1-93B7-DDEB5391D1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8BD3FA-865E-4EDC-B677-2F29B3164870}">
      <dgm:prSet phldrT="[Text]" custT="1"/>
      <dgm:spPr>
        <a:solidFill>
          <a:srgbClr val="7DDDFF"/>
        </a:solidFill>
      </dgm:spPr>
      <dgm:t>
        <a:bodyPr/>
        <a:lstStyle/>
        <a:p>
          <a:r>
            <a:rPr lang="en-US" sz="2000" b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Liability to register</a:t>
          </a:r>
          <a:endParaRPr lang="en-IN" sz="2000" b="1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73122D00-085A-440F-BC24-C53263591209}" type="parTrans" cxnId="{74026D62-7491-428A-9B95-2F40DABBA4F9}">
      <dgm:prSet/>
      <dgm:spPr/>
      <dgm:t>
        <a:bodyPr/>
        <a:lstStyle/>
        <a:p>
          <a:endParaRPr lang="en-IN"/>
        </a:p>
      </dgm:t>
    </dgm:pt>
    <dgm:pt modelId="{B0DB7AA3-EFE2-43BE-B47B-0920DAD388BB}" type="sibTrans" cxnId="{74026D62-7491-428A-9B95-2F40DABBA4F9}">
      <dgm:prSet/>
      <dgm:spPr/>
      <dgm:t>
        <a:bodyPr/>
        <a:lstStyle/>
        <a:p>
          <a:endParaRPr lang="en-IN"/>
        </a:p>
      </dgm:t>
    </dgm:pt>
    <dgm:pt modelId="{9E292318-AA0F-4D9C-B4C3-53C5487F3A3D}">
      <dgm:prSet custT="1"/>
      <dgm:spPr>
        <a:solidFill>
          <a:srgbClr val="7DDDFF"/>
        </a:solidFill>
      </dgm:spPr>
      <dgm:t>
        <a:bodyPr/>
        <a:lstStyle/>
        <a:p>
          <a:r>
            <a:rPr lang="en-US" sz="2000" b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Exemption from Registration</a:t>
          </a:r>
          <a:endParaRPr lang="en-US" sz="2000" b="1" dirty="0" smtClean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0B8F51EA-F552-4973-819D-8AF5F70CE32D}" type="parTrans" cxnId="{949D96B7-1341-4AB3-B93C-8EAB3BE3B045}">
      <dgm:prSet/>
      <dgm:spPr/>
      <dgm:t>
        <a:bodyPr/>
        <a:lstStyle/>
        <a:p>
          <a:endParaRPr lang="en-IN"/>
        </a:p>
      </dgm:t>
    </dgm:pt>
    <dgm:pt modelId="{25DE789C-2506-49F6-B732-346A049712AD}" type="sibTrans" cxnId="{949D96B7-1341-4AB3-B93C-8EAB3BE3B045}">
      <dgm:prSet/>
      <dgm:spPr/>
      <dgm:t>
        <a:bodyPr/>
        <a:lstStyle/>
        <a:p>
          <a:endParaRPr lang="en-IN"/>
        </a:p>
      </dgm:t>
    </dgm:pt>
    <dgm:pt modelId="{40C0E0A9-A806-43DE-B676-5B2865CEDAFE}">
      <dgm:prSet custT="1"/>
      <dgm:spPr>
        <a:solidFill>
          <a:srgbClr val="7DDDFF"/>
        </a:solidFill>
      </dgm:spPr>
      <dgm:t>
        <a:bodyPr/>
        <a:lstStyle/>
        <a:p>
          <a:r>
            <a: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Registration Procedures</a:t>
          </a:r>
        </a:p>
      </dgm:t>
    </dgm:pt>
    <dgm:pt modelId="{ECC7B233-957A-4982-A232-A02604604079}" type="parTrans" cxnId="{BBA112BA-FEFB-499E-84BE-FE5CC5E7C3AA}">
      <dgm:prSet/>
      <dgm:spPr/>
      <dgm:t>
        <a:bodyPr/>
        <a:lstStyle/>
        <a:p>
          <a:endParaRPr lang="en-IN"/>
        </a:p>
      </dgm:t>
    </dgm:pt>
    <dgm:pt modelId="{0A60D973-275F-4B23-ABA1-42D81ED5C6BA}" type="sibTrans" cxnId="{BBA112BA-FEFB-499E-84BE-FE5CC5E7C3AA}">
      <dgm:prSet/>
      <dgm:spPr/>
      <dgm:t>
        <a:bodyPr/>
        <a:lstStyle/>
        <a:p>
          <a:endParaRPr lang="en-IN"/>
        </a:p>
      </dgm:t>
    </dgm:pt>
    <dgm:pt modelId="{63B0C12E-88DD-4B13-B8C8-5A28E924EC26}">
      <dgm:prSet custT="1"/>
      <dgm:spPr>
        <a:solidFill>
          <a:srgbClr val="7DDDFF"/>
        </a:solidFill>
      </dgm:spPr>
      <dgm:t>
        <a:bodyPr/>
        <a:lstStyle/>
        <a:p>
          <a:r>
            <a:rPr lang="en-US" sz="2000" b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Provisions related to Casual Taxable Person/NR</a:t>
          </a:r>
          <a:endParaRPr lang="en-US" sz="2000" b="1" dirty="0" smtClean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2EE669A7-842E-4A26-A46A-A7191EBB478C}" type="parTrans" cxnId="{0B853726-4596-4241-9555-C5DDAF3BA7C1}">
      <dgm:prSet/>
      <dgm:spPr/>
      <dgm:t>
        <a:bodyPr/>
        <a:lstStyle/>
        <a:p>
          <a:endParaRPr lang="en-IN"/>
        </a:p>
      </dgm:t>
    </dgm:pt>
    <dgm:pt modelId="{400BDB22-8C05-4382-BD2E-522044FE0B1C}" type="sibTrans" cxnId="{0B853726-4596-4241-9555-C5DDAF3BA7C1}">
      <dgm:prSet/>
      <dgm:spPr/>
      <dgm:t>
        <a:bodyPr/>
        <a:lstStyle/>
        <a:p>
          <a:endParaRPr lang="en-IN"/>
        </a:p>
      </dgm:t>
    </dgm:pt>
    <dgm:pt modelId="{A54ADEF2-6CA9-4808-A5CF-E92CAE49B262}">
      <dgm:prSet custT="1"/>
      <dgm:spPr>
        <a:solidFill>
          <a:srgbClr val="7DDDFF"/>
        </a:solidFill>
      </dgm:spPr>
      <dgm:t>
        <a:bodyPr/>
        <a:lstStyle/>
        <a:p>
          <a:r>
            <a:rPr lang="en-US" sz="2000" b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Amendment in Registration</a:t>
          </a:r>
          <a:endParaRPr lang="en-US" sz="2000" b="1" dirty="0" smtClean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DDA96187-72A6-411D-B3C2-B2E47310A6C5}" type="parTrans" cxnId="{6190BEE1-AD15-42C2-BF4E-1C85E97422C0}">
      <dgm:prSet/>
      <dgm:spPr/>
      <dgm:t>
        <a:bodyPr/>
        <a:lstStyle/>
        <a:p>
          <a:endParaRPr lang="en-IN"/>
        </a:p>
      </dgm:t>
    </dgm:pt>
    <dgm:pt modelId="{CC8DA588-FEEC-4892-820D-15E8B8D81784}" type="sibTrans" cxnId="{6190BEE1-AD15-42C2-BF4E-1C85E97422C0}">
      <dgm:prSet/>
      <dgm:spPr/>
      <dgm:t>
        <a:bodyPr/>
        <a:lstStyle/>
        <a:p>
          <a:endParaRPr lang="en-IN"/>
        </a:p>
      </dgm:t>
    </dgm:pt>
    <dgm:pt modelId="{D928FED1-6407-493C-9AD3-78A1F82FA052}">
      <dgm:prSet custT="1"/>
      <dgm:spPr>
        <a:solidFill>
          <a:srgbClr val="7DDDFF"/>
        </a:solidFill>
      </dgm:spPr>
      <dgm:t>
        <a:bodyPr/>
        <a:lstStyle/>
        <a:p>
          <a:r>
            <a: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Cancellation &amp; Revocation thereof of Registration</a:t>
          </a:r>
        </a:p>
      </dgm:t>
    </dgm:pt>
    <dgm:pt modelId="{8D9379DC-D066-4D8B-88AF-6481A6F3ED2F}" type="parTrans" cxnId="{D9E0A1ED-DFC1-42BF-B806-3F3911C9A338}">
      <dgm:prSet/>
      <dgm:spPr/>
      <dgm:t>
        <a:bodyPr/>
        <a:lstStyle/>
        <a:p>
          <a:endParaRPr lang="en-IN"/>
        </a:p>
      </dgm:t>
    </dgm:pt>
    <dgm:pt modelId="{BE12CA99-25A5-4CB3-8802-09467BC7634E}" type="sibTrans" cxnId="{D9E0A1ED-DFC1-42BF-B806-3F3911C9A338}">
      <dgm:prSet/>
      <dgm:spPr/>
      <dgm:t>
        <a:bodyPr/>
        <a:lstStyle/>
        <a:p>
          <a:endParaRPr lang="en-IN"/>
        </a:p>
      </dgm:t>
    </dgm:pt>
    <dgm:pt modelId="{3052E76F-7D37-415F-968D-4FB729EC13DA}">
      <dgm:prSet custT="1"/>
      <dgm:spPr>
        <a:solidFill>
          <a:srgbClr val="7DDDFF"/>
        </a:solidFill>
      </dgm:spPr>
      <dgm:t>
        <a:bodyPr/>
        <a:lstStyle/>
        <a:p>
          <a:r>
            <a:rPr lang="en-US" sz="2000" b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Related Rules</a:t>
          </a:r>
          <a:endParaRPr lang="en-US" sz="2000" b="1" dirty="0" smtClean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ACA171CF-E4CF-48B4-B4DD-D737035C5341}" type="parTrans" cxnId="{406709E5-2497-42C5-A131-E3CEFF4E6C1D}">
      <dgm:prSet/>
      <dgm:spPr/>
      <dgm:t>
        <a:bodyPr/>
        <a:lstStyle/>
        <a:p>
          <a:endParaRPr lang="en-IN"/>
        </a:p>
      </dgm:t>
    </dgm:pt>
    <dgm:pt modelId="{6F2DEA0F-3606-491D-B40D-A572ACF6392C}" type="sibTrans" cxnId="{406709E5-2497-42C5-A131-E3CEFF4E6C1D}">
      <dgm:prSet/>
      <dgm:spPr/>
      <dgm:t>
        <a:bodyPr/>
        <a:lstStyle/>
        <a:p>
          <a:endParaRPr lang="en-IN"/>
        </a:p>
      </dgm:t>
    </dgm:pt>
    <dgm:pt modelId="{8466872E-85C1-427C-B8DA-B14B480FE25E}">
      <dgm:prSet custT="1"/>
      <dgm:spPr>
        <a:solidFill>
          <a:srgbClr val="7DDDFF"/>
        </a:solidFill>
      </dgm:spPr>
      <dgm:t>
        <a:bodyPr/>
        <a:lstStyle/>
        <a:p>
          <a:r>
            <a: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Transitional Provisions</a:t>
          </a:r>
        </a:p>
      </dgm:t>
    </dgm:pt>
    <dgm:pt modelId="{6379FCC2-0356-47B7-A5C6-8CB477FD1765}" type="parTrans" cxnId="{BF50A04D-7F9D-49B9-89DC-28E84BBB2450}">
      <dgm:prSet/>
      <dgm:spPr/>
      <dgm:t>
        <a:bodyPr/>
        <a:lstStyle/>
        <a:p>
          <a:endParaRPr lang="en-IN"/>
        </a:p>
      </dgm:t>
    </dgm:pt>
    <dgm:pt modelId="{C43CEBFA-E8D0-42EF-8302-9E9D4673C159}" type="sibTrans" cxnId="{BF50A04D-7F9D-49B9-89DC-28E84BBB2450}">
      <dgm:prSet/>
      <dgm:spPr/>
      <dgm:t>
        <a:bodyPr/>
        <a:lstStyle/>
        <a:p>
          <a:endParaRPr lang="en-IN"/>
        </a:p>
      </dgm:t>
    </dgm:pt>
    <dgm:pt modelId="{0A7E57C0-EBE0-4D2C-A75A-324BDD9A37D9}" type="pres">
      <dgm:prSet presAssocID="{91E0767A-27AD-48D1-93B7-DDEB5391D1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7318F2D-3B96-435E-9CA9-A751E9E6189D}" type="pres">
      <dgm:prSet presAssocID="{548BD3FA-865E-4EDC-B677-2F29B3164870}" presName="parentLin" presStyleCnt="0"/>
      <dgm:spPr/>
    </dgm:pt>
    <dgm:pt modelId="{E918EF24-D761-4DC1-923B-22C8440BB602}" type="pres">
      <dgm:prSet presAssocID="{548BD3FA-865E-4EDC-B677-2F29B3164870}" presName="parentLeftMargin" presStyleLbl="node1" presStyleIdx="0" presStyleCnt="8"/>
      <dgm:spPr/>
      <dgm:t>
        <a:bodyPr/>
        <a:lstStyle/>
        <a:p>
          <a:endParaRPr lang="en-IN"/>
        </a:p>
      </dgm:t>
    </dgm:pt>
    <dgm:pt modelId="{329218D2-1F7F-490B-A2AE-6DA5A00522E2}" type="pres">
      <dgm:prSet presAssocID="{548BD3FA-865E-4EDC-B677-2F29B3164870}" presName="parentText" presStyleLbl="node1" presStyleIdx="0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DD40C8-17B0-454A-A99C-91A080049ED9}" type="pres">
      <dgm:prSet presAssocID="{548BD3FA-865E-4EDC-B677-2F29B3164870}" presName="negativeSpace" presStyleCnt="0"/>
      <dgm:spPr/>
    </dgm:pt>
    <dgm:pt modelId="{06F7C001-A29E-4058-8A41-CD8B67A1037A}" type="pres">
      <dgm:prSet presAssocID="{548BD3FA-865E-4EDC-B677-2F29B3164870}" presName="childText" presStyleLbl="conFgAcc1" presStyleIdx="0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  <dgm:pt modelId="{D68E33F8-14CD-4B6D-9580-27B1889FE3D4}" type="pres">
      <dgm:prSet presAssocID="{B0DB7AA3-EFE2-43BE-B47B-0920DAD388BB}" presName="spaceBetweenRectangles" presStyleCnt="0"/>
      <dgm:spPr/>
    </dgm:pt>
    <dgm:pt modelId="{966F010B-802F-48F8-B411-84C1C3F59408}" type="pres">
      <dgm:prSet presAssocID="{9E292318-AA0F-4D9C-B4C3-53C5487F3A3D}" presName="parentLin" presStyleCnt="0"/>
      <dgm:spPr/>
    </dgm:pt>
    <dgm:pt modelId="{9432F369-B3EC-45BB-A535-3FD18BC5A330}" type="pres">
      <dgm:prSet presAssocID="{9E292318-AA0F-4D9C-B4C3-53C5487F3A3D}" presName="parentLeftMargin" presStyleLbl="node1" presStyleIdx="0" presStyleCnt="8"/>
      <dgm:spPr/>
      <dgm:t>
        <a:bodyPr/>
        <a:lstStyle/>
        <a:p>
          <a:endParaRPr lang="en-IN"/>
        </a:p>
      </dgm:t>
    </dgm:pt>
    <dgm:pt modelId="{AD8A4488-4D01-402B-BF79-83FC3232C73B}" type="pres">
      <dgm:prSet presAssocID="{9E292318-AA0F-4D9C-B4C3-53C5487F3A3D}" presName="parentText" presStyleLbl="node1" presStyleIdx="1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F97488-7F12-44AD-9E07-706884A2AAA4}" type="pres">
      <dgm:prSet presAssocID="{9E292318-AA0F-4D9C-B4C3-53C5487F3A3D}" presName="negativeSpace" presStyleCnt="0"/>
      <dgm:spPr/>
    </dgm:pt>
    <dgm:pt modelId="{FCF37A44-97CA-4629-A840-A8C188E93D16}" type="pres">
      <dgm:prSet presAssocID="{9E292318-AA0F-4D9C-B4C3-53C5487F3A3D}" presName="childText" presStyleLbl="conFgAcc1" presStyleIdx="1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  <dgm:pt modelId="{DE9A6647-EA0F-4439-8CF9-3F8C5EBCC36E}" type="pres">
      <dgm:prSet presAssocID="{25DE789C-2506-49F6-B732-346A049712AD}" presName="spaceBetweenRectangles" presStyleCnt="0"/>
      <dgm:spPr/>
    </dgm:pt>
    <dgm:pt modelId="{53CF1000-40D3-4159-A147-B98949B408A4}" type="pres">
      <dgm:prSet presAssocID="{40C0E0A9-A806-43DE-B676-5B2865CEDAFE}" presName="parentLin" presStyleCnt="0"/>
      <dgm:spPr/>
    </dgm:pt>
    <dgm:pt modelId="{09BE8E71-FA02-4A7D-AD39-7702B4C9E67D}" type="pres">
      <dgm:prSet presAssocID="{40C0E0A9-A806-43DE-B676-5B2865CEDAFE}" presName="parentLeftMargin" presStyleLbl="node1" presStyleIdx="1" presStyleCnt="8"/>
      <dgm:spPr/>
      <dgm:t>
        <a:bodyPr/>
        <a:lstStyle/>
        <a:p>
          <a:endParaRPr lang="en-IN"/>
        </a:p>
      </dgm:t>
    </dgm:pt>
    <dgm:pt modelId="{7B395AFC-76EC-4EDF-871F-B258DA033DF9}" type="pres">
      <dgm:prSet presAssocID="{40C0E0A9-A806-43DE-B676-5B2865CEDAFE}" presName="parentText" presStyleLbl="node1" presStyleIdx="2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5D08B0-9345-4469-9916-9423000F097C}" type="pres">
      <dgm:prSet presAssocID="{40C0E0A9-A806-43DE-B676-5B2865CEDAFE}" presName="negativeSpace" presStyleCnt="0"/>
      <dgm:spPr/>
    </dgm:pt>
    <dgm:pt modelId="{487BF133-DAB8-4C40-B9E5-8D010F7A5110}" type="pres">
      <dgm:prSet presAssocID="{40C0E0A9-A806-43DE-B676-5B2865CEDAFE}" presName="childText" presStyleLbl="conFgAcc1" presStyleIdx="2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  <dgm:pt modelId="{60180A03-095A-4ADE-83DD-013075976339}" type="pres">
      <dgm:prSet presAssocID="{0A60D973-275F-4B23-ABA1-42D81ED5C6BA}" presName="spaceBetweenRectangles" presStyleCnt="0"/>
      <dgm:spPr/>
    </dgm:pt>
    <dgm:pt modelId="{36C8E017-294A-4FE7-B29C-42248E1AAC08}" type="pres">
      <dgm:prSet presAssocID="{63B0C12E-88DD-4B13-B8C8-5A28E924EC26}" presName="parentLin" presStyleCnt="0"/>
      <dgm:spPr/>
    </dgm:pt>
    <dgm:pt modelId="{D850F09F-A9F7-4F2D-9F36-20AE36E71A92}" type="pres">
      <dgm:prSet presAssocID="{63B0C12E-88DD-4B13-B8C8-5A28E924EC26}" presName="parentLeftMargin" presStyleLbl="node1" presStyleIdx="2" presStyleCnt="8"/>
      <dgm:spPr/>
      <dgm:t>
        <a:bodyPr/>
        <a:lstStyle/>
        <a:p>
          <a:endParaRPr lang="en-IN"/>
        </a:p>
      </dgm:t>
    </dgm:pt>
    <dgm:pt modelId="{5A558B34-74B3-4F0D-87E4-286A560F8721}" type="pres">
      <dgm:prSet presAssocID="{63B0C12E-88DD-4B13-B8C8-5A28E924EC26}" presName="parentText" presStyleLbl="node1" presStyleIdx="3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5972A8-2BD8-4DF1-BF5B-6310821A6BD6}" type="pres">
      <dgm:prSet presAssocID="{63B0C12E-88DD-4B13-B8C8-5A28E924EC26}" presName="negativeSpace" presStyleCnt="0"/>
      <dgm:spPr/>
    </dgm:pt>
    <dgm:pt modelId="{45428F2D-3676-4539-863E-0672391936AC}" type="pres">
      <dgm:prSet presAssocID="{63B0C12E-88DD-4B13-B8C8-5A28E924EC26}" presName="childText" presStyleLbl="conFgAcc1" presStyleIdx="3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  <dgm:pt modelId="{0AE524F9-67CF-4F39-A940-03BB2DA0E325}" type="pres">
      <dgm:prSet presAssocID="{400BDB22-8C05-4382-BD2E-522044FE0B1C}" presName="spaceBetweenRectangles" presStyleCnt="0"/>
      <dgm:spPr/>
    </dgm:pt>
    <dgm:pt modelId="{7D149BE2-A9E4-417E-A179-DEF9928EAB66}" type="pres">
      <dgm:prSet presAssocID="{A54ADEF2-6CA9-4808-A5CF-E92CAE49B262}" presName="parentLin" presStyleCnt="0"/>
      <dgm:spPr/>
    </dgm:pt>
    <dgm:pt modelId="{AFE547AD-DAD6-4DBC-8425-91F53AFF59E7}" type="pres">
      <dgm:prSet presAssocID="{A54ADEF2-6CA9-4808-A5CF-E92CAE49B262}" presName="parentLeftMargin" presStyleLbl="node1" presStyleIdx="3" presStyleCnt="8"/>
      <dgm:spPr/>
      <dgm:t>
        <a:bodyPr/>
        <a:lstStyle/>
        <a:p>
          <a:endParaRPr lang="en-IN"/>
        </a:p>
      </dgm:t>
    </dgm:pt>
    <dgm:pt modelId="{7028B6B1-87D0-4CB9-A7A1-9584DB63879C}" type="pres">
      <dgm:prSet presAssocID="{A54ADEF2-6CA9-4808-A5CF-E92CAE49B262}" presName="parentText" presStyleLbl="node1" presStyleIdx="4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B31FCB-53D3-4700-BEA9-3D805C51B877}" type="pres">
      <dgm:prSet presAssocID="{A54ADEF2-6CA9-4808-A5CF-E92CAE49B262}" presName="negativeSpace" presStyleCnt="0"/>
      <dgm:spPr/>
    </dgm:pt>
    <dgm:pt modelId="{B6D3A131-4B17-4270-B4AE-BC544788BC26}" type="pres">
      <dgm:prSet presAssocID="{A54ADEF2-6CA9-4808-A5CF-E92CAE49B262}" presName="childText" presStyleLbl="conFgAcc1" presStyleIdx="4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  <dgm:pt modelId="{AD9120DB-8AA8-4457-8760-499F2E0EC09A}" type="pres">
      <dgm:prSet presAssocID="{CC8DA588-FEEC-4892-820D-15E8B8D81784}" presName="spaceBetweenRectangles" presStyleCnt="0"/>
      <dgm:spPr/>
    </dgm:pt>
    <dgm:pt modelId="{045333C7-6872-4356-B2E9-851D88E7D78D}" type="pres">
      <dgm:prSet presAssocID="{D928FED1-6407-493C-9AD3-78A1F82FA052}" presName="parentLin" presStyleCnt="0"/>
      <dgm:spPr/>
    </dgm:pt>
    <dgm:pt modelId="{CD5DC63D-38AE-4E79-A9D9-708511656329}" type="pres">
      <dgm:prSet presAssocID="{D928FED1-6407-493C-9AD3-78A1F82FA052}" presName="parentLeftMargin" presStyleLbl="node1" presStyleIdx="4" presStyleCnt="8"/>
      <dgm:spPr/>
      <dgm:t>
        <a:bodyPr/>
        <a:lstStyle/>
        <a:p>
          <a:endParaRPr lang="en-IN"/>
        </a:p>
      </dgm:t>
    </dgm:pt>
    <dgm:pt modelId="{8224BCF3-1B99-42C1-B52D-483FB009088F}" type="pres">
      <dgm:prSet presAssocID="{D928FED1-6407-493C-9AD3-78A1F82FA052}" presName="parentText" presStyleLbl="node1" presStyleIdx="5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E56A62-FFC9-4B9C-837D-7E0048D5426A}" type="pres">
      <dgm:prSet presAssocID="{D928FED1-6407-493C-9AD3-78A1F82FA052}" presName="negativeSpace" presStyleCnt="0"/>
      <dgm:spPr/>
    </dgm:pt>
    <dgm:pt modelId="{5696E124-58BB-45BC-A1C4-39D350F1F9BC}" type="pres">
      <dgm:prSet presAssocID="{D928FED1-6407-493C-9AD3-78A1F82FA052}" presName="childText" presStyleLbl="conFgAcc1" presStyleIdx="5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  <dgm:pt modelId="{A32EE4F9-9122-4F94-861C-A2FBB6AD31CE}" type="pres">
      <dgm:prSet presAssocID="{BE12CA99-25A5-4CB3-8802-09467BC7634E}" presName="spaceBetweenRectangles" presStyleCnt="0"/>
      <dgm:spPr/>
    </dgm:pt>
    <dgm:pt modelId="{71B51D3A-BE82-4C1E-BE7F-E3804AF0681E}" type="pres">
      <dgm:prSet presAssocID="{3052E76F-7D37-415F-968D-4FB729EC13DA}" presName="parentLin" presStyleCnt="0"/>
      <dgm:spPr/>
    </dgm:pt>
    <dgm:pt modelId="{4BB636DA-F6B8-466E-8AC5-34CFAA3EA734}" type="pres">
      <dgm:prSet presAssocID="{3052E76F-7D37-415F-968D-4FB729EC13DA}" presName="parentLeftMargin" presStyleLbl="node1" presStyleIdx="5" presStyleCnt="8"/>
      <dgm:spPr/>
      <dgm:t>
        <a:bodyPr/>
        <a:lstStyle/>
        <a:p>
          <a:endParaRPr lang="en-IN"/>
        </a:p>
      </dgm:t>
    </dgm:pt>
    <dgm:pt modelId="{83E0F93B-68A4-4D9A-94DB-353E40BA24A4}" type="pres">
      <dgm:prSet presAssocID="{3052E76F-7D37-415F-968D-4FB729EC13DA}" presName="parentText" presStyleLbl="node1" presStyleIdx="6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4C29A5-1041-4A91-828B-EA6F2384FCC5}" type="pres">
      <dgm:prSet presAssocID="{3052E76F-7D37-415F-968D-4FB729EC13DA}" presName="negativeSpace" presStyleCnt="0"/>
      <dgm:spPr/>
    </dgm:pt>
    <dgm:pt modelId="{3DE42065-9784-4194-A797-6D0C2077E1BF}" type="pres">
      <dgm:prSet presAssocID="{3052E76F-7D37-415F-968D-4FB729EC13DA}" presName="childText" presStyleLbl="conFgAcc1" presStyleIdx="6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  <dgm:pt modelId="{BDA9F1F9-401A-4604-9BE1-2778D5650427}" type="pres">
      <dgm:prSet presAssocID="{6F2DEA0F-3606-491D-B40D-A572ACF6392C}" presName="spaceBetweenRectangles" presStyleCnt="0"/>
      <dgm:spPr/>
    </dgm:pt>
    <dgm:pt modelId="{52E9CD78-0DCC-464C-8FA2-BADD94C09C02}" type="pres">
      <dgm:prSet presAssocID="{8466872E-85C1-427C-B8DA-B14B480FE25E}" presName="parentLin" presStyleCnt="0"/>
      <dgm:spPr/>
    </dgm:pt>
    <dgm:pt modelId="{BEAB1CA0-0DC8-44B3-8594-E2F9D3BC314E}" type="pres">
      <dgm:prSet presAssocID="{8466872E-85C1-427C-B8DA-B14B480FE25E}" presName="parentLeftMargin" presStyleLbl="node1" presStyleIdx="6" presStyleCnt="8"/>
      <dgm:spPr/>
      <dgm:t>
        <a:bodyPr/>
        <a:lstStyle/>
        <a:p>
          <a:endParaRPr lang="en-IN"/>
        </a:p>
      </dgm:t>
    </dgm:pt>
    <dgm:pt modelId="{2389847F-0458-40C7-9B4E-F36B7178D4D2}" type="pres">
      <dgm:prSet presAssocID="{8466872E-85C1-427C-B8DA-B14B480FE25E}" presName="parentText" presStyleLbl="node1" presStyleIdx="7" presStyleCnt="8" custScaleX="1104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9626E2-4E5D-4D07-9083-A41FB57FC399}" type="pres">
      <dgm:prSet presAssocID="{8466872E-85C1-427C-B8DA-B14B480FE25E}" presName="negativeSpace" presStyleCnt="0"/>
      <dgm:spPr/>
    </dgm:pt>
    <dgm:pt modelId="{D0AC2D94-823C-4393-A79D-DF65F968FE02}" type="pres">
      <dgm:prSet presAssocID="{8466872E-85C1-427C-B8DA-B14B480FE25E}" presName="childText" presStyleLbl="conFgAcc1" presStyleIdx="7" presStyleCnt="8">
        <dgm:presLayoutVars>
          <dgm:bulletEnabled val="1"/>
        </dgm:presLayoutVars>
      </dgm:prSet>
      <dgm:spPr>
        <a:ln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en-IN"/>
        </a:p>
      </dgm:t>
    </dgm:pt>
  </dgm:ptLst>
  <dgm:cxnLst>
    <dgm:cxn modelId="{205A5FCC-E79F-4099-B5B8-13AEFBF9F2EB}" type="presOf" srcId="{3052E76F-7D37-415F-968D-4FB729EC13DA}" destId="{4BB636DA-F6B8-466E-8AC5-34CFAA3EA734}" srcOrd="0" destOrd="0" presId="urn:microsoft.com/office/officeart/2005/8/layout/list1"/>
    <dgm:cxn modelId="{74026D62-7491-428A-9B95-2F40DABBA4F9}" srcId="{91E0767A-27AD-48D1-93B7-DDEB5391D18C}" destId="{548BD3FA-865E-4EDC-B677-2F29B3164870}" srcOrd="0" destOrd="0" parTransId="{73122D00-085A-440F-BC24-C53263591209}" sibTransId="{B0DB7AA3-EFE2-43BE-B47B-0920DAD388BB}"/>
    <dgm:cxn modelId="{79928AA9-6E28-4E01-A6F9-80B98AE4DB08}" type="presOf" srcId="{A54ADEF2-6CA9-4808-A5CF-E92CAE49B262}" destId="{7028B6B1-87D0-4CB9-A7A1-9584DB63879C}" srcOrd="1" destOrd="0" presId="urn:microsoft.com/office/officeart/2005/8/layout/list1"/>
    <dgm:cxn modelId="{FC7FF25F-82D6-4A3B-A06B-D3AB14AF9687}" type="presOf" srcId="{548BD3FA-865E-4EDC-B677-2F29B3164870}" destId="{E918EF24-D761-4DC1-923B-22C8440BB602}" srcOrd="0" destOrd="0" presId="urn:microsoft.com/office/officeart/2005/8/layout/list1"/>
    <dgm:cxn modelId="{E5100AFA-B194-432B-8000-79902523695C}" type="presOf" srcId="{91E0767A-27AD-48D1-93B7-DDEB5391D18C}" destId="{0A7E57C0-EBE0-4D2C-A75A-324BDD9A37D9}" srcOrd="0" destOrd="0" presId="urn:microsoft.com/office/officeart/2005/8/layout/list1"/>
    <dgm:cxn modelId="{D7BA8478-6D33-4F8E-AE7B-4F5C1941F8C7}" type="presOf" srcId="{63B0C12E-88DD-4B13-B8C8-5A28E924EC26}" destId="{5A558B34-74B3-4F0D-87E4-286A560F8721}" srcOrd="1" destOrd="0" presId="urn:microsoft.com/office/officeart/2005/8/layout/list1"/>
    <dgm:cxn modelId="{BF50A04D-7F9D-49B9-89DC-28E84BBB2450}" srcId="{91E0767A-27AD-48D1-93B7-DDEB5391D18C}" destId="{8466872E-85C1-427C-B8DA-B14B480FE25E}" srcOrd="7" destOrd="0" parTransId="{6379FCC2-0356-47B7-A5C6-8CB477FD1765}" sibTransId="{C43CEBFA-E8D0-42EF-8302-9E9D4673C159}"/>
    <dgm:cxn modelId="{94359A62-7C70-46DB-BB81-78BDF48E02A1}" type="presOf" srcId="{3052E76F-7D37-415F-968D-4FB729EC13DA}" destId="{83E0F93B-68A4-4D9A-94DB-353E40BA24A4}" srcOrd="1" destOrd="0" presId="urn:microsoft.com/office/officeart/2005/8/layout/list1"/>
    <dgm:cxn modelId="{BBA112BA-FEFB-499E-84BE-FE5CC5E7C3AA}" srcId="{91E0767A-27AD-48D1-93B7-DDEB5391D18C}" destId="{40C0E0A9-A806-43DE-B676-5B2865CEDAFE}" srcOrd="2" destOrd="0" parTransId="{ECC7B233-957A-4982-A232-A02604604079}" sibTransId="{0A60D973-275F-4B23-ABA1-42D81ED5C6BA}"/>
    <dgm:cxn modelId="{282958E2-F422-4314-AC0C-89E02CC1539D}" type="presOf" srcId="{40C0E0A9-A806-43DE-B676-5B2865CEDAFE}" destId="{7B395AFC-76EC-4EDF-871F-B258DA033DF9}" srcOrd="1" destOrd="0" presId="urn:microsoft.com/office/officeart/2005/8/layout/list1"/>
    <dgm:cxn modelId="{60776E59-2CFB-4B35-B859-75E6EB4A94BF}" type="presOf" srcId="{63B0C12E-88DD-4B13-B8C8-5A28E924EC26}" destId="{D850F09F-A9F7-4F2D-9F36-20AE36E71A92}" srcOrd="0" destOrd="0" presId="urn:microsoft.com/office/officeart/2005/8/layout/list1"/>
    <dgm:cxn modelId="{6190BEE1-AD15-42C2-BF4E-1C85E97422C0}" srcId="{91E0767A-27AD-48D1-93B7-DDEB5391D18C}" destId="{A54ADEF2-6CA9-4808-A5CF-E92CAE49B262}" srcOrd="4" destOrd="0" parTransId="{DDA96187-72A6-411D-B3C2-B2E47310A6C5}" sibTransId="{CC8DA588-FEEC-4892-820D-15E8B8D81784}"/>
    <dgm:cxn modelId="{1CE4BF7A-DB78-4870-98AB-834CE633C26B}" type="presOf" srcId="{9E292318-AA0F-4D9C-B4C3-53C5487F3A3D}" destId="{AD8A4488-4D01-402B-BF79-83FC3232C73B}" srcOrd="1" destOrd="0" presId="urn:microsoft.com/office/officeart/2005/8/layout/list1"/>
    <dgm:cxn modelId="{F51D3FF8-9047-4FCE-81E8-C9C3568E8B27}" type="presOf" srcId="{8466872E-85C1-427C-B8DA-B14B480FE25E}" destId="{2389847F-0458-40C7-9B4E-F36B7178D4D2}" srcOrd="1" destOrd="0" presId="urn:microsoft.com/office/officeart/2005/8/layout/list1"/>
    <dgm:cxn modelId="{406709E5-2497-42C5-A131-E3CEFF4E6C1D}" srcId="{91E0767A-27AD-48D1-93B7-DDEB5391D18C}" destId="{3052E76F-7D37-415F-968D-4FB729EC13DA}" srcOrd="6" destOrd="0" parTransId="{ACA171CF-E4CF-48B4-B4DD-D737035C5341}" sibTransId="{6F2DEA0F-3606-491D-B40D-A572ACF6392C}"/>
    <dgm:cxn modelId="{27A5CC18-14CB-4F7B-A8F5-80B114FC0573}" type="presOf" srcId="{548BD3FA-865E-4EDC-B677-2F29B3164870}" destId="{329218D2-1F7F-490B-A2AE-6DA5A00522E2}" srcOrd="1" destOrd="0" presId="urn:microsoft.com/office/officeart/2005/8/layout/list1"/>
    <dgm:cxn modelId="{0B853726-4596-4241-9555-C5DDAF3BA7C1}" srcId="{91E0767A-27AD-48D1-93B7-DDEB5391D18C}" destId="{63B0C12E-88DD-4B13-B8C8-5A28E924EC26}" srcOrd="3" destOrd="0" parTransId="{2EE669A7-842E-4A26-A46A-A7191EBB478C}" sibTransId="{400BDB22-8C05-4382-BD2E-522044FE0B1C}"/>
    <dgm:cxn modelId="{A2A7AFF0-20DB-41AC-BCB1-801494150A68}" type="presOf" srcId="{9E292318-AA0F-4D9C-B4C3-53C5487F3A3D}" destId="{9432F369-B3EC-45BB-A535-3FD18BC5A330}" srcOrd="0" destOrd="0" presId="urn:microsoft.com/office/officeart/2005/8/layout/list1"/>
    <dgm:cxn modelId="{949D96B7-1341-4AB3-B93C-8EAB3BE3B045}" srcId="{91E0767A-27AD-48D1-93B7-DDEB5391D18C}" destId="{9E292318-AA0F-4D9C-B4C3-53C5487F3A3D}" srcOrd="1" destOrd="0" parTransId="{0B8F51EA-F552-4973-819D-8AF5F70CE32D}" sibTransId="{25DE789C-2506-49F6-B732-346A049712AD}"/>
    <dgm:cxn modelId="{3A15263F-F7A1-45CC-B306-B43E6461E125}" type="presOf" srcId="{A54ADEF2-6CA9-4808-A5CF-E92CAE49B262}" destId="{AFE547AD-DAD6-4DBC-8425-91F53AFF59E7}" srcOrd="0" destOrd="0" presId="urn:microsoft.com/office/officeart/2005/8/layout/list1"/>
    <dgm:cxn modelId="{A4F3EBDF-8048-4FCE-968E-972D55E52028}" type="presOf" srcId="{D928FED1-6407-493C-9AD3-78A1F82FA052}" destId="{8224BCF3-1B99-42C1-B52D-483FB009088F}" srcOrd="1" destOrd="0" presId="urn:microsoft.com/office/officeart/2005/8/layout/list1"/>
    <dgm:cxn modelId="{2DBD02C9-16D9-4DCB-954E-EFCC61447C79}" type="presOf" srcId="{40C0E0A9-A806-43DE-B676-5B2865CEDAFE}" destId="{09BE8E71-FA02-4A7D-AD39-7702B4C9E67D}" srcOrd="0" destOrd="0" presId="urn:microsoft.com/office/officeart/2005/8/layout/list1"/>
    <dgm:cxn modelId="{70CC1E0D-698F-4BCC-9571-B402EA9E81EB}" type="presOf" srcId="{D928FED1-6407-493C-9AD3-78A1F82FA052}" destId="{CD5DC63D-38AE-4E79-A9D9-708511656329}" srcOrd="0" destOrd="0" presId="urn:microsoft.com/office/officeart/2005/8/layout/list1"/>
    <dgm:cxn modelId="{D9E0A1ED-DFC1-42BF-B806-3F3911C9A338}" srcId="{91E0767A-27AD-48D1-93B7-DDEB5391D18C}" destId="{D928FED1-6407-493C-9AD3-78A1F82FA052}" srcOrd="5" destOrd="0" parTransId="{8D9379DC-D066-4D8B-88AF-6481A6F3ED2F}" sibTransId="{BE12CA99-25A5-4CB3-8802-09467BC7634E}"/>
    <dgm:cxn modelId="{1811FA6D-F820-474B-BB38-93A8E40B65F5}" type="presOf" srcId="{8466872E-85C1-427C-B8DA-B14B480FE25E}" destId="{BEAB1CA0-0DC8-44B3-8594-E2F9D3BC314E}" srcOrd="0" destOrd="0" presId="urn:microsoft.com/office/officeart/2005/8/layout/list1"/>
    <dgm:cxn modelId="{9003D0EE-B841-4E7E-99C6-892172BE6B9C}" type="presParOf" srcId="{0A7E57C0-EBE0-4D2C-A75A-324BDD9A37D9}" destId="{37318F2D-3B96-435E-9CA9-A751E9E6189D}" srcOrd="0" destOrd="0" presId="urn:microsoft.com/office/officeart/2005/8/layout/list1"/>
    <dgm:cxn modelId="{512B51DF-D271-42E9-8424-E4502045BDF4}" type="presParOf" srcId="{37318F2D-3B96-435E-9CA9-A751E9E6189D}" destId="{E918EF24-D761-4DC1-923B-22C8440BB602}" srcOrd="0" destOrd="0" presId="urn:microsoft.com/office/officeart/2005/8/layout/list1"/>
    <dgm:cxn modelId="{35D1A23F-B2F4-4369-8DC7-800D6A49A2C0}" type="presParOf" srcId="{37318F2D-3B96-435E-9CA9-A751E9E6189D}" destId="{329218D2-1F7F-490B-A2AE-6DA5A00522E2}" srcOrd="1" destOrd="0" presId="urn:microsoft.com/office/officeart/2005/8/layout/list1"/>
    <dgm:cxn modelId="{E61246A9-CAB4-43FA-8A2E-8CD1015018A1}" type="presParOf" srcId="{0A7E57C0-EBE0-4D2C-A75A-324BDD9A37D9}" destId="{7DDD40C8-17B0-454A-A99C-91A080049ED9}" srcOrd="1" destOrd="0" presId="urn:microsoft.com/office/officeart/2005/8/layout/list1"/>
    <dgm:cxn modelId="{AFFFA11A-7DB6-4D4C-BE8E-ABDDDEA12532}" type="presParOf" srcId="{0A7E57C0-EBE0-4D2C-A75A-324BDD9A37D9}" destId="{06F7C001-A29E-4058-8A41-CD8B67A1037A}" srcOrd="2" destOrd="0" presId="urn:microsoft.com/office/officeart/2005/8/layout/list1"/>
    <dgm:cxn modelId="{0FA57699-6F8F-42BD-9469-1A2B7B24BB96}" type="presParOf" srcId="{0A7E57C0-EBE0-4D2C-A75A-324BDD9A37D9}" destId="{D68E33F8-14CD-4B6D-9580-27B1889FE3D4}" srcOrd="3" destOrd="0" presId="urn:microsoft.com/office/officeart/2005/8/layout/list1"/>
    <dgm:cxn modelId="{22E9A090-847E-42B0-9ECA-39CFF23AA41B}" type="presParOf" srcId="{0A7E57C0-EBE0-4D2C-A75A-324BDD9A37D9}" destId="{966F010B-802F-48F8-B411-84C1C3F59408}" srcOrd="4" destOrd="0" presId="urn:microsoft.com/office/officeart/2005/8/layout/list1"/>
    <dgm:cxn modelId="{74C252F2-2606-4309-A939-BA8508664065}" type="presParOf" srcId="{966F010B-802F-48F8-B411-84C1C3F59408}" destId="{9432F369-B3EC-45BB-A535-3FD18BC5A330}" srcOrd="0" destOrd="0" presId="urn:microsoft.com/office/officeart/2005/8/layout/list1"/>
    <dgm:cxn modelId="{76A9A0DC-1B20-4D24-86B3-7A0773FBD54E}" type="presParOf" srcId="{966F010B-802F-48F8-B411-84C1C3F59408}" destId="{AD8A4488-4D01-402B-BF79-83FC3232C73B}" srcOrd="1" destOrd="0" presId="urn:microsoft.com/office/officeart/2005/8/layout/list1"/>
    <dgm:cxn modelId="{E5856EB9-92AD-479F-89A1-BEC2A3D715FA}" type="presParOf" srcId="{0A7E57C0-EBE0-4D2C-A75A-324BDD9A37D9}" destId="{8DF97488-7F12-44AD-9E07-706884A2AAA4}" srcOrd="5" destOrd="0" presId="urn:microsoft.com/office/officeart/2005/8/layout/list1"/>
    <dgm:cxn modelId="{779F7FDF-4D55-46D7-BB96-F950EA202C00}" type="presParOf" srcId="{0A7E57C0-EBE0-4D2C-A75A-324BDD9A37D9}" destId="{FCF37A44-97CA-4629-A840-A8C188E93D16}" srcOrd="6" destOrd="0" presId="urn:microsoft.com/office/officeart/2005/8/layout/list1"/>
    <dgm:cxn modelId="{37F7894F-BF67-4216-BEED-59D234A7086C}" type="presParOf" srcId="{0A7E57C0-EBE0-4D2C-A75A-324BDD9A37D9}" destId="{DE9A6647-EA0F-4439-8CF9-3F8C5EBCC36E}" srcOrd="7" destOrd="0" presId="urn:microsoft.com/office/officeart/2005/8/layout/list1"/>
    <dgm:cxn modelId="{348C3383-A1CD-4A37-8E9E-7377B41E7394}" type="presParOf" srcId="{0A7E57C0-EBE0-4D2C-A75A-324BDD9A37D9}" destId="{53CF1000-40D3-4159-A147-B98949B408A4}" srcOrd="8" destOrd="0" presId="urn:microsoft.com/office/officeart/2005/8/layout/list1"/>
    <dgm:cxn modelId="{6211F097-430A-4088-BB82-42EE4FD0BBA5}" type="presParOf" srcId="{53CF1000-40D3-4159-A147-B98949B408A4}" destId="{09BE8E71-FA02-4A7D-AD39-7702B4C9E67D}" srcOrd="0" destOrd="0" presId="urn:microsoft.com/office/officeart/2005/8/layout/list1"/>
    <dgm:cxn modelId="{D87C3BF5-DDB4-4D83-9D0D-9118D95B89AD}" type="presParOf" srcId="{53CF1000-40D3-4159-A147-B98949B408A4}" destId="{7B395AFC-76EC-4EDF-871F-B258DA033DF9}" srcOrd="1" destOrd="0" presId="urn:microsoft.com/office/officeart/2005/8/layout/list1"/>
    <dgm:cxn modelId="{7B8B1251-7FED-4679-8712-800C024CE339}" type="presParOf" srcId="{0A7E57C0-EBE0-4D2C-A75A-324BDD9A37D9}" destId="{195D08B0-9345-4469-9916-9423000F097C}" srcOrd="9" destOrd="0" presId="urn:microsoft.com/office/officeart/2005/8/layout/list1"/>
    <dgm:cxn modelId="{361AD274-BBE4-48A5-8E6B-32C82A8F23CD}" type="presParOf" srcId="{0A7E57C0-EBE0-4D2C-A75A-324BDD9A37D9}" destId="{487BF133-DAB8-4C40-B9E5-8D010F7A5110}" srcOrd="10" destOrd="0" presId="urn:microsoft.com/office/officeart/2005/8/layout/list1"/>
    <dgm:cxn modelId="{C3B07BDC-67D3-4575-973C-2AE1C96C2A9D}" type="presParOf" srcId="{0A7E57C0-EBE0-4D2C-A75A-324BDD9A37D9}" destId="{60180A03-095A-4ADE-83DD-013075976339}" srcOrd="11" destOrd="0" presId="urn:microsoft.com/office/officeart/2005/8/layout/list1"/>
    <dgm:cxn modelId="{184D9302-2821-4061-BE67-B719A38522E6}" type="presParOf" srcId="{0A7E57C0-EBE0-4D2C-A75A-324BDD9A37D9}" destId="{36C8E017-294A-4FE7-B29C-42248E1AAC08}" srcOrd="12" destOrd="0" presId="urn:microsoft.com/office/officeart/2005/8/layout/list1"/>
    <dgm:cxn modelId="{BF493AC4-552D-46BB-BCDF-93493A6B6F1B}" type="presParOf" srcId="{36C8E017-294A-4FE7-B29C-42248E1AAC08}" destId="{D850F09F-A9F7-4F2D-9F36-20AE36E71A92}" srcOrd="0" destOrd="0" presId="urn:microsoft.com/office/officeart/2005/8/layout/list1"/>
    <dgm:cxn modelId="{23A55231-11CB-4B25-991F-F1E31D0C8538}" type="presParOf" srcId="{36C8E017-294A-4FE7-B29C-42248E1AAC08}" destId="{5A558B34-74B3-4F0D-87E4-286A560F8721}" srcOrd="1" destOrd="0" presId="urn:microsoft.com/office/officeart/2005/8/layout/list1"/>
    <dgm:cxn modelId="{06A9657C-A7BF-4A43-AD1A-778C39067356}" type="presParOf" srcId="{0A7E57C0-EBE0-4D2C-A75A-324BDD9A37D9}" destId="{685972A8-2BD8-4DF1-BF5B-6310821A6BD6}" srcOrd="13" destOrd="0" presId="urn:microsoft.com/office/officeart/2005/8/layout/list1"/>
    <dgm:cxn modelId="{140EF116-BE61-47BC-B76C-4EEDDDE9620C}" type="presParOf" srcId="{0A7E57C0-EBE0-4D2C-A75A-324BDD9A37D9}" destId="{45428F2D-3676-4539-863E-0672391936AC}" srcOrd="14" destOrd="0" presId="urn:microsoft.com/office/officeart/2005/8/layout/list1"/>
    <dgm:cxn modelId="{5169E5B9-0DFF-411B-B325-1D4FD4F10125}" type="presParOf" srcId="{0A7E57C0-EBE0-4D2C-A75A-324BDD9A37D9}" destId="{0AE524F9-67CF-4F39-A940-03BB2DA0E325}" srcOrd="15" destOrd="0" presId="urn:microsoft.com/office/officeart/2005/8/layout/list1"/>
    <dgm:cxn modelId="{19478078-4637-4EA1-8F9B-2D8E51700730}" type="presParOf" srcId="{0A7E57C0-EBE0-4D2C-A75A-324BDD9A37D9}" destId="{7D149BE2-A9E4-417E-A179-DEF9928EAB66}" srcOrd="16" destOrd="0" presId="urn:microsoft.com/office/officeart/2005/8/layout/list1"/>
    <dgm:cxn modelId="{D7740CE4-3DCB-49A0-AE67-1BFEBC2AF79B}" type="presParOf" srcId="{7D149BE2-A9E4-417E-A179-DEF9928EAB66}" destId="{AFE547AD-DAD6-4DBC-8425-91F53AFF59E7}" srcOrd="0" destOrd="0" presId="urn:microsoft.com/office/officeart/2005/8/layout/list1"/>
    <dgm:cxn modelId="{1C0E18B5-9505-442D-AFF2-33A376BE61EA}" type="presParOf" srcId="{7D149BE2-A9E4-417E-A179-DEF9928EAB66}" destId="{7028B6B1-87D0-4CB9-A7A1-9584DB63879C}" srcOrd="1" destOrd="0" presId="urn:microsoft.com/office/officeart/2005/8/layout/list1"/>
    <dgm:cxn modelId="{107E0B6C-5B1B-45DB-AC47-63693909344A}" type="presParOf" srcId="{0A7E57C0-EBE0-4D2C-A75A-324BDD9A37D9}" destId="{18B31FCB-53D3-4700-BEA9-3D805C51B877}" srcOrd="17" destOrd="0" presId="urn:microsoft.com/office/officeart/2005/8/layout/list1"/>
    <dgm:cxn modelId="{13AD823A-22D3-4C80-AC64-0930F6602E09}" type="presParOf" srcId="{0A7E57C0-EBE0-4D2C-A75A-324BDD9A37D9}" destId="{B6D3A131-4B17-4270-B4AE-BC544788BC26}" srcOrd="18" destOrd="0" presId="urn:microsoft.com/office/officeart/2005/8/layout/list1"/>
    <dgm:cxn modelId="{22C62ADC-D6FA-4C0E-8585-3E14EABF5717}" type="presParOf" srcId="{0A7E57C0-EBE0-4D2C-A75A-324BDD9A37D9}" destId="{AD9120DB-8AA8-4457-8760-499F2E0EC09A}" srcOrd="19" destOrd="0" presId="urn:microsoft.com/office/officeart/2005/8/layout/list1"/>
    <dgm:cxn modelId="{C778D03F-505E-4BDE-B208-ECED83FCBB01}" type="presParOf" srcId="{0A7E57C0-EBE0-4D2C-A75A-324BDD9A37D9}" destId="{045333C7-6872-4356-B2E9-851D88E7D78D}" srcOrd="20" destOrd="0" presId="urn:microsoft.com/office/officeart/2005/8/layout/list1"/>
    <dgm:cxn modelId="{1359630C-3243-435E-8FC4-92DBE019DAA4}" type="presParOf" srcId="{045333C7-6872-4356-B2E9-851D88E7D78D}" destId="{CD5DC63D-38AE-4E79-A9D9-708511656329}" srcOrd="0" destOrd="0" presId="urn:microsoft.com/office/officeart/2005/8/layout/list1"/>
    <dgm:cxn modelId="{67EA7240-C95A-40D9-8B01-954E0BE129C5}" type="presParOf" srcId="{045333C7-6872-4356-B2E9-851D88E7D78D}" destId="{8224BCF3-1B99-42C1-B52D-483FB009088F}" srcOrd="1" destOrd="0" presId="urn:microsoft.com/office/officeart/2005/8/layout/list1"/>
    <dgm:cxn modelId="{040066E6-3512-47A7-95CB-9280FDFD631C}" type="presParOf" srcId="{0A7E57C0-EBE0-4D2C-A75A-324BDD9A37D9}" destId="{AAE56A62-FFC9-4B9C-837D-7E0048D5426A}" srcOrd="21" destOrd="0" presId="urn:microsoft.com/office/officeart/2005/8/layout/list1"/>
    <dgm:cxn modelId="{85E267DC-D29C-41F2-9187-CF52A27A862D}" type="presParOf" srcId="{0A7E57C0-EBE0-4D2C-A75A-324BDD9A37D9}" destId="{5696E124-58BB-45BC-A1C4-39D350F1F9BC}" srcOrd="22" destOrd="0" presId="urn:microsoft.com/office/officeart/2005/8/layout/list1"/>
    <dgm:cxn modelId="{8D06CB77-29C0-4D86-A892-0E9F00D84D52}" type="presParOf" srcId="{0A7E57C0-EBE0-4D2C-A75A-324BDD9A37D9}" destId="{A32EE4F9-9122-4F94-861C-A2FBB6AD31CE}" srcOrd="23" destOrd="0" presId="urn:microsoft.com/office/officeart/2005/8/layout/list1"/>
    <dgm:cxn modelId="{D6DF38EC-4318-43A6-BA28-1ED281698ADB}" type="presParOf" srcId="{0A7E57C0-EBE0-4D2C-A75A-324BDD9A37D9}" destId="{71B51D3A-BE82-4C1E-BE7F-E3804AF0681E}" srcOrd="24" destOrd="0" presId="urn:microsoft.com/office/officeart/2005/8/layout/list1"/>
    <dgm:cxn modelId="{E4E74C0D-00A6-4854-81F5-DE5F13D540BF}" type="presParOf" srcId="{71B51D3A-BE82-4C1E-BE7F-E3804AF0681E}" destId="{4BB636DA-F6B8-466E-8AC5-34CFAA3EA734}" srcOrd="0" destOrd="0" presId="urn:microsoft.com/office/officeart/2005/8/layout/list1"/>
    <dgm:cxn modelId="{3EF51EF0-B3AF-4A7C-922B-876FD55E0417}" type="presParOf" srcId="{71B51D3A-BE82-4C1E-BE7F-E3804AF0681E}" destId="{83E0F93B-68A4-4D9A-94DB-353E40BA24A4}" srcOrd="1" destOrd="0" presId="urn:microsoft.com/office/officeart/2005/8/layout/list1"/>
    <dgm:cxn modelId="{E8B5F5F4-C72A-4E37-A214-2547D893D5FD}" type="presParOf" srcId="{0A7E57C0-EBE0-4D2C-A75A-324BDD9A37D9}" destId="{664C29A5-1041-4A91-828B-EA6F2384FCC5}" srcOrd="25" destOrd="0" presId="urn:microsoft.com/office/officeart/2005/8/layout/list1"/>
    <dgm:cxn modelId="{0F672D45-E779-40F3-9CC5-AA9EF1CA2C39}" type="presParOf" srcId="{0A7E57C0-EBE0-4D2C-A75A-324BDD9A37D9}" destId="{3DE42065-9784-4194-A797-6D0C2077E1BF}" srcOrd="26" destOrd="0" presId="urn:microsoft.com/office/officeart/2005/8/layout/list1"/>
    <dgm:cxn modelId="{C45C965A-FBFE-4947-94E5-E9FA2BD80D6D}" type="presParOf" srcId="{0A7E57C0-EBE0-4D2C-A75A-324BDD9A37D9}" destId="{BDA9F1F9-401A-4604-9BE1-2778D5650427}" srcOrd="27" destOrd="0" presId="urn:microsoft.com/office/officeart/2005/8/layout/list1"/>
    <dgm:cxn modelId="{9A06E123-9A2F-4377-B964-6687646FF2F6}" type="presParOf" srcId="{0A7E57C0-EBE0-4D2C-A75A-324BDD9A37D9}" destId="{52E9CD78-0DCC-464C-8FA2-BADD94C09C02}" srcOrd="28" destOrd="0" presId="urn:microsoft.com/office/officeart/2005/8/layout/list1"/>
    <dgm:cxn modelId="{10BFBD57-89E7-4BDE-9B88-DCB06E4819FF}" type="presParOf" srcId="{52E9CD78-0DCC-464C-8FA2-BADD94C09C02}" destId="{BEAB1CA0-0DC8-44B3-8594-E2F9D3BC314E}" srcOrd="0" destOrd="0" presId="urn:microsoft.com/office/officeart/2005/8/layout/list1"/>
    <dgm:cxn modelId="{034A9466-F02E-4462-B96C-6014B0FB19AC}" type="presParOf" srcId="{52E9CD78-0DCC-464C-8FA2-BADD94C09C02}" destId="{2389847F-0458-40C7-9B4E-F36B7178D4D2}" srcOrd="1" destOrd="0" presId="urn:microsoft.com/office/officeart/2005/8/layout/list1"/>
    <dgm:cxn modelId="{75AE1996-25B6-4F92-AFC2-4F09841277C3}" type="presParOf" srcId="{0A7E57C0-EBE0-4D2C-A75A-324BDD9A37D9}" destId="{259626E2-4E5D-4D07-9083-A41FB57FC399}" srcOrd="29" destOrd="0" presId="urn:microsoft.com/office/officeart/2005/8/layout/list1"/>
    <dgm:cxn modelId="{5EF535B3-AAE1-4505-AB73-AF98B09ECF23}" type="presParOf" srcId="{0A7E57C0-EBE0-4D2C-A75A-324BDD9A37D9}" destId="{D0AC2D94-823C-4393-A79D-DF65F968FE02}" srcOrd="30" destOrd="0" presId="urn:microsoft.com/office/officeart/2005/8/layout/lis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04423F-6F09-4F18-BB99-DC8683F5AC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5A5247-961B-4AD2-B66C-EF6DBC0481B4}">
      <dgm:prSet phldrT="[Text]" custT="1"/>
      <dgm:spPr>
        <a:solidFill>
          <a:srgbClr val="7DDD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First Return</a:t>
          </a:r>
          <a:endParaRPr lang="en-IN" sz="2400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2F0FBCE7-A506-4C41-948C-FD48356BEAD4}" type="parTrans" cxnId="{B4DB959A-3153-4FAB-A97C-F7B73C94AFCD}">
      <dgm:prSet/>
      <dgm:spPr/>
      <dgm:t>
        <a:bodyPr/>
        <a:lstStyle/>
        <a:p>
          <a:endParaRPr lang="en-IN"/>
        </a:p>
      </dgm:t>
    </dgm:pt>
    <dgm:pt modelId="{823A9769-2D78-4E42-83A7-6D3F4109BE21}" type="sibTrans" cxnId="{B4DB959A-3153-4FAB-A97C-F7B73C94AFCD}">
      <dgm:prSet/>
      <dgm:spPr/>
      <dgm:t>
        <a:bodyPr/>
        <a:lstStyle/>
        <a:p>
          <a:endParaRPr lang="en-IN"/>
        </a:p>
      </dgm:t>
    </dgm:pt>
    <dgm:pt modelId="{658B8EAF-D0AD-4737-8BE5-CBB2F4D7503D}">
      <dgm:prSet phldrT="[Text]" custT="1"/>
      <dgm:spPr>
        <a:solidFill>
          <a:srgbClr val="7DDD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Final Return</a:t>
          </a:r>
          <a:endParaRPr lang="en-IN" sz="2400" b="1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392A0FBB-6126-4980-AB84-799EBF036B73}" type="parTrans" cxnId="{E90779E5-8229-4862-8DF3-86CBE6486AD4}">
      <dgm:prSet/>
      <dgm:spPr/>
      <dgm:t>
        <a:bodyPr/>
        <a:lstStyle/>
        <a:p>
          <a:endParaRPr lang="en-IN"/>
        </a:p>
      </dgm:t>
    </dgm:pt>
    <dgm:pt modelId="{1B4CD193-EA74-4FB0-AB60-7121379EF3BA}" type="sibTrans" cxnId="{E90779E5-8229-4862-8DF3-86CBE6486AD4}">
      <dgm:prSet/>
      <dgm:spPr/>
      <dgm:t>
        <a:bodyPr/>
        <a:lstStyle/>
        <a:p>
          <a:endParaRPr lang="en-IN"/>
        </a:p>
      </dgm:t>
    </dgm:pt>
    <dgm:pt modelId="{2040904E-FF02-42F8-95C2-AB5A0744ADB5}">
      <dgm:prSet phldrT="[Text]" custT="1"/>
      <dgm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Registered Person who made outward supplies between date of liability to date of grant of registration,</a:t>
          </a:r>
          <a:endParaRPr lang="en-IN" sz="2400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4136B577-42DC-49B1-9C73-17A9E13C418C}" type="parTrans" cxnId="{10D013C7-5CB7-4AD7-A6E2-D96C7A1E73AC}">
      <dgm:prSet/>
      <dgm:spPr/>
      <dgm:t>
        <a:bodyPr/>
        <a:lstStyle/>
        <a:p>
          <a:endParaRPr lang="en-IN"/>
        </a:p>
      </dgm:t>
    </dgm:pt>
    <dgm:pt modelId="{4ACD199E-34F0-42F7-8B58-85EAEFE6C22F}" type="sibTrans" cxnId="{10D013C7-5CB7-4AD7-A6E2-D96C7A1E73AC}">
      <dgm:prSet/>
      <dgm:spPr/>
      <dgm:t>
        <a:bodyPr/>
        <a:lstStyle/>
        <a:p>
          <a:endParaRPr lang="en-IN"/>
        </a:p>
      </dgm:t>
    </dgm:pt>
    <dgm:pt modelId="{96CFCCF6-DBB8-4F1B-BB72-A044F582FB0C}">
      <dgm:prSet phldrT="[Text]" custT="1"/>
      <dgm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Furnish return </a:t>
          </a:r>
          <a:r>
            <a:rPr lang="en-US" sz="2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GSTR</a:t>
          </a:r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 10  </a:t>
          </a:r>
          <a:r>
            <a:rPr lang="en-US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within 3 months</a:t>
          </a:r>
          <a:r>
            <a:rPr lang="en-US" sz="24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 of date of cancellation or date of order of cancellation, whichever is later.</a:t>
          </a:r>
          <a:endParaRPr lang="en-IN" sz="2400" b="0" u="none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7A3652CC-0B66-4227-80DE-A248EB24F88E}" type="parTrans" cxnId="{F343E39D-14CD-4E91-84CD-1F31E7C1EAE3}">
      <dgm:prSet/>
      <dgm:spPr/>
      <dgm:t>
        <a:bodyPr/>
        <a:lstStyle/>
        <a:p>
          <a:endParaRPr lang="en-IN"/>
        </a:p>
      </dgm:t>
    </dgm:pt>
    <dgm:pt modelId="{A6B2E2FA-F418-4E02-847B-94691EA47456}" type="sibTrans" cxnId="{F343E39D-14CD-4E91-84CD-1F31E7C1EAE3}">
      <dgm:prSet/>
      <dgm:spPr/>
      <dgm:t>
        <a:bodyPr/>
        <a:lstStyle/>
        <a:p>
          <a:endParaRPr lang="en-IN"/>
        </a:p>
      </dgm:t>
    </dgm:pt>
    <dgm:pt modelId="{06DBC76D-FD28-4ECB-A00F-2DE731A723DB}">
      <dgm:prSet phldrT="[Text]" custT="1"/>
      <dgm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Submit details in the first return filed after grant of registration</a:t>
          </a:r>
          <a:endParaRPr lang="en-IN" sz="2400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C221DF74-0C3D-4AAA-996C-4ABBB4E2CA79}" type="parTrans" cxnId="{F2944723-CEEE-4F89-A354-B1CEDD47A446}">
      <dgm:prSet/>
      <dgm:spPr/>
      <dgm:t>
        <a:bodyPr/>
        <a:lstStyle/>
        <a:p>
          <a:endParaRPr lang="en-IN"/>
        </a:p>
      </dgm:t>
    </dgm:pt>
    <dgm:pt modelId="{1E6E25D7-120B-43C0-9550-33572A799939}" type="sibTrans" cxnId="{F2944723-CEEE-4F89-A354-B1CEDD47A446}">
      <dgm:prSet/>
      <dgm:spPr/>
      <dgm:t>
        <a:bodyPr/>
        <a:lstStyle/>
        <a:p>
          <a:endParaRPr lang="en-IN"/>
        </a:p>
      </dgm:t>
    </dgm:pt>
    <dgm:pt modelId="{B118DB6A-1037-47FE-A41E-084A95B1C835}" type="pres">
      <dgm:prSet presAssocID="{FF04423F-6F09-4F18-BB99-DC8683F5AC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8ABACF2-D83B-47FF-A469-F1C9A4D4E12C}" type="pres">
      <dgm:prSet presAssocID="{9D5A5247-961B-4AD2-B66C-EF6DBC0481B4}" presName="composite" presStyleCnt="0"/>
      <dgm:spPr/>
    </dgm:pt>
    <dgm:pt modelId="{B22B6F88-919E-4CB9-946B-BBAAE88136D4}" type="pres">
      <dgm:prSet presAssocID="{9D5A5247-961B-4AD2-B66C-EF6DBC0481B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2FB4D8-E105-47AF-8946-FC748FC75205}" type="pres">
      <dgm:prSet presAssocID="{9D5A5247-961B-4AD2-B66C-EF6DBC0481B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8FADE8-79DA-4169-BADD-62558A6A2960}" type="pres">
      <dgm:prSet presAssocID="{823A9769-2D78-4E42-83A7-6D3F4109BE21}" presName="space" presStyleCnt="0"/>
      <dgm:spPr/>
    </dgm:pt>
    <dgm:pt modelId="{A0D3D675-3ACC-45E6-B4DE-210FD4CC7074}" type="pres">
      <dgm:prSet presAssocID="{658B8EAF-D0AD-4737-8BE5-CBB2F4D7503D}" presName="composite" presStyleCnt="0"/>
      <dgm:spPr/>
    </dgm:pt>
    <dgm:pt modelId="{50D796AD-02B0-4A4B-BE52-B61B04849F93}" type="pres">
      <dgm:prSet presAssocID="{658B8EAF-D0AD-4737-8BE5-CBB2F4D7503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925A14-9355-47DC-9DB5-AB3EAC4A0A78}" type="pres">
      <dgm:prSet presAssocID="{658B8EAF-D0AD-4737-8BE5-CBB2F4D7503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90779E5-8229-4862-8DF3-86CBE6486AD4}" srcId="{FF04423F-6F09-4F18-BB99-DC8683F5ACE7}" destId="{658B8EAF-D0AD-4737-8BE5-CBB2F4D7503D}" srcOrd="1" destOrd="0" parTransId="{392A0FBB-6126-4980-AB84-799EBF036B73}" sibTransId="{1B4CD193-EA74-4FB0-AB60-7121379EF3BA}"/>
    <dgm:cxn modelId="{B4DB959A-3153-4FAB-A97C-F7B73C94AFCD}" srcId="{FF04423F-6F09-4F18-BB99-DC8683F5ACE7}" destId="{9D5A5247-961B-4AD2-B66C-EF6DBC0481B4}" srcOrd="0" destOrd="0" parTransId="{2F0FBCE7-A506-4C41-948C-FD48356BEAD4}" sibTransId="{823A9769-2D78-4E42-83A7-6D3F4109BE21}"/>
    <dgm:cxn modelId="{50A8E4E0-2FD0-437B-AAEC-BE2402038CB7}" type="presOf" srcId="{2040904E-FF02-42F8-95C2-AB5A0744ADB5}" destId="{D12FB4D8-E105-47AF-8946-FC748FC75205}" srcOrd="0" destOrd="0" presId="urn:microsoft.com/office/officeart/2005/8/layout/hList1"/>
    <dgm:cxn modelId="{10D013C7-5CB7-4AD7-A6E2-D96C7A1E73AC}" srcId="{9D5A5247-961B-4AD2-B66C-EF6DBC0481B4}" destId="{2040904E-FF02-42F8-95C2-AB5A0744ADB5}" srcOrd="0" destOrd="0" parTransId="{4136B577-42DC-49B1-9C73-17A9E13C418C}" sibTransId="{4ACD199E-34F0-42F7-8B58-85EAEFE6C22F}"/>
    <dgm:cxn modelId="{9CA999FF-6E15-4863-809D-E11C49A97EC3}" type="presOf" srcId="{658B8EAF-D0AD-4737-8BE5-CBB2F4D7503D}" destId="{50D796AD-02B0-4A4B-BE52-B61B04849F93}" srcOrd="0" destOrd="0" presId="urn:microsoft.com/office/officeart/2005/8/layout/hList1"/>
    <dgm:cxn modelId="{34606551-A93A-4CE8-BC03-78367CD9CABA}" type="presOf" srcId="{FF04423F-6F09-4F18-BB99-DC8683F5ACE7}" destId="{B118DB6A-1037-47FE-A41E-084A95B1C835}" srcOrd="0" destOrd="0" presId="urn:microsoft.com/office/officeart/2005/8/layout/hList1"/>
    <dgm:cxn modelId="{9F4A6FEC-8971-49AE-B11B-8C0024E868D6}" type="presOf" srcId="{9D5A5247-961B-4AD2-B66C-EF6DBC0481B4}" destId="{B22B6F88-919E-4CB9-946B-BBAAE88136D4}" srcOrd="0" destOrd="0" presId="urn:microsoft.com/office/officeart/2005/8/layout/hList1"/>
    <dgm:cxn modelId="{B6BCA83B-E99D-4531-9CC6-B735DD3B6B65}" type="presOf" srcId="{96CFCCF6-DBB8-4F1B-BB72-A044F582FB0C}" destId="{7D925A14-9355-47DC-9DB5-AB3EAC4A0A78}" srcOrd="0" destOrd="0" presId="urn:microsoft.com/office/officeart/2005/8/layout/hList1"/>
    <dgm:cxn modelId="{6E7BBCE4-B1C4-4520-8FA6-4F23D092C9B1}" type="presOf" srcId="{06DBC76D-FD28-4ECB-A00F-2DE731A723DB}" destId="{D12FB4D8-E105-47AF-8946-FC748FC75205}" srcOrd="0" destOrd="1" presId="urn:microsoft.com/office/officeart/2005/8/layout/hList1"/>
    <dgm:cxn modelId="{F2944723-CEEE-4F89-A354-B1CEDD47A446}" srcId="{9D5A5247-961B-4AD2-B66C-EF6DBC0481B4}" destId="{06DBC76D-FD28-4ECB-A00F-2DE731A723DB}" srcOrd="1" destOrd="0" parTransId="{C221DF74-0C3D-4AAA-996C-4ABBB4E2CA79}" sibTransId="{1E6E25D7-120B-43C0-9550-33572A799939}"/>
    <dgm:cxn modelId="{F343E39D-14CD-4E91-84CD-1F31E7C1EAE3}" srcId="{658B8EAF-D0AD-4737-8BE5-CBB2F4D7503D}" destId="{96CFCCF6-DBB8-4F1B-BB72-A044F582FB0C}" srcOrd="0" destOrd="0" parTransId="{7A3652CC-0B66-4227-80DE-A248EB24F88E}" sibTransId="{A6B2E2FA-F418-4E02-847B-94691EA47456}"/>
    <dgm:cxn modelId="{A3ED2C37-9153-4CEE-83F1-871A2ED727E7}" type="presParOf" srcId="{B118DB6A-1037-47FE-A41E-084A95B1C835}" destId="{A8ABACF2-D83B-47FF-A469-F1C9A4D4E12C}" srcOrd="0" destOrd="0" presId="urn:microsoft.com/office/officeart/2005/8/layout/hList1"/>
    <dgm:cxn modelId="{BE5995DF-904C-48B7-A0E9-73CF35277B11}" type="presParOf" srcId="{A8ABACF2-D83B-47FF-A469-F1C9A4D4E12C}" destId="{B22B6F88-919E-4CB9-946B-BBAAE88136D4}" srcOrd="0" destOrd="0" presId="urn:microsoft.com/office/officeart/2005/8/layout/hList1"/>
    <dgm:cxn modelId="{A2DC1661-F968-4D7F-9E19-60C19AE238B2}" type="presParOf" srcId="{A8ABACF2-D83B-47FF-A469-F1C9A4D4E12C}" destId="{D12FB4D8-E105-47AF-8946-FC748FC75205}" srcOrd="1" destOrd="0" presId="urn:microsoft.com/office/officeart/2005/8/layout/hList1"/>
    <dgm:cxn modelId="{23869B3A-9201-4F5D-B120-2903B3FFD07C}" type="presParOf" srcId="{B118DB6A-1037-47FE-A41E-084A95B1C835}" destId="{C58FADE8-79DA-4169-BADD-62558A6A2960}" srcOrd="1" destOrd="0" presId="urn:microsoft.com/office/officeart/2005/8/layout/hList1"/>
    <dgm:cxn modelId="{031282BC-4DFA-4DBC-A3CB-6FB379B41118}" type="presParOf" srcId="{B118DB6A-1037-47FE-A41E-084A95B1C835}" destId="{A0D3D675-3ACC-45E6-B4DE-210FD4CC7074}" srcOrd="2" destOrd="0" presId="urn:microsoft.com/office/officeart/2005/8/layout/hList1"/>
    <dgm:cxn modelId="{B97466D1-068E-49FD-BB86-56FD1B9C3585}" type="presParOf" srcId="{A0D3D675-3ACC-45E6-B4DE-210FD4CC7074}" destId="{50D796AD-02B0-4A4B-BE52-B61B04849F93}" srcOrd="0" destOrd="0" presId="urn:microsoft.com/office/officeart/2005/8/layout/hList1"/>
    <dgm:cxn modelId="{C17DE8C1-7BBD-4EA6-AEE4-F44D03E79965}" type="presParOf" srcId="{A0D3D675-3ACC-45E6-B4DE-210FD4CC7074}" destId="{7D925A14-9355-47DC-9DB5-AB3EAC4A0A78}" srcOrd="1" destOrd="0" presId="urn:microsoft.com/office/officeart/2005/8/layout/hList1"/>
  </dgm:cxnLst>
  <dgm:bg/>
  <dgm:whole>
    <a:ln>
      <a:noFill/>
    </a:ln>
  </dgm:whole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55CB2A-D06C-4161-B7AB-B5510BD97C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2BF609-0DC4-4BD7-B960-0B6F59B1F03E}">
      <dgm:prSet phldrT="[Text]" custT="1"/>
      <dgm:spPr>
        <a:solidFill>
          <a:srgbClr val="7DDDFF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Annual Return</a:t>
          </a:r>
          <a:endParaRPr lang="en-IN" sz="1800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1C240B5E-D50E-4D89-8A02-9AEC1ABD16F9}" type="parTrans" cxnId="{405A869E-CDE3-444A-8082-03DF9D86FF96}">
      <dgm:prSet/>
      <dgm:spPr/>
      <dgm:t>
        <a:bodyPr/>
        <a:lstStyle/>
        <a:p>
          <a:endParaRPr lang="en-IN"/>
        </a:p>
      </dgm:t>
    </dgm:pt>
    <dgm:pt modelId="{DA7EFCC3-049A-4805-91C0-F6ED199BFF51}" type="sibTrans" cxnId="{405A869E-CDE3-444A-8082-03DF9D86FF96}">
      <dgm:prSet/>
      <dgm:spPr/>
      <dgm:t>
        <a:bodyPr/>
        <a:lstStyle/>
        <a:p>
          <a:endParaRPr lang="en-IN"/>
        </a:p>
      </dgm:t>
    </dgm:pt>
    <dgm:pt modelId="{F33FDEA3-50AF-48FB-ACE4-0C79D0B3ED46}">
      <dgm:prSet phldrT="[Text]" custT="1"/>
      <dgm:spPr>
        <a:solidFill>
          <a:srgbClr val="7DDDFF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GSTR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 9 </a:t>
          </a:r>
          <a:endParaRPr lang="en-IN" sz="1800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845D8196-7650-4F83-8D49-BB75F5DA9D33}" type="parTrans" cxnId="{A5A393CB-48F7-480C-AE6C-44700FA9A564}">
      <dgm:prSet/>
      <dgm:spPr/>
      <dgm:t>
        <a:bodyPr/>
        <a:lstStyle/>
        <a:p>
          <a:endParaRPr lang="en-IN"/>
        </a:p>
      </dgm:t>
    </dgm:pt>
    <dgm:pt modelId="{13B781B9-80DE-43C9-A80B-EDF7371F303E}" type="sibTrans" cxnId="{A5A393CB-48F7-480C-AE6C-44700FA9A564}">
      <dgm:prSet/>
      <dgm:spPr/>
      <dgm:t>
        <a:bodyPr/>
        <a:lstStyle/>
        <a:p>
          <a:endParaRPr lang="en-IN"/>
        </a:p>
      </dgm:t>
    </dgm:pt>
    <dgm:pt modelId="{BDA336F5-1B13-4ACE-8718-49E9DAF8AB3B}">
      <dgm:prSet phldrT="[Text]" custT="1"/>
      <dgm:spPr>
        <a:solidFill>
          <a:srgbClr val="7DDDFF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31</a:t>
          </a:r>
          <a:r>
            <a:rPr lang="en-US" sz="1800" baseline="300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st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 December </a:t>
          </a:r>
          <a:endParaRPr lang="en-IN" sz="1800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8E336216-D817-4F46-BBA5-1665DE7708B7}" type="parTrans" cxnId="{0EFB7D9D-9AB1-47E4-B978-8A4BCED9EA94}">
      <dgm:prSet/>
      <dgm:spPr/>
      <dgm:t>
        <a:bodyPr/>
        <a:lstStyle/>
        <a:p>
          <a:endParaRPr lang="en-IN"/>
        </a:p>
      </dgm:t>
    </dgm:pt>
    <dgm:pt modelId="{43723487-1CAF-42C2-9B1F-F8CE62EB8F20}" type="sibTrans" cxnId="{0EFB7D9D-9AB1-47E4-B978-8A4BCED9EA94}">
      <dgm:prSet/>
      <dgm:spPr/>
      <dgm:t>
        <a:bodyPr/>
        <a:lstStyle/>
        <a:p>
          <a:endParaRPr lang="en-IN"/>
        </a:p>
      </dgm:t>
    </dgm:pt>
    <dgm:pt modelId="{EEDAE867-E9A2-4D8D-9ABB-1B2E5EA2F0AA}">
      <dgm:prSet phldrT="[Text]" custT="1"/>
      <dgm:spPr>
        <a:solidFill>
          <a:srgbClr val="7DDDFF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Registered Person</a:t>
          </a:r>
          <a:endParaRPr lang="en-IN" sz="1800" dirty="0">
            <a:solidFill>
              <a:schemeClr val="tx1">
                <a:lumMod val="95000"/>
                <a:lumOff val="5000"/>
              </a:schemeClr>
            </a:solidFill>
            <a:latin typeface="Corbel" pitchFamily="34" charset="0"/>
          </a:endParaRPr>
        </a:p>
      </dgm:t>
    </dgm:pt>
    <dgm:pt modelId="{EBFFFAD0-E61E-409E-99B1-112135173FB1}" type="parTrans" cxnId="{75A5369D-C9FD-4A3C-9BD1-7100D9E698B1}">
      <dgm:prSet/>
      <dgm:spPr/>
      <dgm:t>
        <a:bodyPr/>
        <a:lstStyle/>
        <a:p>
          <a:endParaRPr lang="en-IN"/>
        </a:p>
      </dgm:t>
    </dgm:pt>
    <dgm:pt modelId="{79BBEBE3-65A2-401D-9E54-3495258795E6}" type="sibTrans" cxnId="{75A5369D-C9FD-4A3C-9BD1-7100D9E698B1}">
      <dgm:prSet/>
      <dgm:spPr/>
      <dgm:t>
        <a:bodyPr/>
        <a:lstStyle/>
        <a:p>
          <a:endParaRPr lang="en-IN"/>
        </a:p>
      </dgm:t>
    </dgm:pt>
    <dgm:pt modelId="{3459D5D0-0A70-4A93-B8A5-6B57841901CF}" type="pres">
      <dgm:prSet presAssocID="{9955CB2A-D06C-4161-B7AB-B5510BD97C04}" presName="CompostProcess" presStyleCnt="0">
        <dgm:presLayoutVars>
          <dgm:dir/>
          <dgm:resizeHandles val="exact"/>
        </dgm:presLayoutVars>
      </dgm:prSet>
      <dgm:spPr/>
    </dgm:pt>
    <dgm:pt modelId="{4D7AD9D6-5EB1-46EA-9C5A-4CDC059D97D0}" type="pres">
      <dgm:prSet presAssocID="{9955CB2A-D06C-4161-B7AB-B5510BD97C04}" presName="arrow" presStyleLbl="bgShp" presStyleIdx="0" presStyleCnt="1" custScaleX="117647" custLinFactY="-35001" custLinFactNeighborX="-5498" custLinFactNeighborY="-100000"/>
      <dgm:spPr>
        <a:solidFill>
          <a:schemeClr val="bg1"/>
        </a:solidFill>
        <a:ln>
          <a:solidFill>
            <a:srgbClr val="00B0F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9A8EB61-D779-4144-A910-33AF7D4ADC21}" type="pres">
      <dgm:prSet presAssocID="{9955CB2A-D06C-4161-B7AB-B5510BD97C04}" presName="linearProcess" presStyleCnt="0"/>
      <dgm:spPr/>
    </dgm:pt>
    <dgm:pt modelId="{ED0B7453-CEC5-4B08-BD85-17FBBA5A9873}" type="pres">
      <dgm:prSet presAssocID="{EEDAE867-E9A2-4D8D-9ABB-1B2E5EA2F0A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06CB6B-297E-40A7-978C-EDD23A2F93F0}" type="pres">
      <dgm:prSet presAssocID="{79BBEBE3-65A2-401D-9E54-3495258795E6}" presName="sibTrans" presStyleCnt="0"/>
      <dgm:spPr/>
    </dgm:pt>
    <dgm:pt modelId="{FEC38721-5287-4F08-B03A-5290CE8F0597}" type="pres">
      <dgm:prSet presAssocID="{E32BF609-0DC4-4BD7-B960-0B6F59B1F03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5E7C02-0479-47FC-82D9-E48A19B177D8}" type="pres">
      <dgm:prSet presAssocID="{DA7EFCC3-049A-4805-91C0-F6ED199BFF51}" presName="sibTrans" presStyleCnt="0"/>
      <dgm:spPr/>
    </dgm:pt>
    <dgm:pt modelId="{68D76D26-039D-4D26-BC04-48865190EBFA}" type="pres">
      <dgm:prSet presAssocID="{F33FDEA3-50AF-48FB-ACE4-0C79D0B3ED4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F6A013-8ABB-45E0-B59A-471D68837352}" type="pres">
      <dgm:prSet presAssocID="{13B781B9-80DE-43C9-A80B-EDF7371F303E}" presName="sibTrans" presStyleCnt="0"/>
      <dgm:spPr/>
    </dgm:pt>
    <dgm:pt modelId="{C454AE7F-41DC-4E91-BE56-DAF4972C8854}" type="pres">
      <dgm:prSet presAssocID="{BDA336F5-1B13-4ACE-8718-49E9DAF8AB3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DE26537-3530-49E1-8872-51E3ECFABD14}" type="presOf" srcId="{9955CB2A-D06C-4161-B7AB-B5510BD97C04}" destId="{3459D5D0-0A70-4A93-B8A5-6B57841901CF}" srcOrd="0" destOrd="0" presId="urn:microsoft.com/office/officeart/2005/8/layout/hProcess9"/>
    <dgm:cxn modelId="{9DAA96DF-1963-48BE-A2FC-EE3F6082B42A}" type="presOf" srcId="{E32BF609-0DC4-4BD7-B960-0B6F59B1F03E}" destId="{FEC38721-5287-4F08-B03A-5290CE8F0597}" srcOrd="0" destOrd="0" presId="urn:microsoft.com/office/officeart/2005/8/layout/hProcess9"/>
    <dgm:cxn modelId="{34D07550-1833-4EB6-BB44-5054F26588ED}" type="presOf" srcId="{BDA336F5-1B13-4ACE-8718-49E9DAF8AB3B}" destId="{C454AE7F-41DC-4E91-BE56-DAF4972C8854}" srcOrd="0" destOrd="0" presId="urn:microsoft.com/office/officeart/2005/8/layout/hProcess9"/>
    <dgm:cxn modelId="{A5A393CB-48F7-480C-AE6C-44700FA9A564}" srcId="{9955CB2A-D06C-4161-B7AB-B5510BD97C04}" destId="{F33FDEA3-50AF-48FB-ACE4-0C79D0B3ED46}" srcOrd="2" destOrd="0" parTransId="{845D8196-7650-4F83-8D49-BB75F5DA9D33}" sibTransId="{13B781B9-80DE-43C9-A80B-EDF7371F303E}"/>
    <dgm:cxn modelId="{69AF9E34-8DF0-491D-9C8D-DBAB6F9EBF67}" type="presOf" srcId="{EEDAE867-E9A2-4D8D-9ABB-1B2E5EA2F0AA}" destId="{ED0B7453-CEC5-4B08-BD85-17FBBA5A9873}" srcOrd="0" destOrd="0" presId="urn:microsoft.com/office/officeart/2005/8/layout/hProcess9"/>
    <dgm:cxn modelId="{405A869E-CDE3-444A-8082-03DF9D86FF96}" srcId="{9955CB2A-D06C-4161-B7AB-B5510BD97C04}" destId="{E32BF609-0DC4-4BD7-B960-0B6F59B1F03E}" srcOrd="1" destOrd="0" parTransId="{1C240B5E-D50E-4D89-8A02-9AEC1ABD16F9}" sibTransId="{DA7EFCC3-049A-4805-91C0-F6ED199BFF51}"/>
    <dgm:cxn modelId="{75A5369D-C9FD-4A3C-9BD1-7100D9E698B1}" srcId="{9955CB2A-D06C-4161-B7AB-B5510BD97C04}" destId="{EEDAE867-E9A2-4D8D-9ABB-1B2E5EA2F0AA}" srcOrd="0" destOrd="0" parTransId="{EBFFFAD0-E61E-409E-99B1-112135173FB1}" sibTransId="{79BBEBE3-65A2-401D-9E54-3495258795E6}"/>
    <dgm:cxn modelId="{0EFB7D9D-9AB1-47E4-B978-8A4BCED9EA94}" srcId="{9955CB2A-D06C-4161-B7AB-B5510BD97C04}" destId="{BDA336F5-1B13-4ACE-8718-49E9DAF8AB3B}" srcOrd="3" destOrd="0" parTransId="{8E336216-D817-4F46-BBA5-1665DE7708B7}" sibTransId="{43723487-1CAF-42C2-9B1F-F8CE62EB8F20}"/>
    <dgm:cxn modelId="{C5DA76E3-8833-4B12-8D40-1F1088E73FBC}" type="presOf" srcId="{F33FDEA3-50AF-48FB-ACE4-0C79D0B3ED46}" destId="{68D76D26-039D-4D26-BC04-48865190EBFA}" srcOrd="0" destOrd="0" presId="urn:microsoft.com/office/officeart/2005/8/layout/hProcess9"/>
    <dgm:cxn modelId="{E4416B20-E7AA-40E3-AD2C-5AA51DAA7192}" type="presParOf" srcId="{3459D5D0-0A70-4A93-B8A5-6B57841901CF}" destId="{4D7AD9D6-5EB1-46EA-9C5A-4CDC059D97D0}" srcOrd="0" destOrd="0" presId="urn:microsoft.com/office/officeart/2005/8/layout/hProcess9"/>
    <dgm:cxn modelId="{C79253F9-C438-4FD5-B14D-83FC4397379B}" type="presParOf" srcId="{3459D5D0-0A70-4A93-B8A5-6B57841901CF}" destId="{F9A8EB61-D779-4144-A910-33AF7D4ADC21}" srcOrd="1" destOrd="0" presId="urn:microsoft.com/office/officeart/2005/8/layout/hProcess9"/>
    <dgm:cxn modelId="{D1F5780F-5490-4D1A-841F-5EC118991288}" type="presParOf" srcId="{F9A8EB61-D779-4144-A910-33AF7D4ADC21}" destId="{ED0B7453-CEC5-4B08-BD85-17FBBA5A9873}" srcOrd="0" destOrd="0" presId="urn:microsoft.com/office/officeart/2005/8/layout/hProcess9"/>
    <dgm:cxn modelId="{A27BC43D-209C-471C-BD47-7AE892451590}" type="presParOf" srcId="{F9A8EB61-D779-4144-A910-33AF7D4ADC21}" destId="{2406CB6B-297E-40A7-978C-EDD23A2F93F0}" srcOrd="1" destOrd="0" presId="urn:microsoft.com/office/officeart/2005/8/layout/hProcess9"/>
    <dgm:cxn modelId="{E3FA0E06-BA7E-4ACE-9570-AD9353B4306A}" type="presParOf" srcId="{F9A8EB61-D779-4144-A910-33AF7D4ADC21}" destId="{FEC38721-5287-4F08-B03A-5290CE8F0597}" srcOrd="2" destOrd="0" presId="urn:microsoft.com/office/officeart/2005/8/layout/hProcess9"/>
    <dgm:cxn modelId="{E22CDF56-26A1-44FD-9ADD-47A4569CCDF4}" type="presParOf" srcId="{F9A8EB61-D779-4144-A910-33AF7D4ADC21}" destId="{5C5E7C02-0479-47FC-82D9-E48A19B177D8}" srcOrd="3" destOrd="0" presId="urn:microsoft.com/office/officeart/2005/8/layout/hProcess9"/>
    <dgm:cxn modelId="{AC2DF8F4-85B4-4CE1-8927-B07449CF30B9}" type="presParOf" srcId="{F9A8EB61-D779-4144-A910-33AF7D4ADC21}" destId="{68D76D26-039D-4D26-BC04-48865190EBFA}" srcOrd="4" destOrd="0" presId="urn:microsoft.com/office/officeart/2005/8/layout/hProcess9"/>
    <dgm:cxn modelId="{30509614-9581-4B2E-B4B9-05353744CE98}" type="presParOf" srcId="{F9A8EB61-D779-4144-A910-33AF7D4ADC21}" destId="{0EF6A013-8ABB-45E0-B59A-471D68837352}" srcOrd="5" destOrd="0" presId="urn:microsoft.com/office/officeart/2005/8/layout/hProcess9"/>
    <dgm:cxn modelId="{1DEE0979-72C6-4536-85D9-130E3DAC398A}" type="presParOf" srcId="{F9A8EB61-D779-4144-A910-33AF7D4ADC21}" destId="{C454AE7F-41DC-4E91-BE56-DAF4972C8854}" srcOrd="6" destOrd="0" presId="urn:microsoft.com/office/officeart/2005/8/layout/hProcess9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F04423F-6F09-4F18-BB99-DC8683F5AC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5A5247-961B-4AD2-B66C-EF6DBC0481B4}">
      <dgm:prSet phldrT="[Text]" custT="1"/>
      <dgm:spPr>
        <a:solidFill>
          <a:srgbClr val="7DDDFF"/>
        </a:solidFill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rPr>
            <a:t>Person not liable to file Annual Return:</a:t>
          </a:r>
          <a:endParaRPr lang="en-IN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0FBCE7-A506-4C41-948C-FD48356BEAD4}" type="parTrans" cxnId="{B4DB959A-3153-4FAB-A97C-F7B73C94AFCD}">
      <dgm:prSet/>
      <dgm:spPr/>
      <dgm:t>
        <a:bodyPr/>
        <a:lstStyle/>
        <a:p>
          <a:endParaRPr lang="en-IN"/>
        </a:p>
      </dgm:t>
    </dgm:pt>
    <dgm:pt modelId="{823A9769-2D78-4E42-83A7-6D3F4109BE21}" type="sibTrans" cxnId="{B4DB959A-3153-4FAB-A97C-F7B73C94AFCD}">
      <dgm:prSet/>
      <dgm:spPr/>
      <dgm:t>
        <a:bodyPr/>
        <a:lstStyle/>
        <a:p>
          <a:endParaRPr lang="en-IN"/>
        </a:p>
      </dgm:t>
    </dgm:pt>
    <dgm:pt modelId="{5BD6F3C2-2003-4205-BB97-CF0A91F72988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dirty="0" smtClean="0">
              <a:latin typeface="Corbel" pitchFamily="34" charset="0"/>
            </a:rPr>
            <a:t>Input Service Distributor, </a:t>
          </a:r>
        </a:p>
      </dgm:t>
    </dgm:pt>
    <dgm:pt modelId="{602AC2C7-7FC7-4FC5-B52B-93541CB3117B}" type="parTrans" cxnId="{1C30ECF9-41D9-4D56-B7DF-5AE847AE8B22}">
      <dgm:prSet/>
      <dgm:spPr/>
      <dgm:t>
        <a:bodyPr/>
        <a:lstStyle/>
        <a:p>
          <a:endParaRPr lang="en-IN"/>
        </a:p>
      </dgm:t>
    </dgm:pt>
    <dgm:pt modelId="{422BDFC8-915D-4EBC-AF63-9B0307B3390F}" type="sibTrans" cxnId="{1C30ECF9-41D9-4D56-B7DF-5AE847AE8B22}">
      <dgm:prSet/>
      <dgm:spPr/>
      <dgm:t>
        <a:bodyPr/>
        <a:lstStyle/>
        <a:p>
          <a:endParaRPr lang="en-IN"/>
        </a:p>
      </dgm:t>
    </dgm:pt>
    <dgm:pt modelId="{F5C53B4C-10FF-45D3-94B4-CAA768BC0504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dirty="0" smtClean="0">
              <a:latin typeface="Corbel" pitchFamily="34" charset="0"/>
            </a:rPr>
            <a:t>Person paying tax under section 51 or section 52, </a:t>
          </a:r>
        </a:p>
      </dgm:t>
    </dgm:pt>
    <dgm:pt modelId="{7981F595-729C-43D0-A11A-A6FFE68CBBF2}" type="parTrans" cxnId="{B290AAA7-8F15-4B91-95A2-9455827E5452}">
      <dgm:prSet/>
      <dgm:spPr/>
      <dgm:t>
        <a:bodyPr/>
        <a:lstStyle/>
        <a:p>
          <a:endParaRPr lang="en-IN"/>
        </a:p>
      </dgm:t>
    </dgm:pt>
    <dgm:pt modelId="{847A7359-1C8C-45CA-8BA5-8BBA14B84F33}" type="sibTrans" cxnId="{B290AAA7-8F15-4B91-95A2-9455827E5452}">
      <dgm:prSet/>
      <dgm:spPr/>
      <dgm:t>
        <a:bodyPr/>
        <a:lstStyle/>
        <a:p>
          <a:endParaRPr lang="en-IN"/>
        </a:p>
      </dgm:t>
    </dgm:pt>
    <dgm:pt modelId="{419E603C-17B8-407D-936F-25F0E2947347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dirty="0" smtClean="0">
              <a:latin typeface="Corbel" pitchFamily="34" charset="0"/>
            </a:rPr>
            <a:t>A casual taxable person and </a:t>
          </a:r>
        </a:p>
      </dgm:t>
    </dgm:pt>
    <dgm:pt modelId="{10A00C79-AEFE-4692-937B-8D2BEC3EAD6D}" type="parTrans" cxnId="{0B4B2D57-93EC-4CAD-ABFD-18B27279C0F8}">
      <dgm:prSet/>
      <dgm:spPr/>
      <dgm:t>
        <a:bodyPr/>
        <a:lstStyle/>
        <a:p>
          <a:endParaRPr lang="en-IN"/>
        </a:p>
      </dgm:t>
    </dgm:pt>
    <dgm:pt modelId="{E9064286-13A0-4AC0-A769-86DE347CB460}" type="sibTrans" cxnId="{0B4B2D57-93EC-4CAD-ABFD-18B27279C0F8}">
      <dgm:prSet/>
      <dgm:spPr/>
      <dgm:t>
        <a:bodyPr/>
        <a:lstStyle/>
        <a:p>
          <a:endParaRPr lang="en-IN"/>
        </a:p>
      </dgm:t>
    </dgm:pt>
    <dgm:pt modelId="{EE2E178D-17B7-4111-8C15-12184CCD9A7C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dirty="0" smtClean="0">
              <a:latin typeface="Corbel" pitchFamily="34" charset="0"/>
            </a:rPr>
            <a:t>Non-resident taxable person,</a:t>
          </a:r>
          <a:endParaRPr lang="en-US" sz="2000" dirty="0">
            <a:latin typeface="Corbel" pitchFamily="34" charset="0"/>
          </a:endParaRPr>
        </a:p>
      </dgm:t>
    </dgm:pt>
    <dgm:pt modelId="{01B92F5D-4310-4D2A-93F5-97383AF051E8}" type="parTrans" cxnId="{A4437B14-D1D1-488F-A8DF-63607258CD8B}">
      <dgm:prSet/>
      <dgm:spPr/>
      <dgm:t>
        <a:bodyPr/>
        <a:lstStyle/>
        <a:p>
          <a:endParaRPr lang="en-IN"/>
        </a:p>
      </dgm:t>
    </dgm:pt>
    <dgm:pt modelId="{BD0FB322-9AAA-40A0-9D2E-C6C5E213B06E}" type="sibTrans" cxnId="{A4437B14-D1D1-488F-A8DF-63607258CD8B}">
      <dgm:prSet/>
      <dgm:spPr/>
      <dgm:t>
        <a:bodyPr/>
        <a:lstStyle/>
        <a:p>
          <a:endParaRPr lang="en-IN"/>
        </a:p>
      </dgm:t>
    </dgm:pt>
    <dgm:pt modelId="{187AFEE1-68E2-4976-A18E-36E1663C86F5}" type="pres">
      <dgm:prSet presAssocID="{FF04423F-6F09-4F18-BB99-DC8683F5AC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0881860-F7E2-4324-A12B-927CADAEBD4B}" type="pres">
      <dgm:prSet presAssocID="{9D5A5247-961B-4AD2-B66C-EF6DBC0481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29EA11-67D3-4428-9DBC-8088C937AD2F}" type="pres">
      <dgm:prSet presAssocID="{9D5A5247-961B-4AD2-B66C-EF6DBC0481B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4DB959A-3153-4FAB-A97C-F7B73C94AFCD}" srcId="{FF04423F-6F09-4F18-BB99-DC8683F5ACE7}" destId="{9D5A5247-961B-4AD2-B66C-EF6DBC0481B4}" srcOrd="0" destOrd="0" parTransId="{2F0FBCE7-A506-4C41-948C-FD48356BEAD4}" sibTransId="{823A9769-2D78-4E42-83A7-6D3F4109BE21}"/>
    <dgm:cxn modelId="{04D5BEED-0D2C-45E5-B561-37EF9D244C3B}" type="presOf" srcId="{FF04423F-6F09-4F18-BB99-DC8683F5ACE7}" destId="{187AFEE1-68E2-4976-A18E-36E1663C86F5}" srcOrd="0" destOrd="0" presId="urn:microsoft.com/office/officeart/2005/8/layout/vList2"/>
    <dgm:cxn modelId="{B1830452-1A6A-488F-8810-F5C7D98C2D95}" type="presOf" srcId="{F5C53B4C-10FF-45D3-94B4-CAA768BC0504}" destId="{BC29EA11-67D3-4428-9DBC-8088C937AD2F}" srcOrd="0" destOrd="1" presId="urn:microsoft.com/office/officeart/2005/8/layout/vList2"/>
    <dgm:cxn modelId="{DC09EFD5-DE5F-4399-A074-B2299C7E199C}" type="presOf" srcId="{EE2E178D-17B7-4111-8C15-12184CCD9A7C}" destId="{BC29EA11-67D3-4428-9DBC-8088C937AD2F}" srcOrd="0" destOrd="3" presId="urn:microsoft.com/office/officeart/2005/8/layout/vList2"/>
    <dgm:cxn modelId="{1C30ECF9-41D9-4D56-B7DF-5AE847AE8B22}" srcId="{9D5A5247-961B-4AD2-B66C-EF6DBC0481B4}" destId="{5BD6F3C2-2003-4205-BB97-CF0A91F72988}" srcOrd="0" destOrd="0" parTransId="{602AC2C7-7FC7-4FC5-B52B-93541CB3117B}" sibTransId="{422BDFC8-915D-4EBC-AF63-9B0307B3390F}"/>
    <dgm:cxn modelId="{1A80C9C2-78DE-4C4D-9C6E-4379C4E39343}" type="presOf" srcId="{9D5A5247-961B-4AD2-B66C-EF6DBC0481B4}" destId="{90881860-F7E2-4324-A12B-927CADAEBD4B}" srcOrd="0" destOrd="0" presId="urn:microsoft.com/office/officeart/2005/8/layout/vList2"/>
    <dgm:cxn modelId="{A4437B14-D1D1-488F-A8DF-63607258CD8B}" srcId="{9D5A5247-961B-4AD2-B66C-EF6DBC0481B4}" destId="{EE2E178D-17B7-4111-8C15-12184CCD9A7C}" srcOrd="3" destOrd="0" parTransId="{01B92F5D-4310-4D2A-93F5-97383AF051E8}" sibTransId="{BD0FB322-9AAA-40A0-9D2E-C6C5E213B06E}"/>
    <dgm:cxn modelId="{04DABC05-DA2D-4936-B232-18100B117A3F}" type="presOf" srcId="{5BD6F3C2-2003-4205-BB97-CF0A91F72988}" destId="{BC29EA11-67D3-4428-9DBC-8088C937AD2F}" srcOrd="0" destOrd="0" presId="urn:microsoft.com/office/officeart/2005/8/layout/vList2"/>
    <dgm:cxn modelId="{B290AAA7-8F15-4B91-95A2-9455827E5452}" srcId="{9D5A5247-961B-4AD2-B66C-EF6DBC0481B4}" destId="{F5C53B4C-10FF-45D3-94B4-CAA768BC0504}" srcOrd="1" destOrd="0" parTransId="{7981F595-729C-43D0-A11A-A6FFE68CBBF2}" sibTransId="{847A7359-1C8C-45CA-8BA5-8BBA14B84F33}"/>
    <dgm:cxn modelId="{12AD3952-192E-46C5-AB93-FF79BC5D5A7B}" type="presOf" srcId="{419E603C-17B8-407D-936F-25F0E2947347}" destId="{BC29EA11-67D3-4428-9DBC-8088C937AD2F}" srcOrd="0" destOrd="2" presId="urn:microsoft.com/office/officeart/2005/8/layout/vList2"/>
    <dgm:cxn modelId="{0B4B2D57-93EC-4CAD-ABFD-18B27279C0F8}" srcId="{9D5A5247-961B-4AD2-B66C-EF6DBC0481B4}" destId="{419E603C-17B8-407D-936F-25F0E2947347}" srcOrd="2" destOrd="0" parTransId="{10A00C79-AEFE-4692-937B-8D2BEC3EAD6D}" sibTransId="{E9064286-13A0-4AC0-A769-86DE347CB460}"/>
    <dgm:cxn modelId="{D07A6862-6875-4A36-AAC1-288259B69E60}" type="presParOf" srcId="{187AFEE1-68E2-4976-A18E-36E1663C86F5}" destId="{90881860-F7E2-4324-A12B-927CADAEBD4B}" srcOrd="0" destOrd="0" presId="urn:microsoft.com/office/officeart/2005/8/layout/vList2"/>
    <dgm:cxn modelId="{E561FEE6-BA6F-4F79-9334-0695DE4B73A7}" type="presParOf" srcId="{187AFEE1-68E2-4976-A18E-36E1663C86F5}" destId="{BC29EA11-67D3-4428-9DBC-8088C937AD2F}" srcOrd="1" destOrd="0" presId="urn:microsoft.com/office/officeart/2005/8/layout/vList2"/>
  </dgm:cxnLst>
  <dgm:bg/>
  <dgm:whole>
    <a:ln>
      <a:noFill/>
    </a:ln>
  </dgm:whole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8BC7E7E-0A15-4C97-9FFD-E6BECE9CF94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EC990E-C2DD-4E6B-AC1A-AB1C6177AD23}">
      <dgm:prSet phldrT="[Text]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Electronic Commerce </a:t>
          </a:r>
          <a:endParaRPr lang="en-US" dirty="0">
            <a:solidFill>
              <a:schemeClr val="tx1"/>
            </a:solidFill>
          </a:endParaRPr>
        </a:p>
      </dgm:t>
    </dgm:pt>
    <dgm:pt modelId="{B85E0BDB-152F-445F-BDF4-F8FF1F3B0759}" type="parTrans" cxnId="{65730021-6627-4F81-B5A6-CC3850D79ED2}">
      <dgm:prSet/>
      <dgm:spPr/>
      <dgm:t>
        <a:bodyPr/>
        <a:lstStyle/>
        <a:p>
          <a:endParaRPr lang="en-US"/>
        </a:p>
      </dgm:t>
    </dgm:pt>
    <dgm:pt modelId="{0ECB31A9-0030-46E8-9E34-61357A3CCB3E}" type="sibTrans" cxnId="{65730021-6627-4F81-B5A6-CC3850D79ED2}">
      <dgm:prSet/>
      <dgm:spPr/>
      <dgm:t>
        <a:bodyPr/>
        <a:lstStyle/>
        <a:p>
          <a:endParaRPr lang="en-US"/>
        </a:p>
      </dgm:t>
    </dgm:pt>
    <dgm:pt modelId="{52374CFF-7593-428D-A4F2-4CFA3DBDD762}">
      <dgm:prSet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 anchor="ctr"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Supply of goods or services or both, including digital products over digital or electronic network</a:t>
          </a:r>
        </a:p>
      </dgm:t>
    </dgm:pt>
    <dgm:pt modelId="{F81A9317-4D7B-4B64-AFB2-E288D1B39BBE}" type="parTrans" cxnId="{BF83987E-DBC5-43FC-A818-E10CE11294F9}">
      <dgm:prSet/>
      <dgm:spPr/>
      <dgm:t>
        <a:bodyPr/>
        <a:lstStyle/>
        <a:p>
          <a:endParaRPr lang="en-US"/>
        </a:p>
      </dgm:t>
    </dgm:pt>
    <dgm:pt modelId="{53C715CD-DE99-4F49-A864-5F69DF1CE3E6}" type="sibTrans" cxnId="{BF83987E-DBC5-43FC-A818-E10CE11294F9}">
      <dgm:prSet/>
      <dgm:spPr/>
      <dgm:t>
        <a:bodyPr/>
        <a:lstStyle/>
        <a:p>
          <a:endParaRPr lang="en-US"/>
        </a:p>
      </dgm:t>
    </dgm:pt>
    <dgm:pt modelId="{88C94C6D-A435-46FE-9563-D6A177F3E947}">
      <dgm:prSet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E-commerce Operator  </a:t>
          </a:r>
        </a:p>
      </dgm:t>
    </dgm:pt>
    <dgm:pt modelId="{8210974A-D23D-4E71-A4CD-E2BB6393354E}" type="parTrans" cxnId="{87354D3A-AABB-4DEB-A5AC-6FF3FF65CF09}">
      <dgm:prSet/>
      <dgm:spPr/>
      <dgm:t>
        <a:bodyPr/>
        <a:lstStyle/>
        <a:p>
          <a:endParaRPr lang="en-US"/>
        </a:p>
      </dgm:t>
    </dgm:pt>
    <dgm:pt modelId="{5AD4E860-39B1-4235-BFC6-5044B1166969}" type="sibTrans" cxnId="{87354D3A-AABB-4DEB-A5AC-6FF3FF65CF09}">
      <dgm:prSet/>
      <dgm:spPr/>
      <dgm:t>
        <a:bodyPr/>
        <a:lstStyle/>
        <a:p>
          <a:endParaRPr lang="en-US"/>
        </a:p>
      </dgm:t>
    </dgm:pt>
    <dgm:pt modelId="{90B97E7A-B84A-49EE-AF27-E36F52B604B1}">
      <dgm:prSet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 anchor="ctr"/>
        <a:lstStyle/>
        <a:p>
          <a:r>
            <a:rPr lang="en-I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Any person who:</a:t>
          </a:r>
        </a:p>
      </dgm:t>
    </dgm:pt>
    <dgm:pt modelId="{78FA63A6-37D5-4F8D-AF21-516B53462BF2}" type="parTrans" cxnId="{83050E88-E081-453C-9F2F-BEB44BBCE2D5}">
      <dgm:prSet/>
      <dgm:spPr/>
      <dgm:t>
        <a:bodyPr/>
        <a:lstStyle/>
        <a:p>
          <a:endParaRPr lang="en-US"/>
        </a:p>
      </dgm:t>
    </dgm:pt>
    <dgm:pt modelId="{13C89DD9-7B0D-4817-8F5C-48D5ABFB5640}" type="sibTrans" cxnId="{83050E88-E081-453C-9F2F-BEB44BBCE2D5}">
      <dgm:prSet/>
      <dgm:spPr/>
      <dgm:t>
        <a:bodyPr/>
        <a:lstStyle/>
        <a:p>
          <a:endParaRPr lang="en-US"/>
        </a:p>
      </dgm:t>
    </dgm:pt>
    <dgm:pt modelId="{1D058CC5-E9D4-4ACF-B14C-3747EAEF94F9}">
      <dgm:prSet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 anchor="ctr"/>
        <a:lstStyle/>
        <a:p>
          <a:r>
            <a:rPr lang="en-I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Digital or electronic facility or platform for e-commerce</a:t>
          </a:r>
        </a:p>
      </dgm:t>
    </dgm:pt>
    <dgm:pt modelId="{6645A28A-10B3-4AEE-8C06-B79D7C288594}" type="parTrans" cxnId="{9AC0C00B-4AE5-4621-A961-5FBF34976AC7}">
      <dgm:prSet/>
      <dgm:spPr/>
      <dgm:t>
        <a:bodyPr/>
        <a:lstStyle/>
        <a:p>
          <a:endParaRPr lang="en-US"/>
        </a:p>
      </dgm:t>
    </dgm:pt>
    <dgm:pt modelId="{0325BD90-96F5-4B9A-BA9D-2D9300F7BF51}" type="sibTrans" cxnId="{9AC0C00B-4AE5-4621-A961-5FBF34976AC7}">
      <dgm:prSet/>
      <dgm:spPr/>
      <dgm:t>
        <a:bodyPr/>
        <a:lstStyle/>
        <a:p>
          <a:endParaRPr lang="en-US"/>
        </a:p>
      </dgm:t>
    </dgm:pt>
    <dgm:pt modelId="{6370DE25-ECEE-4614-8953-73EE3AA156AB}">
      <dgm:prSet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</dgm:spPr>
      <dgm:t>
        <a:bodyPr anchor="ctr"/>
        <a:lstStyle/>
        <a:p>
          <a:r>
            <a:rPr lang="en-I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Owns, Operates or Manages</a:t>
          </a:r>
        </a:p>
      </dgm:t>
    </dgm:pt>
    <dgm:pt modelId="{10A3FA1D-72A0-4B3D-B982-5AACD5FB8B5A}" type="sibTrans" cxnId="{666C40CE-DE04-4807-926A-9CF2942F88CB}">
      <dgm:prSet/>
      <dgm:spPr/>
      <dgm:t>
        <a:bodyPr/>
        <a:lstStyle/>
        <a:p>
          <a:endParaRPr lang="en-US"/>
        </a:p>
      </dgm:t>
    </dgm:pt>
    <dgm:pt modelId="{D135401E-CDE1-4D6A-8DB6-708C374A0CD4}" type="parTrans" cxnId="{666C40CE-DE04-4807-926A-9CF2942F88CB}">
      <dgm:prSet/>
      <dgm:spPr/>
      <dgm:t>
        <a:bodyPr/>
        <a:lstStyle/>
        <a:p>
          <a:endParaRPr lang="en-US"/>
        </a:p>
      </dgm:t>
    </dgm:pt>
    <dgm:pt modelId="{73C0BB73-952D-4690-B31B-AE86645B1B9C}" type="pres">
      <dgm:prSet presAssocID="{28BC7E7E-0A15-4C97-9FFD-E6BECE9CF9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42B815C-981D-4ED8-B3D2-44211256A5BD}" type="pres">
      <dgm:prSet presAssocID="{C7EC990E-C2DD-4E6B-AC1A-AB1C6177AD23}" presName="linNode" presStyleCnt="0"/>
      <dgm:spPr/>
    </dgm:pt>
    <dgm:pt modelId="{ABA4FF87-9E81-4A35-ADC7-46175CBAA283}" type="pres">
      <dgm:prSet presAssocID="{C7EC990E-C2DD-4E6B-AC1A-AB1C6177AD2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2B0F7-00C7-446A-B5C9-CB5D2069AEA1}" type="pres">
      <dgm:prSet presAssocID="{C7EC990E-C2DD-4E6B-AC1A-AB1C6177AD2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830AF-FC7B-4D3E-B593-7E85D04D336D}" type="pres">
      <dgm:prSet presAssocID="{0ECB31A9-0030-46E8-9E34-61357A3CCB3E}" presName="spacing" presStyleCnt="0"/>
      <dgm:spPr/>
    </dgm:pt>
    <dgm:pt modelId="{E00DFDEE-22D6-4503-92B2-E5FABA851806}" type="pres">
      <dgm:prSet presAssocID="{88C94C6D-A435-46FE-9563-D6A177F3E947}" presName="linNode" presStyleCnt="0"/>
      <dgm:spPr/>
    </dgm:pt>
    <dgm:pt modelId="{AA3C4F3B-793C-487B-9D6B-2E2C7772EE9E}" type="pres">
      <dgm:prSet presAssocID="{88C94C6D-A435-46FE-9563-D6A177F3E94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E8D61-56DF-418E-A325-A60BA76F0188}" type="pres">
      <dgm:prSet presAssocID="{88C94C6D-A435-46FE-9563-D6A177F3E94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730021-6627-4F81-B5A6-CC3850D79ED2}" srcId="{28BC7E7E-0A15-4C97-9FFD-E6BECE9CF94D}" destId="{C7EC990E-C2DD-4E6B-AC1A-AB1C6177AD23}" srcOrd="0" destOrd="0" parTransId="{B85E0BDB-152F-445F-BDF4-F8FF1F3B0759}" sibTransId="{0ECB31A9-0030-46E8-9E34-61357A3CCB3E}"/>
    <dgm:cxn modelId="{3D80DEC0-86BC-469D-A4E2-3BF2F96413C9}" type="presOf" srcId="{90B97E7A-B84A-49EE-AF27-E36F52B604B1}" destId="{0FBE8D61-56DF-418E-A325-A60BA76F0188}" srcOrd="0" destOrd="0" presId="urn:microsoft.com/office/officeart/2005/8/layout/vList6"/>
    <dgm:cxn modelId="{666C40CE-DE04-4807-926A-9CF2942F88CB}" srcId="{88C94C6D-A435-46FE-9563-D6A177F3E947}" destId="{6370DE25-ECEE-4614-8953-73EE3AA156AB}" srcOrd="1" destOrd="0" parTransId="{D135401E-CDE1-4D6A-8DB6-708C374A0CD4}" sibTransId="{10A3FA1D-72A0-4B3D-B982-5AACD5FB8B5A}"/>
    <dgm:cxn modelId="{9AC0C00B-4AE5-4621-A961-5FBF34976AC7}" srcId="{88C94C6D-A435-46FE-9563-D6A177F3E947}" destId="{1D058CC5-E9D4-4ACF-B14C-3747EAEF94F9}" srcOrd="2" destOrd="0" parTransId="{6645A28A-10B3-4AEE-8C06-B79D7C288594}" sibTransId="{0325BD90-96F5-4B9A-BA9D-2D9300F7BF51}"/>
    <dgm:cxn modelId="{83050E88-E081-453C-9F2F-BEB44BBCE2D5}" srcId="{88C94C6D-A435-46FE-9563-D6A177F3E947}" destId="{90B97E7A-B84A-49EE-AF27-E36F52B604B1}" srcOrd="0" destOrd="0" parTransId="{78FA63A6-37D5-4F8D-AF21-516B53462BF2}" sibTransId="{13C89DD9-7B0D-4817-8F5C-48D5ABFB5640}"/>
    <dgm:cxn modelId="{41E4B54E-C270-4EA4-A371-9E19EF8E4E18}" type="presOf" srcId="{1D058CC5-E9D4-4ACF-B14C-3747EAEF94F9}" destId="{0FBE8D61-56DF-418E-A325-A60BA76F0188}" srcOrd="0" destOrd="2" presId="urn:microsoft.com/office/officeart/2005/8/layout/vList6"/>
    <dgm:cxn modelId="{9BDAA07C-4BB7-49F5-922C-D3FED4921715}" type="presOf" srcId="{6370DE25-ECEE-4614-8953-73EE3AA156AB}" destId="{0FBE8D61-56DF-418E-A325-A60BA76F0188}" srcOrd="0" destOrd="1" presId="urn:microsoft.com/office/officeart/2005/8/layout/vList6"/>
    <dgm:cxn modelId="{7E247A55-A604-4EAA-9C5B-3482F517DB8B}" type="presOf" srcId="{28BC7E7E-0A15-4C97-9FFD-E6BECE9CF94D}" destId="{73C0BB73-952D-4690-B31B-AE86645B1B9C}" srcOrd="0" destOrd="0" presId="urn:microsoft.com/office/officeart/2005/8/layout/vList6"/>
    <dgm:cxn modelId="{BF83987E-DBC5-43FC-A818-E10CE11294F9}" srcId="{C7EC990E-C2DD-4E6B-AC1A-AB1C6177AD23}" destId="{52374CFF-7593-428D-A4F2-4CFA3DBDD762}" srcOrd="0" destOrd="0" parTransId="{F81A9317-4D7B-4B64-AFB2-E288D1B39BBE}" sibTransId="{53C715CD-DE99-4F49-A864-5F69DF1CE3E6}"/>
    <dgm:cxn modelId="{59A51D5B-A9AD-40B6-8C4B-74B01F7C60A1}" type="presOf" srcId="{52374CFF-7593-428D-A4F2-4CFA3DBDD762}" destId="{A332B0F7-00C7-446A-B5C9-CB5D2069AEA1}" srcOrd="0" destOrd="0" presId="urn:microsoft.com/office/officeart/2005/8/layout/vList6"/>
    <dgm:cxn modelId="{87354D3A-AABB-4DEB-A5AC-6FF3FF65CF09}" srcId="{28BC7E7E-0A15-4C97-9FFD-E6BECE9CF94D}" destId="{88C94C6D-A435-46FE-9563-D6A177F3E947}" srcOrd="1" destOrd="0" parTransId="{8210974A-D23D-4E71-A4CD-E2BB6393354E}" sibTransId="{5AD4E860-39B1-4235-BFC6-5044B1166969}"/>
    <dgm:cxn modelId="{28A479E7-32A9-4996-82FC-73A99AA5E255}" type="presOf" srcId="{C7EC990E-C2DD-4E6B-AC1A-AB1C6177AD23}" destId="{ABA4FF87-9E81-4A35-ADC7-46175CBAA283}" srcOrd="0" destOrd="0" presId="urn:microsoft.com/office/officeart/2005/8/layout/vList6"/>
    <dgm:cxn modelId="{D1E0AA6E-2327-457C-8A3F-14A357E5E10D}" type="presOf" srcId="{88C94C6D-A435-46FE-9563-D6A177F3E947}" destId="{AA3C4F3B-793C-487B-9D6B-2E2C7772EE9E}" srcOrd="0" destOrd="0" presId="urn:microsoft.com/office/officeart/2005/8/layout/vList6"/>
    <dgm:cxn modelId="{260FB391-4F2E-4417-A0A8-B4A8E4F07115}" type="presParOf" srcId="{73C0BB73-952D-4690-B31B-AE86645B1B9C}" destId="{242B815C-981D-4ED8-B3D2-44211256A5BD}" srcOrd="0" destOrd="0" presId="urn:microsoft.com/office/officeart/2005/8/layout/vList6"/>
    <dgm:cxn modelId="{CA66EBBD-B29A-4B77-88FF-C75C0715BAFC}" type="presParOf" srcId="{242B815C-981D-4ED8-B3D2-44211256A5BD}" destId="{ABA4FF87-9E81-4A35-ADC7-46175CBAA283}" srcOrd="0" destOrd="0" presId="urn:microsoft.com/office/officeart/2005/8/layout/vList6"/>
    <dgm:cxn modelId="{C493CB52-CD4C-40A6-9FF9-6370860F20F4}" type="presParOf" srcId="{242B815C-981D-4ED8-B3D2-44211256A5BD}" destId="{A332B0F7-00C7-446A-B5C9-CB5D2069AEA1}" srcOrd="1" destOrd="0" presId="urn:microsoft.com/office/officeart/2005/8/layout/vList6"/>
    <dgm:cxn modelId="{7383DCBF-7E56-4597-AA66-F611D341B40F}" type="presParOf" srcId="{73C0BB73-952D-4690-B31B-AE86645B1B9C}" destId="{6FF830AF-FC7B-4D3E-B593-7E85D04D336D}" srcOrd="1" destOrd="0" presId="urn:microsoft.com/office/officeart/2005/8/layout/vList6"/>
    <dgm:cxn modelId="{3095FCFD-2F23-4AB9-B317-BA6FD507D1A4}" type="presParOf" srcId="{73C0BB73-952D-4690-B31B-AE86645B1B9C}" destId="{E00DFDEE-22D6-4503-92B2-E5FABA851806}" srcOrd="2" destOrd="0" presId="urn:microsoft.com/office/officeart/2005/8/layout/vList6"/>
    <dgm:cxn modelId="{15111FC2-AB6C-434E-9F12-139FDA9363EA}" type="presParOf" srcId="{E00DFDEE-22D6-4503-92B2-E5FABA851806}" destId="{AA3C4F3B-793C-487B-9D6B-2E2C7772EE9E}" srcOrd="0" destOrd="0" presId="urn:microsoft.com/office/officeart/2005/8/layout/vList6"/>
    <dgm:cxn modelId="{3BCC36A5-B684-4276-9F29-7DE2F59CE62E}" type="presParOf" srcId="{E00DFDEE-22D6-4503-92B2-E5FABA851806}" destId="{0FBE8D61-56DF-418E-A325-A60BA76F0188}" srcOrd="1" destOrd="0" presId="urn:microsoft.com/office/officeart/2005/8/layout/vList6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A1594E0-16AB-42F7-9E17-8C742564B49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39517F-00F7-4414-BAFD-7788CDDE5006}">
      <dgm:prSet phldrT="[Text]" custT="1"/>
      <dgm:spPr>
        <a:solidFill>
          <a:srgbClr val="7DDDFF"/>
        </a:solidFill>
      </dgm:spPr>
      <dgm:t>
        <a:bodyPr/>
        <a:lstStyle/>
        <a:p>
          <a:r>
            <a:rPr lang="en-IN" sz="1600" b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Mandatory Registration</a:t>
          </a:r>
          <a:endParaRPr lang="en-IN" sz="1600" b="1">
            <a:solidFill>
              <a:sysClr val="windowText" lastClr="000000"/>
            </a:solidFill>
          </a:endParaRPr>
        </a:p>
      </dgm:t>
    </dgm:pt>
    <dgm:pt modelId="{59B05061-88D4-4D06-B60A-062D74363ADE}" type="parTrans" cxnId="{66A04ACC-8500-4C34-8F02-EAF827661E08}">
      <dgm:prSet/>
      <dgm:spPr/>
      <dgm:t>
        <a:bodyPr/>
        <a:lstStyle/>
        <a:p>
          <a:endParaRPr lang="en-IN"/>
        </a:p>
      </dgm:t>
    </dgm:pt>
    <dgm:pt modelId="{FA3D7923-01A9-42A8-BFD0-05F4765584E1}" type="sibTrans" cxnId="{66A04ACC-8500-4C34-8F02-EAF827661E08}">
      <dgm:prSet/>
      <dgm:spPr/>
      <dgm:t>
        <a:bodyPr/>
        <a:lstStyle/>
        <a:p>
          <a:endParaRPr lang="en-IN"/>
        </a:p>
      </dgm:t>
    </dgm:pt>
    <dgm:pt modelId="{641AB8EA-37B2-4F89-82BA-9A4E5D018016}">
      <dgm:prSet custT="1"/>
      <dgm:spPr>
        <a:solidFill>
          <a:srgbClr val="7DDDFF"/>
        </a:solidFill>
      </dgm:spPr>
      <dgm:t>
        <a:bodyPr/>
        <a:lstStyle/>
        <a:p>
          <a:r>
            <a:rPr lang="en-IN" sz="1600" b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No Composition Scheme</a:t>
          </a:r>
          <a:endParaRPr lang="en-IN" sz="1600" b="1" dirty="0" smtClean="0">
            <a:solidFill>
              <a:sysClr val="windowText" lastClr="000000"/>
            </a:solidFill>
            <a:latin typeface="Corbel" pitchFamily="34" charset="0"/>
            <a:cs typeface="Calibri" pitchFamily="34" charset="0"/>
          </a:endParaRPr>
        </a:p>
      </dgm:t>
    </dgm:pt>
    <dgm:pt modelId="{60E4CDBA-943C-422A-9E83-7CCC81C6FA70}" type="parTrans" cxnId="{850543AD-3851-4AAA-9D9E-242D50CA57C8}">
      <dgm:prSet/>
      <dgm:spPr/>
      <dgm:t>
        <a:bodyPr/>
        <a:lstStyle/>
        <a:p>
          <a:endParaRPr lang="en-IN"/>
        </a:p>
      </dgm:t>
    </dgm:pt>
    <dgm:pt modelId="{5C9BE70A-2AE2-47D5-B8A1-BC8561B35D38}" type="sibTrans" cxnId="{850543AD-3851-4AAA-9D9E-242D50CA57C8}">
      <dgm:prSet/>
      <dgm:spPr/>
      <dgm:t>
        <a:bodyPr/>
        <a:lstStyle/>
        <a:p>
          <a:endParaRPr lang="en-IN"/>
        </a:p>
      </dgm:t>
    </dgm:pt>
    <dgm:pt modelId="{E5AE0D9F-ABB0-4BD1-9D8B-A38159E89636}">
      <dgm:prSet custT="1"/>
      <dgm:spPr>
        <a:solidFill>
          <a:srgbClr val="7DDDFF"/>
        </a:solidFill>
      </dgm:spPr>
      <dgm:t>
        <a:bodyPr/>
        <a:lstStyle/>
        <a:p>
          <a:r>
            <a:rPr lang="en-IN" sz="1600" b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TCS Provisions</a:t>
          </a:r>
          <a:endParaRPr lang="en-IN" sz="1600" b="1" dirty="0" smtClean="0">
            <a:solidFill>
              <a:sysClr val="windowText" lastClr="000000"/>
            </a:solidFill>
            <a:latin typeface="Corbel" pitchFamily="34" charset="0"/>
            <a:cs typeface="Calibri" pitchFamily="34" charset="0"/>
          </a:endParaRPr>
        </a:p>
      </dgm:t>
    </dgm:pt>
    <dgm:pt modelId="{A2E6EFE9-74CC-4AFC-AED9-7D152CDA41C8}" type="parTrans" cxnId="{DBD6D07F-AC24-4575-8B68-29B910D3B1A7}">
      <dgm:prSet/>
      <dgm:spPr/>
      <dgm:t>
        <a:bodyPr/>
        <a:lstStyle/>
        <a:p>
          <a:endParaRPr lang="en-IN"/>
        </a:p>
      </dgm:t>
    </dgm:pt>
    <dgm:pt modelId="{3E303516-7743-4722-840E-9A7C8DBB313F}" type="sibTrans" cxnId="{DBD6D07F-AC24-4575-8B68-29B910D3B1A7}">
      <dgm:prSet/>
      <dgm:spPr/>
      <dgm:t>
        <a:bodyPr/>
        <a:lstStyle/>
        <a:p>
          <a:endParaRPr lang="en-IN"/>
        </a:p>
      </dgm:t>
    </dgm:pt>
    <dgm:pt modelId="{6AA71347-C4AB-470D-9FF0-B403C3185409}">
      <dgm:prSet custT="1"/>
      <dgm:spPr>
        <a:solidFill>
          <a:srgbClr val="7DDDFF"/>
        </a:solidFill>
      </dgm:spPr>
      <dgm:t>
        <a:bodyPr/>
        <a:lstStyle/>
        <a:p>
          <a:r>
            <a:rPr lang="en-IN" sz="1600" b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Filing of returns and matching</a:t>
          </a:r>
          <a:endParaRPr lang="en-IN" sz="1600" b="1" dirty="0" smtClean="0">
            <a:solidFill>
              <a:sysClr val="windowText" lastClr="000000"/>
            </a:solidFill>
            <a:latin typeface="Corbel" pitchFamily="34" charset="0"/>
            <a:cs typeface="Calibri" pitchFamily="34" charset="0"/>
          </a:endParaRPr>
        </a:p>
      </dgm:t>
    </dgm:pt>
    <dgm:pt modelId="{03D9572C-53FF-4463-8D43-2B678B09977C}" type="parTrans" cxnId="{C65B00B4-394D-4C58-BD7D-86C3F8A84E3D}">
      <dgm:prSet/>
      <dgm:spPr/>
      <dgm:t>
        <a:bodyPr/>
        <a:lstStyle/>
        <a:p>
          <a:endParaRPr lang="en-IN"/>
        </a:p>
      </dgm:t>
    </dgm:pt>
    <dgm:pt modelId="{E5D7562A-6C33-4967-9F00-3A3084E99135}" type="sibTrans" cxnId="{C65B00B4-394D-4C58-BD7D-86C3F8A84E3D}">
      <dgm:prSet/>
      <dgm:spPr/>
      <dgm:t>
        <a:bodyPr/>
        <a:lstStyle/>
        <a:p>
          <a:endParaRPr lang="en-IN"/>
        </a:p>
      </dgm:t>
    </dgm:pt>
    <dgm:pt modelId="{3AC63BBE-2C9C-4128-9D30-466A48F14F08}">
      <dgm:prSet custT="1"/>
      <dgm:spPr>
        <a:solidFill>
          <a:srgbClr val="7DDDFF"/>
        </a:solidFill>
      </dgm:spPr>
      <dgm:t>
        <a:bodyPr/>
        <a:lstStyle/>
        <a:p>
          <a:r>
            <a:rPr lang="en-IN" sz="1600" b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Requirement to furnish information about supplies and stock</a:t>
          </a:r>
          <a:endParaRPr lang="en-IN" sz="1600" b="1" dirty="0" smtClean="0">
            <a:solidFill>
              <a:sysClr val="windowText" lastClr="000000"/>
            </a:solidFill>
            <a:latin typeface="Corbel" pitchFamily="34" charset="0"/>
            <a:cs typeface="Calibri" pitchFamily="34" charset="0"/>
          </a:endParaRPr>
        </a:p>
      </dgm:t>
    </dgm:pt>
    <dgm:pt modelId="{62A643FE-FF5A-4577-A25A-F346CFEF4198}" type="parTrans" cxnId="{93B77830-35F6-4135-A25B-68EE23CD7044}">
      <dgm:prSet/>
      <dgm:spPr/>
      <dgm:t>
        <a:bodyPr/>
        <a:lstStyle/>
        <a:p>
          <a:endParaRPr lang="en-IN"/>
        </a:p>
      </dgm:t>
    </dgm:pt>
    <dgm:pt modelId="{6D1048F2-8934-47B2-8E64-01C7DDD46159}" type="sibTrans" cxnId="{93B77830-35F6-4135-A25B-68EE23CD7044}">
      <dgm:prSet/>
      <dgm:spPr/>
      <dgm:t>
        <a:bodyPr/>
        <a:lstStyle/>
        <a:p>
          <a:endParaRPr lang="en-IN"/>
        </a:p>
      </dgm:t>
    </dgm:pt>
    <dgm:pt modelId="{8D973D44-DE0B-4B60-8B96-3C0B1978ADBB}">
      <dgm:prSet custT="1"/>
      <dgm:spPr>
        <a:solidFill>
          <a:srgbClr val="7DDDFF"/>
        </a:solidFill>
      </dgm:spPr>
      <dgm:t>
        <a:bodyPr/>
        <a:lstStyle/>
        <a:p>
          <a:r>
            <a:rPr lang="en-IN" sz="1600" b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Taxability of stock transfers</a:t>
          </a:r>
          <a:endParaRPr lang="en-IN" sz="1600" b="1" dirty="0" smtClean="0">
            <a:solidFill>
              <a:sysClr val="windowText" lastClr="000000"/>
            </a:solidFill>
            <a:latin typeface="Corbel" pitchFamily="34" charset="0"/>
            <a:cs typeface="Calibri" pitchFamily="34" charset="0"/>
          </a:endParaRPr>
        </a:p>
      </dgm:t>
    </dgm:pt>
    <dgm:pt modelId="{81D100DD-51B4-452E-B847-565484BA7B08}" type="parTrans" cxnId="{0E65E98C-6056-4D29-AB65-F98EEE0C27FA}">
      <dgm:prSet/>
      <dgm:spPr/>
      <dgm:t>
        <a:bodyPr/>
        <a:lstStyle/>
        <a:p>
          <a:endParaRPr lang="en-IN"/>
        </a:p>
      </dgm:t>
    </dgm:pt>
    <dgm:pt modelId="{36B4D61E-C25E-4E15-BC98-E4269D462029}" type="sibTrans" cxnId="{0E65E98C-6056-4D29-AB65-F98EEE0C27FA}">
      <dgm:prSet/>
      <dgm:spPr/>
      <dgm:t>
        <a:bodyPr/>
        <a:lstStyle/>
        <a:p>
          <a:endParaRPr lang="en-IN"/>
        </a:p>
      </dgm:t>
    </dgm:pt>
    <dgm:pt modelId="{C4D27F0D-CCF0-4BD0-83D3-FCEF1C677EF4}">
      <dgm:prSet custT="1"/>
      <dgm:spPr>
        <a:solidFill>
          <a:srgbClr val="7DDDFF"/>
        </a:solidFill>
      </dgm:spPr>
      <dgm:t>
        <a:bodyPr/>
        <a:lstStyle/>
        <a:p>
          <a:r>
            <a:rPr lang="en-IN" sz="1600" b="1" dirty="0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Penalty of </a:t>
          </a:r>
          <a:r>
            <a:rPr lang="en-IN" sz="1600" b="1" dirty="0" err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Rs</a:t>
          </a:r>
          <a:r>
            <a:rPr lang="en-IN" sz="1600" b="1" dirty="0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. 10,000 or </a:t>
          </a:r>
          <a:r>
            <a:rPr lang="en-IN" sz="1600" b="1" dirty="0" err="1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TCS</a:t>
          </a:r>
          <a:r>
            <a:rPr lang="en-IN" sz="1600" b="1" dirty="0" smtClean="0">
              <a:solidFill>
                <a:sysClr val="windowText" lastClr="000000"/>
              </a:solidFill>
              <a:latin typeface="Corbel" pitchFamily="34" charset="0"/>
              <a:cs typeface="Calibri" pitchFamily="34" charset="0"/>
            </a:rPr>
            <a:t> amount for failure to collect or pay.</a:t>
          </a:r>
        </a:p>
      </dgm:t>
    </dgm:pt>
    <dgm:pt modelId="{18CCC1F0-1101-4176-803B-225DBFDEBB4C}" type="parTrans" cxnId="{0565A601-F4B7-479F-9B43-9748F4AC47CB}">
      <dgm:prSet/>
      <dgm:spPr/>
      <dgm:t>
        <a:bodyPr/>
        <a:lstStyle/>
        <a:p>
          <a:endParaRPr lang="en-IN"/>
        </a:p>
      </dgm:t>
    </dgm:pt>
    <dgm:pt modelId="{3D6E86F0-DBB7-4E98-8F30-3D8493E9CFF1}" type="sibTrans" cxnId="{0565A601-F4B7-479F-9B43-9748F4AC47CB}">
      <dgm:prSet/>
      <dgm:spPr/>
      <dgm:t>
        <a:bodyPr/>
        <a:lstStyle/>
        <a:p>
          <a:endParaRPr lang="en-IN"/>
        </a:p>
      </dgm:t>
    </dgm:pt>
    <dgm:pt modelId="{1F26AAD0-B978-4FA2-8B0A-6DFA14E77153}" type="pres">
      <dgm:prSet presAssocID="{1A1594E0-16AB-42F7-9E17-8C742564B4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032AB-5CAE-4F25-8B86-E8EB7A2C7BD0}" type="pres">
      <dgm:prSet presAssocID="{B039517F-00F7-4414-BAFD-7788CDDE5006}" presName="parentLin" presStyleCnt="0"/>
      <dgm:spPr/>
    </dgm:pt>
    <dgm:pt modelId="{4849C65F-6C6F-4A99-AC39-B165510E00B5}" type="pres">
      <dgm:prSet presAssocID="{B039517F-00F7-4414-BAFD-7788CDDE500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820730C7-99F8-434D-9870-4F34C7E6D24E}" type="pres">
      <dgm:prSet presAssocID="{B039517F-00F7-4414-BAFD-7788CDDE5006}" presName="parentText" presStyleLbl="node1" presStyleIdx="0" presStyleCnt="7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DB22A4-D586-467C-997A-B5DBC98B8BFE}" type="pres">
      <dgm:prSet presAssocID="{B039517F-00F7-4414-BAFD-7788CDDE5006}" presName="negativeSpace" presStyleCnt="0"/>
      <dgm:spPr/>
    </dgm:pt>
    <dgm:pt modelId="{34ACEF7E-5C00-483E-A734-FA30F7C6152E}" type="pres">
      <dgm:prSet presAssocID="{B039517F-00F7-4414-BAFD-7788CDDE5006}" presName="childText" presStyleLbl="conFgAcc1" presStyleIdx="0" presStyleCnt="7">
        <dgm:presLayoutVars>
          <dgm:bulletEnabled val="1"/>
        </dgm:presLayoutVars>
      </dgm:prSet>
      <dgm:spPr/>
    </dgm:pt>
    <dgm:pt modelId="{5A6AA6A0-5711-42A1-BA48-DCCBD15010CE}" type="pres">
      <dgm:prSet presAssocID="{FA3D7923-01A9-42A8-BFD0-05F4765584E1}" presName="spaceBetweenRectangles" presStyleCnt="0"/>
      <dgm:spPr/>
    </dgm:pt>
    <dgm:pt modelId="{DAD0305B-BDC5-4E25-8228-92039194BDC5}" type="pres">
      <dgm:prSet presAssocID="{641AB8EA-37B2-4F89-82BA-9A4E5D018016}" presName="parentLin" presStyleCnt="0"/>
      <dgm:spPr/>
    </dgm:pt>
    <dgm:pt modelId="{F1DDB520-783E-4880-A3ED-E12B668D6EDB}" type="pres">
      <dgm:prSet presAssocID="{641AB8EA-37B2-4F89-82BA-9A4E5D01801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3B39A9F-32C8-4A70-814A-93C628922B24}" type="pres">
      <dgm:prSet presAssocID="{641AB8EA-37B2-4F89-82BA-9A4E5D018016}" presName="parentText" presStyleLbl="node1" presStyleIdx="1" presStyleCnt="7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C95DB-EEDE-48BC-8118-37EBC5CA00CA}" type="pres">
      <dgm:prSet presAssocID="{641AB8EA-37B2-4F89-82BA-9A4E5D018016}" presName="negativeSpace" presStyleCnt="0"/>
      <dgm:spPr/>
    </dgm:pt>
    <dgm:pt modelId="{7CB7D14A-A306-4986-90CB-C33A5ABFB54C}" type="pres">
      <dgm:prSet presAssocID="{641AB8EA-37B2-4F89-82BA-9A4E5D018016}" presName="childText" presStyleLbl="conFgAcc1" presStyleIdx="1" presStyleCnt="7">
        <dgm:presLayoutVars>
          <dgm:bulletEnabled val="1"/>
        </dgm:presLayoutVars>
      </dgm:prSet>
      <dgm:spPr/>
    </dgm:pt>
    <dgm:pt modelId="{5AB257E4-7483-417F-B56D-F086C8583DEA}" type="pres">
      <dgm:prSet presAssocID="{5C9BE70A-2AE2-47D5-B8A1-BC8561B35D38}" presName="spaceBetweenRectangles" presStyleCnt="0"/>
      <dgm:spPr/>
    </dgm:pt>
    <dgm:pt modelId="{237F0751-A7D7-456C-B993-BB71EC6192ED}" type="pres">
      <dgm:prSet presAssocID="{E5AE0D9F-ABB0-4BD1-9D8B-A38159E89636}" presName="parentLin" presStyleCnt="0"/>
      <dgm:spPr/>
    </dgm:pt>
    <dgm:pt modelId="{BF9DEE5F-0DEA-473C-8C4A-F84EB95E7545}" type="pres">
      <dgm:prSet presAssocID="{E5AE0D9F-ABB0-4BD1-9D8B-A38159E89636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6B1AA65C-D859-486F-913F-0315D1AEDE6F}" type="pres">
      <dgm:prSet presAssocID="{E5AE0D9F-ABB0-4BD1-9D8B-A38159E89636}" presName="parentText" presStyleLbl="node1" presStyleIdx="2" presStyleCnt="7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6552-4894-40EB-AE94-C56DEA2B8DF2}" type="pres">
      <dgm:prSet presAssocID="{E5AE0D9F-ABB0-4BD1-9D8B-A38159E89636}" presName="negativeSpace" presStyleCnt="0"/>
      <dgm:spPr/>
    </dgm:pt>
    <dgm:pt modelId="{334D8439-675D-4B03-8D29-4F3D83D63CE7}" type="pres">
      <dgm:prSet presAssocID="{E5AE0D9F-ABB0-4BD1-9D8B-A38159E89636}" presName="childText" presStyleLbl="conFgAcc1" presStyleIdx="2" presStyleCnt="7">
        <dgm:presLayoutVars>
          <dgm:bulletEnabled val="1"/>
        </dgm:presLayoutVars>
      </dgm:prSet>
      <dgm:spPr/>
    </dgm:pt>
    <dgm:pt modelId="{5DADB5A6-9894-4981-989F-A97821F9BEC7}" type="pres">
      <dgm:prSet presAssocID="{3E303516-7743-4722-840E-9A7C8DBB313F}" presName="spaceBetweenRectangles" presStyleCnt="0"/>
      <dgm:spPr/>
    </dgm:pt>
    <dgm:pt modelId="{DA0B0BE1-308A-452F-AD83-903F33A17525}" type="pres">
      <dgm:prSet presAssocID="{6AA71347-C4AB-470D-9FF0-B403C3185409}" presName="parentLin" presStyleCnt="0"/>
      <dgm:spPr/>
    </dgm:pt>
    <dgm:pt modelId="{5120466A-D14B-4549-BBA8-2E44546A37AF}" type="pres">
      <dgm:prSet presAssocID="{6AA71347-C4AB-470D-9FF0-B403C3185409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9032E378-43E0-4B3D-B46A-4170AD113E03}" type="pres">
      <dgm:prSet presAssocID="{6AA71347-C4AB-470D-9FF0-B403C3185409}" presName="parentText" presStyleLbl="node1" presStyleIdx="3" presStyleCnt="7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19293-0F5A-43E5-BD92-EF4C511AF01C}" type="pres">
      <dgm:prSet presAssocID="{6AA71347-C4AB-470D-9FF0-B403C3185409}" presName="negativeSpace" presStyleCnt="0"/>
      <dgm:spPr/>
    </dgm:pt>
    <dgm:pt modelId="{C33EECD1-60B5-4EE7-B4BC-4E3F91625205}" type="pres">
      <dgm:prSet presAssocID="{6AA71347-C4AB-470D-9FF0-B403C3185409}" presName="childText" presStyleLbl="conFgAcc1" presStyleIdx="3" presStyleCnt="7">
        <dgm:presLayoutVars>
          <dgm:bulletEnabled val="1"/>
        </dgm:presLayoutVars>
      </dgm:prSet>
      <dgm:spPr/>
    </dgm:pt>
    <dgm:pt modelId="{3DD3F2AC-BB6D-45C6-8C26-76D413110ED6}" type="pres">
      <dgm:prSet presAssocID="{E5D7562A-6C33-4967-9F00-3A3084E99135}" presName="spaceBetweenRectangles" presStyleCnt="0"/>
      <dgm:spPr/>
    </dgm:pt>
    <dgm:pt modelId="{E5867CEF-2D45-4D76-9038-A9B575099386}" type="pres">
      <dgm:prSet presAssocID="{3AC63BBE-2C9C-4128-9D30-466A48F14F08}" presName="parentLin" presStyleCnt="0"/>
      <dgm:spPr/>
    </dgm:pt>
    <dgm:pt modelId="{E9C83F80-D063-4FE9-AE21-D565914EDB54}" type="pres">
      <dgm:prSet presAssocID="{3AC63BBE-2C9C-4128-9D30-466A48F14F0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C9F528C2-E235-4E34-B1C8-34C6E65D901A}" type="pres">
      <dgm:prSet presAssocID="{3AC63BBE-2C9C-4128-9D30-466A48F14F08}" presName="parentText" presStyleLbl="node1" presStyleIdx="4" presStyleCnt="7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EA261-F0E5-45E5-8A93-29A4F68DB115}" type="pres">
      <dgm:prSet presAssocID="{3AC63BBE-2C9C-4128-9D30-466A48F14F08}" presName="negativeSpace" presStyleCnt="0"/>
      <dgm:spPr/>
    </dgm:pt>
    <dgm:pt modelId="{1A6BD3F1-9651-4B6E-A54A-D01767A236E0}" type="pres">
      <dgm:prSet presAssocID="{3AC63BBE-2C9C-4128-9D30-466A48F14F08}" presName="childText" presStyleLbl="conFgAcc1" presStyleIdx="4" presStyleCnt="7">
        <dgm:presLayoutVars>
          <dgm:bulletEnabled val="1"/>
        </dgm:presLayoutVars>
      </dgm:prSet>
      <dgm:spPr/>
    </dgm:pt>
    <dgm:pt modelId="{37254693-B260-4DE0-8310-7DAE39989A62}" type="pres">
      <dgm:prSet presAssocID="{6D1048F2-8934-47B2-8E64-01C7DDD46159}" presName="spaceBetweenRectangles" presStyleCnt="0"/>
      <dgm:spPr/>
    </dgm:pt>
    <dgm:pt modelId="{F5C49C35-6520-4E41-A6C0-954929CF2812}" type="pres">
      <dgm:prSet presAssocID="{8D973D44-DE0B-4B60-8B96-3C0B1978ADBB}" presName="parentLin" presStyleCnt="0"/>
      <dgm:spPr/>
    </dgm:pt>
    <dgm:pt modelId="{0A39D576-5B04-4BB5-B3E2-F633E57998BD}" type="pres">
      <dgm:prSet presAssocID="{8D973D44-DE0B-4B60-8B96-3C0B1978ADBB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1CBF456-13BE-4E88-80DA-00792126A8DC}" type="pres">
      <dgm:prSet presAssocID="{8D973D44-DE0B-4B60-8B96-3C0B1978ADBB}" presName="parentText" presStyleLbl="node1" presStyleIdx="5" presStyleCnt="7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806D2-3FD3-43C8-AA19-977BC7E97D3B}" type="pres">
      <dgm:prSet presAssocID="{8D973D44-DE0B-4B60-8B96-3C0B1978ADBB}" presName="negativeSpace" presStyleCnt="0"/>
      <dgm:spPr/>
    </dgm:pt>
    <dgm:pt modelId="{6237266C-00CA-4DAD-BEF7-755661DDDB9B}" type="pres">
      <dgm:prSet presAssocID="{8D973D44-DE0B-4B60-8B96-3C0B1978ADBB}" presName="childText" presStyleLbl="conFgAcc1" presStyleIdx="5" presStyleCnt="7">
        <dgm:presLayoutVars>
          <dgm:bulletEnabled val="1"/>
        </dgm:presLayoutVars>
      </dgm:prSet>
      <dgm:spPr/>
    </dgm:pt>
    <dgm:pt modelId="{D1A52462-A0AD-44A2-9AF0-57710E04B689}" type="pres">
      <dgm:prSet presAssocID="{36B4D61E-C25E-4E15-BC98-E4269D462029}" presName="spaceBetweenRectangles" presStyleCnt="0"/>
      <dgm:spPr/>
    </dgm:pt>
    <dgm:pt modelId="{6F33359B-07CB-425D-A992-B54371237CE0}" type="pres">
      <dgm:prSet presAssocID="{C4D27F0D-CCF0-4BD0-83D3-FCEF1C677EF4}" presName="parentLin" presStyleCnt="0"/>
      <dgm:spPr/>
    </dgm:pt>
    <dgm:pt modelId="{F5D53B9B-0908-4FC9-8901-D3B496FD02BA}" type="pres">
      <dgm:prSet presAssocID="{C4D27F0D-CCF0-4BD0-83D3-FCEF1C677EF4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EE55351C-C29E-4AB5-AF2E-9343043A334B}" type="pres">
      <dgm:prSet presAssocID="{C4D27F0D-CCF0-4BD0-83D3-FCEF1C677EF4}" presName="parentText" presStyleLbl="node1" presStyleIdx="6" presStyleCnt="7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7DED7-35F3-4730-9AF1-3C39CFFF42B2}" type="pres">
      <dgm:prSet presAssocID="{C4D27F0D-CCF0-4BD0-83D3-FCEF1C677EF4}" presName="negativeSpace" presStyleCnt="0"/>
      <dgm:spPr/>
    </dgm:pt>
    <dgm:pt modelId="{83FFC1AC-F4BA-435D-9BB9-1AC250EABC98}" type="pres">
      <dgm:prSet presAssocID="{C4D27F0D-CCF0-4BD0-83D3-FCEF1C677EF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65A601-F4B7-479F-9B43-9748F4AC47CB}" srcId="{1A1594E0-16AB-42F7-9E17-8C742564B49A}" destId="{C4D27F0D-CCF0-4BD0-83D3-FCEF1C677EF4}" srcOrd="6" destOrd="0" parTransId="{18CCC1F0-1101-4176-803B-225DBFDEBB4C}" sibTransId="{3D6E86F0-DBB7-4E98-8F30-3D8493E9CFF1}"/>
    <dgm:cxn modelId="{A20EAACD-24DF-41AA-9740-020898868764}" type="presOf" srcId="{C4D27F0D-CCF0-4BD0-83D3-FCEF1C677EF4}" destId="{F5D53B9B-0908-4FC9-8901-D3B496FD02BA}" srcOrd="0" destOrd="0" presId="urn:microsoft.com/office/officeart/2005/8/layout/list1"/>
    <dgm:cxn modelId="{10963C8D-2FBA-49C3-9615-0E3CE7ABAF1D}" type="presOf" srcId="{B039517F-00F7-4414-BAFD-7788CDDE5006}" destId="{820730C7-99F8-434D-9870-4F34C7E6D24E}" srcOrd="1" destOrd="0" presId="urn:microsoft.com/office/officeart/2005/8/layout/list1"/>
    <dgm:cxn modelId="{6C45AF77-5C87-4AF7-8FE3-BCE70556C6CB}" type="presOf" srcId="{8D973D44-DE0B-4B60-8B96-3C0B1978ADBB}" destId="{31CBF456-13BE-4E88-80DA-00792126A8DC}" srcOrd="1" destOrd="0" presId="urn:microsoft.com/office/officeart/2005/8/layout/list1"/>
    <dgm:cxn modelId="{A9783DA1-29AB-47A0-8985-139E84635031}" type="presOf" srcId="{6AA71347-C4AB-470D-9FF0-B403C3185409}" destId="{9032E378-43E0-4B3D-B46A-4170AD113E03}" srcOrd="1" destOrd="0" presId="urn:microsoft.com/office/officeart/2005/8/layout/list1"/>
    <dgm:cxn modelId="{D860136A-7A9A-467F-9807-88624A8C857A}" type="presOf" srcId="{E5AE0D9F-ABB0-4BD1-9D8B-A38159E89636}" destId="{6B1AA65C-D859-486F-913F-0315D1AEDE6F}" srcOrd="1" destOrd="0" presId="urn:microsoft.com/office/officeart/2005/8/layout/list1"/>
    <dgm:cxn modelId="{A44B7A83-F632-42D9-B1B2-B9DC9C69DE6C}" type="presOf" srcId="{3AC63BBE-2C9C-4128-9D30-466A48F14F08}" destId="{C9F528C2-E235-4E34-B1C8-34C6E65D901A}" srcOrd="1" destOrd="0" presId="urn:microsoft.com/office/officeart/2005/8/layout/list1"/>
    <dgm:cxn modelId="{93B77830-35F6-4135-A25B-68EE23CD7044}" srcId="{1A1594E0-16AB-42F7-9E17-8C742564B49A}" destId="{3AC63BBE-2C9C-4128-9D30-466A48F14F08}" srcOrd="4" destOrd="0" parTransId="{62A643FE-FF5A-4577-A25A-F346CFEF4198}" sibTransId="{6D1048F2-8934-47B2-8E64-01C7DDD46159}"/>
    <dgm:cxn modelId="{0E65E98C-6056-4D29-AB65-F98EEE0C27FA}" srcId="{1A1594E0-16AB-42F7-9E17-8C742564B49A}" destId="{8D973D44-DE0B-4B60-8B96-3C0B1978ADBB}" srcOrd="5" destOrd="0" parTransId="{81D100DD-51B4-452E-B847-565484BA7B08}" sibTransId="{36B4D61E-C25E-4E15-BC98-E4269D462029}"/>
    <dgm:cxn modelId="{DBD6D07F-AC24-4575-8B68-29B910D3B1A7}" srcId="{1A1594E0-16AB-42F7-9E17-8C742564B49A}" destId="{E5AE0D9F-ABB0-4BD1-9D8B-A38159E89636}" srcOrd="2" destOrd="0" parTransId="{A2E6EFE9-74CC-4AFC-AED9-7D152CDA41C8}" sibTransId="{3E303516-7743-4722-840E-9A7C8DBB313F}"/>
    <dgm:cxn modelId="{F282BEB8-6749-4C20-9728-B1CB73B564A7}" type="presOf" srcId="{B039517F-00F7-4414-BAFD-7788CDDE5006}" destId="{4849C65F-6C6F-4A99-AC39-B165510E00B5}" srcOrd="0" destOrd="0" presId="urn:microsoft.com/office/officeart/2005/8/layout/list1"/>
    <dgm:cxn modelId="{850543AD-3851-4AAA-9D9E-242D50CA57C8}" srcId="{1A1594E0-16AB-42F7-9E17-8C742564B49A}" destId="{641AB8EA-37B2-4F89-82BA-9A4E5D018016}" srcOrd="1" destOrd="0" parTransId="{60E4CDBA-943C-422A-9E83-7CCC81C6FA70}" sibTransId="{5C9BE70A-2AE2-47D5-B8A1-BC8561B35D38}"/>
    <dgm:cxn modelId="{C65B00B4-394D-4C58-BD7D-86C3F8A84E3D}" srcId="{1A1594E0-16AB-42F7-9E17-8C742564B49A}" destId="{6AA71347-C4AB-470D-9FF0-B403C3185409}" srcOrd="3" destOrd="0" parTransId="{03D9572C-53FF-4463-8D43-2B678B09977C}" sibTransId="{E5D7562A-6C33-4967-9F00-3A3084E99135}"/>
    <dgm:cxn modelId="{D113CD83-9BB5-4DC9-BB1D-2D3143ACC873}" type="presOf" srcId="{C4D27F0D-CCF0-4BD0-83D3-FCEF1C677EF4}" destId="{EE55351C-C29E-4AB5-AF2E-9343043A334B}" srcOrd="1" destOrd="0" presId="urn:microsoft.com/office/officeart/2005/8/layout/list1"/>
    <dgm:cxn modelId="{491CDF31-FCA5-4FEC-9EAF-EA8C78DDD144}" type="presOf" srcId="{641AB8EA-37B2-4F89-82BA-9A4E5D018016}" destId="{13B39A9F-32C8-4A70-814A-93C628922B24}" srcOrd="1" destOrd="0" presId="urn:microsoft.com/office/officeart/2005/8/layout/list1"/>
    <dgm:cxn modelId="{9AE85C82-7D4D-415C-98F8-749428CF2394}" type="presOf" srcId="{8D973D44-DE0B-4B60-8B96-3C0B1978ADBB}" destId="{0A39D576-5B04-4BB5-B3E2-F633E57998BD}" srcOrd="0" destOrd="0" presId="urn:microsoft.com/office/officeart/2005/8/layout/list1"/>
    <dgm:cxn modelId="{FB0B8F64-0DB5-42B1-A00C-7803E61662F2}" type="presOf" srcId="{3AC63BBE-2C9C-4128-9D30-466A48F14F08}" destId="{E9C83F80-D063-4FE9-AE21-D565914EDB54}" srcOrd="0" destOrd="0" presId="urn:microsoft.com/office/officeart/2005/8/layout/list1"/>
    <dgm:cxn modelId="{6526229B-A7BD-4A0F-AC20-50913321FD1A}" type="presOf" srcId="{1A1594E0-16AB-42F7-9E17-8C742564B49A}" destId="{1F26AAD0-B978-4FA2-8B0A-6DFA14E77153}" srcOrd="0" destOrd="0" presId="urn:microsoft.com/office/officeart/2005/8/layout/list1"/>
    <dgm:cxn modelId="{3EC9AA24-5B97-43B1-9CDB-3B02312518CD}" type="presOf" srcId="{641AB8EA-37B2-4F89-82BA-9A4E5D018016}" destId="{F1DDB520-783E-4880-A3ED-E12B668D6EDB}" srcOrd="0" destOrd="0" presId="urn:microsoft.com/office/officeart/2005/8/layout/list1"/>
    <dgm:cxn modelId="{66A04ACC-8500-4C34-8F02-EAF827661E08}" srcId="{1A1594E0-16AB-42F7-9E17-8C742564B49A}" destId="{B039517F-00F7-4414-BAFD-7788CDDE5006}" srcOrd="0" destOrd="0" parTransId="{59B05061-88D4-4D06-B60A-062D74363ADE}" sibTransId="{FA3D7923-01A9-42A8-BFD0-05F4765584E1}"/>
    <dgm:cxn modelId="{4FBFF69B-7FDB-471B-95A9-7808E353EF3B}" type="presOf" srcId="{E5AE0D9F-ABB0-4BD1-9D8B-A38159E89636}" destId="{BF9DEE5F-0DEA-473C-8C4A-F84EB95E7545}" srcOrd="0" destOrd="0" presId="urn:microsoft.com/office/officeart/2005/8/layout/list1"/>
    <dgm:cxn modelId="{67007D8F-14BD-4AE0-8BD1-3E1CAAF392B1}" type="presOf" srcId="{6AA71347-C4AB-470D-9FF0-B403C3185409}" destId="{5120466A-D14B-4549-BBA8-2E44546A37AF}" srcOrd="0" destOrd="0" presId="urn:microsoft.com/office/officeart/2005/8/layout/list1"/>
    <dgm:cxn modelId="{33660145-1ED4-4E41-891E-354AEEB18C68}" type="presParOf" srcId="{1F26AAD0-B978-4FA2-8B0A-6DFA14E77153}" destId="{373032AB-5CAE-4F25-8B86-E8EB7A2C7BD0}" srcOrd="0" destOrd="0" presId="urn:microsoft.com/office/officeart/2005/8/layout/list1"/>
    <dgm:cxn modelId="{185CB12B-EC74-4A83-94CE-AB457ABCF3D0}" type="presParOf" srcId="{373032AB-5CAE-4F25-8B86-E8EB7A2C7BD0}" destId="{4849C65F-6C6F-4A99-AC39-B165510E00B5}" srcOrd="0" destOrd="0" presId="urn:microsoft.com/office/officeart/2005/8/layout/list1"/>
    <dgm:cxn modelId="{4C834861-D852-418F-B150-84282FF0D177}" type="presParOf" srcId="{373032AB-5CAE-4F25-8B86-E8EB7A2C7BD0}" destId="{820730C7-99F8-434D-9870-4F34C7E6D24E}" srcOrd="1" destOrd="0" presId="urn:microsoft.com/office/officeart/2005/8/layout/list1"/>
    <dgm:cxn modelId="{AB7B4C4D-218E-4F8D-9942-63F1199E4515}" type="presParOf" srcId="{1F26AAD0-B978-4FA2-8B0A-6DFA14E77153}" destId="{DDDB22A4-D586-467C-997A-B5DBC98B8BFE}" srcOrd="1" destOrd="0" presId="urn:microsoft.com/office/officeart/2005/8/layout/list1"/>
    <dgm:cxn modelId="{B32139DC-62C6-4171-85B5-3EA242E95C7E}" type="presParOf" srcId="{1F26AAD0-B978-4FA2-8B0A-6DFA14E77153}" destId="{34ACEF7E-5C00-483E-A734-FA30F7C6152E}" srcOrd="2" destOrd="0" presId="urn:microsoft.com/office/officeart/2005/8/layout/list1"/>
    <dgm:cxn modelId="{67BDBE1D-5BFD-4C63-8E3E-EAC682BB371E}" type="presParOf" srcId="{1F26AAD0-B978-4FA2-8B0A-6DFA14E77153}" destId="{5A6AA6A0-5711-42A1-BA48-DCCBD15010CE}" srcOrd="3" destOrd="0" presId="urn:microsoft.com/office/officeart/2005/8/layout/list1"/>
    <dgm:cxn modelId="{B88725E7-1CB5-49FC-B608-E218F1118951}" type="presParOf" srcId="{1F26AAD0-B978-4FA2-8B0A-6DFA14E77153}" destId="{DAD0305B-BDC5-4E25-8228-92039194BDC5}" srcOrd="4" destOrd="0" presId="urn:microsoft.com/office/officeart/2005/8/layout/list1"/>
    <dgm:cxn modelId="{DDA7B153-10FB-46E5-B267-243B7BE0F5BC}" type="presParOf" srcId="{DAD0305B-BDC5-4E25-8228-92039194BDC5}" destId="{F1DDB520-783E-4880-A3ED-E12B668D6EDB}" srcOrd="0" destOrd="0" presId="urn:microsoft.com/office/officeart/2005/8/layout/list1"/>
    <dgm:cxn modelId="{7C671564-49CA-4A0B-A7A8-398D4BC843E6}" type="presParOf" srcId="{DAD0305B-BDC5-4E25-8228-92039194BDC5}" destId="{13B39A9F-32C8-4A70-814A-93C628922B24}" srcOrd="1" destOrd="0" presId="urn:microsoft.com/office/officeart/2005/8/layout/list1"/>
    <dgm:cxn modelId="{40A3A21D-046D-48AC-AE73-D941447A435E}" type="presParOf" srcId="{1F26AAD0-B978-4FA2-8B0A-6DFA14E77153}" destId="{7AFC95DB-EEDE-48BC-8118-37EBC5CA00CA}" srcOrd="5" destOrd="0" presId="urn:microsoft.com/office/officeart/2005/8/layout/list1"/>
    <dgm:cxn modelId="{B2E65F2B-F61C-4418-BA31-445C18714ADD}" type="presParOf" srcId="{1F26AAD0-B978-4FA2-8B0A-6DFA14E77153}" destId="{7CB7D14A-A306-4986-90CB-C33A5ABFB54C}" srcOrd="6" destOrd="0" presId="urn:microsoft.com/office/officeart/2005/8/layout/list1"/>
    <dgm:cxn modelId="{E575631E-5029-4228-B84D-F034C1687CDB}" type="presParOf" srcId="{1F26AAD0-B978-4FA2-8B0A-6DFA14E77153}" destId="{5AB257E4-7483-417F-B56D-F086C8583DEA}" srcOrd="7" destOrd="0" presId="urn:microsoft.com/office/officeart/2005/8/layout/list1"/>
    <dgm:cxn modelId="{8B76A77C-41E9-4A9A-A4F7-B6E4F5442FD4}" type="presParOf" srcId="{1F26AAD0-B978-4FA2-8B0A-6DFA14E77153}" destId="{237F0751-A7D7-456C-B993-BB71EC6192ED}" srcOrd="8" destOrd="0" presId="urn:microsoft.com/office/officeart/2005/8/layout/list1"/>
    <dgm:cxn modelId="{B76E697C-7F3D-4C11-AC19-8306608AE2C8}" type="presParOf" srcId="{237F0751-A7D7-456C-B993-BB71EC6192ED}" destId="{BF9DEE5F-0DEA-473C-8C4A-F84EB95E7545}" srcOrd="0" destOrd="0" presId="urn:microsoft.com/office/officeart/2005/8/layout/list1"/>
    <dgm:cxn modelId="{4011AB4B-4ED7-4EEC-B86F-9F7A298CA624}" type="presParOf" srcId="{237F0751-A7D7-456C-B993-BB71EC6192ED}" destId="{6B1AA65C-D859-486F-913F-0315D1AEDE6F}" srcOrd="1" destOrd="0" presId="urn:microsoft.com/office/officeart/2005/8/layout/list1"/>
    <dgm:cxn modelId="{AE5B887F-02CC-4C05-940E-CE9F8EFC4B64}" type="presParOf" srcId="{1F26AAD0-B978-4FA2-8B0A-6DFA14E77153}" destId="{F0CF6552-4894-40EB-AE94-C56DEA2B8DF2}" srcOrd="9" destOrd="0" presId="urn:microsoft.com/office/officeart/2005/8/layout/list1"/>
    <dgm:cxn modelId="{94EB7883-3B3E-42FA-8DF5-BACA59C51CFF}" type="presParOf" srcId="{1F26AAD0-B978-4FA2-8B0A-6DFA14E77153}" destId="{334D8439-675D-4B03-8D29-4F3D83D63CE7}" srcOrd="10" destOrd="0" presId="urn:microsoft.com/office/officeart/2005/8/layout/list1"/>
    <dgm:cxn modelId="{6BFAA5CB-51DC-47C4-8398-9CDDFD473EE6}" type="presParOf" srcId="{1F26AAD0-B978-4FA2-8B0A-6DFA14E77153}" destId="{5DADB5A6-9894-4981-989F-A97821F9BEC7}" srcOrd="11" destOrd="0" presId="urn:microsoft.com/office/officeart/2005/8/layout/list1"/>
    <dgm:cxn modelId="{668F1E2A-7487-412E-BFE9-4F89C4BFC641}" type="presParOf" srcId="{1F26AAD0-B978-4FA2-8B0A-6DFA14E77153}" destId="{DA0B0BE1-308A-452F-AD83-903F33A17525}" srcOrd="12" destOrd="0" presId="urn:microsoft.com/office/officeart/2005/8/layout/list1"/>
    <dgm:cxn modelId="{3F1F0D82-ED42-450A-8526-A4D0291D8258}" type="presParOf" srcId="{DA0B0BE1-308A-452F-AD83-903F33A17525}" destId="{5120466A-D14B-4549-BBA8-2E44546A37AF}" srcOrd="0" destOrd="0" presId="urn:microsoft.com/office/officeart/2005/8/layout/list1"/>
    <dgm:cxn modelId="{E5DE9CC6-8A1C-46DB-BF5A-6D59847ED9E3}" type="presParOf" srcId="{DA0B0BE1-308A-452F-AD83-903F33A17525}" destId="{9032E378-43E0-4B3D-B46A-4170AD113E03}" srcOrd="1" destOrd="0" presId="urn:microsoft.com/office/officeart/2005/8/layout/list1"/>
    <dgm:cxn modelId="{BD85BFF2-ED48-4D2A-8444-732160EDE18C}" type="presParOf" srcId="{1F26AAD0-B978-4FA2-8B0A-6DFA14E77153}" destId="{EBC19293-0F5A-43E5-BD92-EF4C511AF01C}" srcOrd="13" destOrd="0" presId="urn:microsoft.com/office/officeart/2005/8/layout/list1"/>
    <dgm:cxn modelId="{7056FBF8-6720-4BFB-906F-A0ACA494493F}" type="presParOf" srcId="{1F26AAD0-B978-4FA2-8B0A-6DFA14E77153}" destId="{C33EECD1-60B5-4EE7-B4BC-4E3F91625205}" srcOrd="14" destOrd="0" presId="urn:microsoft.com/office/officeart/2005/8/layout/list1"/>
    <dgm:cxn modelId="{DB8A9A0B-F5B9-44FF-AE6F-6EEC0A0E8010}" type="presParOf" srcId="{1F26AAD0-B978-4FA2-8B0A-6DFA14E77153}" destId="{3DD3F2AC-BB6D-45C6-8C26-76D413110ED6}" srcOrd="15" destOrd="0" presId="urn:microsoft.com/office/officeart/2005/8/layout/list1"/>
    <dgm:cxn modelId="{FF783997-1417-464E-85C1-C5FDF936A386}" type="presParOf" srcId="{1F26AAD0-B978-4FA2-8B0A-6DFA14E77153}" destId="{E5867CEF-2D45-4D76-9038-A9B575099386}" srcOrd="16" destOrd="0" presId="urn:microsoft.com/office/officeart/2005/8/layout/list1"/>
    <dgm:cxn modelId="{A6792450-D125-4BDB-B828-6502E43562CA}" type="presParOf" srcId="{E5867CEF-2D45-4D76-9038-A9B575099386}" destId="{E9C83F80-D063-4FE9-AE21-D565914EDB54}" srcOrd="0" destOrd="0" presId="urn:microsoft.com/office/officeart/2005/8/layout/list1"/>
    <dgm:cxn modelId="{3C8B6E28-1164-4BF7-8F74-799880F9D39B}" type="presParOf" srcId="{E5867CEF-2D45-4D76-9038-A9B575099386}" destId="{C9F528C2-E235-4E34-B1C8-34C6E65D901A}" srcOrd="1" destOrd="0" presId="urn:microsoft.com/office/officeart/2005/8/layout/list1"/>
    <dgm:cxn modelId="{21BB10A4-ACDA-452E-B494-7E293AD370F7}" type="presParOf" srcId="{1F26AAD0-B978-4FA2-8B0A-6DFA14E77153}" destId="{C9EEA261-F0E5-45E5-8A93-29A4F68DB115}" srcOrd="17" destOrd="0" presId="urn:microsoft.com/office/officeart/2005/8/layout/list1"/>
    <dgm:cxn modelId="{18246FFF-2267-4956-89BD-3E61726BE196}" type="presParOf" srcId="{1F26AAD0-B978-4FA2-8B0A-6DFA14E77153}" destId="{1A6BD3F1-9651-4B6E-A54A-D01767A236E0}" srcOrd="18" destOrd="0" presId="urn:microsoft.com/office/officeart/2005/8/layout/list1"/>
    <dgm:cxn modelId="{A29231DD-C8B6-4BB1-9446-A5BA784CAB8B}" type="presParOf" srcId="{1F26AAD0-B978-4FA2-8B0A-6DFA14E77153}" destId="{37254693-B260-4DE0-8310-7DAE39989A62}" srcOrd="19" destOrd="0" presId="urn:microsoft.com/office/officeart/2005/8/layout/list1"/>
    <dgm:cxn modelId="{AAC852C6-266F-486E-B4F4-4DDC6055418A}" type="presParOf" srcId="{1F26AAD0-B978-4FA2-8B0A-6DFA14E77153}" destId="{F5C49C35-6520-4E41-A6C0-954929CF2812}" srcOrd="20" destOrd="0" presId="urn:microsoft.com/office/officeart/2005/8/layout/list1"/>
    <dgm:cxn modelId="{9663A049-A6CD-45DB-8018-93D442F85F0C}" type="presParOf" srcId="{F5C49C35-6520-4E41-A6C0-954929CF2812}" destId="{0A39D576-5B04-4BB5-B3E2-F633E57998BD}" srcOrd="0" destOrd="0" presId="urn:microsoft.com/office/officeart/2005/8/layout/list1"/>
    <dgm:cxn modelId="{DE5C7A94-4831-47CE-AD74-6C31B83D830B}" type="presParOf" srcId="{F5C49C35-6520-4E41-A6C0-954929CF2812}" destId="{31CBF456-13BE-4E88-80DA-00792126A8DC}" srcOrd="1" destOrd="0" presId="urn:microsoft.com/office/officeart/2005/8/layout/list1"/>
    <dgm:cxn modelId="{DA59D91D-4BBA-49D4-8EED-2F0B0E4F817B}" type="presParOf" srcId="{1F26AAD0-B978-4FA2-8B0A-6DFA14E77153}" destId="{529806D2-3FD3-43C8-AA19-977BC7E97D3B}" srcOrd="21" destOrd="0" presId="urn:microsoft.com/office/officeart/2005/8/layout/list1"/>
    <dgm:cxn modelId="{E4CC43D9-9816-4F7E-9FD8-FF19B324F0DE}" type="presParOf" srcId="{1F26AAD0-B978-4FA2-8B0A-6DFA14E77153}" destId="{6237266C-00CA-4DAD-BEF7-755661DDDB9B}" srcOrd="22" destOrd="0" presId="urn:microsoft.com/office/officeart/2005/8/layout/list1"/>
    <dgm:cxn modelId="{FE2A14C2-9218-44A2-AA9F-8D250414E19A}" type="presParOf" srcId="{1F26AAD0-B978-4FA2-8B0A-6DFA14E77153}" destId="{D1A52462-A0AD-44A2-9AF0-57710E04B689}" srcOrd="23" destOrd="0" presId="urn:microsoft.com/office/officeart/2005/8/layout/list1"/>
    <dgm:cxn modelId="{B474FC79-70B9-40E9-AE7C-D9A8BD4B23AE}" type="presParOf" srcId="{1F26AAD0-B978-4FA2-8B0A-6DFA14E77153}" destId="{6F33359B-07CB-425D-A992-B54371237CE0}" srcOrd="24" destOrd="0" presId="urn:microsoft.com/office/officeart/2005/8/layout/list1"/>
    <dgm:cxn modelId="{9A2870A6-BF20-44E2-8BB4-EAF51F187B55}" type="presParOf" srcId="{6F33359B-07CB-425D-A992-B54371237CE0}" destId="{F5D53B9B-0908-4FC9-8901-D3B496FD02BA}" srcOrd="0" destOrd="0" presId="urn:microsoft.com/office/officeart/2005/8/layout/list1"/>
    <dgm:cxn modelId="{EF40702A-7D2C-4724-A505-68A52BBD11AB}" type="presParOf" srcId="{6F33359B-07CB-425D-A992-B54371237CE0}" destId="{EE55351C-C29E-4AB5-AF2E-9343043A334B}" srcOrd="1" destOrd="0" presId="urn:microsoft.com/office/officeart/2005/8/layout/list1"/>
    <dgm:cxn modelId="{0D67C700-200E-4F20-9314-DA8E487D4D9A}" type="presParOf" srcId="{1F26AAD0-B978-4FA2-8B0A-6DFA14E77153}" destId="{1037DED7-35F3-4730-9AF1-3C39CFFF42B2}" srcOrd="25" destOrd="0" presId="urn:microsoft.com/office/officeart/2005/8/layout/list1"/>
    <dgm:cxn modelId="{89104486-6AE2-4454-B005-456A74DF22C6}" type="presParOf" srcId="{1F26AAD0-B978-4FA2-8B0A-6DFA14E77153}" destId="{83FFC1AC-F4BA-435D-9BB9-1AC250EABC98}" srcOrd="26" destOrd="0" presId="urn:microsoft.com/office/officeart/2005/8/layout/list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9F624F2-9C41-4AF2-8663-A44B6769B06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1DC1A5F-9AF5-4ED9-933A-F8B3ECF46F9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Rate of TCS: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DBFC241C-C935-473A-BC72-2E43BC5CE4AE}" type="parTrans" cxnId="{2B272108-01C4-454E-89C6-4DA0CC16E5C0}">
      <dgm:prSet/>
      <dgm:spPr/>
      <dgm:t>
        <a:bodyPr/>
        <a:lstStyle/>
        <a:p>
          <a:endParaRPr lang="en-IN"/>
        </a:p>
      </dgm:t>
    </dgm:pt>
    <dgm:pt modelId="{EEEC0A8E-440A-4184-8361-64941F64273F}" type="sibTrans" cxnId="{2B272108-01C4-454E-89C6-4DA0CC16E5C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IN"/>
        </a:p>
      </dgm:t>
    </dgm:pt>
    <dgm:pt modelId="{5850269F-82B5-4ABF-AFCA-E85B06DCE75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Payment of TCS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DAD744F5-FFC9-42E9-A519-D560821F6828}" type="parTrans" cxnId="{5A49379C-CA29-467C-8EF6-885A9F7B6260}">
      <dgm:prSet/>
      <dgm:spPr/>
      <dgm:t>
        <a:bodyPr/>
        <a:lstStyle/>
        <a:p>
          <a:endParaRPr lang="en-IN"/>
        </a:p>
      </dgm:t>
    </dgm:pt>
    <dgm:pt modelId="{D8E66878-9510-40FC-941C-F84C7150226D}" type="sibTrans" cxnId="{5A49379C-CA29-467C-8EF6-885A9F7B626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IN"/>
        </a:p>
      </dgm:t>
    </dgm:pt>
    <dgm:pt modelId="{322E30AA-5C03-40D9-AB8E-E4640C643CAF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dirty="0" smtClean="0">
              <a:latin typeface="Corbel" pitchFamily="34" charset="0"/>
            </a:rPr>
            <a:t>Pay by 10</a:t>
          </a:r>
          <a:r>
            <a:rPr lang="en-IN" sz="1600" b="0" baseline="30000" dirty="0" smtClean="0">
              <a:latin typeface="Corbel" pitchFamily="34" charset="0"/>
            </a:rPr>
            <a:t>th</a:t>
          </a:r>
          <a:r>
            <a:rPr lang="en-IN" sz="1600" b="0" dirty="0" smtClean="0">
              <a:latin typeface="Corbel" pitchFamily="34" charset="0"/>
            </a:rPr>
            <a:t> of succeeding month.</a:t>
          </a:r>
          <a:endParaRPr lang="en-IN" sz="1600" dirty="0">
            <a:latin typeface="Corbel" pitchFamily="34" charset="0"/>
          </a:endParaRPr>
        </a:p>
      </dgm:t>
    </dgm:pt>
    <dgm:pt modelId="{66092FF4-3298-4A28-82DC-60604BD6D171}" type="parTrans" cxnId="{C86AB7C0-AA05-49A1-A899-EF935BC060E1}">
      <dgm:prSet/>
      <dgm:spPr/>
      <dgm:t>
        <a:bodyPr/>
        <a:lstStyle/>
        <a:p>
          <a:endParaRPr lang="en-IN"/>
        </a:p>
      </dgm:t>
    </dgm:pt>
    <dgm:pt modelId="{FA327CB4-FB23-4C32-B996-CFF8338BC2E8}" type="sibTrans" cxnId="{C86AB7C0-AA05-49A1-A899-EF935BC060E1}">
      <dgm:prSet/>
      <dgm:spPr/>
      <dgm:t>
        <a:bodyPr/>
        <a:lstStyle/>
        <a:p>
          <a:endParaRPr lang="en-IN"/>
        </a:p>
      </dgm:t>
    </dgm:pt>
    <dgm:pt modelId="{6BF22745-E50A-4959-987D-A4A3CBC5D0B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Return of TCS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B8A9A89D-978A-47BF-BC7A-124327EBACCD}" type="parTrans" cxnId="{24588303-71BD-4F1C-8BB9-F92198E1B834}">
      <dgm:prSet/>
      <dgm:spPr/>
      <dgm:t>
        <a:bodyPr/>
        <a:lstStyle/>
        <a:p>
          <a:endParaRPr lang="en-IN"/>
        </a:p>
      </dgm:t>
    </dgm:pt>
    <dgm:pt modelId="{A3E035EF-50F7-4EEA-ADD2-EA624372DA3E}" type="sibTrans" cxnId="{24588303-71BD-4F1C-8BB9-F92198E1B83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IN"/>
        </a:p>
      </dgm:t>
    </dgm:pt>
    <dgm:pt modelId="{1F4E4721-7B93-4F28-9340-CF63AB3CD138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dirty="0" smtClean="0">
              <a:latin typeface="Corbel" pitchFamily="34" charset="0"/>
            </a:rPr>
            <a:t>File return of outward supplies by 10</a:t>
          </a:r>
          <a:r>
            <a:rPr lang="en-IN" sz="1600" b="0" baseline="30000" dirty="0" smtClean="0">
              <a:latin typeface="Corbel" pitchFamily="34" charset="0"/>
            </a:rPr>
            <a:t>th</a:t>
          </a:r>
          <a:r>
            <a:rPr lang="en-IN" sz="1600" b="0" dirty="0" smtClean="0">
              <a:latin typeface="Corbel" pitchFamily="34" charset="0"/>
            </a:rPr>
            <a:t> of succeeding month.</a:t>
          </a:r>
          <a:endParaRPr lang="en-IN" sz="1600" b="0" dirty="0"/>
        </a:p>
      </dgm:t>
    </dgm:pt>
    <dgm:pt modelId="{B0C70C77-6716-473C-91C1-9946CF3F5254}" type="parTrans" cxnId="{61562B05-2D7B-4B39-B6D1-626A0E5AB591}">
      <dgm:prSet/>
      <dgm:spPr/>
      <dgm:t>
        <a:bodyPr/>
        <a:lstStyle/>
        <a:p>
          <a:endParaRPr lang="en-IN"/>
        </a:p>
      </dgm:t>
    </dgm:pt>
    <dgm:pt modelId="{C3139FD3-33F0-436A-9A31-61A642D0B15A}" type="sibTrans" cxnId="{61562B05-2D7B-4B39-B6D1-626A0E5AB591}">
      <dgm:prSet/>
      <dgm:spPr/>
      <dgm:t>
        <a:bodyPr/>
        <a:lstStyle/>
        <a:p>
          <a:endParaRPr lang="en-IN"/>
        </a:p>
      </dgm:t>
    </dgm:pt>
    <dgm:pt modelId="{F6051CC7-E7C0-4C2C-BDB2-397898CD3304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u="none" dirty="0" smtClean="0">
              <a:latin typeface="Corbel" pitchFamily="34" charset="0"/>
            </a:rPr>
            <a:t>1% CGST/SGST each</a:t>
          </a:r>
        </a:p>
      </dgm:t>
    </dgm:pt>
    <dgm:pt modelId="{9F7E1DDE-A330-47C2-B1F3-34F406A41101}" type="parTrans" cxnId="{7A032844-72B4-49E4-BED0-90BB0AFD920E}">
      <dgm:prSet/>
      <dgm:spPr/>
      <dgm:t>
        <a:bodyPr/>
        <a:lstStyle/>
        <a:p>
          <a:endParaRPr lang="en-IN"/>
        </a:p>
      </dgm:t>
    </dgm:pt>
    <dgm:pt modelId="{821027AF-341B-469E-AC33-0E99321F5E1D}" type="sibTrans" cxnId="{7A032844-72B4-49E4-BED0-90BB0AFD920E}">
      <dgm:prSet/>
      <dgm:spPr/>
      <dgm:t>
        <a:bodyPr/>
        <a:lstStyle/>
        <a:p>
          <a:endParaRPr lang="en-IN"/>
        </a:p>
      </dgm:t>
    </dgm:pt>
    <dgm:pt modelId="{9CF91FA8-414E-4125-AD78-D33094EDBF3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Supplier to Claim Credit</a:t>
          </a:r>
          <a:endParaRPr lang="en-IN" sz="16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3C15FE7B-1039-4BB2-A201-7C6B0ACECAD7}" type="parTrans" cxnId="{D993DFD6-8840-41D7-95B4-D42D046A2F70}">
      <dgm:prSet/>
      <dgm:spPr/>
      <dgm:t>
        <a:bodyPr/>
        <a:lstStyle/>
        <a:p>
          <a:endParaRPr lang="en-IN"/>
        </a:p>
      </dgm:t>
    </dgm:pt>
    <dgm:pt modelId="{4958BB9F-05D3-46CC-916B-C8BEEF9A21C5}" type="sibTrans" cxnId="{D993DFD6-8840-41D7-95B4-D42D046A2F70}">
      <dgm:prSet/>
      <dgm:spPr/>
      <dgm:t>
        <a:bodyPr/>
        <a:lstStyle/>
        <a:p>
          <a:endParaRPr lang="en-IN"/>
        </a:p>
      </dgm:t>
    </dgm:pt>
    <dgm:pt modelId="{3E2F22FF-73FD-4ED2-9CF4-0AF24F2691FF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US" dirty="0" smtClean="0">
              <a:latin typeface="Corbel" pitchFamily="34" charset="0"/>
            </a:rPr>
            <a:t>Supplier to claim credit of tax collected at source.</a:t>
          </a:r>
          <a:endParaRPr lang="en-IN" dirty="0"/>
        </a:p>
      </dgm:t>
    </dgm:pt>
    <dgm:pt modelId="{AC480A0A-1263-448D-BAFA-66498B09D5B2}" type="parTrans" cxnId="{7EF836BE-55ED-4681-B121-3900094033A2}">
      <dgm:prSet/>
      <dgm:spPr/>
      <dgm:t>
        <a:bodyPr/>
        <a:lstStyle/>
        <a:p>
          <a:endParaRPr lang="en-IN"/>
        </a:p>
      </dgm:t>
    </dgm:pt>
    <dgm:pt modelId="{F5AB0B38-8B19-48E8-AABD-BBFDF92ABD36}" type="sibTrans" cxnId="{7EF836BE-55ED-4681-B121-3900094033A2}">
      <dgm:prSet/>
      <dgm:spPr/>
      <dgm:t>
        <a:bodyPr/>
        <a:lstStyle/>
        <a:p>
          <a:endParaRPr lang="en-IN"/>
        </a:p>
      </dgm:t>
    </dgm:pt>
    <dgm:pt modelId="{F6B6A5E7-2DC9-45D0-A381-16C6787FDE55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u="none" dirty="0" smtClean="0">
              <a:latin typeface="Corbel" pitchFamily="34" charset="0"/>
            </a:rPr>
            <a:t>IGST 2%</a:t>
          </a:r>
        </a:p>
      </dgm:t>
    </dgm:pt>
    <dgm:pt modelId="{E6563010-2262-484D-AD5A-04ACE40A2BD6}" type="parTrans" cxnId="{3B4C08B3-3589-434B-A69B-1A559F2C66DA}">
      <dgm:prSet/>
      <dgm:spPr/>
      <dgm:t>
        <a:bodyPr/>
        <a:lstStyle/>
        <a:p>
          <a:endParaRPr lang="en-US"/>
        </a:p>
      </dgm:t>
    </dgm:pt>
    <dgm:pt modelId="{389E5029-B3E0-44A1-8B44-09F4811E0597}" type="sibTrans" cxnId="{3B4C08B3-3589-434B-A69B-1A559F2C66DA}">
      <dgm:prSet/>
      <dgm:spPr/>
      <dgm:t>
        <a:bodyPr/>
        <a:lstStyle/>
        <a:p>
          <a:endParaRPr lang="en-US"/>
        </a:p>
      </dgm:t>
    </dgm:pt>
    <dgm:pt modelId="{B2241F5D-C101-4BE1-AE16-AB2EC3ED5A79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en-IN" sz="1600" b="0" u="none" dirty="0" smtClean="0">
              <a:latin typeface="Corbel" pitchFamily="34" charset="0"/>
            </a:rPr>
            <a:t>Collect TCS @</a:t>
          </a:r>
        </a:p>
      </dgm:t>
    </dgm:pt>
    <dgm:pt modelId="{1B60AC97-6CD8-43B4-8BC7-6AB89FF55655}" type="parTrans" cxnId="{5FF5ED3B-D007-49C5-AA84-C85269567FAF}">
      <dgm:prSet/>
      <dgm:spPr/>
      <dgm:t>
        <a:bodyPr/>
        <a:lstStyle/>
        <a:p>
          <a:endParaRPr lang="en-US"/>
        </a:p>
      </dgm:t>
    </dgm:pt>
    <dgm:pt modelId="{BFFB7575-D353-484A-8354-BCDD9B1FA9C0}" type="sibTrans" cxnId="{5FF5ED3B-D007-49C5-AA84-C85269567FAF}">
      <dgm:prSet/>
      <dgm:spPr/>
      <dgm:t>
        <a:bodyPr/>
        <a:lstStyle/>
        <a:p>
          <a:endParaRPr lang="en-US"/>
        </a:p>
      </dgm:t>
    </dgm:pt>
    <dgm:pt modelId="{3E2AD0BB-22D5-4E14-9EBF-85943B079F43}" type="pres">
      <dgm:prSet presAssocID="{D9F624F2-9C41-4AF2-8663-A44B6769B0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F1DD0-C614-4477-9500-D796E34618B1}" type="pres">
      <dgm:prSet presAssocID="{D9F624F2-9C41-4AF2-8663-A44B6769B06B}" presName="tSp" presStyleCnt="0"/>
      <dgm:spPr/>
    </dgm:pt>
    <dgm:pt modelId="{F8395C9D-5135-4622-B7D0-896D47D26758}" type="pres">
      <dgm:prSet presAssocID="{D9F624F2-9C41-4AF2-8663-A44B6769B06B}" presName="bSp" presStyleCnt="0"/>
      <dgm:spPr/>
    </dgm:pt>
    <dgm:pt modelId="{BDB12518-4798-4AAE-A629-3C600277A176}" type="pres">
      <dgm:prSet presAssocID="{D9F624F2-9C41-4AF2-8663-A44B6769B06B}" presName="process" presStyleCnt="0"/>
      <dgm:spPr/>
    </dgm:pt>
    <dgm:pt modelId="{571B3D49-6053-4DEE-82DF-A4DFB9F69E7A}" type="pres">
      <dgm:prSet presAssocID="{B1DC1A5F-9AF5-4ED9-933A-F8B3ECF46F94}" presName="composite1" presStyleCnt="0"/>
      <dgm:spPr/>
    </dgm:pt>
    <dgm:pt modelId="{C075A787-13A8-418E-B04F-FBB4C74B5183}" type="pres">
      <dgm:prSet presAssocID="{B1DC1A5F-9AF5-4ED9-933A-F8B3ECF46F94}" presName="dummyNode1" presStyleLbl="node1" presStyleIdx="0" presStyleCnt="4"/>
      <dgm:spPr/>
    </dgm:pt>
    <dgm:pt modelId="{7C43A159-0F8B-4950-A209-7867C2F67C8D}" type="pres">
      <dgm:prSet presAssocID="{B1DC1A5F-9AF5-4ED9-933A-F8B3ECF46F94}" presName="childNode1" presStyleLbl="bgAcc1" presStyleIdx="0" presStyleCnt="4" custScaleY="1248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C8BFE2-C876-4D08-8535-3B62C8867C65}" type="pres">
      <dgm:prSet presAssocID="{B1DC1A5F-9AF5-4ED9-933A-F8B3ECF46F9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9648A8-526B-433E-B0D0-EF6FB53FA3BF}" type="pres">
      <dgm:prSet presAssocID="{B1DC1A5F-9AF5-4ED9-933A-F8B3ECF46F94}" presName="parentNode1" presStyleLbl="node1" presStyleIdx="0" presStyleCnt="4" custLinFactNeighborX="-6363" custLinFactNeighborY="2134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0C6F60-0791-458B-B6CF-74C0BE2431EA}" type="pres">
      <dgm:prSet presAssocID="{B1DC1A5F-9AF5-4ED9-933A-F8B3ECF46F94}" presName="connSite1" presStyleCnt="0"/>
      <dgm:spPr/>
    </dgm:pt>
    <dgm:pt modelId="{F70F69EA-D42E-49DE-B109-4B289C03FD78}" type="pres">
      <dgm:prSet presAssocID="{EEEC0A8E-440A-4184-8361-64941F64273F}" presName="Name9" presStyleLbl="sibTrans2D1" presStyleIdx="0" presStyleCnt="3"/>
      <dgm:spPr/>
      <dgm:t>
        <a:bodyPr/>
        <a:lstStyle/>
        <a:p>
          <a:endParaRPr lang="en-US"/>
        </a:p>
      </dgm:t>
    </dgm:pt>
    <dgm:pt modelId="{190A9F0E-F47C-4051-89AA-A09F8B89D5BA}" type="pres">
      <dgm:prSet presAssocID="{5850269F-82B5-4ABF-AFCA-E85B06DCE758}" presName="composite2" presStyleCnt="0"/>
      <dgm:spPr/>
    </dgm:pt>
    <dgm:pt modelId="{2D9FC18A-20C8-4697-BF06-67639749F4F8}" type="pres">
      <dgm:prSet presAssocID="{5850269F-82B5-4ABF-AFCA-E85B06DCE758}" presName="dummyNode2" presStyleLbl="node1" presStyleIdx="0" presStyleCnt="4"/>
      <dgm:spPr/>
    </dgm:pt>
    <dgm:pt modelId="{E14AA5B8-0145-4344-83D1-9B33846B1ED1}" type="pres">
      <dgm:prSet presAssocID="{5850269F-82B5-4ABF-AFCA-E85B06DCE758}" presName="childNode2" presStyleLbl="bgAcc1" presStyleIdx="1" presStyleCnt="4" custScaleY="124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E9119-C5F5-423D-AD6A-B9B33E2AACD2}" type="pres">
      <dgm:prSet presAssocID="{5850269F-82B5-4ABF-AFCA-E85B06DCE75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A8E33-C9EA-41B5-BCCC-DD0AE476190C}" type="pres">
      <dgm:prSet presAssocID="{5850269F-82B5-4ABF-AFCA-E85B06DCE758}" presName="parentNode2" presStyleLbl="node1" presStyleIdx="1" presStyleCnt="4" custLinFactNeighborX="4666" custLinFactNeighborY="-1545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80FD81-005C-4841-9F26-3BE4D7E8C430}" type="pres">
      <dgm:prSet presAssocID="{5850269F-82B5-4ABF-AFCA-E85B06DCE758}" presName="connSite2" presStyleCnt="0"/>
      <dgm:spPr/>
    </dgm:pt>
    <dgm:pt modelId="{923447A0-19E7-4688-83E0-87CF6EB4CCA6}" type="pres">
      <dgm:prSet presAssocID="{D8E66878-9510-40FC-941C-F84C7150226D}" presName="Name18" presStyleLbl="sibTrans2D1" presStyleIdx="1" presStyleCnt="3"/>
      <dgm:spPr/>
      <dgm:t>
        <a:bodyPr/>
        <a:lstStyle/>
        <a:p>
          <a:endParaRPr lang="en-US"/>
        </a:p>
      </dgm:t>
    </dgm:pt>
    <dgm:pt modelId="{D72BC8E4-D2B9-495B-AA2E-E6C43581AD26}" type="pres">
      <dgm:prSet presAssocID="{6BF22745-E50A-4959-987D-A4A3CBC5D0BD}" presName="composite1" presStyleCnt="0"/>
      <dgm:spPr/>
    </dgm:pt>
    <dgm:pt modelId="{4D5C070B-E115-46FE-A9A1-9AD4AAD89035}" type="pres">
      <dgm:prSet presAssocID="{6BF22745-E50A-4959-987D-A4A3CBC5D0BD}" presName="dummyNode1" presStyleLbl="node1" presStyleIdx="1" presStyleCnt="4"/>
      <dgm:spPr/>
    </dgm:pt>
    <dgm:pt modelId="{5CFAFF55-04C2-4B66-ACDA-B21AC059F7F5}" type="pres">
      <dgm:prSet presAssocID="{6BF22745-E50A-4959-987D-A4A3CBC5D0BD}" presName="childNode1" presStyleLbl="bgAcc1" presStyleIdx="2" presStyleCnt="4" custScaleX="110053" custScaleY="1248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5F4836-F213-416D-8144-2EEA0C614DB3}" type="pres">
      <dgm:prSet presAssocID="{6BF22745-E50A-4959-987D-A4A3CBC5D0B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678AF0-6F2F-4CFA-A360-3532AC09A33B}" type="pres">
      <dgm:prSet presAssocID="{6BF22745-E50A-4959-987D-A4A3CBC5D0BD}" presName="parentNode1" presStyleLbl="node1" presStyleIdx="2" presStyleCnt="4" custScaleX="119744" custLinFactNeighborX="-3476" custLinFactNeighborY="2134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5B320B-246A-49CB-B836-995A9E14A814}" type="pres">
      <dgm:prSet presAssocID="{6BF22745-E50A-4959-987D-A4A3CBC5D0BD}" presName="connSite1" presStyleCnt="0"/>
      <dgm:spPr/>
    </dgm:pt>
    <dgm:pt modelId="{C0702F2E-5A15-4A5E-B532-5BA675C07FEE}" type="pres">
      <dgm:prSet presAssocID="{A3E035EF-50F7-4EEA-ADD2-EA624372DA3E}" presName="Name9" presStyleLbl="sibTrans2D1" presStyleIdx="2" presStyleCnt="3"/>
      <dgm:spPr/>
      <dgm:t>
        <a:bodyPr/>
        <a:lstStyle/>
        <a:p>
          <a:endParaRPr lang="en-US"/>
        </a:p>
      </dgm:t>
    </dgm:pt>
    <dgm:pt modelId="{3EFE7B54-531C-4781-87AA-911B41758DE5}" type="pres">
      <dgm:prSet presAssocID="{9CF91FA8-414E-4125-AD78-D33094EDBF3D}" presName="composite2" presStyleCnt="0"/>
      <dgm:spPr/>
    </dgm:pt>
    <dgm:pt modelId="{FB180914-4F9D-4A0B-8D05-A428D47996F3}" type="pres">
      <dgm:prSet presAssocID="{9CF91FA8-414E-4125-AD78-D33094EDBF3D}" presName="dummyNode2" presStyleLbl="node1" presStyleIdx="2" presStyleCnt="4"/>
      <dgm:spPr/>
    </dgm:pt>
    <dgm:pt modelId="{6CDD2076-BD3C-4D16-B753-D950FF60F209}" type="pres">
      <dgm:prSet presAssocID="{9CF91FA8-414E-4125-AD78-D33094EDBF3D}" presName="childNode2" presStyleLbl="bgAcc1" presStyleIdx="3" presStyleCnt="4" custScaleY="1248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69DCAC-8608-48EA-94E1-57E7C8FE470A}" type="pres">
      <dgm:prSet presAssocID="{9CF91FA8-414E-4125-AD78-D33094EDBF3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1F0910-594B-482E-BABB-BDA83CC2FDD9}" type="pres">
      <dgm:prSet presAssocID="{9CF91FA8-414E-4125-AD78-D33094EDBF3D}" presName="parentNode2" presStyleLbl="node1" presStyleIdx="3" presStyleCnt="4" custLinFactNeighborX="1842" custLinFactNeighborY="-272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E59F2-8393-409D-A494-FACC98458FEF}" type="pres">
      <dgm:prSet presAssocID="{9CF91FA8-414E-4125-AD78-D33094EDBF3D}" presName="connSite2" presStyleCnt="0"/>
      <dgm:spPr/>
    </dgm:pt>
  </dgm:ptLst>
  <dgm:cxnLst>
    <dgm:cxn modelId="{06C42C2A-B00B-4CF3-B519-4869F88EB657}" type="presOf" srcId="{F6B6A5E7-2DC9-45D0-A381-16C6787FDE55}" destId="{4AC8BFE2-C876-4D08-8535-3B62C8867C65}" srcOrd="1" destOrd="2" presId="urn:microsoft.com/office/officeart/2005/8/layout/hProcess4"/>
    <dgm:cxn modelId="{3B4C08B3-3589-434B-A69B-1A559F2C66DA}" srcId="{B1DC1A5F-9AF5-4ED9-933A-F8B3ECF46F94}" destId="{F6B6A5E7-2DC9-45D0-A381-16C6787FDE55}" srcOrd="2" destOrd="0" parTransId="{E6563010-2262-484D-AD5A-04ACE40A2BD6}" sibTransId="{389E5029-B3E0-44A1-8B44-09F4811E0597}"/>
    <dgm:cxn modelId="{A547015C-4171-4357-AC97-7DDA0904EBC2}" type="presOf" srcId="{B2241F5D-C101-4BE1-AE16-AB2EC3ED5A79}" destId="{7C43A159-0F8B-4950-A209-7867C2F67C8D}" srcOrd="0" destOrd="0" presId="urn:microsoft.com/office/officeart/2005/8/layout/hProcess4"/>
    <dgm:cxn modelId="{CCCF01CD-CD60-46D6-9B2D-8930B3142491}" type="presOf" srcId="{A3E035EF-50F7-4EEA-ADD2-EA624372DA3E}" destId="{C0702F2E-5A15-4A5E-B532-5BA675C07FEE}" srcOrd="0" destOrd="0" presId="urn:microsoft.com/office/officeart/2005/8/layout/hProcess4"/>
    <dgm:cxn modelId="{2B272108-01C4-454E-89C6-4DA0CC16E5C0}" srcId="{D9F624F2-9C41-4AF2-8663-A44B6769B06B}" destId="{B1DC1A5F-9AF5-4ED9-933A-F8B3ECF46F94}" srcOrd="0" destOrd="0" parTransId="{DBFC241C-C935-473A-BC72-2E43BC5CE4AE}" sibTransId="{EEEC0A8E-440A-4184-8361-64941F64273F}"/>
    <dgm:cxn modelId="{61562B05-2D7B-4B39-B6D1-626A0E5AB591}" srcId="{6BF22745-E50A-4959-987D-A4A3CBC5D0BD}" destId="{1F4E4721-7B93-4F28-9340-CF63AB3CD138}" srcOrd="0" destOrd="0" parTransId="{B0C70C77-6716-473C-91C1-9946CF3F5254}" sibTransId="{C3139FD3-33F0-436A-9A31-61A642D0B15A}"/>
    <dgm:cxn modelId="{241E040B-C810-40F0-8172-2E38C6C2ED49}" type="presOf" srcId="{B2241F5D-C101-4BE1-AE16-AB2EC3ED5A79}" destId="{4AC8BFE2-C876-4D08-8535-3B62C8867C65}" srcOrd="1" destOrd="0" presId="urn:microsoft.com/office/officeart/2005/8/layout/hProcess4"/>
    <dgm:cxn modelId="{0F07DC8C-1908-4A74-8957-6F50A635D854}" type="presOf" srcId="{5850269F-82B5-4ABF-AFCA-E85B06DCE758}" destId="{085A8E33-C9EA-41B5-BCCC-DD0AE476190C}" srcOrd="0" destOrd="0" presId="urn:microsoft.com/office/officeart/2005/8/layout/hProcess4"/>
    <dgm:cxn modelId="{50F459CD-14B4-4E72-9BAC-956815EC2718}" type="presOf" srcId="{F6051CC7-E7C0-4C2C-BDB2-397898CD3304}" destId="{7C43A159-0F8B-4950-A209-7867C2F67C8D}" srcOrd="0" destOrd="1" presId="urn:microsoft.com/office/officeart/2005/8/layout/hProcess4"/>
    <dgm:cxn modelId="{3FB96D6B-F4E3-4A9B-96A3-EA81CAECD67E}" type="presOf" srcId="{3E2F22FF-73FD-4ED2-9CF4-0AF24F2691FF}" destId="{6CDD2076-BD3C-4D16-B753-D950FF60F209}" srcOrd="0" destOrd="0" presId="urn:microsoft.com/office/officeart/2005/8/layout/hProcess4"/>
    <dgm:cxn modelId="{77874C2D-14F4-4F8D-BC00-3A37F380F777}" type="presOf" srcId="{D8E66878-9510-40FC-941C-F84C7150226D}" destId="{923447A0-19E7-4688-83E0-87CF6EB4CCA6}" srcOrd="0" destOrd="0" presId="urn:microsoft.com/office/officeart/2005/8/layout/hProcess4"/>
    <dgm:cxn modelId="{E7CC931B-6ED7-4616-861D-19FC76643963}" type="presOf" srcId="{322E30AA-5C03-40D9-AB8E-E4640C643CAF}" destId="{E14AA5B8-0145-4344-83D1-9B33846B1ED1}" srcOrd="0" destOrd="0" presId="urn:microsoft.com/office/officeart/2005/8/layout/hProcess4"/>
    <dgm:cxn modelId="{B02742BD-04CC-4271-B137-0C49B7BAC3B1}" type="presOf" srcId="{6BF22745-E50A-4959-987D-A4A3CBC5D0BD}" destId="{95678AF0-6F2F-4CFA-A360-3532AC09A33B}" srcOrd="0" destOrd="0" presId="urn:microsoft.com/office/officeart/2005/8/layout/hProcess4"/>
    <dgm:cxn modelId="{7A032844-72B4-49E4-BED0-90BB0AFD920E}" srcId="{B1DC1A5F-9AF5-4ED9-933A-F8B3ECF46F94}" destId="{F6051CC7-E7C0-4C2C-BDB2-397898CD3304}" srcOrd="1" destOrd="0" parTransId="{9F7E1DDE-A330-47C2-B1F3-34F406A41101}" sibTransId="{821027AF-341B-469E-AC33-0E99321F5E1D}"/>
    <dgm:cxn modelId="{24588303-71BD-4F1C-8BB9-F92198E1B834}" srcId="{D9F624F2-9C41-4AF2-8663-A44B6769B06B}" destId="{6BF22745-E50A-4959-987D-A4A3CBC5D0BD}" srcOrd="2" destOrd="0" parTransId="{B8A9A89D-978A-47BF-BC7A-124327EBACCD}" sibTransId="{A3E035EF-50F7-4EEA-ADD2-EA624372DA3E}"/>
    <dgm:cxn modelId="{3D5D25F7-951C-4CDB-823B-E3D1C5376B78}" type="presOf" srcId="{322E30AA-5C03-40D9-AB8E-E4640C643CAF}" destId="{F1FE9119-C5F5-423D-AD6A-B9B33E2AACD2}" srcOrd="1" destOrd="0" presId="urn:microsoft.com/office/officeart/2005/8/layout/hProcess4"/>
    <dgm:cxn modelId="{1266AF3A-5237-465D-9CB9-F11630982CA2}" type="presOf" srcId="{B1DC1A5F-9AF5-4ED9-933A-F8B3ECF46F94}" destId="{F49648A8-526B-433E-B0D0-EF6FB53FA3BF}" srcOrd="0" destOrd="0" presId="urn:microsoft.com/office/officeart/2005/8/layout/hProcess4"/>
    <dgm:cxn modelId="{F006D19D-D7A0-44C5-B689-67B21AF66494}" type="presOf" srcId="{EEEC0A8E-440A-4184-8361-64941F64273F}" destId="{F70F69EA-D42E-49DE-B109-4B289C03FD78}" srcOrd="0" destOrd="0" presId="urn:microsoft.com/office/officeart/2005/8/layout/hProcess4"/>
    <dgm:cxn modelId="{D993DFD6-8840-41D7-95B4-D42D046A2F70}" srcId="{D9F624F2-9C41-4AF2-8663-A44B6769B06B}" destId="{9CF91FA8-414E-4125-AD78-D33094EDBF3D}" srcOrd="3" destOrd="0" parTransId="{3C15FE7B-1039-4BB2-A201-7C6B0ACECAD7}" sibTransId="{4958BB9F-05D3-46CC-916B-C8BEEF9A21C5}"/>
    <dgm:cxn modelId="{C86AB7C0-AA05-49A1-A899-EF935BC060E1}" srcId="{5850269F-82B5-4ABF-AFCA-E85B06DCE758}" destId="{322E30AA-5C03-40D9-AB8E-E4640C643CAF}" srcOrd="0" destOrd="0" parTransId="{66092FF4-3298-4A28-82DC-60604BD6D171}" sibTransId="{FA327CB4-FB23-4C32-B996-CFF8338BC2E8}"/>
    <dgm:cxn modelId="{1F47C367-521C-484F-86D0-9B51E519FB1E}" type="presOf" srcId="{1F4E4721-7B93-4F28-9340-CF63AB3CD138}" destId="{5CFAFF55-04C2-4B66-ACDA-B21AC059F7F5}" srcOrd="0" destOrd="0" presId="urn:microsoft.com/office/officeart/2005/8/layout/hProcess4"/>
    <dgm:cxn modelId="{5A49379C-CA29-467C-8EF6-885A9F7B6260}" srcId="{D9F624F2-9C41-4AF2-8663-A44B6769B06B}" destId="{5850269F-82B5-4ABF-AFCA-E85B06DCE758}" srcOrd="1" destOrd="0" parTransId="{DAD744F5-FFC9-42E9-A519-D560821F6828}" sibTransId="{D8E66878-9510-40FC-941C-F84C7150226D}"/>
    <dgm:cxn modelId="{7EF836BE-55ED-4681-B121-3900094033A2}" srcId="{9CF91FA8-414E-4125-AD78-D33094EDBF3D}" destId="{3E2F22FF-73FD-4ED2-9CF4-0AF24F2691FF}" srcOrd="0" destOrd="0" parTransId="{AC480A0A-1263-448D-BAFA-66498B09D5B2}" sibTransId="{F5AB0B38-8B19-48E8-AABD-BBFDF92ABD36}"/>
    <dgm:cxn modelId="{5FF5ED3B-D007-49C5-AA84-C85269567FAF}" srcId="{B1DC1A5F-9AF5-4ED9-933A-F8B3ECF46F94}" destId="{B2241F5D-C101-4BE1-AE16-AB2EC3ED5A79}" srcOrd="0" destOrd="0" parTransId="{1B60AC97-6CD8-43B4-8BC7-6AB89FF55655}" sibTransId="{BFFB7575-D353-484A-8354-BCDD9B1FA9C0}"/>
    <dgm:cxn modelId="{3F51BABD-5976-466A-9AA6-E311E01607E5}" type="presOf" srcId="{9CF91FA8-414E-4125-AD78-D33094EDBF3D}" destId="{B41F0910-594B-482E-BABB-BDA83CC2FDD9}" srcOrd="0" destOrd="0" presId="urn:microsoft.com/office/officeart/2005/8/layout/hProcess4"/>
    <dgm:cxn modelId="{FD1A7E2B-5F0A-4363-A85F-71664DA7446A}" type="presOf" srcId="{D9F624F2-9C41-4AF2-8663-A44B6769B06B}" destId="{3E2AD0BB-22D5-4E14-9EBF-85943B079F43}" srcOrd="0" destOrd="0" presId="urn:microsoft.com/office/officeart/2005/8/layout/hProcess4"/>
    <dgm:cxn modelId="{EEDF93AE-FFB5-4A4C-9875-AD123F08F46D}" type="presOf" srcId="{1F4E4721-7B93-4F28-9340-CF63AB3CD138}" destId="{095F4836-F213-416D-8144-2EEA0C614DB3}" srcOrd="1" destOrd="0" presId="urn:microsoft.com/office/officeart/2005/8/layout/hProcess4"/>
    <dgm:cxn modelId="{5B1A9E3C-DFD6-402B-8DD1-B7165DBF2FDC}" type="presOf" srcId="{3E2F22FF-73FD-4ED2-9CF4-0AF24F2691FF}" destId="{2C69DCAC-8608-48EA-94E1-57E7C8FE470A}" srcOrd="1" destOrd="0" presId="urn:microsoft.com/office/officeart/2005/8/layout/hProcess4"/>
    <dgm:cxn modelId="{932625CF-1B46-44F7-B19E-E52372AA1CB1}" type="presOf" srcId="{F6051CC7-E7C0-4C2C-BDB2-397898CD3304}" destId="{4AC8BFE2-C876-4D08-8535-3B62C8867C65}" srcOrd="1" destOrd="1" presId="urn:microsoft.com/office/officeart/2005/8/layout/hProcess4"/>
    <dgm:cxn modelId="{0D84C944-5D6C-4953-9882-13AAD51F331D}" type="presOf" srcId="{F6B6A5E7-2DC9-45D0-A381-16C6787FDE55}" destId="{7C43A159-0F8B-4950-A209-7867C2F67C8D}" srcOrd="0" destOrd="2" presId="urn:microsoft.com/office/officeart/2005/8/layout/hProcess4"/>
    <dgm:cxn modelId="{05715F24-A02F-49A7-9D1D-093E81BCC931}" type="presParOf" srcId="{3E2AD0BB-22D5-4E14-9EBF-85943B079F43}" destId="{CDFF1DD0-C614-4477-9500-D796E34618B1}" srcOrd="0" destOrd="0" presId="urn:microsoft.com/office/officeart/2005/8/layout/hProcess4"/>
    <dgm:cxn modelId="{93AC862B-7CD5-4D6C-B685-37B954EAAD65}" type="presParOf" srcId="{3E2AD0BB-22D5-4E14-9EBF-85943B079F43}" destId="{F8395C9D-5135-4622-B7D0-896D47D26758}" srcOrd="1" destOrd="0" presId="urn:microsoft.com/office/officeart/2005/8/layout/hProcess4"/>
    <dgm:cxn modelId="{D9FD4278-D3FF-4E0E-A39E-26362609383B}" type="presParOf" srcId="{3E2AD0BB-22D5-4E14-9EBF-85943B079F43}" destId="{BDB12518-4798-4AAE-A629-3C600277A176}" srcOrd="2" destOrd="0" presId="urn:microsoft.com/office/officeart/2005/8/layout/hProcess4"/>
    <dgm:cxn modelId="{C05696D0-F440-4CA9-8ADE-8B0517C8BDD7}" type="presParOf" srcId="{BDB12518-4798-4AAE-A629-3C600277A176}" destId="{571B3D49-6053-4DEE-82DF-A4DFB9F69E7A}" srcOrd="0" destOrd="0" presId="urn:microsoft.com/office/officeart/2005/8/layout/hProcess4"/>
    <dgm:cxn modelId="{B1337827-A4ED-412C-9179-CBB2E3A57F07}" type="presParOf" srcId="{571B3D49-6053-4DEE-82DF-A4DFB9F69E7A}" destId="{C075A787-13A8-418E-B04F-FBB4C74B5183}" srcOrd="0" destOrd="0" presId="urn:microsoft.com/office/officeart/2005/8/layout/hProcess4"/>
    <dgm:cxn modelId="{4BA55DC9-8840-4709-B758-B76F7DB4EBCB}" type="presParOf" srcId="{571B3D49-6053-4DEE-82DF-A4DFB9F69E7A}" destId="{7C43A159-0F8B-4950-A209-7867C2F67C8D}" srcOrd="1" destOrd="0" presId="urn:microsoft.com/office/officeart/2005/8/layout/hProcess4"/>
    <dgm:cxn modelId="{FBF99454-A230-452D-8604-E2E3C907C780}" type="presParOf" srcId="{571B3D49-6053-4DEE-82DF-A4DFB9F69E7A}" destId="{4AC8BFE2-C876-4D08-8535-3B62C8867C65}" srcOrd="2" destOrd="0" presId="urn:microsoft.com/office/officeart/2005/8/layout/hProcess4"/>
    <dgm:cxn modelId="{83B18D4C-6D74-4F44-9620-4805CD0F25AF}" type="presParOf" srcId="{571B3D49-6053-4DEE-82DF-A4DFB9F69E7A}" destId="{F49648A8-526B-433E-B0D0-EF6FB53FA3BF}" srcOrd="3" destOrd="0" presId="urn:microsoft.com/office/officeart/2005/8/layout/hProcess4"/>
    <dgm:cxn modelId="{4C3580F2-F17C-46D0-A0BC-0681970C7954}" type="presParOf" srcId="{571B3D49-6053-4DEE-82DF-A4DFB9F69E7A}" destId="{010C6F60-0791-458B-B6CF-74C0BE2431EA}" srcOrd="4" destOrd="0" presId="urn:microsoft.com/office/officeart/2005/8/layout/hProcess4"/>
    <dgm:cxn modelId="{1DA4452F-CDA0-45FF-B8D0-CCAE0F5B3ECE}" type="presParOf" srcId="{BDB12518-4798-4AAE-A629-3C600277A176}" destId="{F70F69EA-D42E-49DE-B109-4B289C03FD78}" srcOrd="1" destOrd="0" presId="urn:microsoft.com/office/officeart/2005/8/layout/hProcess4"/>
    <dgm:cxn modelId="{77DA5E8B-1E05-4E26-8A03-2ACC927B91E0}" type="presParOf" srcId="{BDB12518-4798-4AAE-A629-3C600277A176}" destId="{190A9F0E-F47C-4051-89AA-A09F8B89D5BA}" srcOrd="2" destOrd="0" presId="urn:microsoft.com/office/officeart/2005/8/layout/hProcess4"/>
    <dgm:cxn modelId="{C639AEBB-7A0F-43D3-857C-7570D803092C}" type="presParOf" srcId="{190A9F0E-F47C-4051-89AA-A09F8B89D5BA}" destId="{2D9FC18A-20C8-4697-BF06-67639749F4F8}" srcOrd="0" destOrd="0" presId="urn:microsoft.com/office/officeart/2005/8/layout/hProcess4"/>
    <dgm:cxn modelId="{BFCE3C61-5D62-41A3-99B1-B27A4B491019}" type="presParOf" srcId="{190A9F0E-F47C-4051-89AA-A09F8B89D5BA}" destId="{E14AA5B8-0145-4344-83D1-9B33846B1ED1}" srcOrd="1" destOrd="0" presId="urn:microsoft.com/office/officeart/2005/8/layout/hProcess4"/>
    <dgm:cxn modelId="{7F043BD2-7FFA-443E-AC92-7415C68363E6}" type="presParOf" srcId="{190A9F0E-F47C-4051-89AA-A09F8B89D5BA}" destId="{F1FE9119-C5F5-423D-AD6A-B9B33E2AACD2}" srcOrd="2" destOrd="0" presId="urn:microsoft.com/office/officeart/2005/8/layout/hProcess4"/>
    <dgm:cxn modelId="{401A0C66-A4EB-4739-BF71-7EF4985F10B6}" type="presParOf" srcId="{190A9F0E-F47C-4051-89AA-A09F8B89D5BA}" destId="{085A8E33-C9EA-41B5-BCCC-DD0AE476190C}" srcOrd="3" destOrd="0" presId="urn:microsoft.com/office/officeart/2005/8/layout/hProcess4"/>
    <dgm:cxn modelId="{0222E315-5079-494C-84FB-68DAD5887A1F}" type="presParOf" srcId="{190A9F0E-F47C-4051-89AA-A09F8B89D5BA}" destId="{A480FD81-005C-4841-9F26-3BE4D7E8C430}" srcOrd="4" destOrd="0" presId="urn:microsoft.com/office/officeart/2005/8/layout/hProcess4"/>
    <dgm:cxn modelId="{05C09C77-4A63-4189-900A-EED21F7EE054}" type="presParOf" srcId="{BDB12518-4798-4AAE-A629-3C600277A176}" destId="{923447A0-19E7-4688-83E0-87CF6EB4CCA6}" srcOrd="3" destOrd="0" presId="urn:microsoft.com/office/officeart/2005/8/layout/hProcess4"/>
    <dgm:cxn modelId="{017D6E1E-F431-4463-9F23-45C65B3699F8}" type="presParOf" srcId="{BDB12518-4798-4AAE-A629-3C600277A176}" destId="{D72BC8E4-D2B9-495B-AA2E-E6C43581AD26}" srcOrd="4" destOrd="0" presId="urn:microsoft.com/office/officeart/2005/8/layout/hProcess4"/>
    <dgm:cxn modelId="{8CBEF658-C76F-47AD-8E5F-EE90A790F231}" type="presParOf" srcId="{D72BC8E4-D2B9-495B-AA2E-E6C43581AD26}" destId="{4D5C070B-E115-46FE-A9A1-9AD4AAD89035}" srcOrd="0" destOrd="0" presId="urn:microsoft.com/office/officeart/2005/8/layout/hProcess4"/>
    <dgm:cxn modelId="{FA4E58B1-28DA-4F2C-95B2-62EDC29B37FE}" type="presParOf" srcId="{D72BC8E4-D2B9-495B-AA2E-E6C43581AD26}" destId="{5CFAFF55-04C2-4B66-ACDA-B21AC059F7F5}" srcOrd="1" destOrd="0" presId="urn:microsoft.com/office/officeart/2005/8/layout/hProcess4"/>
    <dgm:cxn modelId="{DA72AE71-FCFD-4DEE-A2CD-56E5F513EA9E}" type="presParOf" srcId="{D72BC8E4-D2B9-495B-AA2E-E6C43581AD26}" destId="{095F4836-F213-416D-8144-2EEA0C614DB3}" srcOrd="2" destOrd="0" presId="urn:microsoft.com/office/officeart/2005/8/layout/hProcess4"/>
    <dgm:cxn modelId="{A4050EA0-449B-4CAA-8889-BD67E96B8C65}" type="presParOf" srcId="{D72BC8E4-D2B9-495B-AA2E-E6C43581AD26}" destId="{95678AF0-6F2F-4CFA-A360-3532AC09A33B}" srcOrd="3" destOrd="0" presId="urn:microsoft.com/office/officeart/2005/8/layout/hProcess4"/>
    <dgm:cxn modelId="{B8726111-99C5-4356-97C6-A3534BC8D1F4}" type="presParOf" srcId="{D72BC8E4-D2B9-495B-AA2E-E6C43581AD26}" destId="{455B320B-246A-49CB-B836-995A9E14A814}" srcOrd="4" destOrd="0" presId="urn:microsoft.com/office/officeart/2005/8/layout/hProcess4"/>
    <dgm:cxn modelId="{93E49B01-810E-40E1-B946-1B16A9540850}" type="presParOf" srcId="{BDB12518-4798-4AAE-A629-3C600277A176}" destId="{C0702F2E-5A15-4A5E-B532-5BA675C07FEE}" srcOrd="5" destOrd="0" presId="urn:microsoft.com/office/officeart/2005/8/layout/hProcess4"/>
    <dgm:cxn modelId="{7A1620A7-2032-4D68-AE5F-8744F42EF83D}" type="presParOf" srcId="{BDB12518-4798-4AAE-A629-3C600277A176}" destId="{3EFE7B54-531C-4781-87AA-911B41758DE5}" srcOrd="6" destOrd="0" presId="urn:microsoft.com/office/officeart/2005/8/layout/hProcess4"/>
    <dgm:cxn modelId="{DB621F73-6E25-43ED-ACD5-5C1AE97028DB}" type="presParOf" srcId="{3EFE7B54-531C-4781-87AA-911B41758DE5}" destId="{FB180914-4F9D-4A0B-8D05-A428D47996F3}" srcOrd="0" destOrd="0" presId="urn:microsoft.com/office/officeart/2005/8/layout/hProcess4"/>
    <dgm:cxn modelId="{DD7C3086-8566-435A-8A90-7B2B0660BCE3}" type="presParOf" srcId="{3EFE7B54-531C-4781-87AA-911B41758DE5}" destId="{6CDD2076-BD3C-4D16-B753-D950FF60F209}" srcOrd="1" destOrd="0" presId="urn:microsoft.com/office/officeart/2005/8/layout/hProcess4"/>
    <dgm:cxn modelId="{ED43080C-06BE-4C70-A76E-35789492115F}" type="presParOf" srcId="{3EFE7B54-531C-4781-87AA-911B41758DE5}" destId="{2C69DCAC-8608-48EA-94E1-57E7C8FE470A}" srcOrd="2" destOrd="0" presId="urn:microsoft.com/office/officeart/2005/8/layout/hProcess4"/>
    <dgm:cxn modelId="{8B1788E9-408A-4777-87AC-533A5DB9358B}" type="presParOf" srcId="{3EFE7B54-531C-4781-87AA-911B41758DE5}" destId="{B41F0910-594B-482E-BABB-BDA83CC2FDD9}" srcOrd="3" destOrd="0" presId="urn:microsoft.com/office/officeart/2005/8/layout/hProcess4"/>
    <dgm:cxn modelId="{06950ACE-6B96-4783-B45B-108D980DB4A7}" type="presParOf" srcId="{3EFE7B54-531C-4781-87AA-911B41758DE5}" destId="{014E59F2-8393-409D-A494-FACC98458FEF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2979D7-1A1A-41EB-87ED-BDF80147FFE4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46F8DE6-CBE9-4D47-B0FC-D46315415583}">
      <dgm:prSet phldrT="[Tex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orbel" pitchFamily="34" charset="0"/>
            </a:rPr>
            <a:t>Voluntary</a:t>
          </a:r>
        </a:p>
      </dgm:t>
    </dgm:pt>
    <dgm:pt modelId="{A21CA87D-A041-4D32-BF66-4D9867140707}" type="parTrans" cxnId="{29C41407-590C-45F4-9AFB-8B48B2958335}">
      <dgm:prSet/>
      <dgm:spPr>
        <a:solidFill>
          <a:srgbClr val="7DDDFF"/>
        </a:solidFill>
        <a:ln>
          <a:noFill/>
        </a:ln>
      </dgm:spPr>
      <dgm:t>
        <a:bodyPr/>
        <a:lstStyle/>
        <a:p>
          <a:endParaRPr lang="en-IN" sz="2400">
            <a:latin typeface="Economica" pitchFamily="50" charset="0"/>
          </a:endParaRPr>
        </a:p>
      </dgm:t>
    </dgm:pt>
    <dgm:pt modelId="{95F76AC8-722E-4DEA-82E5-DE9B8D5E33CC}" type="sibTrans" cxnId="{29C41407-590C-45F4-9AFB-8B48B2958335}">
      <dgm:prSet/>
      <dgm:spPr/>
      <dgm:t>
        <a:bodyPr/>
        <a:lstStyle/>
        <a:p>
          <a:endParaRPr lang="en-IN"/>
        </a:p>
      </dgm:t>
    </dgm:pt>
    <dgm:pt modelId="{DBBF92ED-925D-4926-8878-5BDC413C15ED}">
      <dgm:prSet phldrT="[Text]" custT="1"/>
      <dgm:spPr>
        <a:noFill/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ysClr val="windowText" lastClr="000000"/>
              </a:solidFill>
              <a:latin typeface="Corbel" pitchFamily="34" charset="0"/>
            </a:rPr>
            <a:t>Registration</a:t>
          </a:r>
          <a:endParaRPr lang="en-IN" sz="20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0CD7B669-EE55-45A7-8CCC-D24AE725E1AE}" type="parTrans" cxnId="{1BEC72E4-CD02-4E33-BA18-CF422C477306}">
      <dgm:prSet/>
      <dgm:spPr/>
      <dgm:t>
        <a:bodyPr/>
        <a:lstStyle/>
        <a:p>
          <a:endParaRPr lang="en-IN"/>
        </a:p>
      </dgm:t>
    </dgm:pt>
    <dgm:pt modelId="{5D1BEB79-657E-43F3-89E0-7340A78524C9}" type="sibTrans" cxnId="{1BEC72E4-CD02-4E33-BA18-CF422C477306}">
      <dgm:prSet/>
      <dgm:spPr/>
      <dgm:t>
        <a:bodyPr/>
        <a:lstStyle/>
        <a:p>
          <a:endParaRPr lang="en-IN"/>
        </a:p>
      </dgm:t>
    </dgm:pt>
    <dgm:pt modelId="{1D344EAC-91FD-4156-BFD3-F140557EA31D}">
      <dgm:prSet phldrT="[Tex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orbel" pitchFamily="34" charset="0"/>
            </a:rPr>
            <a:t>Exceeding  Turnover</a:t>
          </a:r>
          <a:endParaRPr lang="en-IN" sz="18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AE00955C-A9B8-429D-A998-427EBCFC8F2A}" type="parTrans" cxnId="{9D91B4FD-1D9B-44B9-AC28-183DA9F8B4F7}">
      <dgm:prSet/>
      <dgm:spPr>
        <a:solidFill>
          <a:srgbClr val="7DDDFF"/>
        </a:solidFill>
        <a:ln>
          <a:noFill/>
        </a:ln>
      </dgm:spPr>
      <dgm:t>
        <a:bodyPr/>
        <a:lstStyle/>
        <a:p>
          <a:endParaRPr lang="en-IN"/>
        </a:p>
      </dgm:t>
    </dgm:pt>
    <dgm:pt modelId="{73D6652F-0343-417C-BF70-85B42366C90F}" type="sibTrans" cxnId="{9D91B4FD-1D9B-44B9-AC28-183DA9F8B4F7}">
      <dgm:prSet/>
      <dgm:spPr/>
      <dgm:t>
        <a:bodyPr/>
        <a:lstStyle/>
        <a:p>
          <a:endParaRPr lang="en-IN"/>
        </a:p>
      </dgm:t>
    </dgm:pt>
    <dgm:pt modelId="{56ED7DB3-2ED7-4D20-9020-B7C2458F8812}">
      <dgm:prSet phldrT="[Tex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sz="1800" b="1" dirty="0" err="1" smtClean="0">
              <a:solidFill>
                <a:sysClr val="windowText" lastClr="000000"/>
              </a:solidFill>
              <a:latin typeface="Corbel" pitchFamily="34" charset="0"/>
            </a:rPr>
            <a:t>Suo</a:t>
          </a:r>
          <a:r>
            <a:rPr lang="en-US" sz="1800" b="1" dirty="0" smtClean="0">
              <a:solidFill>
                <a:sysClr val="windowText" lastClr="000000"/>
              </a:solidFill>
              <a:latin typeface="Corbel" pitchFamily="34" charset="0"/>
            </a:rPr>
            <a:t> </a:t>
          </a:r>
          <a:r>
            <a:rPr lang="en-US" sz="1800" b="1" dirty="0" err="1" smtClean="0">
              <a:solidFill>
                <a:sysClr val="windowText" lastClr="000000"/>
              </a:solidFill>
              <a:latin typeface="Corbel" pitchFamily="34" charset="0"/>
            </a:rPr>
            <a:t>moto</a:t>
          </a:r>
          <a:r>
            <a:rPr lang="en-US" sz="1800" b="1" dirty="0" smtClean="0">
              <a:solidFill>
                <a:sysClr val="windowText" lastClr="000000"/>
              </a:solidFill>
              <a:latin typeface="Corbel" pitchFamily="34" charset="0"/>
            </a:rPr>
            <a:t> by officer</a:t>
          </a:r>
        </a:p>
      </dgm:t>
    </dgm:pt>
    <dgm:pt modelId="{EDFA8BF3-7DE4-4C3D-84B2-A6F02220776B}" type="parTrans" cxnId="{2575CADB-8022-4529-A8AE-9BF520CAAC3D}">
      <dgm:prSet/>
      <dgm:spPr>
        <a:solidFill>
          <a:srgbClr val="7DDDFF"/>
        </a:solidFill>
        <a:ln>
          <a:noFill/>
        </a:ln>
      </dgm:spPr>
      <dgm:t>
        <a:bodyPr/>
        <a:lstStyle/>
        <a:p>
          <a:endParaRPr lang="en-IN"/>
        </a:p>
      </dgm:t>
    </dgm:pt>
    <dgm:pt modelId="{EB30E8EE-BC82-4E75-B84B-79F4AFE36DDF}" type="sibTrans" cxnId="{2575CADB-8022-4529-A8AE-9BF520CAAC3D}">
      <dgm:prSet/>
      <dgm:spPr/>
      <dgm:t>
        <a:bodyPr/>
        <a:lstStyle/>
        <a:p>
          <a:endParaRPr lang="en-IN"/>
        </a:p>
      </dgm:t>
    </dgm:pt>
    <dgm:pt modelId="{35755A9C-460B-47C3-9B23-DECC45F6816C}">
      <dgm:prSet phldrT="[Tex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orbel" pitchFamily="34" charset="0"/>
            </a:rPr>
            <a:t>Existing Registrants</a:t>
          </a:r>
        </a:p>
      </dgm:t>
    </dgm:pt>
    <dgm:pt modelId="{5D8E1568-33A2-4FEA-9523-3A6B90392FE4}" type="parTrans" cxnId="{944E0AF3-B15A-4A87-BEF9-6BB5B6B1E648}">
      <dgm:prSet/>
      <dgm:spPr>
        <a:solidFill>
          <a:srgbClr val="7DDDFF"/>
        </a:solidFill>
        <a:ln>
          <a:noFill/>
        </a:ln>
      </dgm:spPr>
      <dgm:t>
        <a:bodyPr/>
        <a:lstStyle/>
        <a:p>
          <a:endParaRPr lang="en-IN"/>
        </a:p>
      </dgm:t>
    </dgm:pt>
    <dgm:pt modelId="{D703FDC9-AE57-48E3-943E-F777AF838A10}" type="sibTrans" cxnId="{944E0AF3-B15A-4A87-BEF9-6BB5B6B1E648}">
      <dgm:prSet/>
      <dgm:spPr/>
      <dgm:t>
        <a:bodyPr/>
        <a:lstStyle/>
        <a:p>
          <a:endParaRPr lang="en-IN"/>
        </a:p>
      </dgm:t>
    </dgm:pt>
    <dgm:pt modelId="{C8FB6856-E69C-4CB6-9E35-195A7277A701}">
      <dgm:prSet phldrT="[Tex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orbel" pitchFamily="34" charset="0"/>
            </a:rPr>
            <a:t>Compulsory </a:t>
          </a:r>
        </a:p>
      </dgm:t>
    </dgm:pt>
    <dgm:pt modelId="{D4013765-5527-4CBB-BD02-CF7E62F166B9}" type="parTrans" cxnId="{D3C3B5BA-4069-4C87-B06B-64000EDD10A5}">
      <dgm:prSet/>
      <dgm:spPr>
        <a:solidFill>
          <a:srgbClr val="7DDDFF"/>
        </a:solidFill>
        <a:ln>
          <a:noFill/>
        </a:ln>
      </dgm:spPr>
      <dgm:t>
        <a:bodyPr/>
        <a:lstStyle/>
        <a:p>
          <a:endParaRPr lang="en-IN"/>
        </a:p>
      </dgm:t>
    </dgm:pt>
    <dgm:pt modelId="{1961A553-0C34-45CE-9475-827F7B400900}" type="sibTrans" cxnId="{D3C3B5BA-4069-4C87-B06B-64000EDD10A5}">
      <dgm:prSet/>
      <dgm:spPr/>
      <dgm:t>
        <a:bodyPr/>
        <a:lstStyle/>
        <a:p>
          <a:endParaRPr lang="en-IN"/>
        </a:p>
      </dgm:t>
    </dgm:pt>
    <dgm:pt modelId="{0AE0E2A9-8F54-45BF-89A4-3F5DFC76A9B5}">
      <dgm:prSet phldrT="[Tex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orbel" pitchFamily="34" charset="0"/>
            </a:rPr>
            <a:t>Optional</a:t>
          </a:r>
        </a:p>
      </dgm:t>
    </dgm:pt>
    <dgm:pt modelId="{ADC6D6EB-8132-42A9-85D2-651B91027061}" type="parTrans" cxnId="{ED125D13-7767-4FF9-BF5E-F7FFF32CCCE5}">
      <dgm:prSet/>
      <dgm:spPr>
        <a:solidFill>
          <a:srgbClr val="7DDDFF"/>
        </a:solidFill>
        <a:ln>
          <a:noFill/>
        </a:ln>
      </dgm:spPr>
      <dgm:t>
        <a:bodyPr/>
        <a:lstStyle/>
        <a:p>
          <a:endParaRPr lang="en-IN"/>
        </a:p>
      </dgm:t>
    </dgm:pt>
    <dgm:pt modelId="{15CC895E-0FBB-4190-998D-F582F8063986}" type="sibTrans" cxnId="{ED125D13-7767-4FF9-BF5E-F7FFF32CCCE5}">
      <dgm:prSet/>
      <dgm:spPr/>
      <dgm:t>
        <a:bodyPr/>
        <a:lstStyle/>
        <a:p>
          <a:endParaRPr lang="en-IN"/>
        </a:p>
      </dgm:t>
    </dgm:pt>
    <dgm:pt modelId="{F9789C89-8E2B-4B48-90ED-33DEBA56B24F}" type="pres">
      <dgm:prSet presAssocID="{8C2979D7-1A1A-41EB-87ED-BDF80147FF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8084A70-0819-4634-A479-D77F0E5B5611}" type="pres">
      <dgm:prSet presAssocID="{DBBF92ED-925D-4926-8878-5BDC413C15ED}" presName="centerShape" presStyleLbl="node0" presStyleIdx="0" presStyleCnt="1"/>
      <dgm:spPr/>
      <dgm:t>
        <a:bodyPr/>
        <a:lstStyle/>
        <a:p>
          <a:endParaRPr lang="en-IN"/>
        </a:p>
      </dgm:t>
    </dgm:pt>
    <dgm:pt modelId="{B9E9A423-54AC-4BB8-8071-BF89FC00F57A}" type="pres">
      <dgm:prSet presAssocID="{AE00955C-A9B8-429D-A998-427EBCFC8F2A}" presName="parTrans" presStyleLbl="bgSibTrans2D1" presStyleIdx="0" presStyleCnt="6" custScaleX="45834" custLinFactNeighborX="23479" custLinFactNeighborY="10794"/>
      <dgm:spPr/>
      <dgm:t>
        <a:bodyPr/>
        <a:lstStyle/>
        <a:p>
          <a:endParaRPr lang="en-IN"/>
        </a:p>
      </dgm:t>
    </dgm:pt>
    <dgm:pt modelId="{6A85E700-B72C-41B3-95E9-F4D6EE7A958D}" type="pres">
      <dgm:prSet presAssocID="{1D344EAC-91FD-4156-BFD3-F140557EA3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F2A8C2-E58E-443B-A986-04F5C1219735}" type="pres">
      <dgm:prSet presAssocID="{A21CA87D-A041-4D32-BF66-4D9867140707}" presName="parTrans" presStyleLbl="bgSibTrans2D1" presStyleIdx="1" presStyleCnt="6" custScaleX="49055" custLinFactNeighborX="18585" custLinFactNeighborY="48771"/>
      <dgm:spPr/>
      <dgm:t>
        <a:bodyPr/>
        <a:lstStyle/>
        <a:p>
          <a:endParaRPr lang="en-IN"/>
        </a:p>
      </dgm:t>
    </dgm:pt>
    <dgm:pt modelId="{3A89D283-BC07-4AFB-A978-BDED542C408D}" type="pres">
      <dgm:prSet presAssocID="{046F8DE6-CBE9-4D47-B0FC-D463154155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6811D3-86CB-4068-B9E0-1B6A52187CC6}" type="pres">
      <dgm:prSet presAssocID="{EDFA8BF3-7DE4-4C3D-84B2-A6F02220776B}" presName="parTrans" presStyleLbl="bgSibTrans2D1" presStyleIdx="2" presStyleCnt="6" custScaleX="48843" custLinFactNeighborX="4691" custLinFactNeighborY="72495"/>
      <dgm:spPr/>
      <dgm:t>
        <a:bodyPr/>
        <a:lstStyle/>
        <a:p>
          <a:endParaRPr lang="en-IN"/>
        </a:p>
      </dgm:t>
    </dgm:pt>
    <dgm:pt modelId="{B96ED2D1-ACB1-4EBE-B8B9-41B23446DD88}" type="pres">
      <dgm:prSet presAssocID="{56ED7DB3-2ED7-4D20-9020-B7C2458F88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133FE6-AB58-4EEE-8194-B84715C665B3}" type="pres">
      <dgm:prSet presAssocID="{D4013765-5527-4CBB-BD02-CF7E62F166B9}" presName="parTrans" presStyleLbl="bgSibTrans2D1" presStyleIdx="3" presStyleCnt="6" custScaleX="46062" custLinFactNeighborX="-6066" custLinFactNeighborY="72449"/>
      <dgm:spPr/>
      <dgm:t>
        <a:bodyPr/>
        <a:lstStyle/>
        <a:p>
          <a:endParaRPr lang="en-IN"/>
        </a:p>
      </dgm:t>
    </dgm:pt>
    <dgm:pt modelId="{631AD357-27E9-448A-B5BF-2DCEEC6CC3B0}" type="pres">
      <dgm:prSet presAssocID="{C8FB6856-E69C-4CB6-9E35-195A7277A7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4269F6-754A-4132-A569-8C4FF2F9E567}" type="pres">
      <dgm:prSet presAssocID="{ADC6D6EB-8132-42A9-85D2-651B91027061}" presName="parTrans" presStyleLbl="bgSibTrans2D1" presStyleIdx="4" presStyleCnt="6" custScaleX="44993" custLinFactNeighborX="-20116" custLinFactNeighborY="56048"/>
      <dgm:spPr/>
      <dgm:t>
        <a:bodyPr/>
        <a:lstStyle/>
        <a:p>
          <a:endParaRPr lang="en-IN"/>
        </a:p>
      </dgm:t>
    </dgm:pt>
    <dgm:pt modelId="{0B822C19-A7A5-4608-B346-92ACA550BB2A}" type="pres">
      <dgm:prSet presAssocID="{0AE0E2A9-8F54-45BF-89A4-3F5DFC76A9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E4D568-F54B-496B-A3FC-28FC3A70F2AF}" type="pres">
      <dgm:prSet presAssocID="{5D8E1568-33A2-4FEA-9523-3A6B90392FE4}" presName="parTrans" presStyleLbl="bgSibTrans2D1" presStyleIdx="5" presStyleCnt="6" custScaleX="41374" custLinFactNeighborX="-21249" custLinFactNeighborY="-506"/>
      <dgm:spPr/>
      <dgm:t>
        <a:bodyPr/>
        <a:lstStyle/>
        <a:p>
          <a:endParaRPr lang="en-IN"/>
        </a:p>
      </dgm:t>
    </dgm:pt>
    <dgm:pt modelId="{2112AEA9-D11A-4E97-9406-FDAB61D0688C}" type="pres">
      <dgm:prSet presAssocID="{35755A9C-460B-47C3-9B23-DECC45F681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D91B4FD-1D9B-44B9-AC28-183DA9F8B4F7}" srcId="{DBBF92ED-925D-4926-8878-5BDC413C15ED}" destId="{1D344EAC-91FD-4156-BFD3-F140557EA31D}" srcOrd="0" destOrd="0" parTransId="{AE00955C-A9B8-429D-A998-427EBCFC8F2A}" sibTransId="{73D6652F-0343-417C-BF70-85B42366C90F}"/>
    <dgm:cxn modelId="{3004EEBA-9A82-45CF-9E6A-AD52659AEE0D}" type="presOf" srcId="{046F8DE6-CBE9-4D47-B0FC-D46315415583}" destId="{3A89D283-BC07-4AFB-A978-BDED542C408D}" srcOrd="0" destOrd="0" presId="urn:microsoft.com/office/officeart/2005/8/layout/radial4"/>
    <dgm:cxn modelId="{29C41407-590C-45F4-9AFB-8B48B2958335}" srcId="{DBBF92ED-925D-4926-8878-5BDC413C15ED}" destId="{046F8DE6-CBE9-4D47-B0FC-D46315415583}" srcOrd="1" destOrd="0" parTransId="{A21CA87D-A041-4D32-BF66-4D9867140707}" sibTransId="{95F76AC8-722E-4DEA-82E5-DE9B8D5E33CC}"/>
    <dgm:cxn modelId="{2106542E-07CA-4561-AD10-5773E73373C9}" type="presOf" srcId="{DBBF92ED-925D-4926-8878-5BDC413C15ED}" destId="{E8084A70-0819-4634-A479-D77F0E5B5611}" srcOrd="0" destOrd="0" presId="urn:microsoft.com/office/officeart/2005/8/layout/radial4"/>
    <dgm:cxn modelId="{EC2DFD69-D8AB-4334-A6F5-E1904AEE3678}" type="presOf" srcId="{ADC6D6EB-8132-42A9-85D2-651B91027061}" destId="{BC4269F6-754A-4132-A569-8C4FF2F9E567}" srcOrd="0" destOrd="0" presId="urn:microsoft.com/office/officeart/2005/8/layout/radial4"/>
    <dgm:cxn modelId="{BC5D48B4-89B4-474B-B746-E123DB9F87E7}" type="presOf" srcId="{56ED7DB3-2ED7-4D20-9020-B7C2458F8812}" destId="{B96ED2D1-ACB1-4EBE-B8B9-41B23446DD88}" srcOrd="0" destOrd="0" presId="urn:microsoft.com/office/officeart/2005/8/layout/radial4"/>
    <dgm:cxn modelId="{A19E58E6-2C23-419B-BA95-F6DD764C8E08}" type="presOf" srcId="{EDFA8BF3-7DE4-4C3D-84B2-A6F02220776B}" destId="{E56811D3-86CB-4068-B9E0-1B6A52187CC6}" srcOrd="0" destOrd="0" presId="urn:microsoft.com/office/officeart/2005/8/layout/radial4"/>
    <dgm:cxn modelId="{944E0AF3-B15A-4A87-BEF9-6BB5B6B1E648}" srcId="{DBBF92ED-925D-4926-8878-5BDC413C15ED}" destId="{35755A9C-460B-47C3-9B23-DECC45F6816C}" srcOrd="5" destOrd="0" parTransId="{5D8E1568-33A2-4FEA-9523-3A6B90392FE4}" sibTransId="{D703FDC9-AE57-48E3-943E-F777AF838A10}"/>
    <dgm:cxn modelId="{2575CADB-8022-4529-A8AE-9BF520CAAC3D}" srcId="{DBBF92ED-925D-4926-8878-5BDC413C15ED}" destId="{56ED7DB3-2ED7-4D20-9020-B7C2458F8812}" srcOrd="2" destOrd="0" parTransId="{EDFA8BF3-7DE4-4C3D-84B2-A6F02220776B}" sibTransId="{EB30E8EE-BC82-4E75-B84B-79F4AFE36DDF}"/>
    <dgm:cxn modelId="{1BEC72E4-CD02-4E33-BA18-CF422C477306}" srcId="{8C2979D7-1A1A-41EB-87ED-BDF80147FFE4}" destId="{DBBF92ED-925D-4926-8878-5BDC413C15ED}" srcOrd="0" destOrd="0" parTransId="{0CD7B669-EE55-45A7-8CCC-D24AE725E1AE}" sibTransId="{5D1BEB79-657E-43F3-89E0-7340A78524C9}"/>
    <dgm:cxn modelId="{ED125D13-7767-4FF9-BF5E-F7FFF32CCCE5}" srcId="{DBBF92ED-925D-4926-8878-5BDC413C15ED}" destId="{0AE0E2A9-8F54-45BF-89A4-3F5DFC76A9B5}" srcOrd="4" destOrd="0" parTransId="{ADC6D6EB-8132-42A9-85D2-651B91027061}" sibTransId="{15CC895E-0FBB-4190-998D-F582F8063986}"/>
    <dgm:cxn modelId="{111B014A-2E84-44A2-A767-1F87F78A394D}" type="presOf" srcId="{8C2979D7-1A1A-41EB-87ED-BDF80147FFE4}" destId="{F9789C89-8E2B-4B48-90ED-33DEBA56B24F}" srcOrd="0" destOrd="0" presId="urn:microsoft.com/office/officeart/2005/8/layout/radial4"/>
    <dgm:cxn modelId="{FFDDB809-1C2E-4587-83A7-B657C0DE0D61}" type="presOf" srcId="{D4013765-5527-4CBB-BD02-CF7E62F166B9}" destId="{80133FE6-AB58-4EEE-8194-B84715C665B3}" srcOrd="0" destOrd="0" presId="urn:microsoft.com/office/officeart/2005/8/layout/radial4"/>
    <dgm:cxn modelId="{D3C3B5BA-4069-4C87-B06B-64000EDD10A5}" srcId="{DBBF92ED-925D-4926-8878-5BDC413C15ED}" destId="{C8FB6856-E69C-4CB6-9E35-195A7277A701}" srcOrd="3" destOrd="0" parTransId="{D4013765-5527-4CBB-BD02-CF7E62F166B9}" sibTransId="{1961A553-0C34-45CE-9475-827F7B400900}"/>
    <dgm:cxn modelId="{7B5BCE3B-592C-494E-B0C4-86275C2AEE26}" type="presOf" srcId="{C8FB6856-E69C-4CB6-9E35-195A7277A701}" destId="{631AD357-27E9-448A-B5BF-2DCEEC6CC3B0}" srcOrd="0" destOrd="0" presId="urn:microsoft.com/office/officeart/2005/8/layout/radial4"/>
    <dgm:cxn modelId="{A1120B84-6BAF-4F86-9100-EEBA0F5CCBD5}" type="presOf" srcId="{AE00955C-A9B8-429D-A998-427EBCFC8F2A}" destId="{B9E9A423-54AC-4BB8-8071-BF89FC00F57A}" srcOrd="0" destOrd="0" presId="urn:microsoft.com/office/officeart/2005/8/layout/radial4"/>
    <dgm:cxn modelId="{DBF3812F-F409-4095-B3CB-5629E140CCC9}" type="presOf" srcId="{1D344EAC-91FD-4156-BFD3-F140557EA31D}" destId="{6A85E700-B72C-41B3-95E9-F4D6EE7A958D}" srcOrd="0" destOrd="0" presId="urn:microsoft.com/office/officeart/2005/8/layout/radial4"/>
    <dgm:cxn modelId="{9C4562EA-F9CE-479C-949F-4C6A8C717256}" type="presOf" srcId="{5D8E1568-33A2-4FEA-9523-3A6B90392FE4}" destId="{0DE4D568-F54B-496B-A3FC-28FC3A70F2AF}" srcOrd="0" destOrd="0" presId="urn:microsoft.com/office/officeart/2005/8/layout/radial4"/>
    <dgm:cxn modelId="{9C6AB894-1639-4EEA-ABD6-04035DFE54C5}" type="presOf" srcId="{A21CA87D-A041-4D32-BF66-4D9867140707}" destId="{D5F2A8C2-E58E-443B-A986-04F5C1219735}" srcOrd="0" destOrd="0" presId="urn:microsoft.com/office/officeart/2005/8/layout/radial4"/>
    <dgm:cxn modelId="{A27F5532-BE81-4B37-98A0-3AA9A118804A}" type="presOf" srcId="{35755A9C-460B-47C3-9B23-DECC45F6816C}" destId="{2112AEA9-D11A-4E97-9406-FDAB61D0688C}" srcOrd="0" destOrd="0" presId="urn:microsoft.com/office/officeart/2005/8/layout/radial4"/>
    <dgm:cxn modelId="{157E35B9-248C-4E07-BC18-D0377ED4CC31}" type="presOf" srcId="{0AE0E2A9-8F54-45BF-89A4-3F5DFC76A9B5}" destId="{0B822C19-A7A5-4608-B346-92ACA550BB2A}" srcOrd="0" destOrd="0" presId="urn:microsoft.com/office/officeart/2005/8/layout/radial4"/>
    <dgm:cxn modelId="{0346D487-939B-4907-94F9-FB6CE0159278}" type="presParOf" srcId="{F9789C89-8E2B-4B48-90ED-33DEBA56B24F}" destId="{E8084A70-0819-4634-A479-D77F0E5B5611}" srcOrd="0" destOrd="0" presId="urn:microsoft.com/office/officeart/2005/8/layout/radial4"/>
    <dgm:cxn modelId="{92DF5FF0-20EE-4BE5-B40C-B53C25FE31A9}" type="presParOf" srcId="{F9789C89-8E2B-4B48-90ED-33DEBA56B24F}" destId="{B9E9A423-54AC-4BB8-8071-BF89FC00F57A}" srcOrd="1" destOrd="0" presId="urn:microsoft.com/office/officeart/2005/8/layout/radial4"/>
    <dgm:cxn modelId="{A46F9FE1-7FAD-4BF1-85A7-146F0CA05C1A}" type="presParOf" srcId="{F9789C89-8E2B-4B48-90ED-33DEBA56B24F}" destId="{6A85E700-B72C-41B3-95E9-F4D6EE7A958D}" srcOrd="2" destOrd="0" presId="urn:microsoft.com/office/officeart/2005/8/layout/radial4"/>
    <dgm:cxn modelId="{B21DBFC7-7B96-445B-A151-29CCAC3D0DAE}" type="presParOf" srcId="{F9789C89-8E2B-4B48-90ED-33DEBA56B24F}" destId="{D5F2A8C2-E58E-443B-A986-04F5C1219735}" srcOrd="3" destOrd="0" presId="urn:microsoft.com/office/officeart/2005/8/layout/radial4"/>
    <dgm:cxn modelId="{A0F1F22A-98ED-4026-A502-B7A20B77DF6B}" type="presParOf" srcId="{F9789C89-8E2B-4B48-90ED-33DEBA56B24F}" destId="{3A89D283-BC07-4AFB-A978-BDED542C408D}" srcOrd="4" destOrd="0" presId="urn:microsoft.com/office/officeart/2005/8/layout/radial4"/>
    <dgm:cxn modelId="{CE3242DA-4097-40F7-830C-728E3E007FAA}" type="presParOf" srcId="{F9789C89-8E2B-4B48-90ED-33DEBA56B24F}" destId="{E56811D3-86CB-4068-B9E0-1B6A52187CC6}" srcOrd="5" destOrd="0" presId="urn:microsoft.com/office/officeart/2005/8/layout/radial4"/>
    <dgm:cxn modelId="{3DD9D2D0-CED8-4E4C-A3AA-72AEE75DC1FB}" type="presParOf" srcId="{F9789C89-8E2B-4B48-90ED-33DEBA56B24F}" destId="{B96ED2D1-ACB1-4EBE-B8B9-41B23446DD88}" srcOrd="6" destOrd="0" presId="urn:microsoft.com/office/officeart/2005/8/layout/radial4"/>
    <dgm:cxn modelId="{483BC868-C367-489E-A98D-669CD25B2F94}" type="presParOf" srcId="{F9789C89-8E2B-4B48-90ED-33DEBA56B24F}" destId="{80133FE6-AB58-4EEE-8194-B84715C665B3}" srcOrd="7" destOrd="0" presId="urn:microsoft.com/office/officeart/2005/8/layout/radial4"/>
    <dgm:cxn modelId="{CB40917C-7084-49E4-8862-D61B6715AC20}" type="presParOf" srcId="{F9789C89-8E2B-4B48-90ED-33DEBA56B24F}" destId="{631AD357-27E9-448A-B5BF-2DCEEC6CC3B0}" srcOrd="8" destOrd="0" presId="urn:microsoft.com/office/officeart/2005/8/layout/radial4"/>
    <dgm:cxn modelId="{4287D4F3-160F-4C0F-9D36-C855C4EFC3BB}" type="presParOf" srcId="{F9789C89-8E2B-4B48-90ED-33DEBA56B24F}" destId="{BC4269F6-754A-4132-A569-8C4FF2F9E567}" srcOrd="9" destOrd="0" presId="urn:microsoft.com/office/officeart/2005/8/layout/radial4"/>
    <dgm:cxn modelId="{C1F07AD1-00A4-4F94-914B-818FB868CC7E}" type="presParOf" srcId="{F9789C89-8E2B-4B48-90ED-33DEBA56B24F}" destId="{0B822C19-A7A5-4608-B346-92ACA550BB2A}" srcOrd="10" destOrd="0" presId="urn:microsoft.com/office/officeart/2005/8/layout/radial4"/>
    <dgm:cxn modelId="{38D626E9-57D6-4C11-AAD3-B3A99B186560}" type="presParOf" srcId="{F9789C89-8E2B-4B48-90ED-33DEBA56B24F}" destId="{0DE4D568-F54B-496B-A3FC-28FC3A70F2AF}" srcOrd="11" destOrd="0" presId="urn:microsoft.com/office/officeart/2005/8/layout/radial4"/>
    <dgm:cxn modelId="{57327327-D614-4F12-8BC5-7BCB89A661AA}" type="presParOf" srcId="{F9789C89-8E2B-4B48-90ED-33DEBA56B24F}" destId="{2112AEA9-D11A-4E97-9406-FDAB61D0688C}" srcOrd="12" destOrd="0" presId="urn:microsoft.com/office/officeart/2005/8/layout/radial4"/>
  </dgm:cxnLst>
  <dgm:bg/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16CA7-C99B-48DD-AD78-76148F0048E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B26C46E-623D-4260-8BEC-67D6C9DBD3B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3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Includes</a:t>
          </a:r>
          <a:endParaRPr lang="en-IN" sz="3600" b="0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4C4544A8-752D-4319-9319-BEF81EDAF699}" type="parTrans" cxnId="{AD4D8243-CD9E-412A-AD83-45D296FFFA58}">
      <dgm:prSet/>
      <dgm:spPr/>
      <dgm:t>
        <a:bodyPr/>
        <a:lstStyle/>
        <a:p>
          <a:endParaRPr lang="en-IN"/>
        </a:p>
      </dgm:t>
    </dgm:pt>
    <dgm:pt modelId="{0A3644D0-9D32-407C-93E7-9E8026EB054A}" type="sibTrans" cxnId="{AD4D8243-CD9E-412A-AD83-45D296FFFA58}">
      <dgm:prSet/>
      <dgm:spPr/>
      <dgm:t>
        <a:bodyPr/>
        <a:lstStyle/>
        <a:p>
          <a:endParaRPr lang="en-IN"/>
        </a:p>
      </dgm:t>
    </dgm:pt>
    <dgm:pt modelId="{E8813DE1-8664-42AD-AFCD-4E91A611D99B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all taxable supplies</a:t>
          </a:r>
        </a:p>
      </dgm:t>
    </dgm:pt>
    <dgm:pt modelId="{5B615DEE-118B-4180-AAB3-75C2C8B88038}" type="parTrans" cxnId="{2C155558-7228-4B3B-9856-6C2A4ADFCB92}">
      <dgm:prSet/>
      <dgm:spPr/>
      <dgm:t>
        <a:bodyPr/>
        <a:lstStyle/>
        <a:p>
          <a:endParaRPr lang="en-IN"/>
        </a:p>
      </dgm:t>
    </dgm:pt>
    <dgm:pt modelId="{14FBEDD8-7C99-4566-8BE1-C4F35BEAE3B8}" type="sibTrans" cxnId="{2C155558-7228-4B3B-9856-6C2A4ADFCB92}">
      <dgm:prSet/>
      <dgm:spPr/>
      <dgm:t>
        <a:bodyPr/>
        <a:lstStyle/>
        <a:p>
          <a:endParaRPr lang="en-IN"/>
        </a:p>
      </dgm:t>
    </dgm:pt>
    <dgm:pt modelId="{E88112F2-41AB-4DF0-938B-3C9C3C935779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all exempt supplies, </a:t>
          </a:r>
        </a:p>
      </dgm:t>
    </dgm:pt>
    <dgm:pt modelId="{A9CCCB27-4A71-4A7D-B0BF-150DD1D41306}" type="parTrans" cxnId="{E34E5404-FF71-49EE-B0D1-2AE5CFE0ABDC}">
      <dgm:prSet/>
      <dgm:spPr/>
      <dgm:t>
        <a:bodyPr/>
        <a:lstStyle/>
        <a:p>
          <a:endParaRPr lang="en-IN"/>
        </a:p>
      </dgm:t>
    </dgm:pt>
    <dgm:pt modelId="{98359436-B590-4306-9DC8-BE29D5E35537}" type="sibTrans" cxnId="{E34E5404-FF71-49EE-B0D1-2AE5CFE0ABDC}">
      <dgm:prSet/>
      <dgm:spPr/>
      <dgm:t>
        <a:bodyPr/>
        <a:lstStyle/>
        <a:p>
          <a:endParaRPr lang="en-IN"/>
        </a:p>
      </dgm:t>
    </dgm:pt>
    <dgm:pt modelId="{816916D0-4D98-460B-816A-DCB467157FFE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exports of goods or services or both,</a:t>
          </a:r>
        </a:p>
      </dgm:t>
    </dgm:pt>
    <dgm:pt modelId="{2A41EBF0-0A70-479F-BB97-FDB65C1D0C76}" type="parTrans" cxnId="{E3B5010C-CDB7-4E84-BDB2-C72EA8D6B6F7}">
      <dgm:prSet/>
      <dgm:spPr/>
      <dgm:t>
        <a:bodyPr/>
        <a:lstStyle/>
        <a:p>
          <a:endParaRPr lang="en-IN"/>
        </a:p>
      </dgm:t>
    </dgm:pt>
    <dgm:pt modelId="{8151E809-8948-4CAE-82B1-1663B8AA17D2}" type="sibTrans" cxnId="{E3B5010C-CDB7-4E84-BDB2-C72EA8D6B6F7}">
      <dgm:prSet/>
      <dgm:spPr/>
      <dgm:t>
        <a:bodyPr/>
        <a:lstStyle/>
        <a:p>
          <a:endParaRPr lang="en-IN"/>
        </a:p>
      </dgm:t>
    </dgm:pt>
    <dgm:pt modelId="{6F6AAD1B-6DB1-439D-8C72-9780D611E08D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inter-State supplies of persons </a:t>
          </a:r>
          <a:r>
            <a:rPr lang="en-I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having the same PAN</a:t>
          </a:r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,</a:t>
          </a:r>
        </a:p>
      </dgm:t>
    </dgm:pt>
    <dgm:pt modelId="{0C6C860D-C1B1-42C6-A84A-47BEE74AE72E}" type="parTrans" cxnId="{8E48A5BF-47B6-4B1D-B642-4FC2F3265C50}">
      <dgm:prSet/>
      <dgm:spPr/>
      <dgm:t>
        <a:bodyPr/>
        <a:lstStyle/>
        <a:p>
          <a:endParaRPr lang="en-IN"/>
        </a:p>
      </dgm:t>
    </dgm:pt>
    <dgm:pt modelId="{0DFAC5ED-9A08-456C-A106-E4054AC7EE2B}" type="sibTrans" cxnId="{8E48A5BF-47B6-4B1D-B642-4FC2F3265C50}">
      <dgm:prSet/>
      <dgm:spPr/>
      <dgm:t>
        <a:bodyPr/>
        <a:lstStyle/>
        <a:p>
          <a:endParaRPr lang="en-IN"/>
        </a:p>
      </dgm:t>
    </dgm:pt>
    <dgm:pt modelId="{F769FDB8-193B-4FAF-B424-ECD8BCC5B14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IN" sz="3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Excludes</a:t>
          </a:r>
        </a:p>
      </dgm:t>
    </dgm:pt>
    <dgm:pt modelId="{7C3D03D8-AC2E-424F-80A5-DC796C67CC89}" type="parTrans" cxnId="{2BE85A3E-135C-4390-8A15-7E6FE401E3E3}">
      <dgm:prSet/>
      <dgm:spPr/>
      <dgm:t>
        <a:bodyPr/>
        <a:lstStyle/>
        <a:p>
          <a:endParaRPr lang="en-IN"/>
        </a:p>
      </dgm:t>
    </dgm:pt>
    <dgm:pt modelId="{D7B9AE04-CED4-4E67-9F02-28BF4C091329}" type="sibTrans" cxnId="{2BE85A3E-135C-4390-8A15-7E6FE401E3E3}">
      <dgm:prSet/>
      <dgm:spPr/>
      <dgm:t>
        <a:bodyPr/>
        <a:lstStyle/>
        <a:p>
          <a:endParaRPr lang="en-IN"/>
        </a:p>
      </dgm:t>
    </dgm:pt>
    <dgm:pt modelId="{DF2EF2F4-D099-43D9-89BD-55D69A6C0F14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Value of inward supplies on which tax is payable by a person on RCM</a:t>
          </a:r>
        </a:p>
      </dgm:t>
    </dgm:pt>
    <dgm:pt modelId="{901D36D9-3410-4CC4-82CA-36F7E818D943}" type="parTrans" cxnId="{0B4DD9AC-29FD-41CF-A8DF-67776E638EE1}">
      <dgm:prSet/>
      <dgm:spPr/>
      <dgm:t>
        <a:bodyPr/>
        <a:lstStyle/>
        <a:p>
          <a:endParaRPr lang="en-IN"/>
        </a:p>
      </dgm:t>
    </dgm:pt>
    <dgm:pt modelId="{A2CED695-2215-4B52-A0F6-73A076126174}" type="sibTrans" cxnId="{0B4DD9AC-29FD-41CF-A8DF-67776E638EE1}">
      <dgm:prSet/>
      <dgm:spPr/>
      <dgm:t>
        <a:bodyPr/>
        <a:lstStyle/>
        <a:p>
          <a:endParaRPr lang="en-IN"/>
        </a:p>
      </dgm:t>
    </dgm:pt>
    <dgm:pt modelId="{FE54F0AB-0A27-4590-B346-BCD8085934BD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Central tax, State tax, Union territory tax, integrated tax and cess;</a:t>
          </a:r>
        </a:p>
      </dgm:t>
    </dgm:pt>
    <dgm:pt modelId="{E3687947-5542-4B01-A9EA-FC520DF98EA1}" type="parTrans" cxnId="{ABA2E4E9-B0C6-48E5-AADA-D8B82988788A}">
      <dgm:prSet/>
      <dgm:spPr/>
      <dgm:t>
        <a:bodyPr/>
        <a:lstStyle/>
        <a:p>
          <a:endParaRPr lang="en-IN"/>
        </a:p>
      </dgm:t>
    </dgm:pt>
    <dgm:pt modelId="{FB4979EE-69C1-4681-84E9-B0E0FF71BA61}" type="sibTrans" cxnId="{ABA2E4E9-B0C6-48E5-AADA-D8B82988788A}">
      <dgm:prSet/>
      <dgm:spPr/>
      <dgm:t>
        <a:bodyPr/>
        <a:lstStyle/>
        <a:p>
          <a:endParaRPr lang="en-IN"/>
        </a:p>
      </dgm:t>
    </dgm:pt>
    <dgm:pt modelId="{C961E9FB-23DB-4A4D-A96A-D9052B29FD08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The supply of goods, after completion of job work, by a registered job worker shall be treated as the </a:t>
          </a:r>
          <a:r>
            <a:rPr lang="en-I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supply of goods by the principal </a:t>
          </a:r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and not of registered job worker;</a:t>
          </a:r>
        </a:p>
      </dgm:t>
    </dgm:pt>
    <dgm:pt modelId="{D2DD25D4-C5E0-42E5-A276-DC9C42CC37C2}" type="parTrans" cxnId="{E7E3179D-1720-49C9-8E73-9D096AC05347}">
      <dgm:prSet/>
      <dgm:spPr/>
      <dgm:t>
        <a:bodyPr/>
        <a:lstStyle/>
        <a:p>
          <a:endParaRPr lang="en-IN"/>
        </a:p>
      </dgm:t>
    </dgm:pt>
    <dgm:pt modelId="{CCC417CF-9044-4505-86AC-1776C89CB716}" type="sibTrans" cxnId="{E7E3179D-1720-49C9-8E73-9D096AC05347}">
      <dgm:prSet/>
      <dgm:spPr/>
      <dgm:t>
        <a:bodyPr/>
        <a:lstStyle/>
        <a:p>
          <a:endParaRPr lang="en-IN"/>
        </a:p>
      </dgm:t>
    </dgm:pt>
    <dgm:pt modelId="{F66FA576-AB09-4226-9234-E972B1053C13}">
      <dgm:prSet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all supplies made by the taxable person, whether on his own  account </a:t>
          </a:r>
          <a:r>
            <a:rPr lang="en-I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or made on behalf of all his principals </a:t>
          </a:r>
          <a:r>
            <a:rPr lang="en-I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(by an Agent)</a:t>
          </a:r>
        </a:p>
      </dgm:t>
    </dgm:pt>
    <dgm:pt modelId="{5685A356-252C-465C-B917-3798D6BD3BD7}" type="parTrans" cxnId="{57FD8DB4-0BAC-42B0-B8AA-25543AAAA6C2}">
      <dgm:prSet/>
      <dgm:spPr/>
      <dgm:t>
        <a:bodyPr/>
        <a:lstStyle/>
        <a:p>
          <a:endParaRPr lang="en-IN"/>
        </a:p>
      </dgm:t>
    </dgm:pt>
    <dgm:pt modelId="{9DD8804C-C923-4AA8-8B39-06DE1AB79F8B}" type="sibTrans" cxnId="{57FD8DB4-0BAC-42B0-B8AA-25543AAAA6C2}">
      <dgm:prSet/>
      <dgm:spPr/>
      <dgm:t>
        <a:bodyPr/>
        <a:lstStyle/>
        <a:p>
          <a:endParaRPr lang="en-IN"/>
        </a:p>
      </dgm:t>
    </dgm:pt>
    <dgm:pt modelId="{F66EEB56-9837-45EA-A9A9-747215193F91}" type="pres">
      <dgm:prSet presAssocID="{24216CA7-C99B-48DD-AD78-76148F0048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691C1CA-24AC-47FE-9F5C-DB349D2CE6D3}" type="pres">
      <dgm:prSet presAssocID="{DB26C46E-623D-4260-8BEC-67D6C9DBD3BA}" presName="compNode" presStyleCnt="0"/>
      <dgm:spPr/>
    </dgm:pt>
    <dgm:pt modelId="{7BB1D6F9-659B-4F48-8070-8A91D90FEA3C}" type="pres">
      <dgm:prSet presAssocID="{DB26C46E-623D-4260-8BEC-67D6C9DBD3BA}" presName="aNode" presStyleLbl="bgShp" presStyleIdx="0" presStyleCnt="2"/>
      <dgm:spPr/>
      <dgm:t>
        <a:bodyPr/>
        <a:lstStyle/>
        <a:p>
          <a:endParaRPr lang="en-IN"/>
        </a:p>
      </dgm:t>
    </dgm:pt>
    <dgm:pt modelId="{2B7B3C43-3C9E-427A-BFD9-B2C93D655089}" type="pres">
      <dgm:prSet presAssocID="{DB26C46E-623D-4260-8BEC-67D6C9DBD3BA}" presName="textNode" presStyleLbl="bgShp" presStyleIdx="0" presStyleCnt="2"/>
      <dgm:spPr/>
      <dgm:t>
        <a:bodyPr/>
        <a:lstStyle/>
        <a:p>
          <a:endParaRPr lang="en-IN"/>
        </a:p>
      </dgm:t>
    </dgm:pt>
    <dgm:pt modelId="{7B83543B-BCD6-4DA1-8431-A39AB4BAA5E7}" type="pres">
      <dgm:prSet presAssocID="{DB26C46E-623D-4260-8BEC-67D6C9DBD3BA}" presName="compChildNode" presStyleCnt="0"/>
      <dgm:spPr/>
    </dgm:pt>
    <dgm:pt modelId="{4B8C0FEA-2CFA-44BA-97D5-671E5D54EC25}" type="pres">
      <dgm:prSet presAssocID="{DB26C46E-623D-4260-8BEC-67D6C9DBD3BA}" presName="theInnerList" presStyleCnt="0"/>
      <dgm:spPr/>
    </dgm:pt>
    <dgm:pt modelId="{0169EE3B-0792-4848-BB63-6901ADCD6BFC}" type="pres">
      <dgm:prSet presAssocID="{E8813DE1-8664-42AD-AFCD-4E91A611D99B}" presName="childNode" presStyleLbl="node1" presStyleIdx="0" presStyleCnt="8" custLinFactNeighborX="2193" custLinFactNeighborY="-9636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A54B375D-CA9E-43EE-8530-A6E1164E9319}" type="pres">
      <dgm:prSet presAssocID="{E8813DE1-8664-42AD-AFCD-4E91A611D99B}" presName="aSpace2" presStyleCnt="0"/>
      <dgm:spPr/>
    </dgm:pt>
    <dgm:pt modelId="{71E6B35E-FF4B-48C0-8DA9-BB0749588875}" type="pres">
      <dgm:prSet presAssocID="{E88112F2-41AB-4DF0-938B-3C9C3C935779}" presName="childNode" presStyleLbl="node1" presStyleIdx="1" presStyleCnt="8" custLinFactNeighborX="2193" custLinFactNeighborY="-8147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810EFC82-27FB-47BD-9D18-4CC1C9ECB81E}" type="pres">
      <dgm:prSet presAssocID="{E88112F2-41AB-4DF0-938B-3C9C3C935779}" presName="aSpace2" presStyleCnt="0"/>
      <dgm:spPr/>
    </dgm:pt>
    <dgm:pt modelId="{A97BC582-8A8F-47A3-9911-C7BDCFFD768E}" type="pres">
      <dgm:prSet presAssocID="{816916D0-4D98-460B-816A-DCB467157FFE}" presName="childNode" presStyleLbl="node1" presStyleIdx="2" presStyleCnt="8" custLinFactNeighborX="2193" custLinFactNeighborY="-665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B024E0C1-C67D-41F5-B944-C2F5EFB526D7}" type="pres">
      <dgm:prSet presAssocID="{816916D0-4D98-460B-816A-DCB467157FFE}" presName="aSpace2" presStyleCnt="0"/>
      <dgm:spPr/>
    </dgm:pt>
    <dgm:pt modelId="{7853200B-A341-49A3-9210-F4F89D4FEDCF}" type="pres">
      <dgm:prSet presAssocID="{6F6AAD1B-6DB1-439D-8C72-9780D611E08D}" presName="childNode" presStyleLbl="node1" presStyleIdx="3" presStyleCnt="8" custLinFactNeighborX="2193" custLinFactNeighborY="-5167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4D16BAD2-B4CA-4639-B6EC-50F23BAA0D0B}" type="pres">
      <dgm:prSet presAssocID="{6F6AAD1B-6DB1-439D-8C72-9780D611E08D}" presName="aSpace2" presStyleCnt="0"/>
      <dgm:spPr/>
    </dgm:pt>
    <dgm:pt modelId="{9995E7C8-F9F9-4880-A5B3-EA936B9343DA}" type="pres">
      <dgm:prSet presAssocID="{F66FA576-AB09-4226-9234-E972B1053C13}" presName="childNode" presStyleLbl="node1" presStyleIdx="4" presStyleCnt="8" custScaleY="207512" custLinFactNeighborX="2193" custLinFactNeighborY="-497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7B953454-176B-4CED-BC7B-BF97E9C9F74D}" type="pres">
      <dgm:prSet presAssocID="{DB26C46E-623D-4260-8BEC-67D6C9DBD3BA}" presName="aSpace" presStyleCnt="0"/>
      <dgm:spPr/>
    </dgm:pt>
    <dgm:pt modelId="{6CC3322A-D9B0-40C5-8BCA-76CC7FE02710}" type="pres">
      <dgm:prSet presAssocID="{F769FDB8-193B-4FAF-B424-ECD8BCC5B147}" presName="compNode" presStyleCnt="0"/>
      <dgm:spPr/>
    </dgm:pt>
    <dgm:pt modelId="{ABC45A7D-52BC-4D5C-B3CF-311FE4CF4F62}" type="pres">
      <dgm:prSet presAssocID="{F769FDB8-193B-4FAF-B424-ECD8BCC5B147}" presName="aNode" presStyleLbl="bgShp" presStyleIdx="1" presStyleCnt="2"/>
      <dgm:spPr/>
      <dgm:t>
        <a:bodyPr/>
        <a:lstStyle/>
        <a:p>
          <a:endParaRPr lang="en-IN"/>
        </a:p>
      </dgm:t>
    </dgm:pt>
    <dgm:pt modelId="{3D6CFE08-7972-46E7-A63D-20851DD27AFD}" type="pres">
      <dgm:prSet presAssocID="{F769FDB8-193B-4FAF-B424-ECD8BCC5B147}" presName="textNode" presStyleLbl="bgShp" presStyleIdx="1" presStyleCnt="2"/>
      <dgm:spPr/>
      <dgm:t>
        <a:bodyPr/>
        <a:lstStyle/>
        <a:p>
          <a:endParaRPr lang="en-IN"/>
        </a:p>
      </dgm:t>
    </dgm:pt>
    <dgm:pt modelId="{69DE82D2-4F82-4447-AAB0-24F2399D2869}" type="pres">
      <dgm:prSet presAssocID="{F769FDB8-193B-4FAF-B424-ECD8BCC5B147}" presName="compChildNode" presStyleCnt="0"/>
      <dgm:spPr/>
    </dgm:pt>
    <dgm:pt modelId="{D11A7893-65D5-4C73-9653-049D3F37C82B}" type="pres">
      <dgm:prSet presAssocID="{F769FDB8-193B-4FAF-B424-ECD8BCC5B147}" presName="theInnerList" presStyleCnt="0"/>
      <dgm:spPr/>
    </dgm:pt>
    <dgm:pt modelId="{B7EF8369-E924-4039-81BC-5210F1B73EDE}" type="pres">
      <dgm:prSet presAssocID="{DF2EF2F4-D099-43D9-89BD-55D69A6C0F14}" presName="childNode" presStyleLbl="node1" presStyleIdx="5" presStyleCnt="8" custScaleY="235582" custLinFactY="-10942" custLinFactNeighborX="-1915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FA9AEF54-DEE8-4D0E-BF79-76AF9D25CAA5}" type="pres">
      <dgm:prSet presAssocID="{DF2EF2F4-D099-43D9-89BD-55D69A6C0F14}" presName="aSpace2" presStyleCnt="0"/>
      <dgm:spPr/>
    </dgm:pt>
    <dgm:pt modelId="{B6960BF8-8178-47CB-B3C8-A30927E3672E}" type="pres">
      <dgm:prSet presAssocID="{FE54F0AB-0A27-4590-B346-BCD8085934BD}" presName="childNode" presStyleLbl="node1" presStyleIdx="6" presStyleCnt="8" custScaleY="217619" custLinFactNeighborX="-1915" custLinFactNeighborY="-911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870FC186-5053-40B2-B975-3ADC685101CE}" type="pres">
      <dgm:prSet presAssocID="{FE54F0AB-0A27-4590-B346-BCD8085934BD}" presName="aSpace2" presStyleCnt="0"/>
      <dgm:spPr/>
    </dgm:pt>
    <dgm:pt modelId="{CAFFBEE5-307D-47A2-B256-2CD848D93E1D}" type="pres">
      <dgm:prSet presAssocID="{C961E9FB-23DB-4A4D-A96A-D9052B29FD08}" presName="childNode" presStyleLbl="node1" presStyleIdx="7" presStyleCnt="8" custScaleY="730619" custLinFactNeighborX="-1915" custLinFactNeighborY="-569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6013F4D0-A66A-4B69-BE2C-D31E50ECB813}" type="presOf" srcId="{24216CA7-C99B-48DD-AD78-76148F0048E3}" destId="{F66EEB56-9837-45EA-A9A9-747215193F91}" srcOrd="0" destOrd="0" presId="urn:microsoft.com/office/officeart/2005/8/layout/lProcess2"/>
    <dgm:cxn modelId="{E34E5404-FF71-49EE-B0D1-2AE5CFE0ABDC}" srcId="{DB26C46E-623D-4260-8BEC-67D6C9DBD3BA}" destId="{E88112F2-41AB-4DF0-938B-3C9C3C935779}" srcOrd="1" destOrd="0" parTransId="{A9CCCB27-4A71-4A7D-B0BF-150DD1D41306}" sibTransId="{98359436-B590-4306-9DC8-BE29D5E35537}"/>
    <dgm:cxn modelId="{0B4DD9AC-29FD-41CF-A8DF-67776E638EE1}" srcId="{F769FDB8-193B-4FAF-B424-ECD8BCC5B147}" destId="{DF2EF2F4-D099-43D9-89BD-55D69A6C0F14}" srcOrd="0" destOrd="0" parTransId="{901D36D9-3410-4CC4-82CA-36F7E818D943}" sibTransId="{A2CED695-2215-4B52-A0F6-73A076126174}"/>
    <dgm:cxn modelId="{F18B59D5-8036-4D7A-ACC7-811C7BCFBF22}" type="presOf" srcId="{F66FA576-AB09-4226-9234-E972B1053C13}" destId="{9995E7C8-F9F9-4880-A5B3-EA936B9343DA}" srcOrd="0" destOrd="0" presId="urn:microsoft.com/office/officeart/2005/8/layout/lProcess2"/>
    <dgm:cxn modelId="{F5FD463A-CAB3-4AD9-94EE-FA2F8C378269}" type="presOf" srcId="{F769FDB8-193B-4FAF-B424-ECD8BCC5B147}" destId="{ABC45A7D-52BC-4D5C-B3CF-311FE4CF4F62}" srcOrd="0" destOrd="0" presId="urn:microsoft.com/office/officeart/2005/8/layout/lProcess2"/>
    <dgm:cxn modelId="{E3B5010C-CDB7-4E84-BDB2-C72EA8D6B6F7}" srcId="{DB26C46E-623D-4260-8BEC-67D6C9DBD3BA}" destId="{816916D0-4D98-460B-816A-DCB467157FFE}" srcOrd="2" destOrd="0" parTransId="{2A41EBF0-0A70-479F-BB97-FDB65C1D0C76}" sibTransId="{8151E809-8948-4CAE-82B1-1663B8AA17D2}"/>
    <dgm:cxn modelId="{11ECEFBE-D91B-48CB-9455-E37A3C143654}" type="presOf" srcId="{C961E9FB-23DB-4A4D-A96A-D9052B29FD08}" destId="{CAFFBEE5-307D-47A2-B256-2CD848D93E1D}" srcOrd="0" destOrd="0" presId="urn:microsoft.com/office/officeart/2005/8/layout/lProcess2"/>
    <dgm:cxn modelId="{73016D17-38A3-43F9-A0F6-3ABB34EE1BB4}" type="presOf" srcId="{FE54F0AB-0A27-4590-B346-BCD8085934BD}" destId="{B6960BF8-8178-47CB-B3C8-A30927E3672E}" srcOrd="0" destOrd="0" presId="urn:microsoft.com/office/officeart/2005/8/layout/lProcess2"/>
    <dgm:cxn modelId="{BEA5F23D-DDE2-48F2-9C6D-07C02BEAB9D7}" type="presOf" srcId="{E8813DE1-8664-42AD-AFCD-4E91A611D99B}" destId="{0169EE3B-0792-4848-BB63-6901ADCD6BFC}" srcOrd="0" destOrd="0" presId="urn:microsoft.com/office/officeart/2005/8/layout/lProcess2"/>
    <dgm:cxn modelId="{E9421A73-BEBE-4E42-9783-85F3C4BFF273}" type="presOf" srcId="{816916D0-4D98-460B-816A-DCB467157FFE}" destId="{A97BC582-8A8F-47A3-9911-C7BDCFFD768E}" srcOrd="0" destOrd="0" presId="urn:microsoft.com/office/officeart/2005/8/layout/lProcess2"/>
    <dgm:cxn modelId="{E7E3179D-1720-49C9-8E73-9D096AC05347}" srcId="{F769FDB8-193B-4FAF-B424-ECD8BCC5B147}" destId="{C961E9FB-23DB-4A4D-A96A-D9052B29FD08}" srcOrd="2" destOrd="0" parTransId="{D2DD25D4-C5E0-42E5-A276-DC9C42CC37C2}" sibTransId="{CCC417CF-9044-4505-86AC-1776C89CB716}"/>
    <dgm:cxn modelId="{B41DFDC4-A9E9-4D9D-A885-F12B44D7CA42}" type="presOf" srcId="{6F6AAD1B-6DB1-439D-8C72-9780D611E08D}" destId="{7853200B-A341-49A3-9210-F4F89D4FEDCF}" srcOrd="0" destOrd="0" presId="urn:microsoft.com/office/officeart/2005/8/layout/lProcess2"/>
    <dgm:cxn modelId="{8E48A5BF-47B6-4B1D-B642-4FC2F3265C50}" srcId="{DB26C46E-623D-4260-8BEC-67D6C9DBD3BA}" destId="{6F6AAD1B-6DB1-439D-8C72-9780D611E08D}" srcOrd="3" destOrd="0" parTransId="{0C6C860D-C1B1-42C6-A84A-47BEE74AE72E}" sibTransId="{0DFAC5ED-9A08-456C-A106-E4054AC7EE2B}"/>
    <dgm:cxn modelId="{68527426-B95A-4F60-A5E7-BE717A125573}" type="presOf" srcId="{DB26C46E-623D-4260-8BEC-67D6C9DBD3BA}" destId="{2B7B3C43-3C9E-427A-BFD9-B2C93D655089}" srcOrd="1" destOrd="0" presId="urn:microsoft.com/office/officeart/2005/8/layout/lProcess2"/>
    <dgm:cxn modelId="{3A9DA5E8-95AD-43DB-8E46-7DB36DC00C79}" type="presOf" srcId="{DF2EF2F4-D099-43D9-89BD-55D69A6C0F14}" destId="{B7EF8369-E924-4039-81BC-5210F1B73EDE}" srcOrd="0" destOrd="0" presId="urn:microsoft.com/office/officeart/2005/8/layout/lProcess2"/>
    <dgm:cxn modelId="{57FD8DB4-0BAC-42B0-B8AA-25543AAAA6C2}" srcId="{DB26C46E-623D-4260-8BEC-67D6C9DBD3BA}" destId="{F66FA576-AB09-4226-9234-E972B1053C13}" srcOrd="4" destOrd="0" parTransId="{5685A356-252C-465C-B917-3798D6BD3BD7}" sibTransId="{9DD8804C-C923-4AA8-8B39-06DE1AB79F8B}"/>
    <dgm:cxn modelId="{C38BB7D9-60A9-4A85-8C17-2AF946D99737}" type="presOf" srcId="{F769FDB8-193B-4FAF-B424-ECD8BCC5B147}" destId="{3D6CFE08-7972-46E7-A63D-20851DD27AFD}" srcOrd="1" destOrd="0" presId="urn:microsoft.com/office/officeart/2005/8/layout/lProcess2"/>
    <dgm:cxn modelId="{2C155558-7228-4B3B-9856-6C2A4ADFCB92}" srcId="{DB26C46E-623D-4260-8BEC-67D6C9DBD3BA}" destId="{E8813DE1-8664-42AD-AFCD-4E91A611D99B}" srcOrd="0" destOrd="0" parTransId="{5B615DEE-118B-4180-AAB3-75C2C8B88038}" sibTransId="{14FBEDD8-7C99-4566-8BE1-C4F35BEAE3B8}"/>
    <dgm:cxn modelId="{AD4D8243-CD9E-412A-AD83-45D296FFFA58}" srcId="{24216CA7-C99B-48DD-AD78-76148F0048E3}" destId="{DB26C46E-623D-4260-8BEC-67D6C9DBD3BA}" srcOrd="0" destOrd="0" parTransId="{4C4544A8-752D-4319-9319-BEF81EDAF699}" sibTransId="{0A3644D0-9D32-407C-93E7-9E8026EB054A}"/>
    <dgm:cxn modelId="{3A794319-CAF5-483D-BB1D-8C3DB620FFFE}" type="presOf" srcId="{E88112F2-41AB-4DF0-938B-3C9C3C935779}" destId="{71E6B35E-FF4B-48C0-8DA9-BB0749588875}" srcOrd="0" destOrd="0" presId="urn:microsoft.com/office/officeart/2005/8/layout/lProcess2"/>
    <dgm:cxn modelId="{8A8BA9C7-EC4B-4F08-AB3A-BD1F19339C2D}" type="presOf" srcId="{DB26C46E-623D-4260-8BEC-67D6C9DBD3BA}" destId="{7BB1D6F9-659B-4F48-8070-8A91D90FEA3C}" srcOrd="0" destOrd="0" presId="urn:microsoft.com/office/officeart/2005/8/layout/lProcess2"/>
    <dgm:cxn modelId="{2BE85A3E-135C-4390-8A15-7E6FE401E3E3}" srcId="{24216CA7-C99B-48DD-AD78-76148F0048E3}" destId="{F769FDB8-193B-4FAF-B424-ECD8BCC5B147}" srcOrd="1" destOrd="0" parTransId="{7C3D03D8-AC2E-424F-80A5-DC796C67CC89}" sibTransId="{D7B9AE04-CED4-4E67-9F02-28BF4C091329}"/>
    <dgm:cxn modelId="{ABA2E4E9-B0C6-48E5-AADA-D8B82988788A}" srcId="{F769FDB8-193B-4FAF-B424-ECD8BCC5B147}" destId="{FE54F0AB-0A27-4590-B346-BCD8085934BD}" srcOrd="1" destOrd="0" parTransId="{E3687947-5542-4B01-A9EA-FC520DF98EA1}" sibTransId="{FB4979EE-69C1-4681-84E9-B0E0FF71BA61}"/>
    <dgm:cxn modelId="{0E4F5052-6CCC-460F-9CDD-1B1399D9087E}" type="presParOf" srcId="{F66EEB56-9837-45EA-A9A9-747215193F91}" destId="{3691C1CA-24AC-47FE-9F5C-DB349D2CE6D3}" srcOrd="0" destOrd="0" presId="urn:microsoft.com/office/officeart/2005/8/layout/lProcess2"/>
    <dgm:cxn modelId="{86B94495-64FB-4C2E-A060-BCACFF59553D}" type="presParOf" srcId="{3691C1CA-24AC-47FE-9F5C-DB349D2CE6D3}" destId="{7BB1D6F9-659B-4F48-8070-8A91D90FEA3C}" srcOrd="0" destOrd="0" presId="urn:microsoft.com/office/officeart/2005/8/layout/lProcess2"/>
    <dgm:cxn modelId="{FCBA9BDC-9B56-49AF-B645-B277F3ECF687}" type="presParOf" srcId="{3691C1CA-24AC-47FE-9F5C-DB349D2CE6D3}" destId="{2B7B3C43-3C9E-427A-BFD9-B2C93D655089}" srcOrd="1" destOrd="0" presId="urn:microsoft.com/office/officeart/2005/8/layout/lProcess2"/>
    <dgm:cxn modelId="{0F115C29-8469-4AFB-999A-0BD22209A085}" type="presParOf" srcId="{3691C1CA-24AC-47FE-9F5C-DB349D2CE6D3}" destId="{7B83543B-BCD6-4DA1-8431-A39AB4BAA5E7}" srcOrd="2" destOrd="0" presId="urn:microsoft.com/office/officeart/2005/8/layout/lProcess2"/>
    <dgm:cxn modelId="{85A3F1CF-9C5D-4EF2-8FE6-705B53856AC3}" type="presParOf" srcId="{7B83543B-BCD6-4DA1-8431-A39AB4BAA5E7}" destId="{4B8C0FEA-2CFA-44BA-97D5-671E5D54EC25}" srcOrd="0" destOrd="0" presId="urn:microsoft.com/office/officeart/2005/8/layout/lProcess2"/>
    <dgm:cxn modelId="{3E7FF2CD-EE60-4A2D-9340-B753DBFB8000}" type="presParOf" srcId="{4B8C0FEA-2CFA-44BA-97D5-671E5D54EC25}" destId="{0169EE3B-0792-4848-BB63-6901ADCD6BFC}" srcOrd="0" destOrd="0" presId="urn:microsoft.com/office/officeart/2005/8/layout/lProcess2"/>
    <dgm:cxn modelId="{4FC16B40-2E4D-4B0C-9C9A-820B5C35E441}" type="presParOf" srcId="{4B8C0FEA-2CFA-44BA-97D5-671E5D54EC25}" destId="{A54B375D-CA9E-43EE-8530-A6E1164E9319}" srcOrd="1" destOrd="0" presId="urn:microsoft.com/office/officeart/2005/8/layout/lProcess2"/>
    <dgm:cxn modelId="{BB8BC122-4A31-4C61-A010-49662F2BBB72}" type="presParOf" srcId="{4B8C0FEA-2CFA-44BA-97D5-671E5D54EC25}" destId="{71E6B35E-FF4B-48C0-8DA9-BB0749588875}" srcOrd="2" destOrd="0" presId="urn:microsoft.com/office/officeart/2005/8/layout/lProcess2"/>
    <dgm:cxn modelId="{F09F2655-18E4-4B43-8120-EEC2413BB509}" type="presParOf" srcId="{4B8C0FEA-2CFA-44BA-97D5-671E5D54EC25}" destId="{810EFC82-27FB-47BD-9D18-4CC1C9ECB81E}" srcOrd="3" destOrd="0" presId="urn:microsoft.com/office/officeart/2005/8/layout/lProcess2"/>
    <dgm:cxn modelId="{A886D94D-805E-4E5E-95B9-006E06B3A343}" type="presParOf" srcId="{4B8C0FEA-2CFA-44BA-97D5-671E5D54EC25}" destId="{A97BC582-8A8F-47A3-9911-C7BDCFFD768E}" srcOrd="4" destOrd="0" presId="urn:microsoft.com/office/officeart/2005/8/layout/lProcess2"/>
    <dgm:cxn modelId="{AA4E8DA9-1614-483A-BABD-9DBAEE8482D8}" type="presParOf" srcId="{4B8C0FEA-2CFA-44BA-97D5-671E5D54EC25}" destId="{B024E0C1-C67D-41F5-B944-C2F5EFB526D7}" srcOrd="5" destOrd="0" presId="urn:microsoft.com/office/officeart/2005/8/layout/lProcess2"/>
    <dgm:cxn modelId="{1F1AA3BB-7628-46DF-BD9D-03A2F62A5161}" type="presParOf" srcId="{4B8C0FEA-2CFA-44BA-97D5-671E5D54EC25}" destId="{7853200B-A341-49A3-9210-F4F89D4FEDCF}" srcOrd="6" destOrd="0" presId="urn:microsoft.com/office/officeart/2005/8/layout/lProcess2"/>
    <dgm:cxn modelId="{2ABD5A53-344C-4E91-A98F-68D86AC3EA99}" type="presParOf" srcId="{4B8C0FEA-2CFA-44BA-97D5-671E5D54EC25}" destId="{4D16BAD2-B4CA-4639-B6EC-50F23BAA0D0B}" srcOrd="7" destOrd="0" presId="urn:microsoft.com/office/officeart/2005/8/layout/lProcess2"/>
    <dgm:cxn modelId="{13734A4A-0818-42F6-982B-644775ADAA7F}" type="presParOf" srcId="{4B8C0FEA-2CFA-44BA-97D5-671E5D54EC25}" destId="{9995E7C8-F9F9-4880-A5B3-EA936B9343DA}" srcOrd="8" destOrd="0" presId="urn:microsoft.com/office/officeart/2005/8/layout/lProcess2"/>
    <dgm:cxn modelId="{5B240630-3ECB-49A9-9379-7492E9BA4E28}" type="presParOf" srcId="{F66EEB56-9837-45EA-A9A9-747215193F91}" destId="{7B953454-176B-4CED-BC7B-BF97E9C9F74D}" srcOrd="1" destOrd="0" presId="urn:microsoft.com/office/officeart/2005/8/layout/lProcess2"/>
    <dgm:cxn modelId="{605F5DC2-32B0-4807-9A35-BEC1527402AB}" type="presParOf" srcId="{F66EEB56-9837-45EA-A9A9-747215193F91}" destId="{6CC3322A-D9B0-40C5-8BCA-76CC7FE02710}" srcOrd="2" destOrd="0" presId="urn:microsoft.com/office/officeart/2005/8/layout/lProcess2"/>
    <dgm:cxn modelId="{7E959DC8-1D3D-40E2-92E4-9D07F7755222}" type="presParOf" srcId="{6CC3322A-D9B0-40C5-8BCA-76CC7FE02710}" destId="{ABC45A7D-52BC-4D5C-B3CF-311FE4CF4F62}" srcOrd="0" destOrd="0" presId="urn:microsoft.com/office/officeart/2005/8/layout/lProcess2"/>
    <dgm:cxn modelId="{97025EA0-9FB9-4448-AF66-9B24941B78B3}" type="presParOf" srcId="{6CC3322A-D9B0-40C5-8BCA-76CC7FE02710}" destId="{3D6CFE08-7972-46E7-A63D-20851DD27AFD}" srcOrd="1" destOrd="0" presId="urn:microsoft.com/office/officeart/2005/8/layout/lProcess2"/>
    <dgm:cxn modelId="{90F19BE2-8217-479A-A2BC-07624B523CD5}" type="presParOf" srcId="{6CC3322A-D9B0-40C5-8BCA-76CC7FE02710}" destId="{69DE82D2-4F82-4447-AAB0-24F2399D2869}" srcOrd="2" destOrd="0" presId="urn:microsoft.com/office/officeart/2005/8/layout/lProcess2"/>
    <dgm:cxn modelId="{21FE917C-F399-425E-B3FD-26DF8522582F}" type="presParOf" srcId="{69DE82D2-4F82-4447-AAB0-24F2399D2869}" destId="{D11A7893-65D5-4C73-9653-049D3F37C82B}" srcOrd="0" destOrd="0" presId="urn:microsoft.com/office/officeart/2005/8/layout/lProcess2"/>
    <dgm:cxn modelId="{1193135A-3D3A-4E90-88CE-4EFAEA17755A}" type="presParOf" srcId="{D11A7893-65D5-4C73-9653-049D3F37C82B}" destId="{B7EF8369-E924-4039-81BC-5210F1B73EDE}" srcOrd="0" destOrd="0" presId="urn:microsoft.com/office/officeart/2005/8/layout/lProcess2"/>
    <dgm:cxn modelId="{2E4B300A-576C-4F79-A1D0-23B9934F6139}" type="presParOf" srcId="{D11A7893-65D5-4C73-9653-049D3F37C82B}" destId="{FA9AEF54-DEE8-4D0E-BF79-76AF9D25CAA5}" srcOrd="1" destOrd="0" presId="urn:microsoft.com/office/officeart/2005/8/layout/lProcess2"/>
    <dgm:cxn modelId="{5FB6D74A-D2D1-4EBE-BA6A-021F0B8AE7BB}" type="presParOf" srcId="{D11A7893-65D5-4C73-9653-049D3F37C82B}" destId="{B6960BF8-8178-47CB-B3C8-A30927E3672E}" srcOrd="2" destOrd="0" presId="urn:microsoft.com/office/officeart/2005/8/layout/lProcess2"/>
    <dgm:cxn modelId="{816541C5-8EEC-41CB-946B-ABF5EFAF2AD4}" type="presParOf" srcId="{D11A7893-65D5-4C73-9653-049D3F37C82B}" destId="{870FC186-5053-40B2-B975-3ADC685101CE}" srcOrd="3" destOrd="0" presId="urn:microsoft.com/office/officeart/2005/8/layout/lProcess2"/>
    <dgm:cxn modelId="{E599866B-6079-4FF0-93E1-C571F69A3E2E}" type="presParOf" srcId="{D11A7893-65D5-4C73-9653-049D3F37C82B}" destId="{CAFFBEE5-307D-47A2-B256-2CD848D93E1D}" srcOrd="4" destOrd="0" presId="urn:microsoft.com/office/officeart/2005/8/layout/l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216CA7-C99B-48DD-AD78-76148F0048E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B26C46E-623D-4260-8BEC-67D6C9DBD3BA}">
      <dgm:prSet phldrT="[Text]" custT="1"/>
      <dgm:spPr>
        <a:solidFill>
          <a:srgbClr val="7DDDFF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a place from where the </a:t>
          </a:r>
          <a:r>
            <a:rPr lang="en-IN" sz="2000" b="1" dirty="0" smtClean="0">
              <a:solidFill>
                <a:sysClr val="windowText" lastClr="000000"/>
              </a:solidFill>
              <a:latin typeface="Corbel" pitchFamily="34" charset="0"/>
            </a:rPr>
            <a:t>business is ordinarily carried </a:t>
          </a:r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on,</a:t>
          </a:r>
          <a:endParaRPr lang="en-IN" sz="2000" b="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0A3644D0-9D32-407C-93E7-9E8026EB054A}" type="sibTrans" cxnId="{AD4D8243-CD9E-412A-AD83-45D296FFFA58}">
      <dgm:prSet/>
      <dgm:spPr/>
      <dgm:t>
        <a:bodyPr/>
        <a:lstStyle/>
        <a:p>
          <a:endParaRPr lang="en-IN"/>
        </a:p>
      </dgm:t>
    </dgm:pt>
    <dgm:pt modelId="{4C4544A8-752D-4319-9319-BEF81EDAF699}" type="parTrans" cxnId="{AD4D8243-CD9E-412A-AD83-45D296FFFA58}">
      <dgm:prSet/>
      <dgm:spPr/>
      <dgm:t>
        <a:bodyPr/>
        <a:lstStyle/>
        <a:p>
          <a:endParaRPr lang="en-IN"/>
        </a:p>
      </dgm:t>
    </dgm:pt>
    <dgm:pt modelId="{F76718C2-FDB4-4393-826A-14F415381FD1}">
      <dgm:prSet phldrT="[Text]" custT="1"/>
      <dgm:spPr>
        <a:solidFill>
          <a:srgbClr val="7DDDFF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a place where a taxable person </a:t>
          </a:r>
          <a:r>
            <a:rPr lang="en-IN" sz="2000" b="1" dirty="0" smtClean="0">
              <a:solidFill>
                <a:sysClr val="windowText" lastClr="000000"/>
              </a:solidFill>
              <a:latin typeface="Corbel" pitchFamily="34" charset="0"/>
            </a:rPr>
            <a:t>maintains his books </a:t>
          </a:r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of account;</a:t>
          </a:r>
          <a:endParaRPr lang="en-IN" sz="2000" b="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9EB06902-EA4F-401A-8BDB-226F0C1ED4A8}" type="parTrans" cxnId="{615763A2-D7D8-412E-B67B-A4C295D013B9}">
      <dgm:prSet/>
      <dgm:spPr/>
      <dgm:t>
        <a:bodyPr/>
        <a:lstStyle/>
        <a:p>
          <a:endParaRPr lang="en-IN"/>
        </a:p>
      </dgm:t>
    </dgm:pt>
    <dgm:pt modelId="{5D69F30D-D5F7-4EC7-A5A7-8784321E5796}" type="sibTrans" cxnId="{615763A2-D7D8-412E-B67B-A4C295D013B9}">
      <dgm:prSet/>
      <dgm:spPr/>
      <dgm:t>
        <a:bodyPr/>
        <a:lstStyle/>
        <a:p>
          <a:endParaRPr lang="en-IN"/>
        </a:p>
      </dgm:t>
    </dgm:pt>
    <dgm:pt modelId="{3350572B-F927-47E2-9DDC-B5A97BF9E75A}">
      <dgm:prSet phldrT="[Text]" custT="1"/>
      <dgm:spPr>
        <a:solidFill>
          <a:srgbClr val="7DDDFF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a place where a taxable person is engaged in business through an </a:t>
          </a:r>
          <a:r>
            <a:rPr lang="en-IN" sz="2000" b="1" dirty="0" smtClean="0">
              <a:solidFill>
                <a:sysClr val="windowText" lastClr="000000"/>
              </a:solidFill>
              <a:latin typeface="Corbel" pitchFamily="34" charset="0"/>
            </a:rPr>
            <a:t>agent</a:t>
          </a:r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, by whatever name called;</a:t>
          </a:r>
          <a:endParaRPr lang="en-IN" sz="2000" b="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42EE9622-1FCA-4D20-875C-231A7142E1DF}" type="parTrans" cxnId="{AF49D419-061B-429E-86D4-DE041B6BDDB9}">
      <dgm:prSet/>
      <dgm:spPr/>
      <dgm:t>
        <a:bodyPr/>
        <a:lstStyle/>
        <a:p>
          <a:endParaRPr lang="en-IN"/>
        </a:p>
      </dgm:t>
    </dgm:pt>
    <dgm:pt modelId="{A6C737AC-D082-4D73-90D2-D56E22ED19A4}" type="sibTrans" cxnId="{AF49D419-061B-429E-86D4-DE041B6BDDB9}">
      <dgm:prSet/>
      <dgm:spPr/>
      <dgm:t>
        <a:bodyPr/>
        <a:lstStyle/>
        <a:p>
          <a:endParaRPr lang="en-IN"/>
        </a:p>
      </dgm:t>
    </dgm:pt>
    <dgm:pt modelId="{B3C1F08B-5AB6-498C-9325-4BE53E9285E1}">
      <dgm:prSet phldrT="[Text]" custT="1"/>
      <dgm:spPr>
        <a:solidFill>
          <a:srgbClr val="7DDDFF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includes a </a:t>
          </a:r>
          <a:r>
            <a:rPr lang="en-IN" sz="2000" b="1" dirty="0" smtClean="0">
              <a:solidFill>
                <a:sysClr val="windowText" lastClr="000000"/>
              </a:solidFill>
              <a:latin typeface="Corbel" pitchFamily="34" charset="0"/>
            </a:rPr>
            <a:t>warehouse, a godown </a:t>
          </a:r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or any other place where a taxable person </a:t>
          </a:r>
          <a:r>
            <a:rPr lang="en-IN" sz="2000" b="1" dirty="0" smtClean="0">
              <a:solidFill>
                <a:sysClr val="windowText" lastClr="000000"/>
              </a:solidFill>
              <a:latin typeface="Corbel" pitchFamily="34" charset="0"/>
            </a:rPr>
            <a:t>stores </a:t>
          </a:r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his goods, </a:t>
          </a:r>
          <a:r>
            <a:rPr lang="en-IN" sz="2000" b="1" dirty="0" smtClean="0">
              <a:solidFill>
                <a:sysClr val="windowText" lastClr="000000"/>
              </a:solidFill>
              <a:latin typeface="Corbel" pitchFamily="34" charset="0"/>
            </a:rPr>
            <a:t>supplies or receives </a:t>
          </a:r>
          <a:r>
            <a:rPr lang="en-IN" sz="2000" b="0" dirty="0" smtClean="0">
              <a:solidFill>
                <a:sysClr val="windowText" lastClr="000000"/>
              </a:solidFill>
              <a:latin typeface="Corbel" pitchFamily="34" charset="0"/>
            </a:rPr>
            <a:t>goods or services or both.</a:t>
          </a:r>
          <a:endParaRPr lang="en-IN" sz="2000" b="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42800CC2-5524-41E3-9A5E-B88656B4DD87}" type="parTrans" cxnId="{D22FAAB7-9B7B-4FEC-ADB5-914EA3432EDE}">
      <dgm:prSet/>
      <dgm:spPr/>
      <dgm:t>
        <a:bodyPr/>
        <a:lstStyle/>
        <a:p>
          <a:endParaRPr lang="en-IN"/>
        </a:p>
      </dgm:t>
    </dgm:pt>
    <dgm:pt modelId="{8002BE6E-E512-4DED-9874-530B0DEBF1EF}" type="sibTrans" cxnId="{D22FAAB7-9B7B-4FEC-ADB5-914EA3432EDE}">
      <dgm:prSet/>
      <dgm:spPr/>
      <dgm:t>
        <a:bodyPr/>
        <a:lstStyle/>
        <a:p>
          <a:endParaRPr lang="en-IN"/>
        </a:p>
      </dgm:t>
    </dgm:pt>
    <dgm:pt modelId="{6C30A47F-34AC-43A9-9F2D-5182CDED7537}" type="pres">
      <dgm:prSet presAssocID="{24216CA7-C99B-48DD-AD78-76148F0048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B9D33AB-3595-489F-8FCB-6F386058CCDC}" type="pres">
      <dgm:prSet presAssocID="{DB26C46E-623D-4260-8BEC-67D6C9DBD3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A78F0D-E822-4A09-90E3-5CC3701ABEA1}" type="pres">
      <dgm:prSet presAssocID="{0A3644D0-9D32-407C-93E7-9E8026EB054A}" presName="sibTrans" presStyleCnt="0"/>
      <dgm:spPr/>
    </dgm:pt>
    <dgm:pt modelId="{992E349D-88E5-432E-B597-5F92AF55072C}" type="pres">
      <dgm:prSet presAssocID="{B3C1F08B-5AB6-498C-9325-4BE53E9285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4655C5-9DC2-4E3F-BAB1-738B3DE72E3D}" type="pres">
      <dgm:prSet presAssocID="{8002BE6E-E512-4DED-9874-530B0DEBF1EF}" presName="sibTrans" presStyleCnt="0"/>
      <dgm:spPr/>
    </dgm:pt>
    <dgm:pt modelId="{1568BFC4-10B0-4FA4-8B7C-37AC758AC4CC}" type="pres">
      <dgm:prSet presAssocID="{F76718C2-FDB4-4393-826A-14F415381F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445F5F-76C1-402E-A4B5-8F7F401F8C24}" type="pres">
      <dgm:prSet presAssocID="{5D69F30D-D5F7-4EC7-A5A7-8784321E5796}" presName="sibTrans" presStyleCnt="0"/>
      <dgm:spPr/>
    </dgm:pt>
    <dgm:pt modelId="{9ACCBAC7-1CCD-49A2-B68A-82DEBAD3497E}" type="pres">
      <dgm:prSet presAssocID="{3350572B-F927-47E2-9DDC-B5A97BF9E7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22FAAB7-9B7B-4FEC-ADB5-914EA3432EDE}" srcId="{24216CA7-C99B-48DD-AD78-76148F0048E3}" destId="{B3C1F08B-5AB6-498C-9325-4BE53E9285E1}" srcOrd="1" destOrd="0" parTransId="{42800CC2-5524-41E3-9A5E-B88656B4DD87}" sibTransId="{8002BE6E-E512-4DED-9874-530B0DEBF1EF}"/>
    <dgm:cxn modelId="{AD4D8243-CD9E-412A-AD83-45D296FFFA58}" srcId="{24216CA7-C99B-48DD-AD78-76148F0048E3}" destId="{DB26C46E-623D-4260-8BEC-67D6C9DBD3BA}" srcOrd="0" destOrd="0" parTransId="{4C4544A8-752D-4319-9319-BEF81EDAF699}" sibTransId="{0A3644D0-9D32-407C-93E7-9E8026EB054A}"/>
    <dgm:cxn modelId="{2205D77C-EAB4-49F8-83AD-E2A29321D09D}" type="presOf" srcId="{F76718C2-FDB4-4393-826A-14F415381FD1}" destId="{1568BFC4-10B0-4FA4-8B7C-37AC758AC4CC}" srcOrd="0" destOrd="0" presId="urn:microsoft.com/office/officeart/2005/8/layout/default"/>
    <dgm:cxn modelId="{51BE97D6-3F87-42C4-B811-DBE9AD863881}" type="presOf" srcId="{24216CA7-C99B-48DD-AD78-76148F0048E3}" destId="{6C30A47F-34AC-43A9-9F2D-5182CDED7537}" srcOrd="0" destOrd="0" presId="urn:microsoft.com/office/officeart/2005/8/layout/default"/>
    <dgm:cxn modelId="{AF49D419-061B-429E-86D4-DE041B6BDDB9}" srcId="{24216CA7-C99B-48DD-AD78-76148F0048E3}" destId="{3350572B-F927-47E2-9DDC-B5A97BF9E75A}" srcOrd="3" destOrd="0" parTransId="{42EE9622-1FCA-4D20-875C-231A7142E1DF}" sibTransId="{A6C737AC-D082-4D73-90D2-D56E22ED19A4}"/>
    <dgm:cxn modelId="{CE9A4E22-EEFE-428D-BF6E-827AED7502C3}" type="presOf" srcId="{3350572B-F927-47E2-9DDC-B5A97BF9E75A}" destId="{9ACCBAC7-1CCD-49A2-B68A-82DEBAD3497E}" srcOrd="0" destOrd="0" presId="urn:microsoft.com/office/officeart/2005/8/layout/default"/>
    <dgm:cxn modelId="{19D18C09-5C62-4F81-9149-5528A16F35E4}" type="presOf" srcId="{DB26C46E-623D-4260-8BEC-67D6C9DBD3BA}" destId="{5B9D33AB-3595-489F-8FCB-6F386058CCDC}" srcOrd="0" destOrd="0" presId="urn:microsoft.com/office/officeart/2005/8/layout/default"/>
    <dgm:cxn modelId="{615763A2-D7D8-412E-B67B-A4C295D013B9}" srcId="{24216CA7-C99B-48DD-AD78-76148F0048E3}" destId="{F76718C2-FDB4-4393-826A-14F415381FD1}" srcOrd="2" destOrd="0" parTransId="{9EB06902-EA4F-401A-8BDB-226F0C1ED4A8}" sibTransId="{5D69F30D-D5F7-4EC7-A5A7-8784321E5796}"/>
    <dgm:cxn modelId="{6320CAB5-51DF-4385-A7E6-D9DDC71D67A6}" type="presOf" srcId="{B3C1F08B-5AB6-498C-9325-4BE53E9285E1}" destId="{992E349D-88E5-432E-B597-5F92AF55072C}" srcOrd="0" destOrd="0" presId="urn:microsoft.com/office/officeart/2005/8/layout/default"/>
    <dgm:cxn modelId="{6BCBF630-5D2D-4754-AF86-70451D2160F3}" type="presParOf" srcId="{6C30A47F-34AC-43A9-9F2D-5182CDED7537}" destId="{5B9D33AB-3595-489F-8FCB-6F386058CCDC}" srcOrd="0" destOrd="0" presId="urn:microsoft.com/office/officeart/2005/8/layout/default"/>
    <dgm:cxn modelId="{00F560A5-F229-4387-AB73-0761D1B3B20C}" type="presParOf" srcId="{6C30A47F-34AC-43A9-9F2D-5182CDED7537}" destId="{53A78F0D-E822-4A09-90E3-5CC3701ABEA1}" srcOrd="1" destOrd="0" presId="urn:microsoft.com/office/officeart/2005/8/layout/default"/>
    <dgm:cxn modelId="{C491C2E2-0D66-4AE1-9BE3-E7CE40103DF4}" type="presParOf" srcId="{6C30A47F-34AC-43A9-9F2D-5182CDED7537}" destId="{992E349D-88E5-432E-B597-5F92AF55072C}" srcOrd="2" destOrd="0" presId="urn:microsoft.com/office/officeart/2005/8/layout/default"/>
    <dgm:cxn modelId="{88DCA911-4000-4AEB-87E6-269E84282E4E}" type="presParOf" srcId="{6C30A47F-34AC-43A9-9F2D-5182CDED7537}" destId="{F94655C5-9DC2-4E3F-BAB1-738B3DE72E3D}" srcOrd="3" destOrd="0" presId="urn:microsoft.com/office/officeart/2005/8/layout/default"/>
    <dgm:cxn modelId="{DA442FC1-F1E7-4ABB-BCF3-5A38DD6D40FF}" type="presParOf" srcId="{6C30A47F-34AC-43A9-9F2D-5182CDED7537}" destId="{1568BFC4-10B0-4FA4-8B7C-37AC758AC4CC}" srcOrd="4" destOrd="0" presId="urn:microsoft.com/office/officeart/2005/8/layout/default"/>
    <dgm:cxn modelId="{F26756D1-8265-4802-9F49-8701D3A6DBA5}" type="presParOf" srcId="{6C30A47F-34AC-43A9-9F2D-5182CDED7537}" destId="{BA445F5F-76C1-402E-A4B5-8F7F401F8C24}" srcOrd="5" destOrd="0" presId="urn:microsoft.com/office/officeart/2005/8/layout/default"/>
    <dgm:cxn modelId="{0EC066E8-7C8E-498A-A57D-3391948FC3E0}" type="presParOf" srcId="{6C30A47F-34AC-43A9-9F2D-5182CDED7537}" destId="{9ACCBAC7-1CCD-49A2-B68A-82DEBAD3497E}" srcOrd="6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216CA7-C99B-48DD-AD78-76148F0048E3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B26C46E-623D-4260-8BEC-67D6C9DBD3BA}">
      <dgm:prSet phldrT="[Text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n-IN" sz="1800" b="1" dirty="0" smtClean="0">
              <a:solidFill>
                <a:sysClr val="windowText" lastClr="000000"/>
              </a:solidFill>
              <a:latin typeface="Corbel" pitchFamily="34" charset="0"/>
            </a:rPr>
            <a:t>Supply from registered place of Business</a:t>
          </a:r>
          <a:endParaRPr lang="en-IN" sz="18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0A3644D0-9D32-407C-93E7-9E8026EB054A}" type="sibTrans" cxnId="{AD4D8243-CD9E-412A-AD83-45D296FFFA58}">
      <dgm:prSet/>
      <dgm:spPr/>
      <dgm:t>
        <a:bodyPr/>
        <a:lstStyle/>
        <a:p>
          <a:endParaRPr lang="en-IN"/>
        </a:p>
      </dgm:t>
    </dgm:pt>
    <dgm:pt modelId="{4C4544A8-752D-4319-9319-BEF81EDAF699}" type="parTrans" cxnId="{AD4D8243-CD9E-412A-AD83-45D296FFFA58}">
      <dgm:prSet/>
      <dgm:spPr/>
      <dgm:t>
        <a:bodyPr/>
        <a:lstStyle/>
        <a:p>
          <a:endParaRPr lang="en-IN"/>
        </a:p>
      </dgm:t>
    </dgm:pt>
    <dgm:pt modelId="{A804785D-8A0A-41C6-AFED-FF8608724F5F}">
      <dgm:prSet phldrT="[Text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n-IN" sz="1800" b="1" dirty="0" smtClean="0">
              <a:solidFill>
                <a:sysClr val="windowText" lastClr="000000"/>
              </a:solidFill>
              <a:latin typeface="Corbel" pitchFamily="34" charset="0"/>
            </a:rPr>
            <a:t>Supply from other unregistered place (a fixed establishment)</a:t>
          </a:r>
          <a:endParaRPr lang="en-IN" sz="18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9758CACE-C7FB-4DF9-903A-719F6BC4743D}" type="parTrans" cxnId="{C0C42216-6F6E-4553-A04F-7FBC628E6F2A}">
      <dgm:prSet/>
      <dgm:spPr/>
      <dgm:t>
        <a:bodyPr/>
        <a:lstStyle/>
        <a:p>
          <a:endParaRPr lang="en-IN"/>
        </a:p>
      </dgm:t>
    </dgm:pt>
    <dgm:pt modelId="{503C1E3B-1743-4B70-8F94-0F0BB1D45E03}" type="sibTrans" cxnId="{C0C42216-6F6E-4553-A04F-7FBC628E6F2A}">
      <dgm:prSet/>
      <dgm:spPr/>
      <dgm:t>
        <a:bodyPr/>
        <a:lstStyle/>
        <a:p>
          <a:endParaRPr lang="en-IN"/>
        </a:p>
      </dgm:t>
    </dgm:pt>
    <dgm:pt modelId="{93617E7B-85CD-4204-8C05-7CB3DAE011B6}">
      <dgm:prSet phldrT="[Text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n-IN" sz="1800" b="1" dirty="0" smtClean="0">
              <a:solidFill>
                <a:sysClr val="windowText" lastClr="000000"/>
              </a:solidFill>
              <a:latin typeface="Corbel" pitchFamily="34" charset="0"/>
            </a:rPr>
            <a:t>Supply from more than one establishment (business or fixed establishment)</a:t>
          </a:r>
          <a:endParaRPr lang="en-IN" sz="18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CE8475A3-2F54-46AD-8F3C-F17B7A861397}" type="parTrans" cxnId="{F8E95C21-0069-40BE-B0A7-3175E9FFB289}">
      <dgm:prSet/>
      <dgm:spPr/>
      <dgm:t>
        <a:bodyPr/>
        <a:lstStyle/>
        <a:p>
          <a:endParaRPr lang="en-IN"/>
        </a:p>
      </dgm:t>
    </dgm:pt>
    <dgm:pt modelId="{4764046C-7465-4691-96CA-C8A9B0F09A41}" type="sibTrans" cxnId="{F8E95C21-0069-40BE-B0A7-3175E9FFB289}">
      <dgm:prSet/>
      <dgm:spPr/>
      <dgm:t>
        <a:bodyPr/>
        <a:lstStyle/>
        <a:p>
          <a:endParaRPr lang="en-IN"/>
        </a:p>
      </dgm:t>
    </dgm:pt>
    <dgm:pt modelId="{EA6379E5-CF55-46A5-A0D6-7DD30343DACD}">
      <dgm:prSet phldrT="[Text]" custT="1"/>
      <dgm:spPr>
        <a:solidFill>
          <a:srgbClr val="7DDDFF">
            <a:alpha val="90000"/>
          </a:srgbClr>
        </a:solidFill>
        <a:ln>
          <a:solidFill>
            <a:srgbClr val="00B0F0">
              <a:alpha val="90000"/>
            </a:srgbClr>
          </a:solidFill>
        </a:ln>
      </dgm:spPr>
      <dgm:t>
        <a:bodyPr anchor="ctr"/>
        <a:lstStyle/>
        <a:p>
          <a:r>
            <a:rPr lang="en-IN" sz="1800" b="0" dirty="0" smtClean="0">
              <a:latin typeface="Corbel" pitchFamily="34" charset="0"/>
            </a:rPr>
            <a:t>The location of such </a:t>
          </a:r>
          <a:r>
            <a:rPr lang="en-IN" sz="1800" b="1" dirty="0" smtClean="0">
              <a:latin typeface="Corbel" pitchFamily="34" charset="0"/>
            </a:rPr>
            <a:t>fixed establishment</a:t>
          </a:r>
          <a:endParaRPr lang="en-IN" sz="1800" b="1" dirty="0">
            <a:latin typeface="Corbel" pitchFamily="34" charset="0"/>
          </a:endParaRPr>
        </a:p>
      </dgm:t>
    </dgm:pt>
    <dgm:pt modelId="{14966910-547A-4E00-AC38-74B9329DEB9E}" type="parTrans" cxnId="{508E9C51-498C-469F-A2A5-11FD9EEFE774}">
      <dgm:prSet/>
      <dgm:spPr/>
      <dgm:t>
        <a:bodyPr/>
        <a:lstStyle/>
        <a:p>
          <a:endParaRPr lang="en-IN"/>
        </a:p>
      </dgm:t>
    </dgm:pt>
    <dgm:pt modelId="{DA9912DE-EE94-4ACA-82AE-DFEF608B4FB5}" type="sibTrans" cxnId="{508E9C51-498C-469F-A2A5-11FD9EEFE774}">
      <dgm:prSet/>
      <dgm:spPr/>
      <dgm:t>
        <a:bodyPr/>
        <a:lstStyle/>
        <a:p>
          <a:endParaRPr lang="en-IN"/>
        </a:p>
      </dgm:t>
    </dgm:pt>
    <dgm:pt modelId="{91AF07FE-0A1E-4CE8-944F-897951F08354}">
      <dgm:prSet phldrT="[Text]" custT="1"/>
      <dgm:spPr>
        <a:solidFill>
          <a:srgbClr val="7DDDFF">
            <a:alpha val="90000"/>
          </a:srgbClr>
        </a:solidFill>
        <a:ln>
          <a:solidFill>
            <a:srgbClr val="00B0F0">
              <a:alpha val="90000"/>
            </a:srgbClr>
          </a:solidFill>
        </a:ln>
      </dgm:spPr>
      <dgm:t>
        <a:bodyPr anchor="ctr"/>
        <a:lstStyle/>
        <a:p>
          <a:r>
            <a:rPr lang="en-IN" sz="1800" b="0" dirty="0" smtClean="0">
              <a:latin typeface="Corbel" pitchFamily="34" charset="0"/>
            </a:rPr>
            <a:t>Location of the </a:t>
          </a:r>
          <a:r>
            <a:rPr lang="en-IN" sz="1800" b="1" dirty="0" smtClean="0">
              <a:latin typeface="Corbel" pitchFamily="34" charset="0"/>
            </a:rPr>
            <a:t>establishment most directly </a:t>
          </a:r>
          <a:r>
            <a:rPr lang="en-IN" sz="1800" b="0" dirty="0" smtClean="0">
              <a:latin typeface="Corbel" pitchFamily="34" charset="0"/>
            </a:rPr>
            <a:t>concerned with provision of the  supply.</a:t>
          </a:r>
          <a:endParaRPr lang="en-IN" sz="1800" b="0" dirty="0">
            <a:latin typeface="Corbel" pitchFamily="34" charset="0"/>
          </a:endParaRPr>
        </a:p>
      </dgm:t>
    </dgm:pt>
    <dgm:pt modelId="{0FBA7FBD-C6B2-4CC4-9551-121DD92942A9}" type="parTrans" cxnId="{71577BC4-A5C9-4ACE-8729-CDB7D804EC36}">
      <dgm:prSet/>
      <dgm:spPr/>
      <dgm:t>
        <a:bodyPr/>
        <a:lstStyle/>
        <a:p>
          <a:endParaRPr lang="en-IN"/>
        </a:p>
      </dgm:t>
    </dgm:pt>
    <dgm:pt modelId="{86B008E0-A8C7-429D-820D-C0C6C9575195}" type="sibTrans" cxnId="{71577BC4-A5C9-4ACE-8729-CDB7D804EC36}">
      <dgm:prSet/>
      <dgm:spPr/>
      <dgm:t>
        <a:bodyPr/>
        <a:lstStyle/>
        <a:p>
          <a:endParaRPr lang="en-IN"/>
        </a:p>
      </dgm:t>
    </dgm:pt>
    <dgm:pt modelId="{327E07B2-E657-4E23-BF23-35B1D755F318}">
      <dgm:prSet phldrT="[Text]" custT="1"/>
      <dgm:spPr>
        <a:solidFill>
          <a:srgbClr val="7DDDFF">
            <a:alpha val="90000"/>
          </a:srgbClr>
        </a:solidFill>
        <a:ln>
          <a:solidFill>
            <a:srgbClr val="00B0F0">
              <a:alpha val="90000"/>
            </a:srgbClr>
          </a:solidFill>
        </a:ln>
      </dgm:spPr>
      <dgm:t>
        <a:bodyPr anchor="ctr"/>
        <a:lstStyle/>
        <a:p>
          <a:r>
            <a:rPr lang="en-IN" sz="1800" b="0" dirty="0" smtClean="0">
              <a:latin typeface="Corbel" pitchFamily="34" charset="0"/>
            </a:rPr>
            <a:t>Location of such </a:t>
          </a:r>
          <a:r>
            <a:rPr lang="en-IN" sz="1800" b="1" dirty="0" smtClean="0">
              <a:latin typeface="Corbel" pitchFamily="34" charset="0"/>
            </a:rPr>
            <a:t>place of business</a:t>
          </a:r>
          <a:endParaRPr lang="en-IN" sz="1800" b="1" dirty="0">
            <a:latin typeface="Corbel" pitchFamily="34" charset="0"/>
          </a:endParaRPr>
        </a:p>
      </dgm:t>
    </dgm:pt>
    <dgm:pt modelId="{A6DF3502-199E-4040-BDB5-9D51F7295F10}" type="parTrans" cxnId="{76A8790A-30AC-4B4C-AA12-FA9BE195482B}">
      <dgm:prSet/>
      <dgm:spPr/>
      <dgm:t>
        <a:bodyPr/>
        <a:lstStyle/>
        <a:p>
          <a:endParaRPr lang="en-IN"/>
        </a:p>
      </dgm:t>
    </dgm:pt>
    <dgm:pt modelId="{CF3CBA95-EA2A-4381-89DC-EE1717750869}" type="sibTrans" cxnId="{76A8790A-30AC-4B4C-AA12-FA9BE195482B}">
      <dgm:prSet/>
      <dgm:spPr/>
      <dgm:t>
        <a:bodyPr/>
        <a:lstStyle/>
        <a:p>
          <a:endParaRPr lang="en-IN"/>
        </a:p>
      </dgm:t>
    </dgm:pt>
    <dgm:pt modelId="{22750F68-9E44-4042-BF22-C2C45F0B192D}">
      <dgm:prSet phldrT="[Text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n-IN" sz="1800" b="1" dirty="0" smtClean="0">
              <a:solidFill>
                <a:sysClr val="windowText" lastClr="000000"/>
              </a:solidFill>
              <a:latin typeface="Corbel" pitchFamily="34" charset="0"/>
            </a:rPr>
            <a:t>None of the above</a:t>
          </a:r>
          <a:endParaRPr lang="en-IN" sz="18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04F0AA00-1073-4CA1-BE43-33C26FB88834}" type="parTrans" cxnId="{99B648EF-9828-4C24-8595-B312995CCA64}">
      <dgm:prSet/>
      <dgm:spPr/>
      <dgm:t>
        <a:bodyPr/>
        <a:lstStyle/>
        <a:p>
          <a:endParaRPr lang="en-IN"/>
        </a:p>
      </dgm:t>
    </dgm:pt>
    <dgm:pt modelId="{98BC0593-0886-45A7-96DA-E85594AAA972}" type="sibTrans" cxnId="{99B648EF-9828-4C24-8595-B312995CCA64}">
      <dgm:prSet/>
      <dgm:spPr/>
      <dgm:t>
        <a:bodyPr/>
        <a:lstStyle/>
        <a:p>
          <a:endParaRPr lang="en-IN"/>
        </a:p>
      </dgm:t>
    </dgm:pt>
    <dgm:pt modelId="{373B925C-C246-46D0-81C9-3EE5F0E337CE}">
      <dgm:prSet phldrT="[Text]" custT="1"/>
      <dgm:spPr>
        <a:solidFill>
          <a:srgbClr val="7DDDFF">
            <a:alpha val="90000"/>
          </a:srgbClr>
        </a:solidFill>
        <a:ln>
          <a:solidFill>
            <a:srgbClr val="00B0F0">
              <a:alpha val="90000"/>
            </a:srgbClr>
          </a:solidFill>
        </a:ln>
      </dgm:spPr>
      <dgm:t>
        <a:bodyPr anchor="ctr"/>
        <a:lstStyle/>
        <a:p>
          <a:r>
            <a:rPr lang="en-IN" sz="1800" b="0" dirty="0" smtClean="0">
              <a:latin typeface="Corbel" pitchFamily="34" charset="0"/>
            </a:rPr>
            <a:t>Location of </a:t>
          </a:r>
          <a:r>
            <a:rPr lang="en-IN" sz="1800" b="1" dirty="0" smtClean="0">
              <a:latin typeface="Corbel" pitchFamily="34" charset="0"/>
            </a:rPr>
            <a:t>usual place of residence </a:t>
          </a:r>
          <a:r>
            <a:rPr lang="en-IN" sz="1800" b="0" dirty="0" smtClean="0">
              <a:latin typeface="Corbel" pitchFamily="34" charset="0"/>
            </a:rPr>
            <a:t>of the supplier.</a:t>
          </a:r>
          <a:endParaRPr lang="en-IN" sz="1800" b="0" dirty="0">
            <a:latin typeface="Corbel" pitchFamily="34" charset="0"/>
          </a:endParaRPr>
        </a:p>
      </dgm:t>
    </dgm:pt>
    <dgm:pt modelId="{C066D358-17B6-4D3B-A179-0BBF4DA23717}" type="parTrans" cxnId="{AF51EEE0-EFF2-41C0-8D96-B1EA0C44744A}">
      <dgm:prSet/>
      <dgm:spPr/>
      <dgm:t>
        <a:bodyPr/>
        <a:lstStyle/>
        <a:p>
          <a:endParaRPr lang="en-IN"/>
        </a:p>
      </dgm:t>
    </dgm:pt>
    <dgm:pt modelId="{6AE6CF8B-096F-4F67-95CF-89105357B567}" type="sibTrans" cxnId="{AF51EEE0-EFF2-41C0-8D96-B1EA0C44744A}">
      <dgm:prSet/>
      <dgm:spPr/>
      <dgm:t>
        <a:bodyPr/>
        <a:lstStyle/>
        <a:p>
          <a:endParaRPr lang="en-IN"/>
        </a:p>
      </dgm:t>
    </dgm:pt>
    <dgm:pt modelId="{CCDD4815-AD0B-43AA-9AFA-5628137840B1}" type="pres">
      <dgm:prSet presAssocID="{24216CA7-C99B-48DD-AD78-76148F0048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98779E2-6FF8-4A9C-A456-7ADDB8546660}" type="pres">
      <dgm:prSet presAssocID="{DB26C46E-623D-4260-8BEC-67D6C9DBD3BA}" presName="linNode" presStyleCnt="0"/>
      <dgm:spPr/>
      <dgm:t>
        <a:bodyPr/>
        <a:lstStyle/>
        <a:p>
          <a:endParaRPr lang="en-IN"/>
        </a:p>
      </dgm:t>
    </dgm:pt>
    <dgm:pt modelId="{91D62F8E-F52D-43CE-BD1E-7A4ECD310622}" type="pres">
      <dgm:prSet presAssocID="{DB26C46E-623D-4260-8BEC-67D6C9DBD3B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D6C4C0-F819-4E18-B1D1-CC2B196B4750}" type="pres">
      <dgm:prSet presAssocID="{DB26C46E-623D-4260-8BEC-67D6C9DBD3B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CE2F88-3E02-4E3C-A9BE-6960B660C7C4}" type="pres">
      <dgm:prSet presAssocID="{0A3644D0-9D32-407C-93E7-9E8026EB054A}" presName="spacing" presStyleCnt="0"/>
      <dgm:spPr/>
      <dgm:t>
        <a:bodyPr/>
        <a:lstStyle/>
        <a:p>
          <a:endParaRPr lang="en-IN"/>
        </a:p>
      </dgm:t>
    </dgm:pt>
    <dgm:pt modelId="{E7B27B36-45F8-4AA4-9081-405CA2543250}" type="pres">
      <dgm:prSet presAssocID="{A804785D-8A0A-41C6-AFED-FF8608724F5F}" presName="linNode" presStyleCnt="0"/>
      <dgm:spPr/>
      <dgm:t>
        <a:bodyPr/>
        <a:lstStyle/>
        <a:p>
          <a:endParaRPr lang="en-IN"/>
        </a:p>
      </dgm:t>
    </dgm:pt>
    <dgm:pt modelId="{1BA06808-DC12-4289-829C-3E2846CCD3F3}" type="pres">
      <dgm:prSet presAssocID="{A804785D-8A0A-41C6-AFED-FF8608724F5F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2E6260-BB30-4B90-AFCC-B7D06F56FE42}" type="pres">
      <dgm:prSet presAssocID="{A804785D-8A0A-41C6-AFED-FF8608724F5F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EBAD44-3F2A-4FA8-92A3-03CA68B76EFF}" type="pres">
      <dgm:prSet presAssocID="{503C1E3B-1743-4B70-8F94-0F0BB1D45E03}" presName="spacing" presStyleCnt="0"/>
      <dgm:spPr/>
      <dgm:t>
        <a:bodyPr/>
        <a:lstStyle/>
        <a:p>
          <a:endParaRPr lang="en-IN"/>
        </a:p>
      </dgm:t>
    </dgm:pt>
    <dgm:pt modelId="{ED80DBE5-E004-43D5-99D7-097BC716B8A5}" type="pres">
      <dgm:prSet presAssocID="{93617E7B-85CD-4204-8C05-7CB3DAE011B6}" presName="linNode" presStyleCnt="0"/>
      <dgm:spPr/>
      <dgm:t>
        <a:bodyPr/>
        <a:lstStyle/>
        <a:p>
          <a:endParaRPr lang="en-IN"/>
        </a:p>
      </dgm:t>
    </dgm:pt>
    <dgm:pt modelId="{E77009DB-8E0B-4115-92FF-8CFC88A71102}" type="pres">
      <dgm:prSet presAssocID="{93617E7B-85CD-4204-8C05-7CB3DAE011B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D13644-20B4-44B9-9333-64FA0CD5CD14}" type="pres">
      <dgm:prSet presAssocID="{93617E7B-85CD-4204-8C05-7CB3DAE011B6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8100D5-07E9-4979-8CF6-44F931C81F8E}" type="pres">
      <dgm:prSet presAssocID="{4764046C-7465-4691-96CA-C8A9B0F09A41}" presName="spacing" presStyleCnt="0"/>
      <dgm:spPr/>
      <dgm:t>
        <a:bodyPr/>
        <a:lstStyle/>
        <a:p>
          <a:endParaRPr lang="en-IN"/>
        </a:p>
      </dgm:t>
    </dgm:pt>
    <dgm:pt modelId="{B639601B-3C43-4641-BD1B-56B77635CDEE}" type="pres">
      <dgm:prSet presAssocID="{22750F68-9E44-4042-BF22-C2C45F0B192D}" presName="linNode" presStyleCnt="0"/>
      <dgm:spPr/>
      <dgm:t>
        <a:bodyPr/>
        <a:lstStyle/>
        <a:p>
          <a:endParaRPr lang="en-IN"/>
        </a:p>
      </dgm:t>
    </dgm:pt>
    <dgm:pt modelId="{E9CA1234-30E1-40CA-874D-86852B00268F}" type="pres">
      <dgm:prSet presAssocID="{22750F68-9E44-4042-BF22-C2C45F0B192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FFEBFA-51FC-42CE-8F3C-AF16719A0C0C}" type="pres">
      <dgm:prSet presAssocID="{22750F68-9E44-4042-BF22-C2C45F0B192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9B648EF-9828-4C24-8595-B312995CCA64}" srcId="{24216CA7-C99B-48DD-AD78-76148F0048E3}" destId="{22750F68-9E44-4042-BF22-C2C45F0B192D}" srcOrd="3" destOrd="0" parTransId="{04F0AA00-1073-4CA1-BE43-33C26FB88834}" sibTransId="{98BC0593-0886-45A7-96DA-E85594AAA972}"/>
    <dgm:cxn modelId="{71577BC4-A5C9-4ACE-8729-CDB7D804EC36}" srcId="{93617E7B-85CD-4204-8C05-7CB3DAE011B6}" destId="{91AF07FE-0A1E-4CE8-944F-897951F08354}" srcOrd="0" destOrd="0" parTransId="{0FBA7FBD-C6B2-4CC4-9551-121DD92942A9}" sibTransId="{86B008E0-A8C7-429D-820D-C0C6C9575195}"/>
    <dgm:cxn modelId="{8FE383EE-7726-4A07-B668-9CF24085A81E}" type="presOf" srcId="{EA6379E5-CF55-46A5-A0D6-7DD30343DACD}" destId="{DF2E6260-BB30-4B90-AFCC-B7D06F56FE42}" srcOrd="0" destOrd="0" presId="urn:microsoft.com/office/officeart/2005/8/layout/vList6"/>
    <dgm:cxn modelId="{B3678384-DA20-4314-A1C9-BFC1959632C4}" type="presOf" srcId="{24216CA7-C99B-48DD-AD78-76148F0048E3}" destId="{CCDD4815-AD0B-43AA-9AFA-5628137840B1}" srcOrd="0" destOrd="0" presId="urn:microsoft.com/office/officeart/2005/8/layout/vList6"/>
    <dgm:cxn modelId="{F8E95C21-0069-40BE-B0A7-3175E9FFB289}" srcId="{24216CA7-C99B-48DD-AD78-76148F0048E3}" destId="{93617E7B-85CD-4204-8C05-7CB3DAE011B6}" srcOrd="2" destOrd="0" parTransId="{CE8475A3-2F54-46AD-8F3C-F17B7A861397}" sibTransId="{4764046C-7465-4691-96CA-C8A9B0F09A41}"/>
    <dgm:cxn modelId="{881C877E-12DC-4CC6-97E0-27603EA5C4E7}" type="presOf" srcId="{A804785D-8A0A-41C6-AFED-FF8608724F5F}" destId="{1BA06808-DC12-4289-829C-3E2846CCD3F3}" srcOrd="0" destOrd="0" presId="urn:microsoft.com/office/officeart/2005/8/layout/vList6"/>
    <dgm:cxn modelId="{AF51EEE0-EFF2-41C0-8D96-B1EA0C44744A}" srcId="{22750F68-9E44-4042-BF22-C2C45F0B192D}" destId="{373B925C-C246-46D0-81C9-3EE5F0E337CE}" srcOrd="0" destOrd="0" parTransId="{C066D358-17B6-4D3B-A179-0BBF4DA23717}" sibTransId="{6AE6CF8B-096F-4F67-95CF-89105357B567}"/>
    <dgm:cxn modelId="{8255730C-F9A2-488E-9505-17789E4CC107}" type="presOf" srcId="{93617E7B-85CD-4204-8C05-7CB3DAE011B6}" destId="{E77009DB-8E0B-4115-92FF-8CFC88A71102}" srcOrd="0" destOrd="0" presId="urn:microsoft.com/office/officeart/2005/8/layout/vList6"/>
    <dgm:cxn modelId="{B2FB91DE-E6BF-4C70-8B35-0BF497422D8F}" type="presOf" srcId="{DB26C46E-623D-4260-8BEC-67D6C9DBD3BA}" destId="{91D62F8E-F52D-43CE-BD1E-7A4ECD310622}" srcOrd="0" destOrd="0" presId="urn:microsoft.com/office/officeart/2005/8/layout/vList6"/>
    <dgm:cxn modelId="{76A8790A-30AC-4B4C-AA12-FA9BE195482B}" srcId="{DB26C46E-623D-4260-8BEC-67D6C9DBD3BA}" destId="{327E07B2-E657-4E23-BF23-35B1D755F318}" srcOrd="0" destOrd="0" parTransId="{A6DF3502-199E-4040-BDB5-9D51F7295F10}" sibTransId="{CF3CBA95-EA2A-4381-89DC-EE1717750869}"/>
    <dgm:cxn modelId="{508E9C51-498C-469F-A2A5-11FD9EEFE774}" srcId="{A804785D-8A0A-41C6-AFED-FF8608724F5F}" destId="{EA6379E5-CF55-46A5-A0D6-7DD30343DACD}" srcOrd="0" destOrd="0" parTransId="{14966910-547A-4E00-AC38-74B9329DEB9E}" sibTransId="{DA9912DE-EE94-4ACA-82AE-DFEF608B4FB5}"/>
    <dgm:cxn modelId="{AD4D8243-CD9E-412A-AD83-45D296FFFA58}" srcId="{24216CA7-C99B-48DD-AD78-76148F0048E3}" destId="{DB26C46E-623D-4260-8BEC-67D6C9DBD3BA}" srcOrd="0" destOrd="0" parTransId="{4C4544A8-752D-4319-9319-BEF81EDAF699}" sibTransId="{0A3644D0-9D32-407C-93E7-9E8026EB054A}"/>
    <dgm:cxn modelId="{24FD0441-0D8C-41A1-A8BF-59891D222B45}" type="presOf" srcId="{327E07B2-E657-4E23-BF23-35B1D755F318}" destId="{E6D6C4C0-F819-4E18-B1D1-CC2B196B4750}" srcOrd="0" destOrd="0" presId="urn:microsoft.com/office/officeart/2005/8/layout/vList6"/>
    <dgm:cxn modelId="{C0C42216-6F6E-4553-A04F-7FBC628E6F2A}" srcId="{24216CA7-C99B-48DD-AD78-76148F0048E3}" destId="{A804785D-8A0A-41C6-AFED-FF8608724F5F}" srcOrd="1" destOrd="0" parTransId="{9758CACE-C7FB-4DF9-903A-719F6BC4743D}" sibTransId="{503C1E3B-1743-4B70-8F94-0F0BB1D45E03}"/>
    <dgm:cxn modelId="{9FF18542-F8DB-437A-B2A0-250442F862F6}" type="presOf" srcId="{91AF07FE-0A1E-4CE8-944F-897951F08354}" destId="{2DD13644-20B4-44B9-9333-64FA0CD5CD14}" srcOrd="0" destOrd="0" presId="urn:microsoft.com/office/officeart/2005/8/layout/vList6"/>
    <dgm:cxn modelId="{31929419-FD46-4A90-B264-02F3EEA44031}" type="presOf" srcId="{22750F68-9E44-4042-BF22-C2C45F0B192D}" destId="{E9CA1234-30E1-40CA-874D-86852B00268F}" srcOrd="0" destOrd="0" presId="urn:microsoft.com/office/officeart/2005/8/layout/vList6"/>
    <dgm:cxn modelId="{E01F01C0-7B15-4AA8-B293-FF6D13C309B2}" type="presOf" srcId="{373B925C-C246-46D0-81C9-3EE5F0E337CE}" destId="{AEFFEBFA-51FC-42CE-8F3C-AF16719A0C0C}" srcOrd="0" destOrd="0" presId="urn:microsoft.com/office/officeart/2005/8/layout/vList6"/>
    <dgm:cxn modelId="{5C9F9E0B-0F82-47DD-B58E-63F0FDA0AD6A}" type="presParOf" srcId="{CCDD4815-AD0B-43AA-9AFA-5628137840B1}" destId="{498779E2-6FF8-4A9C-A456-7ADDB8546660}" srcOrd="0" destOrd="0" presId="urn:microsoft.com/office/officeart/2005/8/layout/vList6"/>
    <dgm:cxn modelId="{34FEF472-E1A8-40A2-BA91-FBAC901F1D2A}" type="presParOf" srcId="{498779E2-6FF8-4A9C-A456-7ADDB8546660}" destId="{91D62F8E-F52D-43CE-BD1E-7A4ECD310622}" srcOrd="0" destOrd="0" presId="urn:microsoft.com/office/officeart/2005/8/layout/vList6"/>
    <dgm:cxn modelId="{90D9CC44-A9D7-4444-88F2-F375119F2810}" type="presParOf" srcId="{498779E2-6FF8-4A9C-A456-7ADDB8546660}" destId="{E6D6C4C0-F819-4E18-B1D1-CC2B196B4750}" srcOrd="1" destOrd="0" presId="urn:microsoft.com/office/officeart/2005/8/layout/vList6"/>
    <dgm:cxn modelId="{4F21696E-AE7C-4990-A934-BA896796C7B1}" type="presParOf" srcId="{CCDD4815-AD0B-43AA-9AFA-5628137840B1}" destId="{05CE2F88-3E02-4E3C-A9BE-6960B660C7C4}" srcOrd="1" destOrd="0" presId="urn:microsoft.com/office/officeart/2005/8/layout/vList6"/>
    <dgm:cxn modelId="{C15C5C39-49ED-41B8-A164-9B2412A89D05}" type="presParOf" srcId="{CCDD4815-AD0B-43AA-9AFA-5628137840B1}" destId="{E7B27B36-45F8-4AA4-9081-405CA2543250}" srcOrd="2" destOrd="0" presId="urn:microsoft.com/office/officeart/2005/8/layout/vList6"/>
    <dgm:cxn modelId="{B8D20F0E-7F08-463A-B1E1-04B448530042}" type="presParOf" srcId="{E7B27B36-45F8-4AA4-9081-405CA2543250}" destId="{1BA06808-DC12-4289-829C-3E2846CCD3F3}" srcOrd="0" destOrd="0" presId="urn:microsoft.com/office/officeart/2005/8/layout/vList6"/>
    <dgm:cxn modelId="{D052F03C-7B2B-4A68-B0F5-247CB915974E}" type="presParOf" srcId="{E7B27B36-45F8-4AA4-9081-405CA2543250}" destId="{DF2E6260-BB30-4B90-AFCC-B7D06F56FE42}" srcOrd="1" destOrd="0" presId="urn:microsoft.com/office/officeart/2005/8/layout/vList6"/>
    <dgm:cxn modelId="{A59B0787-0D3F-4FE5-8C7F-A13DF6D3E64F}" type="presParOf" srcId="{CCDD4815-AD0B-43AA-9AFA-5628137840B1}" destId="{5DEBAD44-3F2A-4FA8-92A3-03CA68B76EFF}" srcOrd="3" destOrd="0" presId="urn:microsoft.com/office/officeart/2005/8/layout/vList6"/>
    <dgm:cxn modelId="{88A379DD-B869-4231-92A6-CDCA9EFCA496}" type="presParOf" srcId="{CCDD4815-AD0B-43AA-9AFA-5628137840B1}" destId="{ED80DBE5-E004-43D5-99D7-097BC716B8A5}" srcOrd="4" destOrd="0" presId="urn:microsoft.com/office/officeart/2005/8/layout/vList6"/>
    <dgm:cxn modelId="{52641AA0-B790-4525-9EFD-3A0A145A6CDB}" type="presParOf" srcId="{ED80DBE5-E004-43D5-99D7-097BC716B8A5}" destId="{E77009DB-8E0B-4115-92FF-8CFC88A71102}" srcOrd="0" destOrd="0" presId="urn:microsoft.com/office/officeart/2005/8/layout/vList6"/>
    <dgm:cxn modelId="{2BF899C4-C8FF-44DB-8BD4-2EEB6A20EB4C}" type="presParOf" srcId="{ED80DBE5-E004-43D5-99D7-097BC716B8A5}" destId="{2DD13644-20B4-44B9-9333-64FA0CD5CD14}" srcOrd="1" destOrd="0" presId="urn:microsoft.com/office/officeart/2005/8/layout/vList6"/>
    <dgm:cxn modelId="{8E68A95D-0956-421D-8ED6-8C2AF35211EA}" type="presParOf" srcId="{CCDD4815-AD0B-43AA-9AFA-5628137840B1}" destId="{658100D5-07E9-4979-8CF6-44F931C81F8E}" srcOrd="5" destOrd="0" presId="urn:microsoft.com/office/officeart/2005/8/layout/vList6"/>
    <dgm:cxn modelId="{178B396D-E227-424F-925C-E4A0BFCCD5B6}" type="presParOf" srcId="{CCDD4815-AD0B-43AA-9AFA-5628137840B1}" destId="{B639601B-3C43-4641-BD1B-56B77635CDEE}" srcOrd="6" destOrd="0" presId="urn:microsoft.com/office/officeart/2005/8/layout/vList6"/>
    <dgm:cxn modelId="{1FB979A7-321F-455F-B5C6-11C347460B0F}" type="presParOf" srcId="{B639601B-3C43-4641-BD1B-56B77635CDEE}" destId="{E9CA1234-30E1-40CA-874D-86852B00268F}" srcOrd="0" destOrd="0" presId="urn:microsoft.com/office/officeart/2005/8/layout/vList6"/>
    <dgm:cxn modelId="{2CB378F3-ABF4-4D9F-953A-CA42FF59BA26}" type="presParOf" srcId="{B639601B-3C43-4641-BD1B-56B77635CDEE}" destId="{AEFFEBFA-51FC-42CE-8F3C-AF16719A0C0C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B846B0-9222-406F-B1A2-2661DE405BD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4E3257B-9037-49B6-889C-2B42BD5CA8DD}">
      <dgm:prSet phldrT="[Text]"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Succession or Otherwise</a:t>
          </a:r>
          <a:endParaRPr lang="en-IN" sz="2400" b="1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4ED95241-1F57-4EE5-B20C-7700FE20C6C9}" type="parTrans" cxnId="{7EA9ED70-775F-4EF3-A432-4D6851943889}">
      <dgm:prSet/>
      <dgm:spPr/>
      <dgm:t>
        <a:bodyPr/>
        <a:lstStyle/>
        <a:p>
          <a:endParaRPr lang="en-IN"/>
        </a:p>
      </dgm:t>
    </dgm:pt>
    <dgm:pt modelId="{E6B72C21-C7BD-40A6-8CC9-EB53B65D1833}" type="sibTrans" cxnId="{7EA9ED70-775F-4EF3-A432-4D6851943889}">
      <dgm:prSet/>
      <dgm:spPr/>
      <dgm:t>
        <a:bodyPr/>
        <a:lstStyle/>
        <a:p>
          <a:endParaRPr lang="en-IN"/>
        </a:p>
      </dgm:t>
    </dgm:pt>
    <dgm:pt modelId="{A2F54BEF-766F-4801-8EB6-6E81A4A69C61}">
      <dgm:prSet phldrT="[Text]"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Transferee</a:t>
          </a:r>
          <a:endParaRPr lang="en-IN" sz="2800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1D804EA2-4CE6-4BCE-A0FD-F781FF687B65}" type="parTrans" cxnId="{84C61D58-95A4-45A1-A235-DFD5A8C81D9F}">
      <dgm:prSet/>
      <dgm:spPr/>
      <dgm:t>
        <a:bodyPr/>
        <a:lstStyle/>
        <a:p>
          <a:endParaRPr lang="en-IN"/>
        </a:p>
      </dgm:t>
    </dgm:pt>
    <dgm:pt modelId="{E9C91286-4BAE-4E48-B0BD-C316F33E4537}" type="sibTrans" cxnId="{84C61D58-95A4-45A1-A235-DFD5A8C81D9F}">
      <dgm:prSet/>
      <dgm:spPr/>
      <dgm:t>
        <a:bodyPr/>
        <a:lstStyle/>
        <a:p>
          <a:endParaRPr lang="en-IN"/>
        </a:p>
      </dgm:t>
    </dgm:pt>
    <dgm:pt modelId="{229D2D84-3BC3-4361-BAFB-E2D5E5A5F804}">
      <dgm:prSet phldrT="[Text]"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Successor</a:t>
          </a:r>
          <a:endParaRPr lang="en-IN" sz="2800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6576B1D5-71CE-4CC3-A99A-88B6F603BB6A}" type="parTrans" cxnId="{0B379F85-763E-42AC-81A6-8F13DB4E7D9B}">
      <dgm:prSet/>
      <dgm:spPr/>
      <dgm:t>
        <a:bodyPr/>
        <a:lstStyle/>
        <a:p>
          <a:endParaRPr lang="en-IN"/>
        </a:p>
      </dgm:t>
    </dgm:pt>
    <dgm:pt modelId="{B983A5B3-4E97-4BF5-A981-384D1D81D80E}" type="sibTrans" cxnId="{0B379F85-763E-42AC-81A6-8F13DB4E7D9B}">
      <dgm:prSet/>
      <dgm:spPr/>
      <dgm:t>
        <a:bodyPr/>
        <a:lstStyle/>
        <a:p>
          <a:endParaRPr lang="en-IN"/>
        </a:p>
      </dgm:t>
    </dgm:pt>
    <dgm:pt modelId="{8EE5FBF8-953E-4694-9BAB-FDE8AB11D25F}">
      <dgm:prSet phldrT="[Text]"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Date of succession</a:t>
          </a:r>
          <a:endParaRPr lang="en-IN" sz="2800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F087D5DD-0A94-4B84-8E6C-12654FA41098}" type="parTrans" cxnId="{DF9AE02A-426C-4377-BBE7-94DD83934E5A}">
      <dgm:prSet/>
      <dgm:spPr/>
      <dgm:t>
        <a:bodyPr/>
        <a:lstStyle/>
        <a:p>
          <a:endParaRPr lang="en-IN"/>
        </a:p>
      </dgm:t>
    </dgm:pt>
    <dgm:pt modelId="{BE05B836-38EC-46C8-AB36-4C0F3F89A1DE}" type="sibTrans" cxnId="{DF9AE02A-426C-4377-BBE7-94DD83934E5A}">
      <dgm:prSet/>
      <dgm:spPr/>
      <dgm:t>
        <a:bodyPr/>
        <a:lstStyle/>
        <a:p>
          <a:endParaRPr lang="en-IN"/>
        </a:p>
      </dgm:t>
    </dgm:pt>
    <dgm:pt modelId="{A6DF478B-C0E2-48AA-8CC4-70B374E6268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0" dirty="0" smtClean="0">
              <a:latin typeface="Corbel" pitchFamily="34" charset="0"/>
            </a:rPr>
            <a:t>Transfer of Business </a:t>
          </a:r>
          <a:r>
            <a:rPr lang="en-IN" sz="2400" b="0" dirty="0" smtClean="0">
              <a:latin typeface="Corbel" pitchFamily="34" charset="0"/>
            </a:rPr>
            <a:t>as a going concern</a:t>
          </a:r>
          <a:endParaRPr lang="en-IN" sz="2400" b="0" dirty="0">
            <a:latin typeface="Corbel" pitchFamily="34" charset="0"/>
          </a:endParaRPr>
        </a:p>
      </dgm:t>
    </dgm:pt>
    <dgm:pt modelId="{48419218-2FFF-4CA6-B8DF-3D5D15356984}" type="parTrans" cxnId="{70DC9A78-0EED-4141-80F7-3DFF5B5F619F}">
      <dgm:prSet/>
      <dgm:spPr/>
      <dgm:t>
        <a:bodyPr/>
        <a:lstStyle/>
        <a:p>
          <a:endParaRPr lang="en-IN"/>
        </a:p>
      </dgm:t>
    </dgm:pt>
    <dgm:pt modelId="{D8A6318B-1BBF-4134-89C9-8B6E1F790819}" type="sibTrans" cxnId="{70DC9A78-0EED-4141-80F7-3DFF5B5F619F}">
      <dgm:prSet/>
      <dgm:spPr/>
      <dgm:t>
        <a:bodyPr/>
        <a:lstStyle/>
        <a:p>
          <a:endParaRPr lang="en-IN"/>
        </a:p>
      </dgm:t>
    </dgm:pt>
    <dgm:pt modelId="{58EFE752-16E2-4CA5-AD8D-7952A8E88C0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Corbel" pitchFamily="34" charset="0"/>
            </a:rPr>
            <a:t>Who liable to be registered</a:t>
          </a:r>
          <a:endParaRPr lang="en-IN" sz="2800" dirty="0">
            <a:latin typeface="Corbel" pitchFamily="34" charset="0"/>
          </a:endParaRPr>
        </a:p>
      </dgm:t>
    </dgm:pt>
    <dgm:pt modelId="{61FC034D-FBE2-4FB6-B04A-8510F761AC00}" type="parTrans" cxnId="{2A44DE3F-98CE-4B9E-8C45-F8E8B7437B7B}">
      <dgm:prSet/>
      <dgm:spPr/>
      <dgm:t>
        <a:bodyPr/>
        <a:lstStyle/>
        <a:p>
          <a:endParaRPr lang="en-IN"/>
        </a:p>
      </dgm:t>
    </dgm:pt>
    <dgm:pt modelId="{52859D8B-6B9D-4996-BF14-2097F6099D27}" type="sibTrans" cxnId="{2A44DE3F-98CE-4B9E-8C45-F8E8B7437B7B}">
      <dgm:prSet/>
      <dgm:spPr/>
      <dgm:t>
        <a:bodyPr/>
        <a:lstStyle/>
        <a:p>
          <a:endParaRPr lang="en-IN"/>
        </a:p>
      </dgm:t>
    </dgm:pt>
    <dgm:pt modelId="{310CF30C-41C3-4DEE-8BB7-359C5FD187E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Corbel" pitchFamily="34" charset="0"/>
            </a:rPr>
            <a:t>When to Register</a:t>
          </a:r>
          <a:endParaRPr lang="en-IN" sz="2800" dirty="0">
            <a:latin typeface="Corbel" pitchFamily="34" charset="0"/>
          </a:endParaRPr>
        </a:p>
      </dgm:t>
    </dgm:pt>
    <dgm:pt modelId="{1899927B-F4B3-4A2E-BD0B-99FA51E7DBB6}" type="parTrans" cxnId="{93FBBE19-C547-4AD9-BE9D-36E056DFAD53}">
      <dgm:prSet/>
      <dgm:spPr/>
      <dgm:t>
        <a:bodyPr/>
        <a:lstStyle/>
        <a:p>
          <a:endParaRPr lang="en-IN"/>
        </a:p>
      </dgm:t>
    </dgm:pt>
    <dgm:pt modelId="{A48DB3DA-B4AD-4A27-AA1C-13C9D931F418}" type="sibTrans" cxnId="{93FBBE19-C547-4AD9-BE9D-36E056DFAD53}">
      <dgm:prSet/>
      <dgm:spPr/>
      <dgm:t>
        <a:bodyPr/>
        <a:lstStyle/>
        <a:p>
          <a:endParaRPr lang="en-IN"/>
        </a:p>
      </dgm:t>
    </dgm:pt>
    <dgm:pt modelId="{13D4309C-5572-445B-ACC5-1B9B3B3154F6}">
      <dgm:prSet phldrT="[Text]" custT="1"/>
      <dgm:spPr>
        <a:solidFill>
          <a:srgbClr val="7DDDFF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rPr>
            <a:t>Date of such transfer</a:t>
          </a:r>
          <a:endParaRPr lang="en-IN" sz="2800" dirty="0">
            <a:solidFill>
              <a:schemeClr val="tx1">
                <a:lumMod val="85000"/>
                <a:lumOff val="15000"/>
              </a:schemeClr>
            </a:solidFill>
            <a:latin typeface="Corbel" pitchFamily="34" charset="0"/>
          </a:endParaRPr>
        </a:p>
      </dgm:t>
    </dgm:pt>
    <dgm:pt modelId="{EB152FF3-B6B4-47D4-A5FC-4D8A732BE76D}" type="sibTrans" cxnId="{F847406E-5244-4C5C-A0EC-47A62F61AEED}">
      <dgm:prSet/>
      <dgm:spPr/>
      <dgm:t>
        <a:bodyPr/>
        <a:lstStyle/>
        <a:p>
          <a:endParaRPr lang="en-IN"/>
        </a:p>
      </dgm:t>
    </dgm:pt>
    <dgm:pt modelId="{234AA834-9C57-487F-8224-3E230C835D0C}" type="parTrans" cxnId="{F847406E-5244-4C5C-A0EC-47A62F61AEED}">
      <dgm:prSet/>
      <dgm:spPr/>
      <dgm:t>
        <a:bodyPr/>
        <a:lstStyle/>
        <a:p>
          <a:endParaRPr lang="en-IN"/>
        </a:p>
      </dgm:t>
    </dgm:pt>
    <dgm:pt modelId="{5D1B08D5-8E6C-41FC-ABBF-AC4F74E7FCBD}" type="pres">
      <dgm:prSet presAssocID="{A7B846B0-9222-406F-B1A2-2661DE405B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C83C06A-1118-4690-9400-BE0A72F24D46}" type="pres">
      <dgm:prSet presAssocID="{A7B846B0-9222-406F-B1A2-2661DE405BDC}" presName="hierFlow" presStyleCnt="0"/>
      <dgm:spPr/>
    </dgm:pt>
    <dgm:pt modelId="{DC3E3540-5077-49EB-B08B-0D2D9816BFB1}" type="pres">
      <dgm:prSet presAssocID="{A7B846B0-9222-406F-B1A2-2661DE405BDC}" presName="firstBuf" presStyleCnt="0"/>
      <dgm:spPr/>
    </dgm:pt>
    <dgm:pt modelId="{C878C30F-1850-44E2-8DAF-24F4BAC3B16F}" type="pres">
      <dgm:prSet presAssocID="{A7B846B0-9222-406F-B1A2-2661DE405BD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FD7EECF-9F87-48D4-8CCC-8D0F3559D075}" type="pres">
      <dgm:prSet presAssocID="{24E3257B-9037-49B6-889C-2B42BD5CA8DD}" presName="Name17" presStyleCnt="0"/>
      <dgm:spPr/>
    </dgm:pt>
    <dgm:pt modelId="{482182E8-86B1-4824-B438-53642BF07E1C}" type="pres">
      <dgm:prSet presAssocID="{24E3257B-9037-49B6-889C-2B42BD5CA8D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4D789DB-DA45-4422-A563-B74E02FD1A41}" type="pres">
      <dgm:prSet presAssocID="{24E3257B-9037-49B6-889C-2B42BD5CA8DD}" presName="hierChild2" presStyleCnt="0"/>
      <dgm:spPr/>
    </dgm:pt>
    <dgm:pt modelId="{E99CCF71-13D2-4ED1-856A-ADCD3417BCA0}" type="pres">
      <dgm:prSet presAssocID="{1D804EA2-4CE6-4BCE-A0FD-F781FF687B65}" presName="Name25" presStyleLbl="parChTrans1D2" presStyleIdx="0" presStyleCnt="2"/>
      <dgm:spPr/>
      <dgm:t>
        <a:bodyPr/>
        <a:lstStyle/>
        <a:p>
          <a:endParaRPr lang="en-IN"/>
        </a:p>
      </dgm:t>
    </dgm:pt>
    <dgm:pt modelId="{A08AF24B-24D0-4D1D-BF81-B37D7A9F7076}" type="pres">
      <dgm:prSet presAssocID="{1D804EA2-4CE6-4BCE-A0FD-F781FF687B65}" presName="connTx" presStyleLbl="parChTrans1D2" presStyleIdx="0" presStyleCnt="2"/>
      <dgm:spPr/>
      <dgm:t>
        <a:bodyPr/>
        <a:lstStyle/>
        <a:p>
          <a:endParaRPr lang="en-IN"/>
        </a:p>
      </dgm:t>
    </dgm:pt>
    <dgm:pt modelId="{10792EA7-4A74-410C-9654-392D2C23AACF}" type="pres">
      <dgm:prSet presAssocID="{A2F54BEF-766F-4801-8EB6-6E81A4A69C61}" presName="Name30" presStyleCnt="0"/>
      <dgm:spPr/>
    </dgm:pt>
    <dgm:pt modelId="{A63AFE79-AFBC-444A-B941-6340CF2E448D}" type="pres">
      <dgm:prSet presAssocID="{A2F54BEF-766F-4801-8EB6-6E81A4A69C61}" presName="level2Shape" presStyleLbl="node2" presStyleIdx="0" presStyleCnt="2"/>
      <dgm:spPr/>
      <dgm:t>
        <a:bodyPr/>
        <a:lstStyle/>
        <a:p>
          <a:endParaRPr lang="en-IN"/>
        </a:p>
      </dgm:t>
    </dgm:pt>
    <dgm:pt modelId="{E4EBE526-3A8C-4971-8BCB-E0446F09DD01}" type="pres">
      <dgm:prSet presAssocID="{A2F54BEF-766F-4801-8EB6-6E81A4A69C61}" presName="hierChild3" presStyleCnt="0"/>
      <dgm:spPr/>
    </dgm:pt>
    <dgm:pt modelId="{580D621A-6660-497B-972F-E06E54E66F7C}" type="pres">
      <dgm:prSet presAssocID="{234AA834-9C57-487F-8224-3E230C835D0C}" presName="Name25" presStyleLbl="parChTrans1D3" presStyleIdx="0" presStyleCnt="2"/>
      <dgm:spPr/>
      <dgm:t>
        <a:bodyPr/>
        <a:lstStyle/>
        <a:p>
          <a:endParaRPr lang="en-IN"/>
        </a:p>
      </dgm:t>
    </dgm:pt>
    <dgm:pt modelId="{8C7FFDCA-8318-4E67-9E2C-6D351F81E8F5}" type="pres">
      <dgm:prSet presAssocID="{234AA834-9C57-487F-8224-3E230C835D0C}" presName="connTx" presStyleLbl="parChTrans1D3" presStyleIdx="0" presStyleCnt="2"/>
      <dgm:spPr/>
      <dgm:t>
        <a:bodyPr/>
        <a:lstStyle/>
        <a:p>
          <a:endParaRPr lang="en-IN"/>
        </a:p>
      </dgm:t>
    </dgm:pt>
    <dgm:pt modelId="{A068C7A5-C295-4475-AB30-3A7F2763D327}" type="pres">
      <dgm:prSet presAssocID="{13D4309C-5572-445B-ACC5-1B9B3B3154F6}" presName="Name30" presStyleCnt="0"/>
      <dgm:spPr/>
    </dgm:pt>
    <dgm:pt modelId="{0622779F-D3EC-42DC-A167-AAA6F9CFE92B}" type="pres">
      <dgm:prSet presAssocID="{13D4309C-5572-445B-ACC5-1B9B3B3154F6}" presName="level2Shape" presStyleLbl="node3" presStyleIdx="0" presStyleCnt="2"/>
      <dgm:spPr/>
      <dgm:t>
        <a:bodyPr/>
        <a:lstStyle/>
        <a:p>
          <a:endParaRPr lang="en-IN"/>
        </a:p>
      </dgm:t>
    </dgm:pt>
    <dgm:pt modelId="{F4509CA0-847C-4053-8433-1E4AF617F303}" type="pres">
      <dgm:prSet presAssocID="{13D4309C-5572-445B-ACC5-1B9B3B3154F6}" presName="hierChild3" presStyleCnt="0"/>
      <dgm:spPr/>
    </dgm:pt>
    <dgm:pt modelId="{23335605-0331-44D3-8427-7EA720EEAEBC}" type="pres">
      <dgm:prSet presAssocID="{6576B1D5-71CE-4CC3-A99A-88B6F603BB6A}" presName="Name25" presStyleLbl="parChTrans1D2" presStyleIdx="1" presStyleCnt="2"/>
      <dgm:spPr/>
      <dgm:t>
        <a:bodyPr/>
        <a:lstStyle/>
        <a:p>
          <a:endParaRPr lang="en-IN"/>
        </a:p>
      </dgm:t>
    </dgm:pt>
    <dgm:pt modelId="{B0F0D4F7-0AD4-4EA3-97B6-8B2110786B5B}" type="pres">
      <dgm:prSet presAssocID="{6576B1D5-71CE-4CC3-A99A-88B6F603BB6A}" presName="connTx" presStyleLbl="parChTrans1D2" presStyleIdx="1" presStyleCnt="2"/>
      <dgm:spPr/>
      <dgm:t>
        <a:bodyPr/>
        <a:lstStyle/>
        <a:p>
          <a:endParaRPr lang="en-IN"/>
        </a:p>
      </dgm:t>
    </dgm:pt>
    <dgm:pt modelId="{9EFF0474-34BA-4779-A445-C0C9F0002087}" type="pres">
      <dgm:prSet presAssocID="{229D2D84-3BC3-4361-BAFB-E2D5E5A5F804}" presName="Name30" presStyleCnt="0"/>
      <dgm:spPr/>
    </dgm:pt>
    <dgm:pt modelId="{A536016D-3831-4066-A198-C79C3B910244}" type="pres">
      <dgm:prSet presAssocID="{229D2D84-3BC3-4361-BAFB-E2D5E5A5F804}" presName="level2Shape" presStyleLbl="node2" presStyleIdx="1" presStyleCnt="2"/>
      <dgm:spPr/>
      <dgm:t>
        <a:bodyPr/>
        <a:lstStyle/>
        <a:p>
          <a:endParaRPr lang="en-IN"/>
        </a:p>
      </dgm:t>
    </dgm:pt>
    <dgm:pt modelId="{ECB1E67C-1D3E-4E5B-B9BF-59CEB461E09A}" type="pres">
      <dgm:prSet presAssocID="{229D2D84-3BC3-4361-BAFB-E2D5E5A5F804}" presName="hierChild3" presStyleCnt="0"/>
      <dgm:spPr/>
    </dgm:pt>
    <dgm:pt modelId="{13B6C2F2-D04F-496F-B872-B83F5F460C37}" type="pres">
      <dgm:prSet presAssocID="{F087D5DD-0A94-4B84-8E6C-12654FA41098}" presName="Name25" presStyleLbl="parChTrans1D3" presStyleIdx="1" presStyleCnt="2"/>
      <dgm:spPr/>
      <dgm:t>
        <a:bodyPr/>
        <a:lstStyle/>
        <a:p>
          <a:endParaRPr lang="en-IN"/>
        </a:p>
      </dgm:t>
    </dgm:pt>
    <dgm:pt modelId="{B545C278-2FF3-4E94-8274-90D6E8EF6C4D}" type="pres">
      <dgm:prSet presAssocID="{F087D5DD-0A94-4B84-8E6C-12654FA41098}" presName="connTx" presStyleLbl="parChTrans1D3" presStyleIdx="1" presStyleCnt="2"/>
      <dgm:spPr/>
      <dgm:t>
        <a:bodyPr/>
        <a:lstStyle/>
        <a:p>
          <a:endParaRPr lang="en-IN"/>
        </a:p>
      </dgm:t>
    </dgm:pt>
    <dgm:pt modelId="{BCF613E2-8E0D-4EBF-B895-D8A9AA2F6AF0}" type="pres">
      <dgm:prSet presAssocID="{8EE5FBF8-953E-4694-9BAB-FDE8AB11D25F}" presName="Name30" presStyleCnt="0"/>
      <dgm:spPr/>
    </dgm:pt>
    <dgm:pt modelId="{BFFEE772-9FC7-4A53-8883-0C0B0421DD39}" type="pres">
      <dgm:prSet presAssocID="{8EE5FBF8-953E-4694-9BAB-FDE8AB11D25F}" presName="level2Shape" presStyleLbl="node3" presStyleIdx="1" presStyleCnt="2"/>
      <dgm:spPr/>
      <dgm:t>
        <a:bodyPr/>
        <a:lstStyle/>
        <a:p>
          <a:endParaRPr lang="en-IN"/>
        </a:p>
      </dgm:t>
    </dgm:pt>
    <dgm:pt modelId="{8627DB21-968D-4958-B7B7-37DE71D98516}" type="pres">
      <dgm:prSet presAssocID="{8EE5FBF8-953E-4694-9BAB-FDE8AB11D25F}" presName="hierChild3" presStyleCnt="0"/>
      <dgm:spPr/>
    </dgm:pt>
    <dgm:pt modelId="{DD2F9700-6508-4486-AAE1-8A541ED8C5AF}" type="pres">
      <dgm:prSet presAssocID="{A7B846B0-9222-406F-B1A2-2661DE405BDC}" presName="bgShapesFlow" presStyleCnt="0"/>
      <dgm:spPr/>
    </dgm:pt>
    <dgm:pt modelId="{34BE85A8-B914-4D9F-95C6-0B75E7D327FE}" type="pres">
      <dgm:prSet presAssocID="{A6DF478B-C0E2-48AA-8CC4-70B374E6268B}" presName="rectComp" presStyleCnt="0"/>
      <dgm:spPr/>
    </dgm:pt>
    <dgm:pt modelId="{C6210E21-6714-43E9-AD50-C4459A4506DD}" type="pres">
      <dgm:prSet presAssocID="{A6DF478B-C0E2-48AA-8CC4-70B374E6268B}" presName="bgRect" presStyleLbl="bgShp" presStyleIdx="0" presStyleCnt="3"/>
      <dgm:spPr/>
      <dgm:t>
        <a:bodyPr/>
        <a:lstStyle/>
        <a:p>
          <a:endParaRPr lang="en-IN"/>
        </a:p>
      </dgm:t>
    </dgm:pt>
    <dgm:pt modelId="{225FDD0E-5F01-42D3-8597-EBEF5AB3911C}" type="pres">
      <dgm:prSet presAssocID="{A6DF478B-C0E2-48AA-8CC4-70B374E6268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825B6B-7097-403F-BA8B-BFE4BEBD3EC6}" type="pres">
      <dgm:prSet presAssocID="{A6DF478B-C0E2-48AA-8CC4-70B374E6268B}" presName="spComp" presStyleCnt="0"/>
      <dgm:spPr/>
    </dgm:pt>
    <dgm:pt modelId="{CFD936AD-CA6E-4DDE-87D7-FAC5B7FD66BC}" type="pres">
      <dgm:prSet presAssocID="{A6DF478B-C0E2-48AA-8CC4-70B374E6268B}" presName="hSp" presStyleCnt="0"/>
      <dgm:spPr/>
    </dgm:pt>
    <dgm:pt modelId="{18B55429-2A3F-492E-B1ED-4B6320A6A965}" type="pres">
      <dgm:prSet presAssocID="{58EFE752-16E2-4CA5-AD8D-7952A8E88C0C}" presName="rectComp" presStyleCnt="0"/>
      <dgm:spPr/>
    </dgm:pt>
    <dgm:pt modelId="{66445B7D-19E7-4752-8604-A4306C51E9C1}" type="pres">
      <dgm:prSet presAssocID="{58EFE752-16E2-4CA5-AD8D-7952A8E88C0C}" presName="bgRect" presStyleLbl="bgShp" presStyleIdx="1" presStyleCnt="3"/>
      <dgm:spPr/>
      <dgm:t>
        <a:bodyPr/>
        <a:lstStyle/>
        <a:p>
          <a:endParaRPr lang="en-IN"/>
        </a:p>
      </dgm:t>
    </dgm:pt>
    <dgm:pt modelId="{F4D6D73B-1B4A-4C7E-A004-A5BA53DEBF8C}" type="pres">
      <dgm:prSet presAssocID="{58EFE752-16E2-4CA5-AD8D-7952A8E88C0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DE3DCD-3F1D-419B-BC89-45D922B8A85A}" type="pres">
      <dgm:prSet presAssocID="{58EFE752-16E2-4CA5-AD8D-7952A8E88C0C}" presName="spComp" presStyleCnt="0"/>
      <dgm:spPr/>
    </dgm:pt>
    <dgm:pt modelId="{9862CD2F-4203-4024-A0DA-12FF095B3C5F}" type="pres">
      <dgm:prSet presAssocID="{58EFE752-16E2-4CA5-AD8D-7952A8E88C0C}" presName="hSp" presStyleCnt="0"/>
      <dgm:spPr/>
    </dgm:pt>
    <dgm:pt modelId="{29B16B22-6874-47A8-B602-C05177EE2F3B}" type="pres">
      <dgm:prSet presAssocID="{310CF30C-41C3-4DEE-8BB7-359C5FD187E5}" presName="rectComp" presStyleCnt="0"/>
      <dgm:spPr/>
    </dgm:pt>
    <dgm:pt modelId="{672E2B41-881F-4333-871A-E7D9249F7914}" type="pres">
      <dgm:prSet presAssocID="{310CF30C-41C3-4DEE-8BB7-359C5FD187E5}" presName="bgRect" presStyleLbl="bgShp" presStyleIdx="2" presStyleCnt="3"/>
      <dgm:spPr/>
      <dgm:t>
        <a:bodyPr/>
        <a:lstStyle/>
        <a:p>
          <a:endParaRPr lang="en-IN"/>
        </a:p>
      </dgm:t>
    </dgm:pt>
    <dgm:pt modelId="{69488124-E7A8-4BC0-B120-61E5469EDBEC}" type="pres">
      <dgm:prSet presAssocID="{310CF30C-41C3-4DEE-8BB7-359C5FD187E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0DC9A78-0EED-4141-80F7-3DFF5B5F619F}" srcId="{A7B846B0-9222-406F-B1A2-2661DE405BDC}" destId="{A6DF478B-C0E2-48AA-8CC4-70B374E6268B}" srcOrd="1" destOrd="0" parTransId="{48419218-2FFF-4CA6-B8DF-3D5D15356984}" sibTransId="{D8A6318B-1BBF-4134-89C9-8B6E1F790819}"/>
    <dgm:cxn modelId="{DFD467A0-5D0C-45B9-9569-8A3905042041}" type="presOf" srcId="{F087D5DD-0A94-4B84-8E6C-12654FA41098}" destId="{B545C278-2FF3-4E94-8274-90D6E8EF6C4D}" srcOrd="1" destOrd="0" presId="urn:microsoft.com/office/officeart/2005/8/layout/hierarchy5"/>
    <dgm:cxn modelId="{F5B54C57-5F2E-43F5-A0A1-112464A5A0AC}" type="presOf" srcId="{A6DF478B-C0E2-48AA-8CC4-70B374E6268B}" destId="{C6210E21-6714-43E9-AD50-C4459A4506DD}" srcOrd="0" destOrd="0" presId="urn:microsoft.com/office/officeart/2005/8/layout/hierarchy5"/>
    <dgm:cxn modelId="{D690E772-5556-48A0-AA54-CAB843076B6E}" type="presOf" srcId="{6576B1D5-71CE-4CC3-A99A-88B6F603BB6A}" destId="{B0F0D4F7-0AD4-4EA3-97B6-8B2110786B5B}" srcOrd="1" destOrd="0" presId="urn:microsoft.com/office/officeart/2005/8/layout/hierarchy5"/>
    <dgm:cxn modelId="{5740F3D1-112A-4420-9F69-119243876E40}" type="presOf" srcId="{229D2D84-3BC3-4361-BAFB-E2D5E5A5F804}" destId="{A536016D-3831-4066-A198-C79C3B910244}" srcOrd="0" destOrd="0" presId="urn:microsoft.com/office/officeart/2005/8/layout/hierarchy5"/>
    <dgm:cxn modelId="{F847406E-5244-4C5C-A0EC-47A62F61AEED}" srcId="{A2F54BEF-766F-4801-8EB6-6E81A4A69C61}" destId="{13D4309C-5572-445B-ACC5-1B9B3B3154F6}" srcOrd="0" destOrd="0" parTransId="{234AA834-9C57-487F-8224-3E230C835D0C}" sibTransId="{EB152FF3-B6B4-47D4-A5FC-4D8A732BE76D}"/>
    <dgm:cxn modelId="{0B379F85-763E-42AC-81A6-8F13DB4E7D9B}" srcId="{24E3257B-9037-49B6-889C-2B42BD5CA8DD}" destId="{229D2D84-3BC3-4361-BAFB-E2D5E5A5F804}" srcOrd="1" destOrd="0" parTransId="{6576B1D5-71CE-4CC3-A99A-88B6F603BB6A}" sibTransId="{B983A5B3-4E97-4BF5-A981-384D1D81D80E}"/>
    <dgm:cxn modelId="{E62158A7-3C17-415A-B822-38E288853D38}" type="presOf" srcId="{234AA834-9C57-487F-8224-3E230C835D0C}" destId="{580D621A-6660-497B-972F-E06E54E66F7C}" srcOrd="0" destOrd="0" presId="urn:microsoft.com/office/officeart/2005/8/layout/hierarchy5"/>
    <dgm:cxn modelId="{9198E6F7-C49F-461D-BF7B-592F8A9F06E5}" type="presOf" srcId="{234AA834-9C57-487F-8224-3E230C835D0C}" destId="{8C7FFDCA-8318-4E67-9E2C-6D351F81E8F5}" srcOrd="1" destOrd="0" presId="urn:microsoft.com/office/officeart/2005/8/layout/hierarchy5"/>
    <dgm:cxn modelId="{C432506C-38D9-4164-8DDB-C60B910CFB15}" type="presOf" srcId="{310CF30C-41C3-4DEE-8BB7-359C5FD187E5}" destId="{672E2B41-881F-4333-871A-E7D9249F7914}" srcOrd="0" destOrd="0" presId="urn:microsoft.com/office/officeart/2005/8/layout/hierarchy5"/>
    <dgm:cxn modelId="{7EA9ED70-775F-4EF3-A432-4D6851943889}" srcId="{A7B846B0-9222-406F-B1A2-2661DE405BDC}" destId="{24E3257B-9037-49B6-889C-2B42BD5CA8DD}" srcOrd="0" destOrd="0" parTransId="{4ED95241-1F57-4EE5-B20C-7700FE20C6C9}" sibTransId="{E6B72C21-C7BD-40A6-8CC9-EB53B65D1833}"/>
    <dgm:cxn modelId="{1FDAAFCF-F52B-42A4-BF87-EC8ACEB21F6A}" type="presOf" srcId="{8EE5FBF8-953E-4694-9BAB-FDE8AB11D25F}" destId="{BFFEE772-9FC7-4A53-8883-0C0B0421DD39}" srcOrd="0" destOrd="0" presId="urn:microsoft.com/office/officeart/2005/8/layout/hierarchy5"/>
    <dgm:cxn modelId="{5EE940EC-487C-4FA2-BF75-701E666DBDF5}" type="presOf" srcId="{6576B1D5-71CE-4CC3-A99A-88B6F603BB6A}" destId="{23335605-0331-44D3-8427-7EA720EEAEBC}" srcOrd="0" destOrd="0" presId="urn:microsoft.com/office/officeart/2005/8/layout/hierarchy5"/>
    <dgm:cxn modelId="{8D70D081-CCD5-4323-B313-A51D255E0D9F}" type="presOf" srcId="{310CF30C-41C3-4DEE-8BB7-359C5FD187E5}" destId="{69488124-E7A8-4BC0-B120-61E5469EDBEC}" srcOrd="1" destOrd="0" presId="urn:microsoft.com/office/officeart/2005/8/layout/hierarchy5"/>
    <dgm:cxn modelId="{84C61D58-95A4-45A1-A235-DFD5A8C81D9F}" srcId="{24E3257B-9037-49B6-889C-2B42BD5CA8DD}" destId="{A2F54BEF-766F-4801-8EB6-6E81A4A69C61}" srcOrd="0" destOrd="0" parTransId="{1D804EA2-4CE6-4BCE-A0FD-F781FF687B65}" sibTransId="{E9C91286-4BAE-4E48-B0BD-C316F33E4537}"/>
    <dgm:cxn modelId="{2A44DE3F-98CE-4B9E-8C45-F8E8B7437B7B}" srcId="{A7B846B0-9222-406F-B1A2-2661DE405BDC}" destId="{58EFE752-16E2-4CA5-AD8D-7952A8E88C0C}" srcOrd="2" destOrd="0" parTransId="{61FC034D-FBE2-4FB6-B04A-8510F761AC00}" sibTransId="{52859D8B-6B9D-4996-BF14-2097F6099D27}"/>
    <dgm:cxn modelId="{51498A56-D533-4C4C-A07E-7DC77466A193}" type="presOf" srcId="{58EFE752-16E2-4CA5-AD8D-7952A8E88C0C}" destId="{F4D6D73B-1B4A-4C7E-A004-A5BA53DEBF8C}" srcOrd="1" destOrd="0" presId="urn:microsoft.com/office/officeart/2005/8/layout/hierarchy5"/>
    <dgm:cxn modelId="{463FAA0E-128A-40AE-A3E8-38F6C9CD754E}" type="presOf" srcId="{1D804EA2-4CE6-4BCE-A0FD-F781FF687B65}" destId="{A08AF24B-24D0-4D1D-BF81-B37D7A9F7076}" srcOrd="1" destOrd="0" presId="urn:microsoft.com/office/officeart/2005/8/layout/hierarchy5"/>
    <dgm:cxn modelId="{FE4F4BC8-F3AA-4A9A-B2C0-BD51F7A06D29}" type="presOf" srcId="{A2F54BEF-766F-4801-8EB6-6E81A4A69C61}" destId="{A63AFE79-AFBC-444A-B941-6340CF2E448D}" srcOrd="0" destOrd="0" presId="urn:microsoft.com/office/officeart/2005/8/layout/hierarchy5"/>
    <dgm:cxn modelId="{89BCD755-A971-4AC1-9A8A-A80602518487}" type="presOf" srcId="{1D804EA2-4CE6-4BCE-A0FD-F781FF687B65}" destId="{E99CCF71-13D2-4ED1-856A-ADCD3417BCA0}" srcOrd="0" destOrd="0" presId="urn:microsoft.com/office/officeart/2005/8/layout/hierarchy5"/>
    <dgm:cxn modelId="{8865DD50-5502-4536-8CA1-095A8632279F}" type="presOf" srcId="{A7B846B0-9222-406F-B1A2-2661DE405BDC}" destId="{5D1B08D5-8E6C-41FC-ABBF-AC4F74E7FCBD}" srcOrd="0" destOrd="0" presId="urn:microsoft.com/office/officeart/2005/8/layout/hierarchy5"/>
    <dgm:cxn modelId="{DF9AE02A-426C-4377-BBE7-94DD83934E5A}" srcId="{229D2D84-3BC3-4361-BAFB-E2D5E5A5F804}" destId="{8EE5FBF8-953E-4694-9BAB-FDE8AB11D25F}" srcOrd="0" destOrd="0" parTransId="{F087D5DD-0A94-4B84-8E6C-12654FA41098}" sibTransId="{BE05B836-38EC-46C8-AB36-4C0F3F89A1DE}"/>
    <dgm:cxn modelId="{9CEADCF8-5494-4AA3-8DD7-3F251D7054DC}" type="presOf" srcId="{A6DF478B-C0E2-48AA-8CC4-70B374E6268B}" destId="{225FDD0E-5F01-42D3-8597-EBEF5AB3911C}" srcOrd="1" destOrd="0" presId="urn:microsoft.com/office/officeart/2005/8/layout/hierarchy5"/>
    <dgm:cxn modelId="{999BD9C1-D737-4091-903F-9E2EB0724775}" type="presOf" srcId="{13D4309C-5572-445B-ACC5-1B9B3B3154F6}" destId="{0622779F-D3EC-42DC-A167-AAA6F9CFE92B}" srcOrd="0" destOrd="0" presId="urn:microsoft.com/office/officeart/2005/8/layout/hierarchy5"/>
    <dgm:cxn modelId="{861B32AD-752F-49EB-9541-D571CA36B12B}" type="presOf" srcId="{F087D5DD-0A94-4B84-8E6C-12654FA41098}" destId="{13B6C2F2-D04F-496F-B872-B83F5F460C37}" srcOrd="0" destOrd="0" presId="urn:microsoft.com/office/officeart/2005/8/layout/hierarchy5"/>
    <dgm:cxn modelId="{635EA01D-1351-4D54-8DC9-DA320962D264}" type="presOf" srcId="{24E3257B-9037-49B6-889C-2B42BD5CA8DD}" destId="{482182E8-86B1-4824-B438-53642BF07E1C}" srcOrd="0" destOrd="0" presId="urn:microsoft.com/office/officeart/2005/8/layout/hierarchy5"/>
    <dgm:cxn modelId="{93FBBE19-C547-4AD9-BE9D-36E056DFAD53}" srcId="{A7B846B0-9222-406F-B1A2-2661DE405BDC}" destId="{310CF30C-41C3-4DEE-8BB7-359C5FD187E5}" srcOrd="3" destOrd="0" parTransId="{1899927B-F4B3-4A2E-BD0B-99FA51E7DBB6}" sibTransId="{A48DB3DA-B4AD-4A27-AA1C-13C9D931F418}"/>
    <dgm:cxn modelId="{C1D35F5B-15C2-4F54-91B6-69DCA0853FC5}" type="presOf" srcId="{58EFE752-16E2-4CA5-AD8D-7952A8E88C0C}" destId="{66445B7D-19E7-4752-8604-A4306C51E9C1}" srcOrd="0" destOrd="0" presId="urn:microsoft.com/office/officeart/2005/8/layout/hierarchy5"/>
    <dgm:cxn modelId="{E3FC62DD-F8E5-4F7B-9B09-C05D09DDBB34}" type="presParOf" srcId="{5D1B08D5-8E6C-41FC-ABBF-AC4F74E7FCBD}" destId="{3C83C06A-1118-4690-9400-BE0A72F24D46}" srcOrd="0" destOrd="0" presId="urn:microsoft.com/office/officeart/2005/8/layout/hierarchy5"/>
    <dgm:cxn modelId="{0C591E11-EEC7-4C2B-BB54-265B39CDE430}" type="presParOf" srcId="{3C83C06A-1118-4690-9400-BE0A72F24D46}" destId="{DC3E3540-5077-49EB-B08B-0D2D9816BFB1}" srcOrd="0" destOrd="0" presId="urn:microsoft.com/office/officeart/2005/8/layout/hierarchy5"/>
    <dgm:cxn modelId="{59B52CB8-CA4E-42E4-98C7-F83ABAC6185A}" type="presParOf" srcId="{3C83C06A-1118-4690-9400-BE0A72F24D46}" destId="{C878C30F-1850-44E2-8DAF-24F4BAC3B16F}" srcOrd="1" destOrd="0" presId="urn:microsoft.com/office/officeart/2005/8/layout/hierarchy5"/>
    <dgm:cxn modelId="{010F72D9-2DCD-4AC5-95AE-8EAD104CFC40}" type="presParOf" srcId="{C878C30F-1850-44E2-8DAF-24F4BAC3B16F}" destId="{EFD7EECF-9F87-48D4-8CCC-8D0F3559D075}" srcOrd="0" destOrd="0" presId="urn:microsoft.com/office/officeart/2005/8/layout/hierarchy5"/>
    <dgm:cxn modelId="{E4B2B968-D6FF-455A-AFCF-6C5362E20228}" type="presParOf" srcId="{EFD7EECF-9F87-48D4-8CCC-8D0F3559D075}" destId="{482182E8-86B1-4824-B438-53642BF07E1C}" srcOrd="0" destOrd="0" presId="urn:microsoft.com/office/officeart/2005/8/layout/hierarchy5"/>
    <dgm:cxn modelId="{E930DCA4-F3AA-439D-88BC-9DF15B24EE93}" type="presParOf" srcId="{EFD7EECF-9F87-48D4-8CCC-8D0F3559D075}" destId="{54D789DB-DA45-4422-A563-B74E02FD1A41}" srcOrd="1" destOrd="0" presId="urn:microsoft.com/office/officeart/2005/8/layout/hierarchy5"/>
    <dgm:cxn modelId="{3F36A641-1C32-43FD-9B74-DC83BBD30816}" type="presParOf" srcId="{54D789DB-DA45-4422-A563-B74E02FD1A41}" destId="{E99CCF71-13D2-4ED1-856A-ADCD3417BCA0}" srcOrd="0" destOrd="0" presId="urn:microsoft.com/office/officeart/2005/8/layout/hierarchy5"/>
    <dgm:cxn modelId="{227FCA4A-EA6B-4818-90BF-84B9701D597D}" type="presParOf" srcId="{E99CCF71-13D2-4ED1-856A-ADCD3417BCA0}" destId="{A08AF24B-24D0-4D1D-BF81-B37D7A9F7076}" srcOrd="0" destOrd="0" presId="urn:microsoft.com/office/officeart/2005/8/layout/hierarchy5"/>
    <dgm:cxn modelId="{7779E913-8E68-43E0-9BC9-CC41008E671B}" type="presParOf" srcId="{54D789DB-DA45-4422-A563-B74E02FD1A41}" destId="{10792EA7-4A74-410C-9654-392D2C23AACF}" srcOrd="1" destOrd="0" presId="urn:microsoft.com/office/officeart/2005/8/layout/hierarchy5"/>
    <dgm:cxn modelId="{8F7F1498-4622-41A9-8ADA-DB411A8F71C1}" type="presParOf" srcId="{10792EA7-4A74-410C-9654-392D2C23AACF}" destId="{A63AFE79-AFBC-444A-B941-6340CF2E448D}" srcOrd="0" destOrd="0" presId="urn:microsoft.com/office/officeart/2005/8/layout/hierarchy5"/>
    <dgm:cxn modelId="{F10EB894-9DF2-4850-BFA6-A80BA87AC241}" type="presParOf" srcId="{10792EA7-4A74-410C-9654-392D2C23AACF}" destId="{E4EBE526-3A8C-4971-8BCB-E0446F09DD01}" srcOrd="1" destOrd="0" presId="urn:microsoft.com/office/officeart/2005/8/layout/hierarchy5"/>
    <dgm:cxn modelId="{52A38A22-BFF0-45B8-84BE-83A781756E89}" type="presParOf" srcId="{E4EBE526-3A8C-4971-8BCB-E0446F09DD01}" destId="{580D621A-6660-497B-972F-E06E54E66F7C}" srcOrd="0" destOrd="0" presId="urn:microsoft.com/office/officeart/2005/8/layout/hierarchy5"/>
    <dgm:cxn modelId="{4C9301B0-EE38-4820-923A-F86B2E5F4320}" type="presParOf" srcId="{580D621A-6660-497B-972F-E06E54E66F7C}" destId="{8C7FFDCA-8318-4E67-9E2C-6D351F81E8F5}" srcOrd="0" destOrd="0" presId="urn:microsoft.com/office/officeart/2005/8/layout/hierarchy5"/>
    <dgm:cxn modelId="{F6AD5AC9-1DF2-4D5E-82C7-B9EEC9DCA030}" type="presParOf" srcId="{E4EBE526-3A8C-4971-8BCB-E0446F09DD01}" destId="{A068C7A5-C295-4475-AB30-3A7F2763D327}" srcOrd="1" destOrd="0" presId="urn:microsoft.com/office/officeart/2005/8/layout/hierarchy5"/>
    <dgm:cxn modelId="{3556987E-7DFE-4269-8492-A915489B62C6}" type="presParOf" srcId="{A068C7A5-C295-4475-AB30-3A7F2763D327}" destId="{0622779F-D3EC-42DC-A167-AAA6F9CFE92B}" srcOrd="0" destOrd="0" presId="urn:microsoft.com/office/officeart/2005/8/layout/hierarchy5"/>
    <dgm:cxn modelId="{8B227FB3-FAC0-43B9-B792-A46D5D57363B}" type="presParOf" srcId="{A068C7A5-C295-4475-AB30-3A7F2763D327}" destId="{F4509CA0-847C-4053-8433-1E4AF617F303}" srcOrd="1" destOrd="0" presId="urn:microsoft.com/office/officeart/2005/8/layout/hierarchy5"/>
    <dgm:cxn modelId="{5EACE880-EB79-4EB4-8048-B46985CBDB62}" type="presParOf" srcId="{54D789DB-DA45-4422-A563-B74E02FD1A41}" destId="{23335605-0331-44D3-8427-7EA720EEAEBC}" srcOrd="2" destOrd="0" presId="urn:microsoft.com/office/officeart/2005/8/layout/hierarchy5"/>
    <dgm:cxn modelId="{C94AE3BF-CE44-4577-BB50-29092FB23446}" type="presParOf" srcId="{23335605-0331-44D3-8427-7EA720EEAEBC}" destId="{B0F0D4F7-0AD4-4EA3-97B6-8B2110786B5B}" srcOrd="0" destOrd="0" presId="urn:microsoft.com/office/officeart/2005/8/layout/hierarchy5"/>
    <dgm:cxn modelId="{0D111EC1-9EB2-4B30-9971-B5AB8AE0D5C9}" type="presParOf" srcId="{54D789DB-DA45-4422-A563-B74E02FD1A41}" destId="{9EFF0474-34BA-4779-A445-C0C9F0002087}" srcOrd="3" destOrd="0" presId="urn:microsoft.com/office/officeart/2005/8/layout/hierarchy5"/>
    <dgm:cxn modelId="{2EC79337-3F29-4086-A802-ADEE6CBA1C8B}" type="presParOf" srcId="{9EFF0474-34BA-4779-A445-C0C9F0002087}" destId="{A536016D-3831-4066-A198-C79C3B910244}" srcOrd="0" destOrd="0" presId="urn:microsoft.com/office/officeart/2005/8/layout/hierarchy5"/>
    <dgm:cxn modelId="{B2DF0F2D-36C3-4FA8-B522-0D22F7D6431F}" type="presParOf" srcId="{9EFF0474-34BA-4779-A445-C0C9F0002087}" destId="{ECB1E67C-1D3E-4E5B-B9BF-59CEB461E09A}" srcOrd="1" destOrd="0" presId="urn:microsoft.com/office/officeart/2005/8/layout/hierarchy5"/>
    <dgm:cxn modelId="{AC0CD154-AB62-4819-8375-0750E2DB2C0E}" type="presParOf" srcId="{ECB1E67C-1D3E-4E5B-B9BF-59CEB461E09A}" destId="{13B6C2F2-D04F-496F-B872-B83F5F460C37}" srcOrd="0" destOrd="0" presId="urn:microsoft.com/office/officeart/2005/8/layout/hierarchy5"/>
    <dgm:cxn modelId="{23CA7EA0-50EF-4FEF-8484-CDDBAEE3257C}" type="presParOf" srcId="{13B6C2F2-D04F-496F-B872-B83F5F460C37}" destId="{B545C278-2FF3-4E94-8274-90D6E8EF6C4D}" srcOrd="0" destOrd="0" presId="urn:microsoft.com/office/officeart/2005/8/layout/hierarchy5"/>
    <dgm:cxn modelId="{CB05246B-B990-49D5-B3B8-CCC7F09483A0}" type="presParOf" srcId="{ECB1E67C-1D3E-4E5B-B9BF-59CEB461E09A}" destId="{BCF613E2-8E0D-4EBF-B895-D8A9AA2F6AF0}" srcOrd="1" destOrd="0" presId="urn:microsoft.com/office/officeart/2005/8/layout/hierarchy5"/>
    <dgm:cxn modelId="{DBE786BA-1AAA-42A8-82A6-E371E4E9CB0D}" type="presParOf" srcId="{BCF613E2-8E0D-4EBF-B895-D8A9AA2F6AF0}" destId="{BFFEE772-9FC7-4A53-8883-0C0B0421DD39}" srcOrd="0" destOrd="0" presId="urn:microsoft.com/office/officeart/2005/8/layout/hierarchy5"/>
    <dgm:cxn modelId="{23CCCD46-AB42-4DD4-B776-1FF9049D3109}" type="presParOf" srcId="{BCF613E2-8E0D-4EBF-B895-D8A9AA2F6AF0}" destId="{8627DB21-968D-4958-B7B7-37DE71D98516}" srcOrd="1" destOrd="0" presId="urn:microsoft.com/office/officeart/2005/8/layout/hierarchy5"/>
    <dgm:cxn modelId="{462B7AA2-E1A9-4ACE-B2EF-4CD5C94F8870}" type="presParOf" srcId="{5D1B08D5-8E6C-41FC-ABBF-AC4F74E7FCBD}" destId="{DD2F9700-6508-4486-AAE1-8A541ED8C5AF}" srcOrd="1" destOrd="0" presId="urn:microsoft.com/office/officeart/2005/8/layout/hierarchy5"/>
    <dgm:cxn modelId="{C69ABE81-4A99-4114-BE39-6B48C68D0318}" type="presParOf" srcId="{DD2F9700-6508-4486-AAE1-8A541ED8C5AF}" destId="{34BE85A8-B914-4D9F-95C6-0B75E7D327FE}" srcOrd="0" destOrd="0" presId="urn:microsoft.com/office/officeart/2005/8/layout/hierarchy5"/>
    <dgm:cxn modelId="{070027A1-6749-4186-B1A3-0F56A91BCB35}" type="presParOf" srcId="{34BE85A8-B914-4D9F-95C6-0B75E7D327FE}" destId="{C6210E21-6714-43E9-AD50-C4459A4506DD}" srcOrd="0" destOrd="0" presId="urn:microsoft.com/office/officeart/2005/8/layout/hierarchy5"/>
    <dgm:cxn modelId="{8692FF1F-04A3-48E3-A923-1FE347CC1C1B}" type="presParOf" srcId="{34BE85A8-B914-4D9F-95C6-0B75E7D327FE}" destId="{225FDD0E-5F01-42D3-8597-EBEF5AB3911C}" srcOrd="1" destOrd="0" presId="urn:microsoft.com/office/officeart/2005/8/layout/hierarchy5"/>
    <dgm:cxn modelId="{88949EF4-490C-4686-9AFF-9A0C51CDE0C0}" type="presParOf" srcId="{DD2F9700-6508-4486-AAE1-8A541ED8C5AF}" destId="{F6825B6B-7097-403F-BA8B-BFE4BEBD3EC6}" srcOrd="1" destOrd="0" presId="urn:microsoft.com/office/officeart/2005/8/layout/hierarchy5"/>
    <dgm:cxn modelId="{979AC79E-F3B6-461B-B38A-8B391A735A67}" type="presParOf" srcId="{F6825B6B-7097-403F-BA8B-BFE4BEBD3EC6}" destId="{CFD936AD-CA6E-4DDE-87D7-FAC5B7FD66BC}" srcOrd="0" destOrd="0" presId="urn:microsoft.com/office/officeart/2005/8/layout/hierarchy5"/>
    <dgm:cxn modelId="{CD39FA01-F8AD-44FD-8BA2-51EF4AED9A41}" type="presParOf" srcId="{DD2F9700-6508-4486-AAE1-8A541ED8C5AF}" destId="{18B55429-2A3F-492E-B1ED-4B6320A6A965}" srcOrd="2" destOrd="0" presId="urn:microsoft.com/office/officeart/2005/8/layout/hierarchy5"/>
    <dgm:cxn modelId="{967E4024-1C5C-4AFC-BE56-B4082AB0EEDE}" type="presParOf" srcId="{18B55429-2A3F-492E-B1ED-4B6320A6A965}" destId="{66445B7D-19E7-4752-8604-A4306C51E9C1}" srcOrd="0" destOrd="0" presId="urn:microsoft.com/office/officeart/2005/8/layout/hierarchy5"/>
    <dgm:cxn modelId="{A48AC0BA-A46B-49E4-937B-811BB8962436}" type="presParOf" srcId="{18B55429-2A3F-492E-B1ED-4B6320A6A965}" destId="{F4D6D73B-1B4A-4C7E-A004-A5BA53DEBF8C}" srcOrd="1" destOrd="0" presId="urn:microsoft.com/office/officeart/2005/8/layout/hierarchy5"/>
    <dgm:cxn modelId="{AA07E222-AAAC-4291-809A-732139E1C5E3}" type="presParOf" srcId="{DD2F9700-6508-4486-AAE1-8A541ED8C5AF}" destId="{4CDE3DCD-3F1D-419B-BC89-45D922B8A85A}" srcOrd="3" destOrd="0" presId="urn:microsoft.com/office/officeart/2005/8/layout/hierarchy5"/>
    <dgm:cxn modelId="{D69477FE-C8AD-409E-9707-3ED4868F3793}" type="presParOf" srcId="{4CDE3DCD-3F1D-419B-BC89-45D922B8A85A}" destId="{9862CD2F-4203-4024-A0DA-12FF095B3C5F}" srcOrd="0" destOrd="0" presId="urn:microsoft.com/office/officeart/2005/8/layout/hierarchy5"/>
    <dgm:cxn modelId="{83DBF437-6D5A-4BB6-883B-A32F71E215CF}" type="presParOf" srcId="{DD2F9700-6508-4486-AAE1-8A541ED8C5AF}" destId="{29B16B22-6874-47A8-B602-C05177EE2F3B}" srcOrd="4" destOrd="0" presId="urn:microsoft.com/office/officeart/2005/8/layout/hierarchy5"/>
    <dgm:cxn modelId="{BAF2D18E-16E7-4946-8206-EFB0E542E74B}" type="presParOf" srcId="{29B16B22-6874-47A8-B602-C05177EE2F3B}" destId="{672E2B41-881F-4333-871A-E7D9249F7914}" srcOrd="0" destOrd="0" presId="urn:microsoft.com/office/officeart/2005/8/layout/hierarchy5"/>
    <dgm:cxn modelId="{97784F9D-D138-41F5-8D9F-0D0BD3D20901}" type="presParOf" srcId="{29B16B22-6874-47A8-B602-C05177EE2F3B}" destId="{69488124-E7A8-4BC0-B120-61E5469EDBEC}" srcOrd="1" destOrd="0" presId="urn:microsoft.com/office/officeart/2005/8/layout/hierarchy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E8F7EC-80F7-43D2-8DE7-737518628D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48468-4426-47C1-A63F-B9CA23AB1DDE}">
      <dgm:prSet phldrT="[Text]" custT="1"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2400" b="1" u="none" dirty="0" smtClean="0">
              <a:solidFill>
                <a:sysClr val="windowText" lastClr="000000"/>
              </a:solidFill>
              <a:latin typeface="Corbel" pitchFamily="34" charset="0"/>
            </a:rPr>
            <a:t>Persons not liable to registration:</a:t>
          </a:r>
          <a:endParaRPr lang="en-US" sz="2400" b="1" u="none" dirty="0">
            <a:solidFill>
              <a:sysClr val="windowText" lastClr="000000"/>
            </a:solidFill>
          </a:endParaRPr>
        </a:p>
      </dgm:t>
    </dgm:pt>
    <dgm:pt modelId="{B968EDC8-7FE4-4654-9302-E1971620A322}" type="parTrans" cxnId="{090C046F-3D84-4CC8-B6C4-D9732202DDDF}">
      <dgm:prSet/>
      <dgm:spPr/>
      <dgm:t>
        <a:bodyPr/>
        <a:lstStyle/>
        <a:p>
          <a:endParaRPr lang="en-US"/>
        </a:p>
      </dgm:t>
    </dgm:pt>
    <dgm:pt modelId="{1439961A-9338-49CC-A279-6628E66253F6}" type="sibTrans" cxnId="{090C046F-3D84-4CC8-B6C4-D9732202DDDF}">
      <dgm:prSet/>
      <dgm:spPr/>
      <dgm:t>
        <a:bodyPr/>
        <a:lstStyle/>
        <a:p>
          <a:endParaRPr lang="en-US"/>
        </a:p>
      </dgm:t>
    </dgm:pt>
    <dgm:pt modelId="{E09BF2C9-49D1-496D-ADC8-FA5DC80DA44A}">
      <dgm:prSet custT="1"/>
      <dgm:spPr>
        <a:solidFill>
          <a:schemeClr val="bg1"/>
        </a:solidFill>
        <a:ln>
          <a:solidFill>
            <a:srgbClr val="00B0F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600" dirty="0" smtClean="0">
              <a:solidFill>
                <a:sysClr val="windowText" lastClr="000000"/>
              </a:solidFill>
              <a:latin typeface="Corbel" pitchFamily="34" charset="0"/>
            </a:rPr>
            <a:t>Any person engaged </a:t>
          </a:r>
          <a:r>
            <a:rPr lang="en-IN" sz="1600" b="1" dirty="0" smtClean="0">
              <a:solidFill>
                <a:srgbClr val="FF0000"/>
              </a:solidFill>
              <a:latin typeface="Corbel" pitchFamily="34" charset="0"/>
            </a:rPr>
            <a:t>exclusively</a:t>
          </a:r>
          <a:r>
            <a:rPr lang="en-IN" sz="1600" dirty="0" smtClean="0">
              <a:solidFill>
                <a:sysClr val="windowText" lastClr="000000"/>
              </a:solidFill>
              <a:latin typeface="Corbel" pitchFamily="34" charset="0"/>
            </a:rPr>
            <a:t> in the business of supplying goods or services or both:</a:t>
          </a:r>
        </a:p>
        <a:p>
          <a:r>
            <a:rPr lang="en-IN" sz="1600" b="1" dirty="0" smtClean="0">
              <a:solidFill>
                <a:sysClr val="windowText" lastClr="000000"/>
              </a:solidFill>
              <a:latin typeface="Corbel" pitchFamily="34" charset="0"/>
            </a:rPr>
            <a:t>- that are not liable to tax or </a:t>
          </a:r>
        </a:p>
        <a:p>
          <a:r>
            <a:rPr lang="en-US" sz="1400" b="1" dirty="0" smtClean="0">
              <a:solidFill>
                <a:sysClr val="windowText" lastClr="000000"/>
              </a:solidFill>
              <a:latin typeface="Corbel" pitchFamily="34" charset="0"/>
            </a:rPr>
            <a:t>(Schedule III)</a:t>
          </a:r>
          <a:endParaRPr lang="en-IN" sz="1400" b="1" dirty="0" smtClean="0">
            <a:solidFill>
              <a:sysClr val="windowText" lastClr="000000"/>
            </a:solidFill>
            <a:latin typeface="Corbel" pitchFamily="34" charset="0"/>
          </a:endParaRPr>
        </a:p>
        <a:p>
          <a:r>
            <a:rPr lang="en-IN" sz="1600" b="1" dirty="0" smtClean="0">
              <a:solidFill>
                <a:sysClr val="windowText" lastClr="000000"/>
              </a:solidFill>
              <a:latin typeface="Corbel" pitchFamily="34" charset="0"/>
            </a:rPr>
            <a:t>- wholly exempt from tax;</a:t>
          </a:r>
          <a:endParaRPr lang="en-IN" sz="1600" dirty="0" smtClean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778B2452-6E6B-467F-BB1B-223A5B760E9F}" type="parTrans" cxnId="{BD57ACF0-16FC-4A02-B95A-760D105FC7DA}">
      <dgm:prSet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C1906B4-6F38-402B-BC57-ED75CA5457B1}" type="sibTrans" cxnId="{BD57ACF0-16FC-4A02-B95A-760D105FC7DA}">
      <dgm:prSet/>
      <dgm:spPr/>
      <dgm:t>
        <a:bodyPr/>
        <a:lstStyle/>
        <a:p>
          <a:endParaRPr lang="en-US"/>
        </a:p>
      </dgm:t>
    </dgm:pt>
    <dgm:pt modelId="{F709BC96-DE97-4596-8ACE-18969E81217F}">
      <dgm:prSet custT="1"/>
      <dgm:spPr>
        <a:solidFill>
          <a:schemeClr val="bg1"/>
        </a:solidFill>
        <a:ln>
          <a:solidFill>
            <a:srgbClr val="00B0F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600" dirty="0" smtClean="0">
              <a:solidFill>
                <a:sysClr val="windowText" lastClr="000000"/>
              </a:solidFill>
              <a:latin typeface="Corbel" pitchFamily="34" charset="0"/>
            </a:rPr>
            <a:t>An agriculturist, </a:t>
          </a:r>
          <a:r>
            <a:rPr lang="en-IN" sz="1600" b="1" dirty="0" smtClean="0">
              <a:solidFill>
                <a:sysClr val="windowText" lastClr="000000"/>
              </a:solidFill>
              <a:latin typeface="Corbel" pitchFamily="34" charset="0"/>
            </a:rPr>
            <a:t>to the extent of supply of produce </a:t>
          </a:r>
          <a:r>
            <a:rPr lang="en-IN" sz="1600" dirty="0" smtClean="0">
              <a:solidFill>
                <a:sysClr val="windowText" lastClr="000000"/>
              </a:solidFill>
              <a:latin typeface="Corbel" pitchFamily="34" charset="0"/>
            </a:rPr>
            <a:t>out of cultivation of land;</a:t>
          </a:r>
        </a:p>
      </dgm:t>
    </dgm:pt>
    <dgm:pt modelId="{BAC67E64-96E6-4888-A6B0-8EAC305941A5}" type="parTrans" cxnId="{F3FB1EA6-7F0D-4C79-BA15-32FF070BB08A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19069CB1-E304-4D8F-A8BD-E20143110274}" type="sibTrans" cxnId="{F3FB1EA6-7F0D-4C79-BA15-32FF070BB08A}">
      <dgm:prSet/>
      <dgm:spPr/>
      <dgm:t>
        <a:bodyPr/>
        <a:lstStyle/>
        <a:p>
          <a:endParaRPr lang="en-US"/>
        </a:p>
      </dgm:t>
    </dgm:pt>
    <dgm:pt modelId="{B35A74AE-269C-444C-A9A7-4D6C3F0A8D8F}">
      <dgm:prSet custT="1"/>
      <dgm:spPr>
        <a:solidFill>
          <a:schemeClr val="bg1"/>
        </a:solidFill>
        <a:ln>
          <a:solidFill>
            <a:srgbClr val="00B0F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600" dirty="0" smtClean="0">
              <a:solidFill>
                <a:sysClr val="windowText" lastClr="000000"/>
              </a:solidFill>
              <a:latin typeface="Corbel" pitchFamily="34" charset="0"/>
            </a:rPr>
            <a:t>Specified category of persons as may be </a:t>
          </a:r>
          <a:r>
            <a:rPr lang="en-IN" sz="1600" b="1" dirty="0" smtClean="0">
              <a:solidFill>
                <a:sysClr val="windowText" lastClr="000000"/>
              </a:solidFill>
              <a:latin typeface="Corbel" pitchFamily="34" charset="0"/>
            </a:rPr>
            <a:t>notified </a:t>
          </a:r>
          <a:r>
            <a:rPr lang="en-IN" sz="1600" dirty="0" smtClean="0">
              <a:solidFill>
                <a:sysClr val="windowText" lastClr="000000"/>
              </a:solidFill>
              <a:latin typeface="Corbel" pitchFamily="34" charset="0"/>
            </a:rPr>
            <a:t>by GST Council.</a:t>
          </a:r>
        </a:p>
      </dgm:t>
    </dgm:pt>
    <dgm:pt modelId="{01223697-D3D4-48C5-879E-1D4EABFA74A7}" type="parTrans" cxnId="{BF4FD514-C8FC-426A-A5B0-4B3F120BF2D2}">
      <dgm:prSet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ED6C651-3BBC-47D8-B3F1-A492F97979C4}" type="sibTrans" cxnId="{BF4FD514-C8FC-426A-A5B0-4B3F120BF2D2}">
      <dgm:prSet/>
      <dgm:spPr/>
      <dgm:t>
        <a:bodyPr/>
        <a:lstStyle/>
        <a:p>
          <a:endParaRPr lang="en-US"/>
        </a:p>
      </dgm:t>
    </dgm:pt>
    <dgm:pt modelId="{FF3A2C19-023D-4A3F-8F02-5598C2B9D7BE}" type="pres">
      <dgm:prSet presAssocID="{8AE8F7EC-80F7-43D2-8DE7-737518628D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B05B8DDC-B961-425C-8D8C-049BCD71345E}" type="pres">
      <dgm:prSet presAssocID="{0B548468-4426-47C1-A63F-B9CA23AB1DDE}" presName="hierRoot1" presStyleCnt="0">
        <dgm:presLayoutVars>
          <dgm:hierBranch val="init"/>
        </dgm:presLayoutVars>
      </dgm:prSet>
      <dgm:spPr/>
    </dgm:pt>
    <dgm:pt modelId="{6AA167A4-1E88-41B8-8D0E-A8FCBBADFF59}" type="pres">
      <dgm:prSet presAssocID="{0B548468-4426-47C1-A63F-B9CA23AB1DDE}" presName="rootComposite1" presStyleCnt="0"/>
      <dgm:spPr/>
    </dgm:pt>
    <dgm:pt modelId="{57073D8B-E860-4671-8FDA-53569742D2F6}" type="pres">
      <dgm:prSet presAssocID="{0B548468-4426-47C1-A63F-B9CA23AB1DDE}" presName="rootText1" presStyleLbl="node0" presStyleIdx="0" presStyleCnt="1" custScaleX="201127" custScaleY="127375" custLinFactNeighborX="997" custLinFactNeighborY="-42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E31BA-0988-4789-96FB-51C2D61271A4}" type="pres">
      <dgm:prSet presAssocID="{0B548468-4426-47C1-A63F-B9CA23AB1DDE}" presName="rootConnector1" presStyleLbl="node1" presStyleIdx="0" presStyleCnt="0"/>
      <dgm:spPr/>
      <dgm:t>
        <a:bodyPr/>
        <a:lstStyle/>
        <a:p>
          <a:endParaRPr lang="en-IN"/>
        </a:p>
      </dgm:t>
    </dgm:pt>
    <dgm:pt modelId="{63DCA7AB-0AC2-450B-B758-B69ECBA2405B}" type="pres">
      <dgm:prSet presAssocID="{0B548468-4426-47C1-A63F-B9CA23AB1DDE}" presName="hierChild2" presStyleCnt="0"/>
      <dgm:spPr/>
    </dgm:pt>
    <dgm:pt modelId="{2D873765-042E-447D-8A80-84588BCC263A}" type="pres">
      <dgm:prSet presAssocID="{778B2452-6E6B-467F-BB1B-223A5B760E9F}" presName="Name37" presStyleLbl="parChTrans1D2" presStyleIdx="0" presStyleCnt="3"/>
      <dgm:spPr/>
      <dgm:t>
        <a:bodyPr/>
        <a:lstStyle/>
        <a:p>
          <a:endParaRPr lang="en-IN"/>
        </a:p>
      </dgm:t>
    </dgm:pt>
    <dgm:pt modelId="{3087CDEC-B722-4E0E-BFD2-95BB9C4B2ADF}" type="pres">
      <dgm:prSet presAssocID="{E09BF2C9-49D1-496D-ADC8-FA5DC80DA44A}" presName="hierRoot2" presStyleCnt="0">
        <dgm:presLayoutVars>
          <dgm:hierBranch val="init"/>
        </dgm:presLayoutVars>
      </dgm:prSet>
      <dgm:spPr/>
    </dgm:pt>
    <dgm:pt modelId="{152EAA4C-CA7D-41AE-8741-24C03882155C}" type="pres">
      <dgm:prSet presAssocID="{E09BF2C9-49D1-496D-ADC8-FA5DC80DA44A}" presName="rootComposite" presStyleCnt="0"/>
      <dgm:spPr/>
    </dgm:pt>
    <dgm:pt modelId="{09EB5C23-F987-4EED-80F3-D018BBC14D90}" type="pres">
      <dgm:prSet presAssocID="{E09BF2C9-49D1-496D-ADC8-FA5DC80DA44A}" presName="rootText" presStyleLbl="node2" presStyleIdx="0" presStyleCnt="3" custScaleX="131906" custScaleY="198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0A200-7826-44B7-9C29-503F556CB698}" type="pres">
      <dgm:prSet presAssocID="{E09BF2C9-49D1-496D-ADC8-FA5DC80DA44A}" presName="rootConnector" presStyleLbl="node2" presStyleIdx="0" presStyleCnt="3"/>
      <dgm:spPr/>
      <dgm:t>
        <a:bodyPr/>
        <a:lstStyle/>
        <a:p>
          <a:endParaRPr lang="en-IN"/>
        </a:p>
      </dgm:t>
    </dgm:pt>
    <dgm:pt modelId="{4ED9F4C2-D9DA-488F-92E5-3635FD49871F}" type="pres">
      <dgm:prSet presAssocID="{E09BF2C9-49D1-496D-ADC8-FA5DC80DA44A}" presName="hierChild4" presStyleCnt="0"/>
      <dgm:spPr/>
    </dgm:pt>
    <dgm:pt modelId="{97BF641C-69D8-4A29-8A82-CBA84DDB29CE}" type="pres">
      <dgm:prSet presAssocID="{E09BF2C9-49D1-496D-ADC8-FA5DC80DA44A}" presName="hierChild5" presStyleCnt="0"/>
      <dgm:spPr/>
    </dgm:pt>
    <dgm:pt modelId="{8423766A-CF81-4EAA-883B-71C1F36F4F32}" type="pres">
      <dgm:prSet presAssocID="{BAC67E64-96E6-4888-A6B0-8EAC305941A5}" presName="Name37" presStyleLbl="parChTrans1D2" presStyleIdx="1" presStyleCnt="3"/>
      <dgm:spPr/>
      <dgm:t>
        <a:bodyPr/>
        <a:lstStyle/>
        <a:p>
          <a:endParaRPr lang="en-IN"/>
        </a:p>
      </dgm:t>
    </dgm:pt>
    <dgm:pt modelId="{460FAA62-6D2D-4316-B369-CBAD44A90B69}" type="pres">
      <dgm:prSet presAssocID="{F709BC96-DE97-4596-8ACE-18969E81217F}" presName="hierRoot2" presStyleCnt="0">
        <dgm:presLayoutVars>
          <dgm:hierBranch val="init"/>
        </dgm:presLayoutVars>
      </dgm:prSet>
      <dgm:spPr/>
    </dgm:pt>
    <dgm:pt modelId="{4545DA37-ADEC-4443-8669-CF280282319F}" type="pres">
      <dgm:prSet presAssocID="{F709BC96-DE97-4596-8ACE-18969E81217F}" presName="rootComposite" presStyleCnt="0"/>
      <dgm:spPr/>
    </dgm:pt>
    <dgm:pt modelId="{ED37A35E-01D1-42E3-BEA5-6787E3F1F1D9}" type="pres">
      <dgm:prSet presAssocID="{F709BC96-DE97-4596-8ACE-18969E81217F}" presName="rootText" presStyleLbl="node2" presStyleIdx="1" presStyleCnt="3" custScaleX="131906" custScaleY="19819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92082D4-B5B9-40CA-A736-7C06DFE9FC61}" type="pres">
      <dgm:prSet presAssocID="{F709BC96-DE97-4596-8ACE-18969E81217F}" presName="rootConnector" presStyleLbl="node2" presStyleIdx="1" presStyleCnt="3"/>
      <dgm:spPr/>
      <dgm:t>
        <a:bodyPr/>
        <a:lstStyle/>
        <a:p>
          <a:endParaRPr lang="en-IN"/>
        </a:p>
      </dgm:t>
    </dgm:pt>
    <dgm:pt modelId="{48006E44-630C-416F-80E7-37C6D7131268}" type="pres">
      <dgm:prSet presAssocID="{F709BC96-DE97-4596-8ACE-18969E81217F}" presName="hierChild4" presStyleCnt="0"/>
      <dgm:spPr/>
    </dgm:pt>
    <dgm:pt modelId="{1C2A81AE-EA7A-497F-99F9-2858FAF81DF6}" type="pres">
      <dgm:prSet presAssocID="{F709BC96-DE97-4596-8ACE-18969E81217F}" presName="hierChild5" presStyleCnt="0"/>
      <dgm:spPr/>
    </dgm:pt>
    <dgm:pt modelId="{88114017-D229-487D-83CD-CD19F1ED6140}" type="pres">
      <dgm:prSet presAssocID="{01223697-D3D4-48C5-879E-1D4EABFA74A7}" presName="Name37" presStyleLbl="parChTrans1D2" presStyleIdx="2" presStyleCnt="3"/>
      <dgm:spPr/>
      <dgm:t>
        <a:bodyPr/>
        <a:lstStyle/>
        <a:p>
          <a:endParaRPr lang="en-IN"/>
        </a:p>
      </dgm:t>
    </dgm:pt>
    <dgm:pt modelId="{533720C2-1666-459C-BDED-752053343F99}" type="pres">
      <dgm:prSet presAssocID="{B35A74AE-269C-444C-A9A7-4D6C3F0A8D8F}" presName="hierRoot2" presStyleCnt="0">
        <dgm:presLayoutVars>
          <dgm:hierBranch val="init"/>
        </dgm:presLayoutVars>
      </dgm:prSet>
      <dgm:spPr/>
    </dgm:pt>
    <dgm:pt modelId="{2D3078CF-3617-4A0D-8A6F-F7DDA993439B}" type="pres">
      <dgm:prSet presAssocID="{B35A74AE-269C-444C-A9A7-4D6C3F0A8D8F}" presName="rootComposite" presStyleCnt="0"/>
      <dgm:spPr/>
    </dgm:pt>
    <dgm:pt modelId="{A55A0940-6D34-47C8-BA30-84AA3CFC73A0}" type="pres">
      <dgm:prSet presAssocID="{B35A74AE-269C-444C-A9A7-4D6C3F0A8D8F}" presName="rootText" presStyleLbl="node2" presStyleIdx="2" presStyleCnt="3" custScaleX="131906" custScaleY="19819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8BF08C3-CBA9-43F9-AC2B-C08CEA7828E7}" type="pres">
      <dgm:prSet presAssocID="{B35A74AE-269C-444C-A9A7-4D6C3F0A8D8F}" presName="rootConnector" presStyleLbl="node2" presStyleIdx="2" presStyleCnt="3"/>
      <dgm:spPr/>
      <dgm:t>
        <a:bodyPr/>
        <a:lstStyle/>
        <a:p>
          <a:endParaRPr lang="en-IN"/>
        </a:p>
      </dgm:t>
    </dgm:pt>
    <dgm:pt modelId="{A262EDB5-80BB-4C43-86B4-CACA0AA61379}" type="pres">
      <dgm:prSet presAssocID="{B35A74AE-269C-444C-A9A7-4D6C3F0A8D8F}" presName="hierChild4" presStyleCnt="0"/>
      <dgm:spPr/>
    </dgm:pt>
    <dgm:pt modelId="{A043DC59-2D71-4E22-BD1D-1DE15420A042}" type="pres">
      <dgm:prSet presAssocID="{B35A74AE-269C-444C-A9A7-4D6C3F0A8D8F}" presName="hierChild5" presStyleCnt="0"/>
      <dgm:spPr/>
    </dgm:pt>
    <dgm:pt modelId="{F97B0E9A-1D30-4768-AC4C-A46A71D6B42B}" type="pres">
      <dgm:prSet presAssocID="{0B548468-4426-47C1-A63F-B9CA23AB1DDE}" presName="hierChild3" presStyleCnt="0"/>
      <dgm:spPr/>
    </dgm:pt>
  </dgm:ptLst>
  <dgm:cxnLst>
    <dgm:cxn modelId="{39D50A76-EED0-4BD3-93D2-47FA4B22EBB5}" type="presOf" srcId="{B35A74AE-269C-444C-A9A7-4D6C3F0A8D8F}" destId="{E8BF08C3-CBA9-43F9-AC2B-C08CEA7828E7}" srcOrd="1" destOrd="0" presId="urn:microsoft.com/office/officeart/2005/8/layout/orgChart1"/>
    <dgm:cxn modelId="{80C6B0D9-1FEA-4249-8713-67569AA1B9D1}" type="presOf" srcId="{B35A74AE-269C-444C-A9A7-4D6C3F0A8D8F}" destId="{A55A0940-6D34-47C8-BA30-84AA3CFC73A0}" srcOrd="0" destOrd="0" presId="urn:microsoft.com/office/officeart/2005/8/layout/orgChart1"/>
    <dgm:cxn modelId="{E109A27F-4E90-4CB1-9FBE-133595D66656}" type="presOf" srcId="{8AE8F7EC-80F7-43D2-8DE7-737518628DAF}" destId="{FF3A2C19-023D-4A3F-8F02-5598C2B9D7BE}" srcOrd="0" destOrd="0" presId="urn:microsoft.com/office/officeart/2005/8/layout/orgChart1"/>
    <dgm:cxn modelId="{F3FB1EA6-7F0D-4C79-BA15-32FF070BB08A}" srcId="{0B548468-4426-47C1-A63F-B9CA23AB1DDE}" destId="{F709BC96-DE97-4596-8ACE-18969E81217F}" srcOrd="1" destOrd="0" parTransId="{BAC67E64-96E6-4888-A6B0-8EAC305941A5}" sibTransId="{19069CB1-E304-4D8F-A8BD-E20143110274}"/>
    <dgm:cxn modelId="{26E98C81-089E-478D-832D-735D4A01B484}" type="presOf" srcId="{E09BF2C9-49D1-496D-ADC8-FA5DC80DA44A}" destId="{F4E0A200-7826-44B7-9C29-503F556CB698}" srcOrd="1" destOrd="0" presId="urn:microsoft.com/office/officeart/2005/8/layout/orgChart1"/>
    <dgm:cxn modelId="{090C046F-3D84-4CC8-B6C4-D9732202DDDF}" srcId="{8AE8F7EC-80F7-43D2-8DE7-737518628DAF}" destId="{0B548468-4426-47C1-A63F-B9CA23AB1DDE}" srcOrd="0" destOrd="0" parTransId="{B968EDC8-7FE4-4654-9302-E1971620A322}" sibTransId="{1439961A-9338-49CC-A279-6628E66253F6}"/>
    <dgm:cxn modelId="{AB97A536-2337-4621-B608-0A93BF38D03D}" type="presOf" srcId="{F709BC96-DE97-4596-8ACE-18969E81217F}" destId="{ED37A35E-01D1-42E3-BEA5-6787E3F1F1D9}" srcOrd="0" destOrd="0" presId="urn:microsoft.com/office/officeart/2005/8/layout/orgChart1"/>
    <dgm:cxn modelId="{101AED31-25BA-428E-B76E-1E81BF696D08}" type="presOf" srcId="{BAC67E64-96E6-4888-A6B0-8EAC305941A5}" destId="{8423766A-CF81-4EAA-883B-71C1F36F4F32}" srcOrd="0" destOrd="0" presId="urn:microsoft.com/office/officeart/2005/8/layout/orgChart1"/>
    <dgm:cxn modelId="{BF4FD514-C8FC-426A-A5B0-4B3F120BF2D2}" srcId="{0B548468-4426-47C1-A63F-B9CA23AB1DDE}" destId="{B35A74AE-269C-444C-A9A7-4D6C3F0A8D8F}" srcOrd="2" destOrd="0" parTransId="{01223697-D3D4-48C5-879E-1D4EABFA74A7}" sibTransId="{EED6C651-3BBC-47D8-B3F1-A492F97979C4}"/>
    <dgm:cxn modelId="{66D8F83F-0E91-4828-949F-59BB778D4A18}" type="presOf" srcId="{778B2452-6E6B-467F-BB1B-223A5B760E9F}" destId="{2D873765-042E-447D-8A80-84588BCC263A}" srcOrd="0" destOrd="0" presId="urn:microsoft.com/office/officeart/2005/8/layout/orgChart1"/>
    <dgm:cxn modelId="{311FC5C8-32DD-49B0-9686-FA7482C61672}" type="presOf" srcId="{0B548468-4426-47C1-A63F-B9CA23AB1DDE}" destId="{44CE31BA-0988-4789-96FB-51C2D61271A4}" srcOrd="1" destOrd="0" presId="urn:microsoft.com/office/officeart/2005/8/layout/orgChart1"/>
    <dgm:cxn modelId="{FE202F2B-986A-4A8F-9D25-95A3C37598DD}" type="presOf" srcId="{01223697-D3D4-48C5-879E-1D4EABFA74A7}" destId="{88114017-D229-487D-83CD-CD19F1ED6140}" srcOrd="0" destOrd="0" presId="urn:microsoft.com/office/officeart/2005/8/layout/orgChart1"/>
    <dgm:cxn modelId="{33B2B72A-7050-4D09-98F2-233D9D396D62}" type="presOf" srcId="{F709BC96-DE97-4596-8ACE-18969E81217F}" destId="{D92082D4-B5B9-40CA-A736-7C06DFE9FC61}" srcOrd="1" destOrd="0" presId="urn:microsoft.com/office/officeart/2005/8/layout/orgChart1"/>
    <dgm:cxn modelId="{BD57ACF0-16FC-4A02-B95A-760D105FC7DA}" srcId="{0B548468-4426-47C1-A63F-B9CA23AB1DDE}" destId="{E09BF2C9-49D1-496D-ADC8-FA5DC80DA44A}" srcOrd="0" destOrd="0" parTransId="{778B2452-6E6B-467F-BB1B-223A5B760E9F}" sibTransId="{EC1906B4-6F38-402B-BC57-ED75CA5457B1}"/>
    <dgm:cxn modelId="{52A8F960-6561-43A1-A0BA-4308634569B8}" type="presOf" srcId="{E09BF2C9-49D1-496D-ADC8-FA5DC80DA44A}" destId="{09EB5C23-F987-4EED-80F3-D018BBC14D90}" srcOrd="0" destOrd="0" presId="urn:microsoft.com/office/officeart/2005/8/layout/orgChart1"/>
    <dgm:cxn modelId="{EED34752-5BA7-4E0B-87FD-D8614E4CAFD7}" type="presOf" srcId="{0B548468-4426-47C1-A63F-B9CA23AB1DDE}" destId="{57073D8B-E860-4671-8FDA-53569742D2F6}" srcOrd="0" destOrd="0" presId="urn:microsoft.com/office/officeart/2005/8/layout/orgChart1"/>
    <dgm:cxn modelId="{627383F5-D87B-4735-97EF-BD6AF61ECE4C}" type="presParOf" srcId="{FF3A2C19-023D-4A3F-8F02-5598C2B9D7BE}" destId="{B05B8DDC-B961-425C-8D8C-049BCD71345E}" srcOrd="0" destOrd="0" presId="urn:microsoft.com/office/officeart/2005/8/layout/orgChart1"/>
    <dgm:cxn modelId="{FA553A18-793C-44B5-AD07-621C78445915}" type="presParOf" srcId="{B05B8DDC-B961-425C-8D8C-049BCD71345E}" destId="{6AA167A4-1E88-41B8-8D0E-A8FCBBADFF59}" srcOrd="0" destOrd="0" presId="urn:microsoft.com/office/officeart/2005/8/layout/orgChart1"/>
    <dgm:cxn modelId="{E113E2D1-D93C-4CB7-BD17-360F4AEA9D0D}" type="presParOf" srcId="{6AA167A4-1E88-41B8-8D0E-A8FCBBADFF59}" destId="{57073D8B-E860-4671-8FDA-53569742D2F6}" srcOrd="0" destOrd="0" presId="urn:microsoft.com/office/officeart/2005/8/layout/orgChart1"/>
    <dgm:cxn modelId="{DFAA4B9D-398B-4C65-AA14-A96FF1A885C5}" type="presParOf" srcId="{6AA167A4-1E88-41B8-8D0E-A8FCBBADFF59}" destId="{44CE31BA-0988-4789-96FB-51C2D61271A4}" srcOrd="1" destOrd="0" presId="urn:microsoft.com/office/officeart/2005/8/layout/orgChart1"/>
    <dgm:cxn modelId="{7F535737-C48A-4FE1-9677-CA8506A4F2EF}" type="presParOf" srcId="{B05B8DDC-B961-425C-8D8C-049BCD71345E}" destId="{63DCA7AB-0AC2-450B-B758-B69ECBA2405B}" srcOrd="1" destOrd="0" presId="urn:microsoft.com/office/officeart/2005/8/layout/orgChart1"/>
    <dgm:cxn modelId="{836D79E7-5EF2-46CC-92F8-09D7038691B5}" type="presParOf" srcId="{63DCA7AB-0AC2-450B-B758-B69ECBA2405B}" destId="{2D873765-042E-447D-8A80-84588BCC263A}" srcOrd="0" destOrd="0" presId="urn:microsoft.com/office/officeart/2005/8/layout/orgChart1"/>
    <dgm:cxn modelId="{56343ED0-CF6D-43CF-ACBF-55BA275F5607}" type="presParOf" srcId="{63DCA7AB-0AC2-450B-B758-B69ECBA2405B}" destId="{3087CDEC-B722-4E0E-BFD2-95BB9C4B2ADF}" srcOrd="1" destOrd="0" presId="urn:microsoft.com/office/officeart/2005/8/layout/orgChart1"/>
    <dgm:cxn modelId="{5C6FA0F0-B04D-422D-BC12-8D31E70E982D}" type="presParOf" srcId="{3087CDEC-B722-4E0E-BFD2-95BB9C4B2ADF}" destId="{152EAA4C-CA7D-41AE-8741-24C03882155C}" srcOrd="0" destOrd="0" presId="urn:microsoft.com/office/officeart/2005/8/layout/orgChart1"/>
    <dgm:cxn modelId="{4F300411-9CEE-4E0C-A6EE-88D9F6C56C52}" type="presParOf" srcId="{152EAA4C-CA7D-41AE-8741-24C03882155C}" destId="{09EB5C23-F987-4EED-80F3-D018BBC14D90}" srcOrd="0" destOrd="0" presId="urn:microsoft.com/office/officeart/2005/8/layout/orgChart1"/>
    <dgm:cxn modelId="{28C70D1E-BB6A-45EB-B504-98B174EBA85C}" type="presParOf" srcId="{152EAA4C-CA7D-41AE-8741-24C03882155C}" destId="{F4E0A200-7826-44B7-9C29-503F556CB698}" srcOrd="1" destOrd="0" presId="urn:microsoft.com/office/officeart/2005/8/layout/orgChart1"/>
    <dgm:cxn modelId="{BF96E825-D413-4173-84B3-5D00C32CE9A5}" type="presParOf" srcId="{3087CDEC-B722-4E0E-BFD2-95BB9C4B2ADF}" destId="{4ED9F4C2-D9DA-488F-92E5-3635FD49871F}" srcOrd="1" destOrd="0" presId="urn:microsoft.com/office/officeart/2005/8/layout/orgChart1"/>
    <dgm:cxn modelId="{B2FD8B9D-852D-4A4B-809C-D447A9ED2034}" type="presParOf" srcId="{3087CDEC-B722-4E0E-BFD2-95BB9C4B2ADF}" destId="{97BF641C-69D8-4A29-8A82-CBA84DDB29CE}" srcOrd="2" destOrd="0" presId="urn:microsoft.com/office/officeart/2005/8/layout/orgChart1"/>
    <dgm:cxn modelId="{B1FE4C27-0D25-415B-90C4-A53E0CC9F339}" type="presParOf" srcId="{63DCA7AB-0AC2-450B-B758-B69ECBA2405B}" destId="{8423766A-CF81-4EAA-883B-71C1F36F4F32}" srcOrd="2" destOrd="0" presId="urn:microsoft.com/office/officeart/2005/8/layout/orgChart1"/>
    <dgm:cxn modelId="{D6BBCD12-A92C-49E7-A6E2-21B2B9A5EC50}" type="presParOf" srcId="{63DCA7AB-0AC2-450B-B758-B69ECBA2405B}" destId="{460FAA62-6D2D-4316-B369-CBAD44A90B69}" srcOrd="3" destOrd="0" presId="urn:microsoft.com/office/officeart/2005/8/layout/orgChart1"/>
    <dgm:cxn modelId="{33A841EF-5737-4C46-BDD3-8C889F09F48C}" type="presParOf" srcId="{460FAA62-6D2D-4316-B369-CBAD44A90B69}" destId="{4545DA37-ADEC-4443-8669-CF280282319F}" srcOrd="0" destOrd="0" presId="urn:microsoft.com/office/officeart/2005/8/layout/orgChart1"/>
    <dgm:cxn modelId="{AC7FCC88-7810-4BBE-A76A-D49AACEF7420}" type="presParOf" srcId="{4545DA37-ADEC-4443-8669-CF280282319F}" destId="{ED37A35E-01D1-42E3-BEA5-6787E3F1F1D9}" srcOrd="0" destOrd="0" presId="urn:microsoft.com/office/officeart/2005/8/layout/orgChart1"/>
    <dgm:cxn modelId="{FD5A099F-4CC6-4673-B2B0-40E7CD85CA37}" type="presParOf" srcId="{4545DA37-ADEC-4443-8669-CF280282319F}" destId="{D92082D4-B5B9-40CA-A736-7C06DFE9FC61}" srcOrd="1" destOrd="0" presId="urn:microsoft.com/office/officeart/2005/8/layout/orgChart1"/>
    <dgm:cxn modelId="{99E6634F-33B9-4B28-9EF7-0213032CEDD0}" type="presParOf" srcId="{460FAA62-6D2D-4316-B369-CBAD44A90B69}" destId="{48006E44-630C-416F-80E7-37C6D7131268}" srcOrd="1" destOrd="0" presId="urn:microsoft.com/office/officeart/2005/8/layout/orgChart1"/>
    <dgm:cxn modelId="{84CD60CA-6554-4037-ADC6-521D0FD00E22}" type="presParOf" srcId="{460FAA62-6D2D-4316-B369-CBAD44A90B69}" destId="{1C2A81AE-EA7A-497F-99F9-2858FAF81DF6}" srcOrd="2" destOrd="0" presId="urn:microsoft.com/office/officeart/2005/8/layout/orgChart1"/>
    <dgm:cxn modelId="{8303C786-76D4-40E9-AEAE-156EAD5B36B3}" type="presParOf" srcId="{63DCA7AB-0AC2-450B-B758-B69ECBA2405B}" destId="{88114017-D229-487D-83CD-CD19F1ED6140}" srcOrd="4" destOrd="0" presId="urn:microsoft.com/office/officeart/2005/8/layout/orgChart1"/>
    <dgm:cxn modelId="{D4B22484-9D73-4DE8-81F9-8A1E21CF6003}" type="presParOf" srcId="{63DCA7AB-0AC2-450B-B758-B69ECBA2405B}" destId="{533720C2-1666-459C-BDED-752053343F99}" srcOrd="5" destOrd="0" presId="urn:microsoft.com/office/officeart/2005/8/layout/orgChart1"/>
    <dgm:cxn modelId="{757DB3B0-CC50-48B4-8747-D490B2B6CFD8}" type="presParOf" srcId="{533720C2-1666-459C-BDED-752053343F99}" destId="{2D3078CF-3617-4A0D-8A6F-F7DDA993439B}" srcOrd="0" destOrd="0" presId="urn:microsoft.com/office/officeart/2005/8/layout/orgChart1"/>
    <dgm:cxn modelId="{F0CDDDEF-9FE8-4484-9D8E-03D80B2A6D5B}" type="presParOf" srcId="{2D3078CF-3617-4A0D-8A6F-F7DDA993439B}" destId="{A55A0940-6D34-47C8-BA30-84AA3CFC73A0}" srcOrd="0" destOrd="0" presId="urn:microsoft.com/office/officeart/2005/8/layout/orgChart1"/>
    <dgm:cxn modelId="{0AEFB5D4-8829-4EA8-BD81-2912450D461D}" type="presParOf" srcId="{2D3078CF-3617-4A0D-8A6F-F7DDA993439B}" destId="{E8BF08C3-CBA9-43F9-AC2B-C08CEA7828E7}" srcOrd="1" destOrd="0" presId="urn:microsoft.com/office/officeart/2005/8/layout/orgChart1"/>
    <dgm:cxn modelId="{2EF33F64-C1E0-4542-B58F-A6D230D38A4D}" type="presParOf" srcId="{533720C2-1666-459C-BDED-752053343F99}" destId="{A262EDB5-80BB-4C43-86B4-CACA0AA61379}" srcOrd="1" destOrd="0" presId="urn:microsoft.com/office/officeart/2005/8/layout/orgChart1"/>
    <dgm:cxn modelId="{04B83E0D-9897-4D87-B489-AAC4420591FA}" type="presParOf" srcId="{533720C2-1666-459C-BDED-752053343F99}" destId="{A043DC59-2D71-4E22-BD1D-1DE15420A042}" srcOrd="2" destOrd="0" presId="urn:microsoft.com/office/officeart/2005/8/layout/orgChart1"/>
    <dgm:cxn modelId="{BB8D4A57-7EDE-4337-831F-92582663905C}" type="presParOf" srcId="{B05B8DDC-B961-425C-8D8C-049BCD71345E}" destId="{F97B0E9A-1D30-4768-AC4C-A46A71D6B42B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42C123-D867-4056-8ED5-8C62704D79B2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F8A9EC-838F-4448-A825-F241394F5475}">
      <dgm:prSet phldrT="[Text]" custT="1"/>
      <dgm:spPr>
        <a:solidFill>
          <a:srgbClr val="7DDDFF"/>
        </a:solidFill>
        <a:ln w="190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  <a:latin typeface="Corbel" pitchFamily="34" charset="0"/>
            </a:rPr>
            <a:t>Cancellation of Registration</a:t>
          </a:r>
          <a:endParaRPr lang="en-US" sz="2400" b="1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08C1CC5C-79BE-44B9-8AB4-D3A0C4586158}" type="parTrans" cxnId="{3BB5F6F3-7FD7-49B8-A7E7-B37064129D8D}">
      <dgm:prSet/>
      <dgm:spPr/>
      <dgm:t>
        <a:bodyPr/>
        <a:lstStyle/>
        <a:p>
          <a:endParaRPr lang="en-US"/>
        </a:p>
      </dgm:t>
    </dgm:pt>
    <dgm:pt modelId="{CD4B0219-EE2A-40BA-8CAC-943E77AD0CF6}" type="sibTrans" cxnId="{3BB5F6F3-7FD7-49B8-A7E7-B37064129D8D}">
      <dgm:prSet/>
      <dgm:spPr/>
      <dgm:t>
        <a:bodyPr/>
        <a:lstStyle/>
        <a:p>
          <a:endParaRPr lang="en-US"/>
        </a:p>
      </dgm:t>
    </dgm:pt>
    <dgm:pt modelId="{5194AB35-1744-4591-8A27-75099E1ED0D5}">
      <dgm:prSet phldrT="[Text]" custT="1"/>
      <dgm:spPr>
        <a:solidFill>
          <a:schemeClr val="bg1">
            <a:lumMod val="85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By registered taxable person</a:t>
          </a:r>
          <a:endParaRPr lang="en-US" sz="2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09BA3F20-43B5-4647-BCB4-817BD35FAAED}" type="parTrans" cxnId="{CA95514F-7EB6-43E4-9FF2-528BE7720001}">
      <dgm:prSet/>
      <dgm:spPr/>
      <dgm:t>
        <a:bodyPr/>
        <a:lstStyle/>
        <a:p>
          <a:endParaRPr lang="en-US"/>
        </a:p>
      </dgm:t>
    </dgm:pt>
    <dgm:pt modelId="{2C5E24E8-608B-4E7C-9EA1-54791E8CD223}" type="sibTrans" cxnId="{CA95514F-7EB6-43E4-9FF2-528BE7720001}">
      <dgm:prSet/>
      <dgm:spPr/>
      <dgm:t>
        <a:bodyPr/>
        <a:lstStyle/>
        <a:p>
          <a:endParaRPr lang="en-US"/>
        </a:p>
      </dgm:t>
    </dgm:pt>
    <dgm:pt modelId="{498860FD-76C0-4BC7-9D03-3B91BC2E7F4F}">
      <dgm:prSet phldrT="[Text]" custT="1"/>
      <dgm:spPr>
        <a:solidFill>
          <a:schemeClr val="bg1">
            <a:lumMod val="85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By the tax authority</a:t>
          </a:r>
          <a:endParaRPr lang="en-US" sz="2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23188FFB-DBE5-4612-8624-988D385DBCE0}" type="parTrans" cxnId="{51F0FA0C-0E77-492F-AB14-E9BBFF747F77}">
      <dgm:prSet/>
      <dgm:spPr/>
      <dgm:t>
        <a:bodyPr/>
        <a:lstStyle/>
        <a:p>
          <a:endParaRPr lang="en-US"/>
        </a:p>
      </dgm:t>
    </dgm:pt>
    <dgm:pt modelId="{8C84B1DE-4787-4571-B495-DC0FE317AFFE}" type="sibTrans" cxnId="{51F0FA0C-0E77-492F-AB14-E9BBFF747F77}">
      <dgm:prSet/>
      <dgm:spPr/>
      <dgm:t>
        <a:bodyPr/>
        <a:lstStyle/>
        <a:p>
          <a:endParaRPr lang="en-US"/>
        </a:p>
      </dgm:t>
    </dgm:pt>
    <dgm:pt modelId="{1296584E-946D-4770-9CED-54FB8FA9C849}">
      <dgm:prSet phldrT="[Text]" custT="1"/>
      <dgm:spPr>
        <a:solidFill>
          <a:schemeClr val="bg1">
            <a:lumMod val="85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solidFill>
                <a:sysClr val="windowText" lastClr="000000"/>
              </a:solidFill>
              <a:latin typeface="Corbel" pitchFamily="34" charset="0"/>
            </a:rPr>
            <a:t>By the legal heirs, in case of death of registered taxable person</a:t>
          </a:r>
          <a:endParaRPr lang="en-US" sz="2000" dirty="0">
            <a:solidFill>
              <a:sysClr val="windowText" lastClr="000000"/>
            </a:solidFill>
            <a:latin typeface="Corbel" pitchFamily="34" charset="0"/>
          </a:endParaRPr>
        </a:p>
      </dgm:t>
    </dgm:pt>
    <dgm:pt modelId="{53F66427-1FD4-4868-833F-E7C15B620795}" type="parTrans" cxnId="{2C9B7F83-6616-4860-AAA3-BB76B124FCCD}">
      <dgm:prSet/>
      <dgm:spPr/>
      <dgm:t>
        <a:bodyPr/>
        <a:lstStyle/>
        <a:p>
          <a:endParaRPr lang="en-US"/>
        </a:p>
      </dgm:t>
    </dgm:pt>
    <dgm:pt modelId="{8ADC05C2-5063-46F5-AF75-207421157763}" type="sibTrans" cxnId="{2C9B7F83-6616-4860-AAA3-BB76B124FCCD}">
      <dgm:prSet/>
      <dgm:spPr/>
      <dgm:t>
        <a:bodyPr/>
        <a:lstStyle/>
        <a:p>
          <a:endParaRPr lang="en-US"/>
        </a:p>
      </dgm:t>
    </dgm:pt>
    <dgm:pt modelId="{841DEA52-91FC-4167-A216-8412A630D0DD}" type="pres">
      <dgm:prSet presAssocID="{2142C123-D867-4056-8ED5-8C62704D79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8B74035B-1DD7-4979-86F3-AB79F937D84C}" type="pres">
      <dgm:prSet presAssocID="{0FF8A9EC-838F-4448-A825-F241394F5475}" presName="hierRoot1" presStyleCnt="0">
        <dgm:presLayoutVars>
          <dgm:hierBranch val="init"/>
        </dgm:presLayoutVars>
      </dgm:prSet>
      <dgm:spPr/>
    </dgm:pt>
    <dgm:pt modelId="{34913578-E21D-489D-8801-A5A73D7BE6C8}" type="pres">
      <dgm:prSet presAssocID="{0FF8A9EC-838F-4448-A825-F241394F5475}" presName="rootComposite1" presStyleCnt="0"/>
      <dgm:spPr/>
    </dgm:pt>
    <dgm:pt modelId="{B2E52240-D9B4-4E02-BECC-63FBD02E5B21}" type="pres">
      <dgm:prSet presAssocID="{0FF8A9EC-838F-4448-A825-F241394F54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7F26E-64D4-469B-B796-03D9EB607D98}" type="pres">
      <dgm:prSet presAssocID="{0FF8A9EC-838F-4448-A825-F241394F5475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410B817-490A-4B46-AC30-F461594C3C82}" type="pres">
      <dgm:prSet presAssocID="{0FF8A9EC-838F-4448-A825-F241394F5475}" presName="hierChild2" presStyleCnt="0"/>
      <dgm:spPr/>
    </dgm:pt>
    <dgm:pt modelId="{7D947744-353D-4380-AF3E-2A6D56ED7E47}" type="pres">
      <dgm:prSet presAssocID="{09BA3F20-43B5-4647-BCB4-817BD35FAAED}" presName="Name37" presStyleLbl="parChTrans1D2" presStyleIdx="0" presStyleCnt="3"/>
      <dgm:spPr/>
      <dgm:t>
        <a:bodyPr/>
        <a:lstStyle/>
        <a:p>
          <a:endParaRPr lang="en-IN"/>
        </a:p>
      </dgm:t>
    </dgm:pt>
    <dgm:pt modelId="{112DED64-347B-4ADF-8653-596CB50D036C}" type="pres">
      <dgm:prSet presAssocID="{5194AB35-1744-4591-8A27-75099E1ED0D5}" presName="hierRoot2" presStyleCnt="0">
        <dgm:presLayoutVars>
          <dgm:hierBranch val="init"/>
        </dgm:presLayoutVars>
      </dgm:prSet>
      <dgm:spPr/>
    </dgm:pt>
    <dgm:pt modelId="{13A2325C-8219-4DB1-96E7-ACD6D6314DA8}" type="pres">
      <dgm:prSet presAssocID="{5194AB35-1744-4591-8A27-75099E1ED0D5}" presName="rootComposite" presStyleCnt="0"/>
      <dgm:spPr/>
    </dgm:pt>
    <dgm:pt modelId="{783E880A-B6C5-4C5E-AB7C-F1F982ADF595}" type="pres">
      <dgm:prSet presAssocID="{5194AB35-1744-4591-8A27-75099E1ED0D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6ADA3-6B68-4239-9E89-6F088573F111}" type="pres">
      <dgm:prSet presAssocID="{5194AB35-1744-4591-8A27-75099E1ED0D5}" presName="rootConnector" presStyleLbl="node2" presStyleIdx="0" presStyleCnt="3"/>
      <dgm:spPr/>
      <dgm:t>
        <a:bodyPr/>
        <a:lstStyle/>
        <a:p>
          <a:endParaRPr lang="en-IN"/>
        </a:p>
      </dgm:t>
    </dgm:pt>
    <dgm:pt modelId="{A785274E-C67F-4182-8DA3-C09FF80900C0}" type="pres">
      <dgm:prSet presAssocID="{5194AB35-1744-4591-8A27-75099E1ED0D5}" presName="hierChild4" presStyleCnt="0"/>
      <dgm:spPr/>
    </dgm:pt>
    <dgm:pt modelId="{8EC3F7D7-BB41-4AC2-8C3A-ECFE9825F966}" type="pres">
      <dgm:prSet presAssocID="{5194AB35-1744-4591-8A27-75099E1ED0D5}" presName="hierChild5" presStyleCnt="0"/>
      <dgm:spPr/>
    </dgm:pt>
    <dgm:pt modelId="{58951C57-4AB3-4CF6-AD17-168E0FC23DC1}" type="pres">
      <dgm:prSet presAssocID="{23188FFB-DBE5-4612-8624-988D385DBCE0}" presName="Name37" presStyleLbl="parChTrans1D2" presStyleIdx="1" presStyleCnt="3"/>
      <dgm:spPr/>
      <dgm:t>
        <a:bodyPr/>
        <a:lstStyle/>
        <a:p>
          <a:endParaRPr lang="en-IN"/>
        </a:p>
      </dgm:t>
    </dgm:pt>
    <dgm:pt modelId="{DF8FC8C6-AE62-42E7-93EC-F81C37D4F283}" type="pres">
      <dgm:prSet presAssocID="{498860FD-76C0-4BC7-9D03-3B91BC2E7F4F}" presName="hierRoot2" presStyleCnt="0">
        <dgm:presLayoutVars>
          <dgm:hierBranch val="init"/>
        </dgm:presLayoutVars>
      </dgm:prSet>
      <dgm:spPr/>
    </dgm:pt>
    <dgm:pt modelId="{CF9F0EF0-B2DE-4912-8FA4-44868B2EE026}" type="pres">
      <dgm:prSet presAssocID="{498860FD-76C0-4BC7-9D03-3B91BC2E7F4F}" presName="rootComposite" presStyleCnt="0"/>
      <dgm:spPr/>
    </dgm:pt>
    <dgm:pt modelId="{54C146B1-3DA4-46B1-BC48-1F9BBAB2412B}" type="pres">
      <dgm:prSet presAssocID="{498860FD-76C0-4BC7-9D03-3B91BC2E7F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901555-8531-4D51-9A12-0F3833DCA1B0}" type="pres">
      <dgm:prSet presAssocID="{498860FD-76C0-4BC7-9D03-3B91BC2E7F4F}" presName="rootConnector" presStyleLbl="node2" presStyleIdx="1" presStyleCnt="3"/>
      <dgm:spPr/>
      <dgm:t>
        <a:bodyPr/>
        <a:lstStyle/>
        <a:p>
          <a:endParaRPr lang="en-IN"/>
        </a:p>
      </dgm:t>
    </dgm:pt>
    <dgm:pt modelId="{FB7519C2-ADE2-48C0-8AE6-BC763C2642CD}" type="pres">
      <dgm:prSet presAssocID="{498860FD-76C0-4BC7-9D03-3B91BC2E7F4F}" presName="hierChild4" presStyleCnt="0"/>
      <dgm:spPr/>
    </dgm:pt>
    <dgm:pt modelId="{2C279A33-F2D9-43DA-943F-77AD99AC8B4E}" type="pres">
      <dgm:prSet presAssocID="{498860FD-76C0-4BC7-9D03-3B91BC2E7F4F}" presName="hierChild5" presStyleCnt="0"/>
      <dgm:spPr/>
    </dgm:pt>
    <dgm:pt modelId="{ABEA497F-8F8D-45A2-961F-9AA4672195C9}" type="pres">
      <dgm:prSet presAssocID="{53F66427-1FD4-4868-833F-E7C15B620795}" presName="Name37" presStyleLbl="parChTrans1D2" presStyleIdx="2" presStyleCnt="3"/>
      <dgm:spPr/>
      <dgm:t>
        <a:bodyPr/>
        <a:lstStyle/>
        <a:p>
          <a:endParaRPr lang="en-IN"/>
        </a:p>
      </dgm:t>
    </dgm:pt>
    <dgm:pt modelId="{D3ECC293-DE9F-4475-9B8A-4DE5304497BE}" type="pres">
      <dgm:prSet presAssocID="{1296584E-946D-4770-9CED-54FB8FA9C849}" presName="hierRoot2" presStyleCnt="0">
        <dgm:presLayoutVars>
          <dgm:hierBranch val="init"/>
        </dgm:presLayoutVars>
      </dgm:prSet>
      <dgm:spPr/>
    </dgm:pt>
    <dgm:pt modelId="{162FF9EC-AB7B-4D43-BD6C-0BB24F061B01}" type="pres">
      <dgm:prSet presAssocID="{1296584E-946D-4770-9CED-54FB8FA9C849}" presName="rootComposite" presStyleCnt="0"/>
      <dgm:spPr/>
    </dgm:pt>
    <dgm:pt modelId="{2B35DD58-FA07-42C0-BC95-5D079EB51DDF}" type="pres">
      <dgm:prSet presAssocID="{1296584E-946D-4770-9CED-54FB8FA9C8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F0787FD-59AF-4673-85FB-900EBC122903}" type="pres">
      <dgm:prSet presAssocID="{1296584E-946D-4770-9CED-54FB8FA9C849}" presName="rootConnector" presStyleLbl="node2" presStyleIdx="2" presStyleCnt="3"/>
      <dgm:spPr/>
      <dgm:t>
        <a:bodyPr/>
        <a:lstStyle/>
        <a:p>
          <a:endParaRPr lang="en-IN"/>
        </a:p>
      </dgm:t>
    </dgm:pt>
    <dgm:pt modelId="{7F3F9BE5-7313-41EA-9620-D63EB9BC1403}" type="pres">
      <dgm:prSet presAssocID="{1296584E-946D-4770-9CED-54FB8FA9C849}" presName="hierChild4" presStyleCnt="0"/>
      <dgm:spPr/>
    </dgm:pt>
    <dgm:pt modelId="{60F9F0FE-CE4C-4109-9DA6-EAC44E04E211}" type="pres">
      <dgm:prSet presAssocID="{1296584E-946D-4770-9CED-54FB8FA9C849}" presName="hierChild5" presStyleCnt="0"/>
      <dgm:spPr/>
    </dgm:pt>
    <dgm:pt modelId="{00E98422-214D-4109-BC7C-04B735EB1AE5}" type="pres">
      <dgm:prSet presAssocID="{0FF8A9EC-838F-4448-A825-F241394F5475}" presName="hierChild3" presStyleCnt="0"/>
      <dgm:spPr/>
    </dgm:pt>
  </dgm:ptLst>
  <dgm:cxnLst>
    <dgm:cxn modelId="{368BEEF5-37BA-4D99-A133-C01CFCD235B3}" type="presOf" srcId="{5194AB35-1744-4591-8A27-75099E1ED0D5}" destId="{02D6ADA3-6B68-4239-9E89-6F088573F111}" srcOrd="1" destOrd="0" presId="urn:microsoft.com/office/officeart/2005/8/layout/orgChart1"/>
    <dgm:cxn modelId="{8E941358-CF5C-41A8-9DE5-C6BC076776CB}" type="presOf" srcId="{498860FD-76C0-4BC7-9D03-3B91BC2E7F4F}" destId="{54C146B1-3DA4-46B1-BC48-1F9BBAB2412B}" srcOrd="0" destOrd="0" presId="urn:microsoft.com/office/officeart/2005/8/layout/orgChart1"/>
    <dgm:cxn modelId="{51F0FA0C-0E77-492F-AB14-E9BBFF747F77}" srcId="{0FF8A9EC-838F-4448-A825-F241394F5475}" destId="{498860FD-76C0-4BC7-9D03-3B91BC2E7F4F}" srcOrd="1" destOrd="0" parTransId="{23188FFB-DBE5-4612-8624-988D385DBCE0}" sibTransId="{8C84B1DE-4787-4571-B495-DC0FE317AFFE}"/>
    <dgm:cxn modelId="{AA31C538-0E37-4890-B077-C6DEE529B873}" type="presOf" srcId="{498860FD-76C0-4BC7-9D03-3B91BC2E7F4F}" destId="{D6901555-8531-4D51-9A12-0F3833DCA1B0}" srcOrd="1" destOrd="0" presId="urn:microsoft.com/office/officeart/2005/8/layout/orgChart1"/>
    <dgm:cxn modelId="{8E286FAD-AE07-4AE9-9B5E-7692A319A516}" type="presOf" srcId="{09BA3F20-43B5-4647-BCB4-817BD35FAAED}" destId="{7D947744-353D-4380-AF3E-2A6D56ED7E47}" srcOrd="0" destOrd="0" presId="urn:microsoft.com/office/officeart/2005/8/layout/orgChart1"/>
    <dgm:cxn modelId="{AED22F1F-75EB-4F5A-B8EE-33A94DC1FC1D}" type="presOf" srcId="{53F66427-1FD4-4868-833F-E7C15B620795}" destId="{ABEA497F-8F8D-45A2-961F-9AA4672195C9}" srcOrd="0" destOrd="0" presId="urn:microsoft.com/office/officeart/2005/8/layout/orgChart1"/>
    <dgm:cxn modelId="{2C9B7F83-6616-4860-AAA3-BB76B124FCCD}" srcId="{0FF8A9EC-838F-4448-A825-F241394F5475}" destId="{1296584E-946D-4770-9CED-54FB8FA9C849}" srcOrd="2" destOrd="0" parTransId="{53F66427-1FD4-4868-833F-E7C15B620795}" sibTransId="{8ADC05C2-5063-46F5-AF75-207421157763}"/>
    <dgm:cxn modelId="{3BB5F6F3-7FD7-49B8-A7E7-B37064129D8D}" srcId="{2142C123-D867-4056-8ED5-8C62704D79B2}" destId="{0FF8A9EC-838F-4448-A825-F241394F5475}" srcOrd="0" destOrd="0" parTransId="{08C1CC5C-79BE-44B9-8AB4-D3A0C4586158}" sibTransId="{CD4B0219-EE2A-40BA-8CAC-943E77AD0CF6}"/>
    <dgm:cxn modelId="{EF0C1EE5-9DCC-4DA8-BF15-2BA35DCA8B55}" type="presOf" srcId="{23188FFB-DBE5-4612-8624-988D385DBCE0}" destId="{58951C57-4AB3-4CF6-AD17-168E0FC23DC1}" srcOrd="0" destOrd="0" presId="urn:microsoft.com/office/officeart/2005/8/layout/orgChart1"/>
    <dgm:cxn modelId="{A751F0D6-3D88-439B-A3ED-45BA692F4FEA}" type="presOf" srcId="{5194AB35-1744-4591-8A27-75099E1ED0D5}" destId="{783E880A-B6C5-4C5E-AB7C-F1F982ADF595}" srcOrd="0" destOrd="0" presId="urn:microsoft.com/office/officeart/2005/8/layout/orgChart1"/>
    <dgm:cxn modelId="{D0C1D1C1-9AC0-4B21-B5A2-7D2E462D3D2A}" type="presOf" srcId="{0FF8A9EC-838F-4448-A825-F241394F5475}" destId="{A037F26E-64D4-469B-B796-03D9EB607D98}" srcOrd="1" destOrd="0" presId="urn:microsoft.com/office/officeart/2005/8/layout/orgChart1"/>
    <dgm:cxn modelId="{F2FD4495-8BAE-47CC-A50A-2803145D8B83}" type="presOf" srcId="{0FF8A9EC-838F-4448-A825-F241394F5475}" destId="{B2E52240-D9B4-4E02-BECC-63FBD02E5B21}" srcOrd="0" destOrd="0" presId="urn:microsoft.com/office/officeart/2005/8/layout/orgChart1"/>
    <dgm:cxn modelId="{1631673F-1BB0-4C49-AEC0-B22E0AF145E8}" type="presOf" srcId="{1296584E-946D-4770-9CED-54FB8FA9C849}" destId="{FF0787FD-59AF-4673-85FB-900EBC122903}" srcOrd="1" destOrd="0" presId="urn:microsoft.com/office/officeart/2005/8/layout/orgChart1"/>
    <dgm:cxn modelId="{9C979B49-C346-4612-A291-0E39A68F442E}" type="presOf" srcId="{1296584E-946D-4770-9CED-54FB8FA9C849}" destId="{2B35DD58-FA07-42C0-BC95-5D079EB51DDF}" srcOrd="0" destOrd="0" presId="urn:microsoft.com/office/officeart/2005/8/layout/orgChart1"/>
    <dgm:cxn modelId="{98F2FDE5-815A-4EDA-BEDA-D2566BB1DB92}" type="presOf" srcId="{2142C123-D867-4056-8ED5-8C62704D79B2}" destId="{841DEA52-91FC-4167-A216-8412A630D0DD}" srcOrd="0" destOrd="0" presId="urn:microsoft.com/office/officeart/2005/8/layout/orgChart1"/>
    <dgm:cxn modelId="{CA95514F-7EB6-43E4-9FF2-528BE7720001}" srcId="{0FF8A9EC-838F-4448-A825-F241394F5475}" destId="{5194AB35-1744-4591-8A27-75099E1ED0D5}" srcOrd="0" destOrd="0" parTransId="{09BA3F20-43B5-4647-BCB4-817BD35FAAED}" sibTransId="{2C5E24E8-608B-4E7C-9EA1-54791E8CD223}"/>
    <dgm:cxn modelId="{C6B8241B-FF9E-4B99-965E-9CEE2B10279A}" type="presParOf" srcId="{841DEA52-91FC-4167-A216-8412A630D0DD}" destId="{8B74035B-1DD7-4979-86F3-AB79F937D84C}" srcOrd="0" destOrd="0" presId="urn:microsoft.com/office/officeart/2005/8/layout/orgChart1"/>
    <dgm:cxn modelId="{FCDD532C-C511-4FA3-BE74-3B57F1BA0802}" type="presParOf" srcId="{8B74035B-1DD7-4979-86F3-AB79F937D84C}" destId="{34913578-E21D-489D-8801-A5A73D7BE6C8}" srcOrd="0" destOrd="0" presId="urn:microsoft.com/office/officeart/2005/8/layout/orgChart1"/>
    <dgm:cxn modelId="{17F8AE51-50DA-4AF6-BC76-DCC27346D247}" type="presParOf" srcId="{34913578-E21D-489D-8801-A5A73D7BE6C8}" destId="{B2E52240-D9B4-4E02-BECC-63FBD02E5B21}" srcOrd="0" destOrd="0" presId="urn:microsoft.com/office/officeart/2005/8/layout/orgChart1"/>
    <dgm:cxn modelId="{EDBF788A-DF22-4AFC-B3A1-23A79D61C48A}" type="presParOf" srcId="{34913578-E21D-489D-8801-A5A73D7BE6C8}" destId="{A037F26E-64D4-469B-B796-03D9EB607D98}" srcOrd="1" destOrd="0" presId="urn:microsoft.com/office/officeart/2005/8/layout/orgChart1"/>
    <dgm:cxn modelId="{D0C36D0C-396F-4394-A656-A04A8FD3BEB0}" type="presParOf" srcId="{8B74035B-1DD7-4979-86F3-AB79F937D84C}" destId="{A410B817-490A-4B46-AC30-F461594C3C82}" srcOrd="1" destOrd="0" presId="urn:microsoft.com/office/officeart/2005/8/layout/orgChart1"/>
    <dgm:cxn modelId="{D528E79C-8980-45FD-BCEA-59B26EB52C0B}" type="presParOf" srcId="{A410B817-490A-4B46-AC30-F461594C3C82}" destId="{7D947744-353D-4380-AF3E-2A6D56ED7E47}" srcOrd="0" destOrd="0" presId="urn:microsoft.com/office/officeart/2005/8/layout/orgChart1"/>
    <dgm:cxn modelId="{622D3BC9-9FFD-402A-8925-3859394B0778}" type="presParOf" srcId="{A410B817-490A-4B46-AC30-F461594C3C82}" destId="{112DED64-347B-4ADF-8653-596CB50D036C}" srcOrd="1" destOrd="0" presId="urn:microsoft.com/office/officeart/2005/8/layout/orgChart1"/>
    <dgm:cxn modelId="{856674F2-D99B-4E24-A018-FD4F4C23FA09}" type="presParOf" srcId="{112DED64-347B-4ADF-8653-596CB50D036C}" destId="{13A2325C-8219-4DB1-96E7-ACD6D6314DA8}" srcOrd="0" destOrd="0" presId="urn:microsoft.com/office/officeart/2005/8/layout/orgChart1"/>
    <dgm:cxn modelId="{69FE90A0-E5E6-42F6-BCCB-FBE5DF726530}" type="presParOf" srcId="{13A2325C-8219-4DB1-96E7-ACD6D6314DA8}" destId="{783E880A-B6C5-4C5E-AB7C-F1F982ADF595}" srcOrd="0" destOrd="0" presId="urn:microsoft.com/office/officeart/2005/8/layout/orgChart1"/>
    <dgm:cxn modelId="{09B05DAB-A351-48EF-846F-F64BDCD5BBD4}" type="presParOf" srcId="{13A2325C-8219-4DB1-96E7-ACD6D6314DA8}" destId="{02D6ADA3-6B68-4239-9E89-6F088573F111}" srcOrd="1" destOrd="0" presId="urn:microsoft.com/office/officeart/2005/8/layout/orgChart1"/>
    <dgm:cxn modelId="{A6DBCA63-12A8-44F2-8956-304CDEEE3DFE}" type="presParOf" srcId="{112DED64-347B-4ADF-8653-596CB50D036C}" destId="{A785274E-C67F-4182-8DA3-C09FF80900C0}" srcOrd="1" destOrd="0" presId="urn:microsoft.com/office/officeart/2005/8/layout/orgChart1"/>
    <dgm:cxn modelId="{6D6ABC1B-7681-4C4D-9927-BEFE17B1E921}" type="presParOf" srcId="{112DED64-347B-4ADF-8653-596CB50D036C}" destId="{8EC3F7D7-BB41-4AC2-8C3A-ECFE9825F966}" srcOrd="2" destOrd="0" presId="urn:microsoft.com/office/officeart/2005/8/layout/orgChart1"/>
    <dgm:cxn modelId="{7568C112-8BCB-43A5-9896-AA1877D3CC30}" type="presParOf" srcId="{A410B817-490A-4B46-AC30-F461594C3C82}" destId="{58951C57-4AB3-4CF6-AD17-168E0FC23DC1}" srcOrd="2" destOrd="0" presId="urn:microsoft.com/office/officeart/2005/8/layout/orgChart1"/>
    <dgm:cxn modelId="{7370BFD5-397F-4DF3-A00E-B55F49411CD6}" type="presParOf" srcId="{A410B817-490A-4B46-AC30-F461594C3C82}" destId="{DF8FC8C6-AE62-42E7-93EC-F81C37D4F283}" srcOrd="3" destOrd="0" presId="urn:microsoft.com/office/officeart/2005/8/layout/orgChart1"/>
    <dgm:cxn modelId="{52404A5B-98E8-4372-A842-3A01880CFD5B}" type="presParOf" srcId="{DF8FC8C6-AE62-42E7-93EC-F81C37D4F283}" destId="{CF9F0EF0-B2DE-4912-8FA4-44868B2EE026}" srcOrd="0" destOrd="0" presId="urn:microsoft.com/office/officeart/2005/8/layout/orgChart1"/>
    <dgm:cxn modelId="{8EF68671-DB64-48AF-9844-F35015967C8E}" type="presParOf" srcId="{CF9F0EF0-B2DE-4912-8FA4-44868B2EE026}" destId="{54C146B1-3DA4-46B1-BC48-1F9BBAB2412B}" srcOrd="0" destOrd="0" presId="urn:microsoft.com/office/officeart/2005/8/layout/orgChart1"/>
    <dgm:cxn modelId="{4A2702D9-72C8-4C84-9BA1-F3A22DCE3080}" type="presParOf" srcId="{CF9F0EF0-B2DE-4912-8FA4-44868B2EE026}" destId="{D6901555-8531-4D51-9A12-0F3833DCA1B0}" srcOrd="1" destOrd="0" presId="urn:microsoft.com/office/officeart/2005/8/layout/orgChart1"/>
    <dgm:cxn modelId="{E149E2EB-2E00-4D89-9FC5-07763B7FEE8D}" type="presParOf" srcId="{DF8FC8C6-AE62-42E7-93EC-F81C37D4F283}" destId="{FB7519C2-ADE2-48C0-8AE6-BC763C2642CD}" srcOrd="1" destOrd="0" presId="urn:microsoft.com/office/officeart/2005/8/layout/orgChart1"/>
    <dgm:cxn modelId="{AC85C3BB-4671-4B62-B7E8-A700965AF62C}" type="presParOf" srcId="{DF8FC8C6-AE62-42E7-93EC-F81C37D4F283}" destId="{2C279A33-F2D9-43DA-943F-77AD99AC8B4E}" srcOrd="2" destOrd="0" presId="urn:microsoft.com/office/officeart/2005/8/layout/orgChart1"/>
    <dgm:cxn modelId="{DD38FE0C-37FC-49A3-A2AF-DB9FFFE3AAF0}" type="presParOf" srcId="{A410B817-490A-4B46-AC30-F461594C3C82}" destId="{ABEA497F-8F8D-45A2-961F-9AA4672195C9}" srcOrd="4" destOrd="0" presId="urn:microsoft.com/office/officeart/2005/8/layout/orgChart1"/>
    <dgm:cxn modelId="{6577F97C-9E62-4492-A57D-F88DC82BDE8A}" type="presParOf" srcId="{A410B817-490A-4B46-AC30-F461594C3C82}" destId="{D3ECC293-DE9F-4475-9B8A-4DE5304497BE}" srcOrd="5" destOrd="0" presId="urn:microsoft.com/office/officeart/2005/8/layout/orgChart1"/>
    <dgm:cxn modelId="{FD8DD14C-04B7-4F61-9802-779D92EA9A2B}" type="presParOf" srcId="{D3ECC293-DE9F-4475-9B8A-4DE5304497BE}" destId="{162FF9EC-AB7B-4D43-BD6C-0BB24F061B01}" srcOrd="0" destOrd="0" presId="urn:microsoft.com/office/officeart/2005/8/layout/orgChart1"/>
    <dgm:cxn modelId="{8068A26B-D20E-44A4-9FD9-B08BE305BD4A}" type="presParOf" srcId="{162FF9EC-AB7B-4D43-BD6C-0BB24F061B01}" destId="{2B35DD58-FA07-42C0-BC95-5D079EB51DDF}" srcOrd="0" destOrd="0" presId="urn:microsoft.com/office/officeart/2005/8/layout/orgChart1"/>
    <dgm:cxn modelId="{367382DE-B134-46FC-AD0B-544895FDC2A7}" type="presParOf" srcId="{162FF9EC-AB7B-4D43-BD6C-0BB24F061B01}" destId="{FF0787FD-59AF-4673-85FB-900EBC122903}" srcOrd="1" destOrd="0" presId="urn:microsoft.com/office/officeart/2005/8/layout/orgChart1"/>
    <dgm:cxn modelId="{A2DF5324-DC5F-4D45-AD2D-9DC9B13CD45D}" type="presParOf" srcId="{D3ECC293-DE9F-4475-9B8A-4DE5304497BE}" destId="{7F3F9BE5-7313-41EA-9620-D63EB9BC1403}" srcOrd="1" destOrd="0" presId="urn:microsoft.com/office/officeart/2005/8/layout/orgChart1"/>
    <dgm:cxn modelId="{75D17D8C-AB96-4974-98E6-D9267933BB41}" type="presParOf" srcId="{D3ECC293-DE9F-4475-9B8A-4DE5304497BE}" destId="{60F9F0FE-CE4C-4109-9DA6-EAC44E04E211}" srcOrd="2" destOrd="0" presId="urn:microsoft.com/office/officeart/2005/8/layout/orgChart1"/>
    <dgm:cxn modelId="{BECE2BC8-96EC-4E83-909D-F71494E4DFA3}" type="presParOf" srcId="{8B74035B-1DD7-4979-86F3-AB79F937D84C}" destId="{00E98422-214D-4109-BC7C-04B735EB1AE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264D-6044-4768-B31A-50CE80D9AF09}" type="datetimeFigureOut">
              <a:rPr lang="en-US" smtClean="0"/>
              <a:t>12-May-17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0EDB-090F-485C-B62E-37BC91A696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7752-4C34-441E-BDAF-693F75D5804A}" type="datetimeFigureOut">
              <a:rPr lang="en-US" smtClean="0"/>
              <a:pPr/>
              <a:t>12-May-17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E4EFB-F5CD-4DFC-B9F6-C7A35EC8D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point for every taxation system.</a:t>
            </a:r>
          </a:p>
          <a:p>
            <a:endParaRPr lang="en-US" dirty="0" smtClean="0"/>
          </a:p>
          <a:p>
            <a:r>
              <a:rPr lang="en-US" dirty="0" smtClean="0"/>
              <a:t>Unless registration is not taken, difficult</a:t>
            </a:r>
            <a:r>
              <a:rPr lang="en-US" baseline="0" dirty="0" smtClean="0"/>
              <a:t> for tax administration to monitor business, difficult to have seamless flow of credit.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Currently persons are </a:t>
            </a:r>
            <a:r>
              <a:rPr lang="en-US" baseline="0" dirty="0" err="1" smtClean="0"/>
              <a:t>registrered</a:t>
            </a:r>
            <a:r>
              <a:rPr lang="en-US" baseline="0" dirty="0" smtClean="0"/>
              <a:t> under various laws, CE, VAT, VAT, LT, ET. Now only one </a:t>
            </a:r>
            <a:r>
              <a:rPr lang="en-US" baseline="0" dirty="0" err="1" smtClean="0"/>
              <a:t>regstration</a:t>
            </a:r>
            <a:r>
              <a:rPr lang="en-US" baseline="0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(18) “business vertical” means a distinguishable component of an enterprise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engaged in the supply of individual goods or services or a group of related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or services which is subject to risks and returns that are different from those of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business verticals.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Explanation.––For the purposes of this clause, factors that should be considered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determining whether goods or services are related include––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nature of the goods or services;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nature of the production processes;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type or class of customers for the goods or services;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methods used to distribute the goods or supply of services; and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 the nature of regulatory environment (wherever applicable), including</a:t>
            </a:r>
          </a:p>
          <a:p>
            <a:r>
              <a:rPr lang="en-I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banking, insurance, or public utilities;</a:t>
            </a:r>
            <a:endParaRPr lang="en-IN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point for every taxation system.</a:t>
            </a:r>
          </a:p>
          <a:p>
            <a:endParaRPr lang="en-US" dirty="0" smtClean="0"/>
          </a:p>
          <a:p>
            <a:r>
              <a:rPr lang="en-US" dirty="0" smtClean="0"/>
              <a:t>Unless registration is not taken, difficult</a:t>
            </a:r>
            <a:r>
              <a:rPr lang="en-US" baseline="0" dirty="0" smtClean="0"/>
              <a:t> for tax administration to monitor business, difficult to have seamless flow of credit.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Currently persons are </a:t>
            </a:r>
            <a:r>
              <a:rPr lang="en-US" baseline="0" dirty="0" err="1" smtClean="0"/>
              <a:t>registrered</a:t>
            </a:r>
            <a:r>
              <a:rPr lang="en-US" baseline="0" dirty="0" smtClean="0"/>
              <a:t> under various laws, CE, VAT, VAT, LT, ET. Now only one </a:t>
            </a:r>
            <a:r>
              <a:rPr lang="en-US" baseline="0" dirty="0" err="1" smtClean="0"/>
              <a:t>regstration</a:t>
            </a:r>
            <a:r>
              <a:rPr lang="en-US" baseline="0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  Arunachal Pradesh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 Assam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   Himachal Pradesh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    Jammu and Kashmir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    Manipur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    Meghalaya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    Mizoram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    Nagaland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    Sikkim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Tripura</a:t>
            </a:r>
          </a:p>
          <a:p>
            <a:pPr fontAlgn="base"/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11.  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Uttarakhand</a:t>
            </a:r>
            <a:endParaRPr lang="en-I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taxable supply.</a:t>
            </a:r>
          </a:p>
          <a:p>
            <a:r>
              <a:rPr lang="en-US" dirty="0" smtClean="0"/>
              <a:t>If </a:t>
            </a:r>
          </a:p>
          <a:p>
            <a:r>
              <a:rPr lang="en-US" dirty="0" smtClean="0"/>
              <a:t>MH: 6</a:t>
            </a:r>
          </a:p>
          <a:p>
            <a:r>
              <a:rPr lang="en-US" dirty="0" err="1" smtClean="0"/>
              <a:t>GJ</a:t>
            </a:r>
            <a:r>
              <a:rPr lang="en-US" dirty="0" smtClean="0"/>
              <a:t>: 4</a:t>
            </a:r>
          </a:p>
          <a:p>
            <a:r>
              <a:rPr lang="en-US" dirty="0" smtClean="0"/>
              <a:t>SIKKIM: 1</a:t>
            </a:r>
          </a:p>
          <a:p>
            <a:r>
              <a:rPr lang="en-US" dirty="0" smtClean="0"/>
              <a:t>LIABLE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GST</a:t>
            </a:r>
            <a:r>
              <a:rPr lang="en-US" baseline="0" dirty="0" smtClean="0"/>
              <a:t> is consumption based tax.</a:t>
            </a:r>
          </a:p>
          <a:p>
            <a:r>
              <a:rPr lang="en-US" baseline="0" dirty="0" smtClean="0"/>
              <a:t>Flow to the state where GS are </a:t>
            </a:r>
            <a:r>
              <a:rPr lang="en-US" baseline="0" dirty="0" err="1" smtClean="0"/>
              <a:t>consurmed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Credit should flow side by side.</a:t>
            </a:r>
          </a:p>
          <a:p>
            <a:r>
              <a:rPr lang="en-US" baseline="0" dirty="0" smtClean="0"/>
              <a:t>How to ensure this.</a:t>
            </a:r>
          </a:p>
          <a:p>
            <a:r>
              <a:rPr lang="en-US" baseline="0" dirty="0" smtClean="0"/>
              <a:t>Only when registered person file information.</a:t>
            </a:r>
          </a:p>
          <a:p>
            <a:r>
              <a:rPr lang="en-US" baseline="0" dirty="0" smtClean="0"/>
              <a:t>Information to go in structured and time bound manner.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turnover</a:t>
            </a:r>
            <a:r>
              <a:rPr lang="en-US" baseline="0" dirty="0" smtClean="0"/>
              <a:t> on ecommerce website increased manifold. Currently, these e commerce transactions are not properly taxed under state VAT laws, or service tax law. The segment was largely unregulated. </a:t>
            </a:r>
          </a:p>
          <a:p>
            <a:r>
              <a:rPr lang="en-US" baseline="0" dirty="0" smtClean="0"/>
              <a:t>GST has extensively covered this ecommerce segment and now will be closely regulated. Each and every transactions on these marketplaces will be reported with GSTN.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taxable supply.</a:t>
            </a:r>
          </a:p>
          <a:p>
            <a:r>
              <a:rPr lang="en-US" dirty="0" smtClean="0"/>
              <a:t>If </a:t>
            </a:r>
          </a:p>
          <a:p>
            <a:r>
              <a:rPr lang="en-US" dirty="0" smtClean="0"/>
              <a:t>MH: 6</a:t>
            </a:r>
          </a:p>
          <a:p>
            <a:r>
              <a:rPr lang="en-US" dirty="0" err="1" smtClean="0"/>
              <a:t>GJ</a:t>
            </a:r>
            <a:r>
              <a:rPr lang="en-US" dirty="0" smtClean="0"/>
              <a:t>: 4</a:t>
            </a:r>
          </a:p>
          <a:p>
            <a:r>
              <a:rPr lang="en-US" dirty="0" smtClean="0"/>
              <a:t>SIKKIM: 1</a:t>
            </a:r>
          </a:p>
          <a:p>
            <a:r>
              <a:rPr lang="en-US" dirty="0" smtClean="0"/>
              <a:t>LIABLE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taxable supply.</a:t>
            </a:r>
          </a:p>
          <a:p>
            <a:r>
              <a:rPr lang="en-US" dirty="0" smtClean="0"/>
              <a:t>If </a:t>
            </a:r>
          </a:p>
          <a:p>
            <a:r>
              <a:rPr lang="en-US" dirty="0" smtClean="0"/>
              <a:t>MH: 6</a:t>
            </a:r>
          </a:p>
          <a:p>
            <a:r>
              <a:rPr lang="en-US" dirty="0" err="1" smtClean="0"/>
              <a:t>GJ</a:t>
            </a:r>
            <a:r>
              <a:rPr lang="en-US" dirty="0" smtClean="0"/>
              <a:t>: 4</a:t>
            </a:r>
          </a:p>
          <a:p>
            <a:r>
              <a:rPr lang="en-US" dirty="0" smtClean="0"/>
              <a:t>SIKKIM: 1</a:t>
            </a:r>
          </a:p>
          <a:p>
            <a:r>
              <a:rPr lang="en-US" dirty="0" smtClean="0"/>
              <a:t>LIABLE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taxable supply.</a:t>
            </a:r>
          </a:p>
          <a:p>
            <a:r>
              <a:rPr lang="en-US" dirty="0" smtClean="0"/>
              <a:t>If </a:t>
            </a:r>
          </a:p>
          <a:p>
            <a:r>
              <a:rPr lang="en-US" dirty="0" smtClean="0"/>
              <a:t>MH: 6</a:t>
            </a:r>
          </a:p>
          <a:p>
            <a:r>
              <a:rPr lang="en-US" dirty="0" err="1" smtClean="0"/>
              <a:t>GJ</a:t>
            </a:r>
            <a:r>
              <a:rPr lang="en-US" dirty="0" smtClean="0"/>
              <a:t>: 4</a:t>
            </a:r>
          </a:p>
          <a:p>
            <a:r>
              <a:rPr lang="en-US" dirty="0" smtClean="0"/>
              <a:t>SIKKIM: 1</a:t>
            </a:r>
          </a:p>
          <a:p>
            <a:r>
              <a:rPr lang="en-US" dirty="0" smtClean="0"/>
              <a:t>LIABLE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Corbel" pitchFamily="34" charset="0"/>
              </a:rPr>
              <a:t>Where a business carried on by a taxable person registered under this Act is </a:t>
            </a:r>
            <a:r>
              <a:rPr lang="en-IN" b="1" dirty="0" smtClean="0">
                <a:latin typeface="Corbel" pitchFamily="34" charset="0"/>
              </a:rPr>
              <a:t>transferred</a:t>
            </a:r>
            <a:r>
              <a:rPr lang="en-IN" dirty="0" smtClean="0">
                <a:latin typeface="Corbel" pitchFamily="34" charset="0"/>
              </a:rPr>
              <a:t>, whether on account of succession or otherwise, to another person </a:t>
            </a:r>
            <a:r>
              <a:rPr lang="en-IN" b="1" dirty="0" smtClean="0">
                <a:latin typeface="Corbel" pitchFamily="34" charset="0"/>
              </a:rPr>
              <a:t>as a going concern</a:t>
            </a:r>
            <a:r>
              <a:rPr lang="en-IN" dirty="0" smtClean="0">
                <a:latin typeface="Corbel" pitchFamily="34" charset="0"/>
              </a:rPr>
              <a:t>, the </a:t>
            </a:r>
            <a:r>
              <a:rPr lang="en-IN" b="1" dirty="0" smtClean="0">
                <a:solidFill>
                  <a:srgbClr val="FF0000"/>
                </a:solidFill>
                <a:latin typeface="Corbel" pitchFamily="34" charset="0"/>
              </a:rPr>
              <a:t>transferee or the successor</a:t>
            </a:r>
            <a:r>
              <a:rPr lang="en-IN" dirty="0" smtClean="0">
                <a:latin typeface="Corbel" pitchFamily="34" charset="0"/>
              </a:rPr>
              <a:t>, as the case may be, shall be liable to be registered with effect from the date of such transfer or succession.</a:t>
            </a:r>
            <a:endParaRPr lang="en-IN" sz="1050" dirty="0" smtClean="0">
              <a:latin typeface="Corbel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4EFB-F5CD-4DFC-B9F6-C7A35EC8D5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B754-163B-4578-9294-0460ECF32097}" type="datetimeFigureOut">
              <a:rPr lang="en-US" smtClean="0"/>
              <a:pPr/>
              <a:t>12-May-17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0F99-B6DD-45EB-80C6-854372E6E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AEAAQAAAAAAAAeUAAAAJGM5NWI1MzFlLTZmYWMtNDBjYS1hMjNkLWZkZjM3ODE2OThm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84" y="5500702"/>
            <a:ext cx="66437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CHETAN V. OSWAL</a:t>
            </a:r>
          </a:p>
          <a:p>
            <a:pPr algn="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Chartered Accountant </a:t>
            </a:r>
            <a:endParaRPr lang="en-IN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0166" y="3357562"/>
            <a:ext cx="1865936" cy="14827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2000" b="1" kern="1200" dirty="0">
              <a:solidFill>
                <a:schemeClr val="tx1"/>
              </a:solidFill>
              <a:latin typeface="Economica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42" y="42860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</a:rPr>
              <a:t>Goods &amp; Services Tax </a:t>
            </a:r>
          </a:p>
          <a:p>
            <a:pPr algn="r"/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</a:rPr>
              <a:t>Pune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Branch of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</a:rPr>
              <a:t>WIRC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</a:rPr>
              <a:t>ICAI</a:t>
            </a:r>
            <a:endParaRPr lang="en-IN" sz="28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18" y="1643050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ligraffiti" pitchFamily="2" charset="0"/>
                <a:ea typeface="Calligraffiti" pitchFamily="2" charset="0"/>
              </a:rPr>
              <a:t>Gyan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ligraffiti" pitchFamily="2" charset="0"/>
                <a:ea typeface="Calligraffiti" pitchFamily="2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ligraffiti" pitchFamily="2" charset="0"/>
                <a:ea typeface="Calligraffiti" pitchFamily="2" charset="0"/>
              </a:rPr>
              <a:t>Satra</a:t>
            </a:r>
            <a:endParaRPr lang="en-IN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ligraffiti" pitchFamily="2" charset="0"/>
              <a:ea typeface="Calligraffit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>
            <a:normAutofit fontScale="90000"/>
          </a:bodyPr>
          <a:lstStyle/>
          <a:p>
            <a:pPr lvl="0"/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Location of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Supplier – Goods</a:t>
            </a:r>
            <a:b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</a:br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Place of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Business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86779" cy="46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lvl="0"/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Location of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Supplier - Services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58175" cy="421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4"/>
          <p:cNvSpPr/>
          <p:nvPr/>
        </p:nvSpPr>
        <p:spPr>
          <a:xfrm>
            <a:off x="142844" y="5786454"/>
            <a:ext cx="8829885" cy="857256"/>
          </a:xfrm>
          <a:prstGeom prst="rect">
            <a:avLst/>
          </a:prstGeom>
          <a:ln w="28575">
            <a:solidFill>
              <a:srgbClr val="7DDD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algn="just"/>
            <a:r>
              <a:rPr lang="en-IN" sz="1600" dirty="0" smtClean="0">
                <a:solidFill>
                  <a:sysClr val="windowText" lastClr="000000"/>
                </a:solidFill>
              </a:rPr>
              <a:t>“Fixed Establishment” means a place (other than the registered place of business) which is characterised by a </a:t>
            </a:r>
            <a:r>
              <a:rPr lang="en-IN" sz="1600" b="1" dirty="0" smtClean="0">
                <a:solidFill>
                  <a:sysClr val="windowText" lastClr="000000"/>
                </a:solidFill>
              </a:rPr>
              <a:t>sufficient degree of permanence</a:t>
            </a:r>
            <a:r>
              <a:rPr lang="en-IN" sz="1600" dirty="0" smtClean="0">
                <a:solidFill>
                  <a:sysClr val="windowText" lastClr="000000"/>
                </a:solidFill>
              </a:rPr>
              <a:t> and </a:t>
            </a:r>
            <a:r>
              <a:rPr lang="en-IN" sz="1600" b="1" dirty="0" smtClean="0">
                <a:solidFill>
                  <a:sysClr val="windowText" lastClr="000000"/>
                </a:solidFill>
              </a:rPr>
              <a:t>suitable structure </a:t>
            </a:r>
            <a:r>
              <a:rPr lang="en-IN" sz="1600" dirty="0" smtClean="0">
                <a:solidFill>
                  <a:sysClr val="windowText" lastClr="000000"/>
                </a:solidFill>
              </a:rPr>
              <a:t>in terms of </a:t>
            </a:r>
            <a:r>
              <a:rPr lang="en-IN" sz="1600" b="1" dirty="0" smtClean="0">
                <a:solidFill>
                  <a:sysClr val="windowText" lastClr="000000"/>
                </a:solidFill>
              </a:rPr>
              <a:t>human and technical resources</a:t>
            </a:r>
            <a:r>
              <a:rPr lang="en-IN" sz="1600" dirty="0" smtClean="0">
                <a:solidFill>
                  <a:sysClr val="windowText" lastClr="000000"/>
                </a:solidFill>
              </a:rPr>
              <a:t> to supply services, or to receive and use services for its own needs;</a:t>
            </a:r>
            <a:endParaRPr lang="en-IN" sz="1600" b="1" kern="1200" dirty="0">
              <a:solidFill>
                <a:sysClr val="windowText" lastClr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rbel" pitchFamily="34" charset="0"/>
              </a:rPr>
              <a:t>Liability to Register – </a:t>
            </a:r>
            <a:r>
              <a:rPr lang="en-US" sz="3600" b="1" dirty="0" smtClean="0">
                <a:latin typeface="Corbel" pitchFamily="34" charset="0"/>
              </a:rPr>
              <a:t>Transfer of business</a:t>
            </a:r>
            <a:endParaRPr lang="en-IN" sz="3600" b="1" dirty="0">
              <a:latin typeface="Corbe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00988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rbel" pitchFamily="34" charset="0"/>
              </a:rPr>
              <a:t>Liability to Register – </a:t>
            </a:r>
            <a:r>
              <a:rPr lang="en-US" sz="3600" b="1" dirty="0" smtClean="0">
                <a:latin typeface="Corbel" pitchFamily="34" charset="0"/>
              </a:rPr>
              <a:t>Restructuring  </a:t>
            </a:r>
            <a:endParaRPr lang="en-IN" sz="3600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901014" cy="4757752"/>
          </a:xfrm>
        </p:spPr>
        <p:txBody>
          <a:bodyPr>
            <a:noAutofit/>
          </a:bodyPr>
          <a:lstStyle/>
          <a:p>
            <a:pPr algn="just"/>
            <a:r>
              <a:rPr lang="en-IN" sz="2800" dirty="0" smtClean="0">
                <a:latin typeface="Corbel" pitchFamily="34" charset="0"/>
              </a:rPr>
              <a:t>In a case of transfer pursuant to sanction of a scheme or an arrangement for </a:t>
            </a:r>
            <a:r>
              <a:rPr lang="en-IN" sz="2800" b="1" dirty="0" smtClean="0">
                <a:latin typeface="Corbel" pitchFamily="34" charset="0"/>
              </a:rPr>
              <a:t>amalgamation</a:t>
            </a:r>
            <a:r>
              <a:rPr lang="en-IN" sz="2800" dirty="0" smtClean="0">
                <a:latin typeface="Corbel" pitchFamily="34" charset="0"/>
              </a:rPr>
              <a:t> or, as the case may be, </a:t>
            </a:r>
            <a:r>
              <a:rPr lang="en-IN" sz="2800" b="1" dirty="0" smtClean="0">
                <a:latin typeface="Corbel" pitchFamily="34" charset="0"/>
              </a:rPr>
              <a:t>demerger</a:t>
            </a:r>
            <a:r>
              <a:rPr lang="en-IN" sz="2800" dirty="0" smtClean="0">
                <a:latin typeface="Corbel" pitchFamily="34" charset="0"/>
              </a:rPr>
              <a:t> of two or more companies pursuant to an order of a High Court, Tribunal or otherwise, </a:t>
            </a:r>
            <a:r>
              <a:rPr lang="en-IN" sz="2800" b="1" dirty="0" smtClean="0">
                <a:solidFill>
                  <a:srgbClr val="FF0000"/>
                </a:solidFill>
                <a:latin typeface="Corbel" pitchFamily="34" charset="0"/>
              </a:rPr>
              <a:t>the transferee</a:t>
            </a:r>
            <a:r>
              <a:rPr lang="en-IN" sz="2800" dirty="0" smtClean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IN" sz="2800" dirty="0" smtClean="0">
                <a:latin typeface="Corbel" pitchFamily="34" charset="0"/>
              </a:rPr>
              <a:t>shall be liable to be registered, </a:t>
            </a:r>
            <a:r>
              <a:rPr lang="en-IN" sz="2800" b="1" dirty="0" smtClean="0">
                <a:latin typeface="Corbel" pitchFamily="34" charset="0"/>
              </a:rPr>
              <a:t>with effect from </a:t>
            </a:r>
            <a:r>
              <a:rPr lang="en-IN" sz="2800" dirty="0" smtClean="0">
                <a:latin typeface="Corbel" pitchFamily="34" charset="0"/>
              </a:rPr>
              <a:t>the date on which the Registrar of Companies issues a certificate of incorporation giving effect to such order of the High Court or Tribunal.</a:t>
            </a:r>
            <a:endParaRPr lang="en-IN" sz="28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Voluntary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901014" cy="4757752"/>
          </a:xfrm>
        </p:spPr>
        <p:txBody>
          <a:bodyPr>
            <a:noAutofit/>
          </a:bodyPr>
          <a:lstStyle/>
          <a:p>
            <a:pPr algn="just"/>
            <a:r>
              <a:rPr lang="en-IN" sz="2400" dirty="0" smtClean="0">
                <a:latin typeface="Corbel" pitchFamily="34" charset="0"/>
              </a:rPr>
              <a:t>A person, though not liable to be registered under section 22 or section 24 may get himself registered voluntarily, and all provisions of this Act, as are applicable to a registered person, shall apply to such person.</a:t>
            </a:r>
          </a:p>
          <a:p>
            <a:pPr algn="just"/>
            <a:endParaRPr lang="en-IN" sz="2400" dirty="0" smtClean="0">
              <a:latin typeface="Corbel" pitchFamily="34" charset="0"/>
            </a:endParaRPr>
          </a:p>
          <a:p>
            <a:pPr algn="just"/>
            <a:r>
              <a:rPr lang="en-IN" sz="28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WHY?</a:t>
            </a:r>
          </a:p>
          <a:p>
            <a:pPr algn="just"/>
            <a:endParaRPr lang="en-IN" sz="2400" dirty="0" smtClean="0">
              <a:latin typeface="Corbel" pitchFamily="34" charset="0"/>
            </a:endParaRPr>
          </a:p>
          <a:p>
            <a:pPr lvl="0" algn="just"/>
            <a:r>
              <a:rPr lang="en-US" sz="2400" b="1" dirty="0" smtClean="0">
                <a:latin typeface="Corbel" pitchFamily="34" charset="0"/>
              </a:rPr>
              <a:t>Voluntary registered dealer</a:t>
            </a:r>
            <a:r>
              <a:rPr lang="en-US" sz="2400" dirty="0" smtClean="0">
                <a:latin typeface="Corbel" pitchFamily="34" charset="0"/>
              </a:rPr>
              <a:t> can not apply for cancellation within 1 year of date of registration.</a:t>
            </a:r>
          </a:p>
          <a:p>
            <a:pPr algn="just">
              <a:buNone/>
            </a:pPr>
            <a:endParaRPr lang="en-IN" sz="2400" dirty="0" smtClean="0">
              <a:latin typeface="Corbel" pitchFamily="34" charset="0"/>
            </a:endParaRPr>
          </a:p>
          <a:p>
            <a:pPr algn="just"/>
            <a:endParaRPr lang="en-IN" sz="24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072430" y="0"/>
            <a:ext cx="1071570" cy="10715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48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rbel" pitchFamily="34" charset="0"/>
              </a:rPr>
              <a:t>Suo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en-US" dirty="0" err="1" smtClean="0">
                <a:latin typeface="Corbel" pitchFamily="34" charset="0"/>
              </a:rPr>
              <a:t>moto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043890" cy="47577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400" dirty="0" smtClean="0">
                <a:latin typeface="Corbel" pitchFamily="34" charset="0"/>
              </a:rPr>
              <a:t>Where a person who is liable to be registered under this Act </a:t>
            </a:r>
            <a:r>
              <a:rPr lang="en-IN" sz="2400" b="1" dirty="0" smtClean="0">
                <a:latin typeface="Corbel" pitchFamily="34" charset="0"/>
              </a:rPr>
              <a:t>fails to obtain registration</a:t>
            </a:r>
            <a:r>
              <a:rPr lang="en-IN" sz="2400" dirty="0" smtClean="0">
                <a:latin typeface="Corbel" pitchFamily="34" charset="0"/>
              </a:rPr>
              <a:t>, the proper officer may, proceed to register such person.</a:t>
            </a:r>
            <a:endParaRPr lang="en-US" sz="2400" b="1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n-IN" sz="2400" dirty="0" smtClean="0">
                <a:latin typeface="Corbel" pitchFamily="34" charset="0"/>
              </a:rPr>
              <a:t>Where, pursuant to any </a:t>
            </a:r>
            <a:r>
              <a:rPr lang="en-IN" sz="2400" b="1" dirty="0" smtClean="0">
                <a:latin typeface="Corbel" pitchFamily="34" charset="0"/>
              </a:rPr>
              <a:t>survey, enquiry, inspection, search</a:t>
            </a:r>
            <a:r>
              <a:rPr lang="en-IN" sz="2400" dirty="0" smtClean="0">
                <a:latin typeface="Corbel" pitchFamily="34" charset="0"/>
              </a:rPr>
              <a:t> or any other proceedings under the Act, the proper officer finds that a person liable to registration under the Act has failed to apply for such registration, such officer may register the said person on a </a:t>
            </a:r>
            <a:r>
              <a:rPr lang="en-IN" sz="2400" b="1" dirty="0" smtClean="0">
                <a:latin typeface="Corbel" pitchFamily="34" charset="0"/>
              </a:rPr>
              <a:t>temporary basis</a:t>
            </a:r>
            <a:r>
              <a:rPr lang="en-IN" sz="2400" dirty="0" smtClean="0">
                <a:latin typeface="Corbel" pitchFamily="34" charset="0"/>
              </a:rPr>
              <a:t>.</a:t>
            </a:r>
          </a:p>
          <a:p>
            <a:pPr algn="just">
              <a:buNone/>
            </a:pPr>
            <a:r>
              <a:rPr lang="en-IN" sz="2400" dirty="0" smtClean="0">
                <a:latin typeface="Corbel" pitchFamily="34" charset="0"/>
              </a:rPr>
              <a:t>The registration granted shall be effective </a:t>
            </a:r>
            <a:r>
              <a:rPr lang="en-IN" sz="2400" b="1" dirty="0" smtClean="0">
                <a:latin typeface="Corbel" pitchFamily="34" charset="0"/>
              </a:rPr>
              <a:t>from the date of order granting registration</a:t>
            </a:r>
            <a:r>
              <a:rPr lang="en-IN" sz="2400" dirty="0" smtClean="0">
                <a:latin typeface="Corbel" pitchFamily="34" charset="0"/>
              </a:rPr>
              <a:t>.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Such person to apply for registration within 90 days from above registration date.</a:t>
            </a:r>
            <a:endParaRPr lang="en-IN" sz="24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072430" y="0"/>
            <a:ext cx="1071570" cy="10715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48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858148" y="4929198"/>
            <a:ext cx="928694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ITC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rbel" pitchFamily="34" charset="0"/>
              </a:rPr>
              <a:t>Compulsory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143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400" dirty="0" smtClean="0">
                <a:latin typeface="Corbel" pitchFamily="34" charset="0"/>
              </a:rPr>
              <a:t>Notwithstanding anything contained in sub-section (1) of section 22, the following categories of persons shall be required to be registered under this Act,</a:t>
            </a:r>
          </a:p>
          <a:p>
            <a:pPr marL="400050" indent="-400050" algn="just">
              <a:buAutoNum type="romanLcParenBoth"/>
            </a:pPr>
            <a:r>
              <a:rPr lang="en-IN" sz="2400" dirty="0" smtClean="0">
                <a:latin typeface="Corbel" pitchFamily="34" charset="0"/>
              </a:rPr>
              <a:t>persons making any </a:t>
            </a:r>
            <a:r>
              <a:rPr lang="en-IN" sz="2400" u="sng" dirty="0" smtClean="0">
                <a:latin typeface="Corbel" pitchFamily="34" charset="0"/>
              </a:rPr>
              <a:t>inter-State taxable</a:t>
            </a:r>
            <a:r>
              <a:rPr lang="en-IN" sz="2400" dirty="0" smtClean="0">
                <a:latin typeface="Corbel" pitchFamily="34" charset="0"/>
              </a:rPr>
              <a:t> supply;</a:t>
            </a:r>
          </a:p>
          <a:p>
            <a:pPr marL="400050" indent="-400050" algn="just">
              <a:buAutoNum type="romanLcParenBoth"/>
            </a:pPr>
            <a:r>
              <a:rPr lang="en-IN" sz="2400" u="sng" dirty="0" smtClean="0">
                <a:latin typeface="Corbel" pitchFamily="34" charset="0"/>
              </a:rPr>
              <a:t>casual </a:t>
            </a:r>
            <a:r>
              <a:rPr lang="en-IN" sz="2400" dirty="0" smtClean="0">
                <a:latin typeface="Corbel" pitchFamily="34" charset="0"/>
              </a:rPr>
              <a:t>taxable persons making taxable supply;</a:t>
            </a:r>
          </a:p>
          <a:p>
            <a:pPr marL="400050" indent="-400050" algn="just">
              <a:buAutoNum type="romanLcParenBoth"/>
            </a:pPr>
            <a:r>
              <a:rPr lang="en-IN" sz="2400" dirty="0" smtClean="0">
                <a:latin typeface="Corbel" pitchFamily="34" charset="0"/>
              </a:rPr>
              <a:t>persons who are required to pay tax under </a:t>
            </a:r>
            <a:r>
              <a:rPr lang="en-IN" sz="2400" u="sng" dirty="0" smtClean="0">
                <a:latin typeface="Corbel" pitchFamily="34" charset="0"/>
              </a:rPr>
              <a:t>reverse charge</a:t>
            </a:r>
            <a:r>
              <a:rPr lang="en-IN" sz="2400" dirty="0" smtClean="0">
                <a:latin typeface="Corbel" pitchFamily="34" charset="0"/>
              </a:rPr>
              <a:t>;</a:t>
            </a:r>
          </a:p>
          <a:p>
            <a:pPr marL="400050" indent="-400050" algn="just">
              <a:buAutoNum type="romanLcParenBoth"/>
            </a:pPr>
            <a:r>
              <a:rPr lang="en-IN" sz="2400" dirty="0" smtClean="0">
                <a:latin typeface="Corbel" pitchFamily="34" charset="0"/>
              </a:rPr>
              <a:t>person who are required to pay tax under sub-section (5) of section 9 (</a:t>
            </a:r>
            <a:r>
              <a:rPr lang="en-IN" sz="2400" u="sng" dirty="0" smtClean="0">
                <a:latin typeface="Corbel" pitchFamily="34" charset="0"/>
              </a:rPr>
              <a:t>specified categories</a:t>
            </a:r>
            <a:r>
              <a:rPr lang="en-IN" sz="2400" dirty="0" smtClean="0">
                <a:latin typeface="Corbel" pitchFamily="34" charset="0"/>
              </a:rPr>
              <a:t>);</a:t>
            </a:r>
          </a:p>
          <a:p>
            <a:pPr marL="400050" indent="-400050" algn="just">
              <a:buAutoNum type="romanLcParenBoth"/>
            </a:pPr>
            <a:r>
              <a:rPr lang="en-IN" sz="2400" u="sng" dirty="0" smtClean="0">
                <a:latin typeface="Corbel" pitchFamily="34" charset="0"/>
              </a:rPr>
              <a:t>non-resident</a:t>
            </a:r>
            <a:r>
              <a:rPr lang="en-IN" sz="2400" dirty="0" smtClean="0">
                <a:latin typeface="Corbel" pitchFamily="34" charset="0"/>
              </a:rPr>
              <a:t> taxable persons making taxable supply;</a:t>
            </a:r>
          </a:p>
          <a:p>
            <a:pPr marL="400050" indent="-400050" algn="just">
              <a:buAutoNum type="romanLcParenBoth"/>
            </a:pPr>
            <a:r>
              <a:rPr lang="en-IN" sz="2400" dirty="0" smtClean="0">
                <a:latin typeface="Corbel" pitchFamily="34" charset="0"/>
              </a:rPr>
              <a:t>persons who are required to </a:t>
            </a:r>
            <a:r>
              <a:rPr lang="en-IN" sz="2400" u="sng" dirty="0" smtClean="0">
                <a:latin typeface="Corbel" pitchFamily="34" charset="0"/>
              </a:rPr>
              <a:t>deduct tax</a:t>
            </a:r>
            <a:r>
              <a:rPr lang="en-IN" sz="2400" dirty="0" smtClean="0">
                <a:latin typeface="Corbel" pitchFamily="34" charset="0"/>
              </a:rPr>
              <a:t> under section 51, whether or not separately registered under this Act;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072430" y="0"/>
            <a:ext cx="1071570" cy="10715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8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1497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romanLcPeriod" startAt="7"/>
            </a:pPr>
            <a:r>
              <a:rPr lang="en-IN" sz="2400" u="sng" dirty="0" smtClean="0">
                <a:latin typeface="Corbel" pitchFamily="34" charset="0"/>
              </a:rPr>
              <a:t>An agent</a:t>
            </a:r>
            <a:r>
              <a:rPr lang="en-IN" sz="2400" dirty="0" smtClean="0">
                <a:latin typeface="Corbel" pitchFamily="34" charset="0"/>
              </a:rPr>
              <a:t>;</a:t>
            </a:r>
          </a:p>
          <a:p>
            <a:pPr marL="400050" indent="-400050" algn="just">
              <a:buAutoNum type="romanLcPeriod" startAt="7"/>
            </a:pPr>
            <a:r>
              <a:rPr lang="en-IN" sz="2400" u="sng" dirty="0" smtClean="0">
                <a:latin typeface="Corbel" pitchFamily="34" charset="0"/>
              </a:rPr>
              <a:t>Input Service Distributor</a:t>
            </a:r>
            <a:r>
              <a:rPr lang="en-IN" sz="2400" dirty="0" smtClean="0">
                <a:latin typeface="Corbel" pitchFamily="34" charset="0"/>
              </a:rPr>
              <a:t>;</a:t>
            </a:r>
          </a:p>
          <a:p>
            <a:pPr marL="400050" indent="-400050" algn="just">
              <a:buAutoNum type="romanLcPeriod" startAt="7"/>
            </a:pPr>
            <a:r>
              <a:rPr lang="en-IN" sz="2400" dirty="0" smtClean="0">
                <a:latin typeface="Corbel" pitchFamily="34" charset="0"/>
              </a:rPr>
              <a:t>persons </a:t>
            </a:r>
            <a:r>
              <a:rPr lang="en-IN" sz="2400" u="sng" dirty="0" smtClean="0">
                <a:latin typeface="Corbel" pitchFamily="34" charset="0"/>
              </a:rPr>
              <a:t>who</a:t>
            </a:r>
            <a:r>
              <a:rPr lang="en-IN" sz="2400" dirty="0" smtClean="0">
                <a:latin typeface="Corbel" pitchFamily="34" charset="0"/>
              </a:rPr>
              <a:t> supply goods or services or both, </a:t>
            </a:r>
            <a:r>
              <a:rPr lang="en-IN" sz="2400" u="sng" dirty="0" smtClean="0">
                <a:latin typeface="Corbel" pitchFamily="34" charset="0"/>
              </a:rPr>
              <a:t>through</a:t>
            </a:r>
            <a:r>
              <a:rPr lang="en-IN" sz="2400" dirty="0" smtClean="0">
                <a:latin typeface="Corbel" pitchFamily="34" charset="0"/>
              </a:rPr>
              <a:t> such </a:t>
            </a:r>
            <a:r>
              <a:rPr lang="en-IN" sz="2400" u="sng" dirty="0" smtClean="0">
                <a:latin typeface="Corbel" pitchFamily="34" charset="0"/>
              </a:rPr>
              <a:t>electronic commerce operator</a:t>
            </a:r>
            <a:r>
              <a:rPr lang="en-IN" sz="2400" dirty="0" smtClean="0">
                <a:latin typeface="Corbel" pitchFamily="34" charset="0"/>
              </a:rPr>
              <a:t>;</a:t>
            </a:r>
          </a:p>
          <a:p>
            <a:pPr marL="400050" indent="-400050" algn="just">
              <a:buAutoNum type="romanLcPeriod" startAt="7"/>
            </a:pPr>
            <a:r>
              <a:rPr lang="en-IN" sz="2400" dirty="0" smtClean="0">
                <a:latin typeface="Corbel" pitchFamily="34" charset="0"/>
              </a:rPr>
              <a:t>every </a:t>
            </a:r>
            <a:r>
              <a:rPr lang="en-IN" sz="2400" u="sng" dirty="0" smtClean="0">
                <a:latin typeface="Corbel" pitchFamily="34" charset="0"/>
              </a:rPr>
              <a:t>electronic commerce operator</a:t>
            </a:r>
            <a:r>
              <a:rPr lang="en-IN" sz="2400" dirty="0" smtClean="0">
                <a:latin typeface="Corbel" pitchFamily="34" charset="0"/>
              </a:rPr>
              <a:t>;</a:t>
            </a:r>
          </a:p>
          <a:p>
            <a:pPr marL="400050" indent="-400050" algn="just">
              <a:buAutoNum type="romanLcPeriod" startAt="7"/>
            </a:pPr>
            <a:r>
              <a:rPr lang="en-IN" sz="2400" dirty="0" smtClean="0">
                <a:latin typeface="Corbel" pitchFamily="34" charset="0"/>
              </a:rPr>
              <a:t>every person supplying </a:t>
            </a:r>
            <a:r>
              <a:rPr lang="en-IN" sz="2400" u="sng" dirty="0" smtClean="0">
                <a:latin typeface="Corbel" pitchFamily="34" charset="0"/>
              </a:rPr>
              <a:t>online information and database access</a:t>
            </a:r>
            <a:r>
              <a:rPr lang="en-IN" sz="2400" dirty="0" smtClean="0">
                <a:latin typeface="Corbel" pitchFamily="34" charset="0"/>
              </a:rPr>
              <a:t> or retrieval services from a place outside India to a person in India, other than a registered person; and</a:t>
            </a:r>
          </a:p>
          <a:p>
            <a:pPr marL="400050" indent="-400050" algn="just">
              <a:buAutoNum type="romanLcPeriod" startAt="7"/>
            </a:pPr>
            <a:r>
              <a:rPr lang="en-IN" sz="2400" dirty="0" smtClean="0">
                <a:latin typeface="Corbel" pitchFamily="34" charset="0"/>
              </a:rPr>
              <a:t>Notified persons or class of persons.</a:t>
            </a:r>
            <a:endParaRPr lang="en-IN" sz="24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rbel" pitchFamily="34" charset="0"/>
              </a:rPr>
              <a:t>Compulsory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072430" y="0"/>
            <a:ext cx="1071570" cy="10715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8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14974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IN" sz="2400" dirty="0" smtClean="0">
                <a:latin typeface="Corbel" pitchFamily="34" charset="0"/>
              </a:rPr>
              <a:t>A person having </a:t>
            </a:r>
            <a:r>
              <a:rPr lang="en-IN" sz="2400" b="1" dirty="0" smtClean="0">
                <a:latin typeface="Corbel" pitchFamily="34" charset="0"/>
              </a:rPr>
              <a:t>multiple business verticals</a:t>
            </a:r>
            <a:r>
              <a:rPr lang="en-IN" sz="2400" dirty="0" smtClean="0">
                <a:latin typeface="Corbel" pitchFamily="34" charset="0"/>
              </a:rPr>
              <a:t> in a State or Union territory </a:t>
            </a:r>
            <a:r>
              <a:rPr lang="en-IN" sz="2400" b="1" u="sng" dirty="0" smtClean="0">
                <a:latin typeface="Corbel" pitchFamily="34" charset="0"/>
              </a:rPr>
              <a:t>may</a:t>
            </a:r>
            <a:r>
              <a:rPr lang="en-IN" sz="2400" b="1" dirty="0" smtClean="0">
                <a:latin typeface="Corbel" pitchFamily="34" charset="0"/>
              </a:rPr>
              <a:t> </a:t>
            </a:r>
            <a:r>
              <a:rPr lang="en-IN" sz="2400" dirty="0" smtClean="0">
                <a:latin typeface="Corbel" pitchFamily="34" charset="0"/>
              </a:rPr>
              <a:t>be granted a </a:t>
            </a:r>
            <a:r>
              <a:rPr lang="en-IN" sz="2400" b="1" dirty="0" smtClean="0">
                <a:latin typeface="Corbel" pitchFamily="34" charset="0"/>
              </a:rPr>
              <a:t>separate registration</a:t>
            </a:r>
            <a:r>
              <a:rPr lang="en-IN" sz="2400" dirty="0" smtClean="0">
                <a:latin typeface="Corbel" pitchFamily="34" charset="0"/>
              </a:rPr>
              <a:t> for </a:t>
            </a:r>
            <a:r>
              <a:rPr lang="en-IN" sz="2400" b="1" dirty="0" smtClean="0">
                <a:latin typeface="Corbel" pitchFamily="34" charset="0"/>
              </a:rPr>
              <a:t>each</a:t>
            </a:r>
            <a:r>
              <a:rPr lang="en-IN" sz="2400" dirty="0" smtClean="0">
                <a:latin typeface="Corbel" pitchFamily="34" charset="0"/>
              </a:rPr>
              <a:t> business vertical.</a:t>
            </a:r>
          </a:p>
          <a:p>
            <a:pPr marL="514350" indent="-514350" algn="just">
              <a:buNone/>
            </a:pPr>
            <a:endParaRPr lang="en-IN" sz="2400" dirty="0" smtClean="0">
              <a:latin typeface="Corbel" pitchFamily="34" charset="0"/>
            </a:endParaRPr>
          </a:p>
          <a:p>
            <a:pPr>
              <a:buNone/>
            </a:pPr>
            <a:r>
              <a:rPr lang="en-IN" sz="1800" dirty="0" smtClean="0"/>
              <a:t>“Business Vertical” means a </a:t>
            </a:r>
            <a:r>
              <a:rPr lang="en-IN" sz="1800" b="1" dirty="0" smtClean="0"/>
              <a:t>distinguishable component</a:t>
            </a:r>
            <a:r>
              <a:rPr lang="en-IN" sz="1800" dirty="0" smtClean="0"/>
              <a:t> of an enterprise that is engaged in the supply of individual goods or services or a group of related goods or services which is subject to </a:t>
            </a:r>
            <a:r>
              <a:rPr lang="en-IN" sz="1800" b="1" dirty="0" smtClean="0"/>
              <a:t>risks and returns</a:t>
            </a:r>
            <a:r>
              <a:rPr lang="en-IN" sz="1800" dirty="0" smtClean="0"/>
              <a:t> that are different from those of the other business verticals.</a:t>
            </a:r>
          </a:p>
          <a:p>
            <a:pPr>
              <a:buNone/>
            </a:pPr>
            <a:r>
              <a:rPr lang="en-IN" sz="1800" dirty="0" smtClean="0"/>
              <a:t>Factors to be considered include––</a:t>
            </a:r>
          </a:p>
          <a:p>
            <a:pPr>
              <a:buNone/>
            </a:pPr>
            <a:r>
              <a:rPr lang="en-IN" sz="1800" dirty="0" smtClean="0"/>
              <a:t>(a) the nature of the goods or services;</a:t>
            </a:r>
          </a:p>
          <a:p>
            <a:pPr>
              <a:buNone/>
            </a:pPr>
            <a:r>
              <a:rPr lang="en-IN" sz="1800" dirty="0" smtClean="0"/>
              <a:t>(b) the nature of the production processes;</a:t>
            </a:r>
          </a:p>
          <a:p>
            <a:pPr>
              <a:buNone/>
            </a:pPr>
            <a:r>
              <a:rPr lang="en-IN" sz="1800" dirty="0" smtClean="0"/>
              <a:t>(c) the type or class of customers for the goods or services;</a:t>
            </a:r>
          </a:p>
          <a:p>
            <a:pPr>
              <a:buNone/>
            </a:pPr>
            <a:r>
              <a:rPr lang="en-IN" sz="1800" dirty="0" smtClean="0"/>
              <a:t>(d) the methods used to distribute the goods or supply of services; and</a:t>
            </a:r>
          </a:p>
          <a:p>
            <a:pPr>
              <a:buNone/>
            </a:pPr>
            <a:r>
              <a:rPr lang="en-IN" sz="1800" dirty="0" smtClean="0"/>
              <a:t>(e) the nature of regulatory environment (wherever applicable), including banking, insurance, or public utilities</a:t>
            </a:r>
            <a:r>
              <a:rPr lang="en-IN" sz="2800" dirty="0" smtClean="0"/>
              <a:t>;</a:t>
            </a:r>
            <a:endParaRPr lang="en-IN" sz="2400" dirty="0" smtClean="0"/>
          </a:p>
          <a:p>
            <a:pPr marL="514350" indent="-514350" algn="just">
              <a:buNone/>
            </a:pPr>
            <a:endParaRPr lang="en-IN" sz="2400" dirty="0" smtClean="0">
              <a:latin typeface="Corbel" pitchFamily="34" charset="0"/>
            </a:endParaRPr>
          </a:p>
          <a:p>
            <a:pPr marL="514350" indent="-514350" algn="just">
              <a:buNone/>
            </a:pPr>
            <a:endParaRPr lang="en-IN" sz="24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rbel" pitchFamily="34" charset="0"/>
              </a:rPr>
              <a:t>Optional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72430" y="0"/>
            <a:ext cx="1071570" cy="10715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sz="48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857224" y="1142984"/>
          <a:ext cx="792961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439"/>
                <a:gridCol w="1593081"/>
                <a:gridCol w="889628"/>
                <a:gridCol w="1071570"/>
                <a:gridCol w="2286016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X Ltd.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Pune</a:t>
                      </a:r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r>
                        <a:rPr lang="en-US" baseline="0" dirty="0" smtClean="0"/>
                        <a:t>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Exceeding</a:t>
                      </a:r>
                      <a:r>
                        <a:rPr lang="en-US" baseline="0" dirty="0" smtClean="0"/>
                        <a:t> AT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Depot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Nagpur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Optional as Vertical</a:t>
                      </a:r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Warehouse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Surat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Exceeding</a:t>
                      </a:r>
                      <a:r>
                        <a:rPr lang="en-US" baseline="0" dirty="0" smtClean="0"/>
                        <a:t> AT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Center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Delhi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Exceeding</a:t>
                      </a:r>
                      <a:r>
                        <a:rPr lang="en-US" baseline="0" dirty="0" smtClean="0"/>
                        <a:t> AT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rbel" pitchFamily="34" charset="0"/>
              </a:rPr>
              <a:t>Examples</a:t>
            </a:r>
            <a:endParaRPr lang="en-IN" b="1" dirty="0">
              <a:latin typeface="Corbel" pitchFamily="34" charset="0"/>
            </a:endParaRPr>
          </a:p>
        </p:txBody>
      </p:sp>
      <p:pic>
        <p:nvPicPr>
          <p:cNvPr id="1026" name="Picture 2" descr="C:\Users\Dell\Pictures\download1 - Copy.jpg"/>
          <p:cNvPicPr>
            <a:picLocks noChangeAspect="1" noChangeArrowheads="1"/>
          </p:cNvPicPr>
          <p:nvPr/>
        </p:nvPicPr>
        <p:blipFill>
          <a:blip r:embed="rId3" cstate="print"/>
          <a:srcRect l="48635" b="11337"/>
          <a:stretch>
            <a:fillRect/>
          </a:stretch>
        </p:blipFill>
        <p:spPr bwMode="auto">
          <a:xfrm>
            <a:off x="7286644" y="1214422"/>
            <a:ext cx="286701" cy="290514"/>
          </a:xfrm>
          <a:prstGeom prst="rect">
            <a:avLst/>
          </a:prstGeom>
          <a:noFill/>
        </p:spPr>
      </p:pic>
      <p:pic>
        <p:nvPicPr>
          <p:cNvPr id="13" name="Picture 2" descr="C:\Users\Dell\Pictures\download1 - Copy.jpg"/>
          <p:cNvPicPr>
            <a:picLocks noChangeAspect="1" noChangeArrowheads="1"/>
          </p:cNvPicPr>
          <p:nvPr/>
        </p:nvPicPr>
        <p:blipFill>
          <a:blip r:embed="rId3" cstate="print"/>
          <a:srcRect l="48635" b="11337"/>
          <a:stretch>
            <a:fillRect/>
          </a:stretch>
        </p:blipFill>
        <p:spPr bwMode="auto">
          <a:xfrm>
            <a:off x="7286644" y="1571612"/>
            <a:ext cx="286701" cy="290514"/>
          </a:xfrm>
          <a:prstGeom prst="rect">
            <a:avLst/>
          </a:prstGeom>
          <a:noFill/>
        </p:spPr>
      </p:pic>
      <p:pic>
        <p:nvPicPr>
          <p:cNvPr id="15" name="Picture 2" descr="C:\Users\Dell\Pictures\download1 - Copy.jpg"/>
          <p:cNvPicPr>
            <a:picLocks noChangeAspect="1" noChangeArrowheads="1"/>
          </p:cNvPicPr>
          <p:nvPr/>
        </p:nvPicPr>
        <p:blipFill>
          <a:blip r:embed="rId3" cstate="print"/>
          <a:srcRect l="48635" b="11337"/>
          <a:stretch>
            <a:fillRect/>
          </a:stretch>
        </p:blipFill>
        <p:spPr bwMode="auto">
          <a:xfrm>
            <a:off x="7286644" y="1928802"/>
            <a:ext cx="286701" cy="290514"/>
          </a:xfrm>
          <a:prstGeom prst="rect">
            <a:avLst/>
          </a:prstGeom>
          <a:noFill/>
        </p:spPr>
      </p:pic>
      <p:pic>
        <p:nvPicPr>
          <p:cNvPr id="16" name="Picture 2" descr="C:\Users\Dell\Pictures\download1 - Copy.jpg"/>
          <p:cNvPicPr>
            <a:picLocks noChangeAspect="1" noChangeArrowheads="1"/>
          </p:cNvPicPr>
          <p:nvPr/>
        </p:nvPicPr>
        <p:blipFill>
          <a:blip r:embed="rId3" cstate="print"/>
          <a:srcRect l="48635" b="11337"/>
          <a:stretch>
            <a:fillRect/>
          </a:stretch>
        </p:blipFill>
        <p:spPr bwMode="auto">
          <a:xfrm>
            <a:off x="7286644" y="2285992"/>
            <a:ext cx="286701" cy="290514"/>
          </a:xfrm>
          <a:prstGeom prst="rect">
            <a:avLst/>
          </a:prstGeom>
          <a:noFill/>
        </p:spPr>
      </p:pic>
      <p:graphicFrame>
        <p:nvGraphicFramePr>
          <p:cNvPr id="17" name="Content Placeholder 10"/>
          <p:cNvGraphicFramePr>
            <a:graphicFrameLocks/>
          </p:cNvGraphicFramePr>
          <p:nvPr/>
        </p:nvGraphicFramePr>
        <p:xfrm>
          <a:off x="857224" y="2714620"/>
          <a:ext cx="435771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439"/>
                <a:gridCol w="1593081"/>
                <a:gridCol w="961066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Milk/Pulses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Cheese/Oil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Content Placeholder 10"/>
          <p:cNvGraphicFramePr>
            <a:graphicFrameLocks/>
          </p:cNvGraphicFramePr>
          <p:nvPr/>
        </p:nvGraphicFramePr>
        <p:xfrm>
          <a:off x="857224" y="4286256"/>
          <a:ext cx="4357718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439"/>
                <a:gridCol w="1593081"/>
                <a:gridCol w="961066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Goods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Pune</a:t>
                      </a:r>
                      <a:r>
                        <a:rPr lang="en-US" dirty="0" smtClean="0"/>
                        <a:t> Shop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2" descr="C:\Users\Dell\Pictures\download1 - Copy.jpg"/>
          <p:cNvPicPr>
            <a:picLocks noChangeAspect="1" noChangeArrowheads="1"/>
          </p:cNvPicPr>
          <p:nvPr/>
        </p:nvPicPr>
        <p:blipFill>
          <a:blip r:embed="rId4"/>
          <a:srcRect l="48635" b="11337"/>
          <a:stretch>
            <a:fillRect/>
          </a:stretch>
        </p:blipFill>
        <p:spPr bwMode="auto">
          <a:xfrm>
            <a:off x="7358082" y="3071810"/>
            <a:ext cx="785818" cy="79626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572132" y="3071810"/>
            <a:ext cx="1357322" cy="785818"/>
          </a:xfrm>
          <a:prstGeom prst="rect">
            <a:avLst/>
          </a:prstGeom>
          <a:solidFill>
            <a:schemeClr val="bg1"/>
          </a:solidFill>
          <a:ln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AT: 21 Lakh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Picture 2" descr="C:\Users\Dell\Pictures\download1 - Copy.jpg"/>
          <p:cNvPicPr>
            <a:picLocks noChangeAspect="1" noChangeArrowheads="1"/>
          </p:cNvPicPr>
          <p:nvPr/>
        </p:nvPicPr>
        <p:blipFill>
          <a:blip r:embed="rId4"/>
          <a:srcRect l="48635" b="11337"/>
          <a:stretch>
            <a:fillRect/>
          </a:stretch>
        </p:blipFill>
        <p:spPr bwMode="auto">
          <a:xfrm>
            <a:off x="7358082" y="4286256"/>
            <a:ext cx="785818" cy="796269"/>
          </a:xfrm>
          <a:prstGeom prst="rect">
            <a:avLst/>
          </a:prstGeom>
          <a:noFill/>
        </p:spPr>
      </p:pic>
      <p:graphicFrame>
        <p:nvGraphicFramePr>
          <p:cNvPr id="22" name="Content Placeholder 10"/>
          <p:cNvGraphicFramePr>
            <a:graphicFrameLocks/>
          </p:cNvGraphicFramePr>
          <p:nvPr/>
        </p:nvGraphicFramePr>
        <p:xfrm>
          <a:off x="857224" y="5357826"/>
          <a:ext cx="4357718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439"/>
                <a:gridCol w="1593081"/>
                <a:gridCol w="961066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Goods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Pune</a:t>
                      </a:r>
                      <a:r>
                        <a:rPr lang="en-US" dirty="0" smtClean="0"/>
                        <a:t> Shop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Goa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Lakh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" name="Picture 2" descr="C:\Users\Dell\Pictures\download1 - Copy.jpg"/>
          <p:cNvPicPr>
            <a:picLocks noChangeAspect="1" noChangeArrowheads="1"/>
          </p:cNvPicPr>
          <p:nvPr/>
        </p:nvPicPr>
        <p:blipFill>
          <a:blip r:embed="rId4"/>
          <a:srcRect l="48635" b="11337"/>
          <a:stretch>
            <a:fillRect/>
          </a:stretch>
        </p:blipFill>
        <p:spPr bwMode="auto">
          <a:xfrm>
            <a:off x="7358082" y="5357826"/>
            <a:ext cx="785818" cy="796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Flow of </a:t>
            </a:r>
            <a:r>
              <a:rPr lang="en-US" sz="4000" b="1" dirty="0" smtClean="0">
                <a:latin typeface="Corbel" pitchFamily="34" charset="0"/>
              </a:rPr>
              <a:t>Presentation</a:t>
            </a:r>
            <a:endParaRPr lang="en-IN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A33F50-00C1-49E3-8AE6-639EC36D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2A33F50-00C1-49E3-8AE6-639EC36D9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F725E2-ED4B-4204-972C-8EF414B7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90F725E2-ED4B-4204-972C-8EF414B7E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7761A-3419-4748-ABB7-6EE925A68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47761A-3419-4748-ABB7-6EE925A68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6C8E3-B243-4CB3-A15F-0E8826B94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1076C8E3-B243-4CB3-A15F-0E8826B94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CBE978-90C6-469A-833D-0D3FDE7D3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ACBE978-90C6-469A-833D-0D3FDE7D3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16C2CE-28B9-4986-AF56-4F7672416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C416C2CE-28B9-4986-AF56-4F7672416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Not liable </a:t>
            </a:r>
            <a:r>
              <a:rPr lang="en-US" b="1" dirty="0" smtClean="0">
                <a:latin typeface="Corbel" pitchFamily="34" charset="0"/>
              </a:rPr>
              <a:t>to Register</a:t>
            </a:r>
            <a:endParaRPr lang="en-IN" b="1" dirty="0">
              <a:latin typeface="Corbe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58204" cy="514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Arrow Connector 105"/>
          <p:cNvCxnSpPr>
            <a:stCxn id="73" idx="1"/>
            <a:endCxn id="12" idx="3"/>
          </p:cNvCxnSpPr>
          <p:nvPr/>
        </p:nvCxnSpPr>
        <p:spPr>
          <a:xfrm rot="10800000">
            <a:off x="3714744" y="5715016"/>
            <a:ext cx="2143140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46" idx="1"/>
          </p:cNvCxnSpPr>
          <p:nvPr/>
        </p:nvCxnSpPr>
        <p:spPr>
          <a:xfrm>
            <a:off x="3714744" y="1857364"/>
            <a:ext cx="1714512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Liability to </a:t>
            </a:r>
            <a:r>
              <a:rPr lang="en-US" b="1" dirty="0" smtClean="0">
                <a:latin typeface="Corbel" pitchFamily="34" charset="0"/>
              </a:rPr>
              <a:t>Register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612" y="6550223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1500174"/>
            <a:ext cx="2214578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Are you carrying on a Business?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2786058"/>
            <a:ext cx="2214578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Is it taxable supply?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0166" y="4071942"/>
            <a:ext cx="2214578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AT exceed limit?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0166" y="5357826"/>
            <a:ext cx="2214578" cy="714380"/>
          </a:xfrm>
          <a:prstGeom prst="rect">
            <a:avLst/>
          </a:prstGeom>
          <a:solidFill>
            <a:srgbClr val="33CC33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REGISTER</a:t>
            </a:r>
            <a:endParaRPr lang="en-IN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 rot="5400000">
            <a:off x="2321703" y="2500306"/>
            <a:ext cx="571504" cy="1588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14546" y="2357430"/>
            <a:ext cx="785818" cy="285752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YES</a:t>
            </a:r>
            <a:endParaRPr lang="en-IN" sz="16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321703" y="3786190"/>
            <a:ext cx="571504" cy="1588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14546" y="3643314"/>
            <a:ext cx="785818" cy="285752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YES</a:t>
            </a:r>
            <a:endParaRPr lang="en-IN" sz="16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321703" y="5072074"/>
            <a:ext cx="571504" cy="1588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214546" y="4929198"/>
            <a:ext cx="785818" cy="285752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YES</a:t>
            </a:r>
            <a:endParaRPr lang="en-IN" sz="1600" b="1" dirty="0"/>
          </a:p>
        </p:txBody>
      </p:sp>
      <p:sp>
        <p:nvSpPr>
          <p:cNvPr id="22" name="Oval 21"/>
          <p:cNvSpPr/>
          <p:nvPr/>
        </p:nvSpPr>
        <p:spPr>
          <a:xfrm>
            <a:off x="4214810" y="1714488"/>
            <a:ext cx="785818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</a:t>
            </a:r>
            <a:endParaRPr lang="en-IN" sz="1600" b="1" dirty="0"/>
          </a:p>
        </p:txBody>
      </p:sp>
      <p:cxnSp>
        <p:nvCxnSpPr>
          <p:cNvPr id="30" name="Straight Arrow Connector 29"/>
          <p:cNvCxnSpPr>
            <a:stCxn id="11" idx="3"/>
            <a:endCxn id="32" idx="1"/>
          </p:cNvCxnSpPr>
          <p:nvPr/>
        </p:nvCxnSpPr>
        <p:spPr>
          <a:xfrm>
            <a:off x="3714744" y="4429132"/>
            <a:ext cx="1714512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29256" y="4071942"/>
            <a:ext cx="2214578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Compulsory Required to get Registered?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43372" y="4286256"/>
            <a:ext cx="785818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</a:t>
            </a:r>
            <a:endParaRPr lang="en-IN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5429256" y="1500174"/>
            <a:ext cx="2214578" cy="7143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REGISTRATION</a:t>
            </a:r>
            <a:endParaRPr lang="en-IN" sz="2000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>
            <a:stCxn id="32" idx="0"/>
            <a:endCxn id="97" idx="2"/>
          </p:cNvCxnSpPr>
          <p:nvPr/>
        </p:nvCxnSpPr>
        <p:spPr>
          <a:xfrm rot="5400000" flipH="1" flipV="1">
            <a:off x="6250793" y="3786190"/>
            <a:ext cx="571504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43636" y="3714752"/>
            <a:ext cx="785818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</a:t>
            </a:r>
            <a:endParaRPr lang="en-IN" sz="1600" b="1" dirty="0"/>
          </a:p>
        </p:txBody>
      </p:sp>
      <p:cxnSp>
        <p:nvCxnSpPr>
          <p:cNvPr id="64" name="Straight Arrow Connector 63"/>
          <p:cNvCxnSpPr>
            <a:stCxn id="9" idx="3"/>
            <a:endCxn id="97" idx="1"/>
          </p:cNvCxnSpPr>
          <p:nvPr/>
        </p:nvCxnSpPr>
        <p:spPr>
          <a:xfrm>
            <a:off x="3714744" y="3143248"/>
            <a:ext cx="1714512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2" idx="2"/>
            <a:endCxn id="73" idx="0"/>
          </p:cNvCxnSpPr>
          <p:nvPr/>
        </p:nvCxnSpPr>
        <p:spPr>
          <a:xfrm rot="5400000">
            <a:off x="6250793" y="5072074"/>
            <a:ext cx="571504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143636" y="4857760"/>
            <a:ext cx="785818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</a:t>
            </a:r>
            <a:endParaRPr lang="en-IN" sz="1600" b="1" dirty="0"/>
          </a:p>
        </p:txBody>
      </p:sp>
      <p:sp>
        <p:nvSpPr>
          <p:cNvPr id="73" name="Rectangle 72"/>
          <p:cNvSpPr/>
          <p:nvPr/>
        </p:nvSpPr>
        <p:spPr>
          <a:xfrm>
            <a:off x="5857884" y="5357826"/>
            <a:ext cx="1357322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Voluntary?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429256" y="2786058"/>
            <a:ext cx="2214578" cy="7143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REGISTRATION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214810" y="3000372"/>
            <a:ext cx="785818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</a:t>
            </a:r>
            <a:endParaRPr lang="en-IN" sz="1600" b="1" dirty="0"/>
          </a:p>
        </p:txBody>
      </p:sp>
      <p:sp>
        <p:nvSpPr>
          <p:cNvPr id="105" name="Oval 104"/>
          <p:cNvSpPr/>
          <p:nvPr/>
        </p:nvSpPr>
        <p:spPr>
          <a:xfrm>
            <a:off x="4143372" y="5572140"/>
            <a:ext cx="785818" cy="285752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YES</a:t>
            </a:r>
            <a:endParaRPr lang="en-IN" sz="1600" b="1" dirty="0"/>
          </a:p>
        </p:txBody>
      </p:sp>
      <p:cxnSp>
        <p:nvCxnSpPr>
          <p:cNvPr id="109" name="Straight Arrow Connector 108"/>
          <p:cNvCxnSpPr/>
          <p:nvPr/>
        </p:nvCxnSpPr>
        <p:spPr>
          <a:xfrm rot="10800000" flipV="1">
            <a:off x="3714744" y="4786322"/>
            <a:ext cx="1785950" cy="57150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 rot="20528048">
            <a:off x="4311133" y="4899972"/>
            <a:ext cx="785818" cy="285752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YES</a:t>
            </a:r>
            <a:endParaRPr lang="en-IN" sz="1600" b="1" dirty="0"/>
          </a:p>
        </p:txBody>
      </p:sp>
      <p:sp>
        <p:nvSpPr>
          <p:cNvPr id="114" name="Pentagon 113"/>
          <p:cNvSpPr/>
          <p:nvPr/>
        </p:nvSpPr>
        <p:spPr>
          <a:xfrm>
            <a:off x="0" y="428604"/>
            <a:ext cx="1571604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Summary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Procedure for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001056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latin typeface="Corbel" pitchFamily="34" charset="0"/>
              </a:rPr>
              <a:t>Provisions related to application for registration:</a:t>
            </a:r>
            <a:r>
              <a:rPr lang="en-US" sz="2400" dirty="0" smtClean="0">
                <a:latin typeface="Corbel" pitchFamily="34" charset="0"/>
              </a:rPr>
              <a:t> </a:t>
            </a:r>
            <a:endParaRPr lang="en-IN" sz="2400" dirty="0" smtClean="0">
              <a:latin typeface="Corbel" pitchFamily="34" charset="0"/>
            </a:endParaRPr>
          </a:p>
          <a:p>
            <a:pPr lvl="1" algn="just"/>
            <a:r>
              <a:rPr lang="en-IN" sz="2000" dirty="0" smtClean="0">
                <a:latin typeface="Corbel" pitchFamily="34" charset="0"/>
              </a:rPr>
              <a:t>Every person </a:t>
            </a:r>
          </a:p>
          <a:p>
            <a:pPr lvl="1" algn="just"/>
            <a:r>
              <a:rPr lang="en-IN" sz="2000" dirty="0" smtClean="0">
                <a:latin typeface="Corbel" pitchFamily="34" charset="0"/>
              </a:rPr>
              <a:t>who is liable to be registered </a:t>
            </a:r>
          </a:p>
          <a:p>
            <a:pPr lvl="1" algn="just"/>
            <a:r>
              <a:rPr lang="en-IN" sz="2000" b="1" dirty="0" smtClean="0">
                <a:latin typeface="Corbel" pitchFamily="34" charset="0"/>
              </a:rPr>
              <a:t>shall</a:t>
            </a:r>
            <a:r>
              <a:rPr lang="en-IN" sz="2000" dirty="0" smtClean="0">
                <a:latin typeface="Corbel" pitchFamily="34" charset="0"/>
              </a:rPr>
              <a:t> apply for registration </a:t>
            </a:r>
          </a:p>
          <a:p>
            <a:pPr lvl="1" algn="just"/>
            <a:r>
              <a:rPr lang="en-IN" sz="2000" b="1" dirty="0" smtClean="0">
                <a:latin typeface="Corbel" pitchFamily="34" charset="0"/>
              </a:rPr>
              <a:t>in every such State </a:t>
            </a:r>
            <a:r>
              <a:rPr lang="en-IN" sz="2000" dirty="0" smtClean="0">
                <a:latin typeface="Corbel" pitchFamily="34" charset="0"/>
              </a:rPr>
              <a:t>or Union territory in which he is so liable </a:t>
            </a:r>
          </a:p>
          <a:p>
            <a:pPr lvl="1" algn="just"/>
            <a:r>
              <a:rPr lang="en-IN" sz="2000" b="1" dirty="0" smtClean="0">
                <a:latin typeface="Corbel" pitchFamily="34" charset="0"/>
              </a:rPr>
              <a:t>within thirty days</a:t>
            </a:r>
            <a:r>
              <a:rPr lang="en-IN" sz="2000" dirty="0" smtClean="0">
                <a:latin typeface="Corbel" pitchFamily="34" charset="0"/>
              </a:rPr>
              <a:t> from the date on which he becomes liable to registration.</a:t>
            </a:r>
          </a:p>
          <a:p>
            <a:pPr algn="just">
              <a:buNone/>
            </a:pPr>
            <a:r>
              <a:rPr lang="en-IN" sz="2400" b="1" dirty="0" smtClean="0">
                <a:latin typeface="Corbel" pitchFamily="34" charset="0"/>
              </a:rPr>
              <a:t>Application by person in territorial waters:</a:t>
            </a:r>
          </a:p>
          <a:p>
            <a:pPr lvl="1" algn="just">
              <a:buFontTx/>
              <a:buChar char="-"/>
            </a:pPr>
            <a:r>
              <a:rPr lang="en-IN" sz="2000" dirty="0" smtClean="0">
                <a:latin typeface="Corbel" pitchFamily="34" charset="0"/>
              </a:rPr>
              <a:t>Every person who </a:t>
            </a:r>
          </a:p>
          <a:p>
            <a:pPr lvl="1" algn="just">
              <a:buFontTx/>
              <a:buChar char="-"/>
            </a:pPr>
            <a:r>
              <a:rPr lang="en-IN" sz="2000" dirty="0" smtClean="0">
                <a:latin typeface="Corbel" pitchFamily="34" charset="0"/>
              </a:rPr>
              <a:t>makes a supply from the </a:t>
            </a:r>
            <a:r>
              <a:rPr lang="en-IN" sz="2000" b="1" dirty="0" smtClean="0">
                <a:latin typeface="Corbel" pitchFamily="34" charset="0"/>
              </a:rPr>
              <a:t>territorial waters of India</a:t>
            </a:r>
            <a:r>
              <a:rPr lang="en-IN" sz="2000" dirty="0" smtClean="0">
                <a:latin typeface="Corbel" pitchFamily="34" charset="0"/>
              </a:rPr>
              <a:t> </a:t>
            </a:r>
          </a:p>
          <a:p>
            <a:pPr lvl="1" algn="just">
              <a:buFontTx/>
              <a:buChar char="-"/>
            </a:pPr>
            <a:r>
              <a:rPr lang="en-IN" sz="2000" dirty="0" smtClean="0">
                <a:latin typeface="Corbel" pitchFamily="34" charset="0"/>
              </a:rPr>
              <a:t>shall obtain registration </a:t>
            </a:r>
          </a:p>
          <a:p>
            <a:pPr lvl="1" algn="just">
              <a:buFontTx/>
              <a:buChar char="-"/>
            </a:pPr>
            <a:r>
              <a:rPr lang="en-IN" sz="2000" b="1" dirty="0" smtClean="0">
                <a:latin typeface="Corbel" pitchFamily="34" charset="0"/>
              </a:rPr>
              <a:t>in the coastal State or Union territory</a:t>
            </a:r>
            <a:r>
              <a:rPr lang="en-IN" sz="2000" dirty="0" smtClean="0">
                <a:latin typeface="Corbel" pitchFamily="34" charset="0"/>
              </a:rPr>
              <a:t> </a:t>
            </a:r>
          </a:p>
          <a:p>
            <a:pPr lvl="1" algn="just">
              <a:buFontTx/>
              <a:buChar char="-"/>
            </a:pPr>
            <a:r>
              <a:rPr lang="en-IN" sz="2000" dirty="0" smtClean="0">
                <a:latin typeface="Corbel" pitchFamily="34" charset="0"/>
              </a:rPr>
              <a:t>where the nearest point of the appropriate baseline is located.</a:t>
            </a:r>
            <a:endParaRPr lang="en-IN" sz="20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Where</a:t>
            </a: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When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2396" y="3500438"/>
            <a:ext cx="1285884" cy="500066"/>
          </a:xfrm>
          <a:prstGeom prst="rect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Effective Date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28" cy="4757752"/>
          </a:xfrm>
        </p:spPr>
        <p:txBody>
          <a:bodyPr>
            <a:noAutofit/>
          </a:bodyPr>
          <a:lstStyle/>
          <a:p>
            <a:pPr algn="just"/>
            <a:r>
              <a:rPr lang="en-IN" sz="2200" dirty="0" smtClean="0">
                <a:latin typeface="Corbel" pitchFamily="34" charset="0"/>
              </a:rPr>
              <a:t>A person seeking registration under this Act shall be granted a </a:t>
            </a:r>
            <a:r>
              <a:rPr lang="en-IN" sz="2200" b="1" dirty="0" smtClean="0">
                <a:latin typeface="Corbel" pitchFamily="34" charset="0"/>
              </a:rPr>
              <a:t>single registration </a:t>
            </a:r>
            <a:r>
              <a:rPr lang="en-IN" sz="2200" dirty="0" smtClean="0">
                <a:latin typeface="Corbel" pitchFamily="34" charset="0"/>
              </a:rPr>
              <a:t>in a State or Union territory.</a:t>
            </a:r>
          </a:p>
          <a:p>
            <a:pPr algn="just"/>
            <a:r>
              <a:rPr lang="en-IN" sz="2200" dirty="0" smtClean="0">
                <a:latin typeface="Corbel" pitchFamily="34" charset="0"/>
              </a:rPr>
              <a:t>Business Verticals shall be treated as </a:t>
            </a:r>
            <a:r>
              <a:rPr lang="en-IN" sz="2200" b="1" dirty="0" smtClean="0">
                <a:latin typeface="Corbel" pitchFamily="34" charset="0"/>
              </a:rPr>
              <a:t>distinct  persons </a:t>
            </a:r>
            <a:r>
              <a:rPr lang="en-IN" sz="2200" dirty="0" smtClean="0">
                <a:latin typeface="Corbel" pitchFamily="34" charset="0"/>
              </a:rPr>
              <a:t>in case </a:t>
            </a:r>
            <a:r>
              <a:rPr lang="en-IN" sz="2200" dirty="0" err="1" smtClean="0">
                <a:latin typeface="Corbel" pitchFamily="34" charset="0"/>
              </a:rPr>
              <a:t>seperate</a:t>
            </a:r>
            <a:r>
              <a:rPr lang="en-IN" sz="2200" dirty="0" smtClean="0">
                <a:latin typeface="Corbel" pitchFamily="34" charset="0"/>
              </a:rPr>
              <a:t> registration is  taken.</a:t>
            </a:r>
          </a:p>
          <a:p>
            <a:pPr algn="just"/>
            <a:r>
              <a:rPr lang="en-US" sz="2200" dirty="0" smtClean="0">
                <a:latin typeface="Corbel" pitchFamily="34" charset="0"/>
              </a:rPr>
              <a:t>SEZ/Developer shall make </a:t>
            </a:r>
            <a:r>
              <a:rPr lang="en-US" sz="2200" b="1" dirty="0" smtClean="0">
                <a:latin typeface="Corbel" pitchFamily="34" charset="0"/>
              </a:rPr>
              <a:t>separate</a:t>
            </a:r>
            <a:r>
              <a:rPr lang="en-US" sz="2200" dirty="0" smtClean="0">
                <a:latin typeface="Corbel" pitchFamily="34" charset="0"/>
              </a:rPr>
              <a:t> application for registration as a business vertical distinct from its other units outside SEZ.</a:t>
            </a:r>
          </a:p>
          <a:p>
            <a:pPr algn="just"/>
            <a:r>
              <a:rPr lang="en-US" sz="2200" dirty="0" smtClean="0">
                <a:latin typeface="Corbel" pitchFamily="34" charset="0"/>
              </a:rPr>
              <a:t>There shall be separate registration for </a:t>
            </a:r>
            <a:r>
              <a:rPr lang="en-US" sz="2200" dirty="0" err="1" smtClean="0">
                <a:latin typeface="Corbel" pitchFamily="34" charset="0"/>
              </a:rPr>
              <a:t>ISD</a:t>
            </a:r>
            <a:r>
              <a:rPr lang="en-US" sz="22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en-US" sz="2200" dirty="0" smtClean="0">
                <a:latin typeface="Corbel" pitchFamily="34" charset="0"/>
              </a:rPr>
              <a:t>No pre registration visit. Post registration visits only in specific cases.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Procedure for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Registration_Part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00042"/>
            <a:ext cx="8572500" cy="5786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8082" y="5786454"/>
            <a:ext cx="1497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Picture Courtesy: Tally Solutions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2688" y="2571744"/>
            <a:ext cx="6212583" cy="1772013"/>
          </a:xfrm>
          <a:prstGeom prst="rect">
            <a:avLst/>
          </a:prstGeom>
          <a:solidFill>
            <a:srgbClr val="7DDD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928794" y="2786058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22    AAAAA0000A 1    Z    5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612" y="164305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orbel" pitchFamily="34" charset="0"/>
              </a:rPr>
              <a:t>15 Digit Format of GSTIN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3107521" y="3178967"/>
            <a:ext cx="214314" cy="285752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4179091" y="2607463"/>
            <a:ext cx="214314" cy="1428760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5107785" y="3178967"/>
            <a:ext cx="214314" cy="285752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5822165" y="3178967"/>
            <a:ext cx="214314" cy="285752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5464975" y="3178967"/>
            <a:ext cx="214314" cy="285752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488" y="3500438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State Code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9058" y="3571876"/>
            <a:ext cx="714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PAN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7752" y="3500438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Entity 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No.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132" y="3500438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Check 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Digit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4942" y="3500438"/>
            <a:ext cx="714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Blank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Registration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under the Act</a:t>
            </a:r>
            <a:endParaRPr lang="en-IN" sz="44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2910" y="485776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Corbel" pitchFamily="34" charset="0"/>
              </a:rPr>
              <a:t>Display Rules:</a:t>
            </a:r>
            <a:br>
              <a:rPr lang="en-IN" sz="2400" b="1" dirty="0" smtClean="0">
                <a:latin typeface="Corbel" pitchFamily="34" charset="0"/>
              </a:rPr>
            </a:br>
            <a:r>
              <a:rPr lang="en-IN" sz="2400" dirty="0" smtClean="0">
                <a:latin typeface="Corbel" pitchFamily="34" charset="0"/>
              </a:rPr>
              <a:t>- Display his certificate of registration in a prominent location,</a:t>
            </a:r>
          </a:p>
          <a:p>
            <a:r>
              <a:rPr lang="en-IN" sz="2400" dirty="0" smtClean="0">
                <a:latin typeface="Corbel" pitchFamily="34" charset="0"/>
              </a:rPr>
              <a:t>- Display his </a:t>
            </a:r>
            <a:r>
              <a:rPr lang="en-IN" sz="2400" dirty="0" err="1" smtClean="0">
                <a:latin typeface="Corbel" pitchFamily="34" charset="0"/>
              </a:rPr>
              <a:t>GSTIN</a:t>
            </a:r>
            <a:r>
              <a:rPr lang="en-IN" sz="2400" dirty="0" smtClean="0">
                <a:latin typeface="Corbel" pitchFamily="34" charset="0"/>
              </a:rPr>
              <a:t> on the </a:t>
            </a:r>
            <a:r>
              <a:rPr lang="en-IN" sz="2400" b="1" dirty="0" smtClean="0">
                <a:latin typeface="Corbel" pitchFamily="34" charset="0"/>
              </a:rPr>
              <a:t>name board</a:t>
            </a:r>
            <a:r>
              <a:rPr lang="en-IN" sz="2400" dirty="0" smtClean="0">
                <a:latin typeface="Corbel" pitchFamily="34" charset="0"/>
              </a:rPr>
              <a:t> exhibited </a:t>
            </a:r>
            <a:r>
              <a:rPr lang="en-IN" sz="2400" b="1" dirty="0" smtClean="0">
                <a:latin typeface="Corbel" pitchFamily="34" charset="0"/>
              </a:rPr>
              <a:t>at the entry</a:t>
            </a:r>
            <a:r>
              <a:rPr lang="en-IN" sz="2400" dirty="0" smtClean="0">
                <a:latin typeface="Corbel" pitchFamily="34" charset="0"/>
              </a:rPr>
              <a:t>.  </a:t>
            </a:r>
            <a:endParaRPr lang="en-IN" sz="24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Unique</a:t>
            </a:r>
            <a:r>
              <a:rPr lang="en-US" sz="3600" dirty="0" smtClean="0">
                <a:latin typeface="Corbel" pitchFamily="34" charset="0"/>
              </a:rPr>
              <a:t> </a:t>
            </a:r>
            <a:r>
              <a:rPr lang="en-US" dirty="0" smtClean="0">
                <a:latin typeface="Corbel" pitchFamily="34" charset="0"/>
              </a:rPr>
              <a:t>Identity</a:t>
            </a:r>
            <a:r>
              <a:rPr lang="en-US" sz="3600" dirty="0" smtClean="0">
                <a:latin typeface="Corbel" pitchFamily="34" charset="0"/>
              </a:rPr>
              <a:t> </a:t>
            </a:r>
            <a:r>
              <a:rPr lang="en-US" b="1" dirty="0" smtClean="0">
                <a:latin typeface="Corbel" pitchFamily="34" charset="0"/>
              </a:rPr>
              <a:t>Number</a:t>
            </a:r>
            <a:endParaRPr lang="en-IN" sz="3600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901014" cy="468631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Following category of persons </a:t>
            </a:r>
            <a:r>
              <a:rPr lang="en-IN" sz="2400" dirty="0" smtClean="0">
                <a:latin typeface="Corbel" pitchFamily="34" charset="0"/>
              </a:rPr>
              <a:t>shall be granted a Unique Identity Number:</a:t>
            </a:r>
          </a:p>
          <a:p>
            <a:pPr algn="just"/>
            <a:r>
              <a:rPr lang="en-IN" sz="2400" dirty="0" smtClean="0">
                <a:latin typeface="Corbel" pitchFamily="34" charset="0"/>
              </a:rPr>
              <a:t>Any specialised agency of the United Nations Organisation or any Multilateral Financial Institution and Organisation notified under the United Nations (Privileges and Immunities) Act, 1947;</a:t>
            </a:r>
          </a:p>
          <a:p>
            <a:pPr algn="just"/>
            <a:r>
              <a:rPr lang="en-IN" sz="2400" dirty="0" smtClean="0">
                <a:latin typeface="Corbel" pitchFamily="34" charset="0"/>
              </a:rPr>
              <a:t>Consulate or Embassy of foreign countries and </a:t>
            </a:r>
          </a:p>
          <a:p>
            <a:pPr algn="just"/>
            <a:r>
              <a:rPr lang="en-IN" sz="2400" dirty="0" smtClean="0">
                <a:latin typeface="Corbel" pitchFamily="34" charset="0"/>
              </a:rPr>
              <a:t>Any other person or class of persons, as may be notified by the Commissioner,</a:t>
            </a:r>
          </a:p>
          <a:p>
            <a:pPr algn="just"/>
            <a:endParaRPr lang="en-US" sz="2400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Corbel" pitchFamily="34" charset="0"/>
              </a:rPr>
              <a:t>Rule 9</a:t>
            </a:r>
            <a:r>
              <a:rPr lang="en-US" sz="2400" dirty="0" smtClean="0">
                <a:latin typeface="Corbel" pitchFamily="34" charset="0"/>
              </a:rPr>
              <a:t> registration rules: Manner of obtaining </a:t>
            </a:r>
            <a:r>
              <a:rPr lang="en-US" sz="2400" dirty="0" err="1" smtClean="0">
                <a:latin typeface="Corbel" pitchFamily="34" charset="0"/>
              </a:rPr>
              <a:t>UIN</a:t>
            </a:r>
            <a:endParaRPr lang="en-IN" sz="2400" dirty="0" smtClean="0">
              <a:latin typeface="Corbel" pitchFamily="34" charset="0"/>
            </a:endParaRPr>
          </a:p>
          <a:p>
            <a:pPr algn="just"/>
            <a:endParaRPr lang="en-IN" sz="24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86834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rbel" pitchFamily="34" charset="0"/>
              </a:rPr>
              <a:t>Casual Taxable Person, </a:t>
            </a:r>
            <a:r>
              <a:rPr lang="en-US" b="1" dirty="0" smtClean="0">
                <a:latin typeface="Corbel" pitchFamily="34" charset="0"/>
              </a:rPr>
              <a:t>Non Resident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4900628"/>
          </a:xfrm>
        </p:spPr>
        <p:txBody>
          <a:bodyPr>
            <a:noAutofit/>
          </a:bodyPr>
          <a:lstStyle/>
          <a:p>
            <a:pPr algn="just"/>
            <a:r>
              <a:rPr lang="en-IN" sz="2000" dirty="0" smtClean="0">
                <a:latin typeface="Corbel" pitchFamily="34" charset="0"/>
              </a:rPr>
              <a:t>“Casual taxable person” means a person who </a:t>
            </a:r>
            <a:r>
              <a:rPr lang="en-IN" sz="2000" b="1" dirty="0" smtClean="0">
                <a:latin typeface="Corbel" pitchFamily="34" charset="0"/>
              </a:rPr>
              <a:t>occasionally</a:t>
            </a:r>
            <a:r>
              <a:rPr lang="en-IN" sz="2000" dirty="0" smtClean="0">
                <a:latin typeface="Corbel" pitchFamily="34" charset="0"/>
              </a:rPr>
              <a:t> undertakes transactions involving supply of goods or services or both in the course or furtherance of business, whether as principal, agent or in any other capacity, in a State or a Union territory </a:t>
            </a:r>
            <a:r>
              <a:rPr lang="en-IN" sz="2000" b="1" dirty="0" smtClean="0">
                <a:latin typeface="Corbel" pitchFamily="34" charset="0"/>
              </a:rPr>
              <a:t>where he has no fixed place of business</a:t>
            </a:r>
            <a:r>
              <a:rPr lang="en-IN" sz="2000" dirty="0" smtClean="0">
                <a:latin typeface="Corbel" pitchFamily="34" charset="0"/>
              </a:rPr>
              <a:t>;</a:t>
            </a:r>
          </a:p>
          <a:p>
            <a:pPr algn="just"/>
            <a:r>
              <a:rPr lang="en-IN" sz="2000" dirty="0" smtClean="0">
                <a:latin typeface="Corbel" pitchFamily="34" charset="0"/>
              </a:rPr>
              <a:t>Casual taxable person or a non-resident taxable person shall apply for registration </a:t>
            </a:r>
            <a:r>
              <a:rPr lang="en-IN" sz="2000" b="1" dirty="0" smtClean="0">
                <a:latin typeface="Corbel" pitchFamily="34" charset="0"/>
              </a:rPr>
              <a:t>at least five days</a:t>
            </a:r>
            <a:r>
              <a:rPr lang="en-IN" sz="2000" dirty="0" smtClean="0">
                <a:latin typeface="Corbel" pitchFamily="34" charset="0"/>
              </a:rPr>
              <a:t> prior to the commencement of business.</a:t>
            </a:r>
          </a:p>
          <a:p>
            <a:pPr algn="just"/>
            <a:r>
              <a:rPr lang="en-IN" sz="2000" dirty="0" smtClean="0">
                <a:latin typeface="Corbel" pitchFamily="34" charset="0"/>
              </a:rPr>
              <a:t>The certificate of registration issued to a casual taxable person or a non resident taxable person shall be valid for the period specified in the  application for registration or </a:t>
            </a:r>
            <a:r>
              <a:rPr lang="en-IN" sz="2000" b="1" dirty="0" smtClean="0">
                <a:latin typeface="Corbel" pitchFamily="34" charset="0"/>
              </a:rPr>
              <a:t>ninety days</a:t>
            </a:r>
            <a:r>
              <a:rPr lang="en-IN" sz="2000" dirty="0" smtClean="0">
                <a:latin typeface="Corbel" pitchFamily="34" charset="0"/>
              </a:rPr>
              <a:t> from the effective date of registration, whichever is earlier and such person shall make taxable supplies </a:t>
            </a:r>
            <a:r>
              <a:rPr lang="en-IN" sz="2000" b="1" dirty="0" smtClean="0">
                <a:latin typeface="Corbel" pitchFamily="34" charset="0"/>
              </a:rPr>
              <a:t>only after</a:t>
            </a:r>
            <a:r>
              <a:rPr lang="en-IN" sz="2000" dirty="0" smtClean="0">
                <a:latin typeface="Corbel" pitchFamily="34" charset="0"/>
              </a:rPr>
              <a:t> the issuance of the certificate of registration.</a:t>
            </a:r>
          </a:p>
          <a:p>
            <a:pPr algn="just"/>
            <a:r>
              <a:rPr lang="en-US" sz="2000" dirty="0" smtClean="0">
                <a:latin typeface="Corbel" pitchFamily="34" charset="0"/>
              </a:rPr>
              <a:t>Extension of further period of 90 days.</a:t>
            </a:r>
          </a:p>
          <a:p>
            <a:pPr algn="just"/>
            <a:r>
              <a:rPr lang="en-IN" sz="2000" dirty="0" smtClean="0">
                <a:latin typeface="Corbel" pitchFamily="34" charset="0"/>
              </a:rPr>
              <a:t>At the time of registration application make an </a:t>
            </a:r>
            <a:r>
              <a:rPr lang="en-IN" sz="2000" b="1" dirty="0" smtClean="0">
                <a:latin typeface="Corbel" pitchFamily="34" charset="0"/>
              </a:rPr>
              <a:t>advance deposit of tax</a:t>
            </a:r>
            <a:r>
              <a:rPr lang="en-IN" sz="2000" dirty="0" smtClean="0">
                <a:latin typeface="Corbel" pitchFamily="34" charset="0"/>
              </a:rPr>
              <a:t> in an amount equivalent to the estimated tax liability.</a:t>
            </a:r>
            <a:endParaRPr lang="en-US" sz="2000" dirty="0" smtClean="0">
              <a:latin typeface="Corbel" pitchFamily="34" charset="0"/>
            </a:endParaRPr>
          </a:p>
          <a:p>
            <a:pPr algn="just"/>
            <a:endParaRPr lang="en-IN" sz="20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Amendment in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901014" cy="485778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2400" dirty="0" smtClean="0">
                <a:latin typeface="Corbel" pitchFamily="34" charset="0"/>
              </a:rPr>
              <a:t>Change in any details furnished at the time of registration shall be informed to proper officer </a:t>
            </a:r>
            <a:r>
              <a:rPr lang="en-IN" sz="2400" b="1" u="sng" dirty="0" smtClean="0">
                <a:latin typeface="Corbel" pitchFamily="34" charset="0"/>
              </a:rPr>
              <a:t>within 15 days</a:t>
            </a:r>
            <a:r>
              <a:rPr lang="en-IN" sz="2400" dirty="0" smtClean="0">
                <a:latin typeface="Corbel" pitchFamily="34" charset="0"/>
              </a:rPr>
              <a:t> by submitting application (REG-13) with documents.</a:t>
            </a:r>
          </a:p>
          <a:p>
            <a:pPr algn="just">
              <a:buNone/>
            </a:pPr>
            <a:r>
              <a:rPr lang="en-IN" sz="2400" dirty="0" smtClean="0">
                <a:latin typeface="Corbel" pitchFamily="34" charset="0"/>
              </a:rPr>
              <a:t>For following changes </a:t>
            </a:r>
            <a:r>
              <a:rPr lang="en-IN" sz="2400" b="1" dirty="0" smtClean="0">
                <a:latin typeface="Corbel" pitchFamily="34" charset="0"/>
              </a:rPr>
              <a:t>approval</a:t>
            </a:r>
            <a:r>
              <a:rPr lang="en-IN" sz="2400" dirty="0" smtClean="0">
                <a:latin typeface="Corbel" pitchFamily="34" charset="0"/>
              </a:rPr>
              <a:t> of proper office </a:t>
            </a:r>
            <a:r>
              <a:rPr lang="en-IN" sz="2400" b="1" dirty="0" smtClean="0">
                <a:latin typeface="Corbel" pitchFamily="34" charset="0"/>
              </a:rPr>
              <a:t>is required</a:t>
            </a:r>
            <a:r>
              <a:rPr lang="en-IN" sz="2400" dirty="0" smtClean="0">
                <a:latin typeface="Corbel" pitchFamily="34" charset="0"/>
              </a:rPr>
              <a:t> within 15 days:</a:t>
            </a:r>
          </a:p>
          <a:p>
            <a:pPr lvl="1" algn="just"/>
            <a:r>
              <a:rPr lang="en-IN" sz="2000" dirty="0" smtClean="0">
                <a:latin typeface="Corbel" pitchFamily="34" charset="0"/>
              </a:rPr>
              <a:t>Change in </a:t>
            </a:r>
            <a:r>
              <a:rPr lang="en-US" sz="2000" dirty="0" smtClean="0">
                <a:latin typeface="Corbel" pitchFamily="34" charset="0"/>
              </a:rPr>
              <a:t>legal name of business; </a:t>
            </a:r>
          </a:p>
          <a:p>
            <a:pPr lvl="1" algn="just"/>
            <a:r>
              <a:rPr lang="en-IN" sz="2000" dirty="0" smtClean="0">
                <a:latin typeface="Corbel" pitchFamily="34" charset="0"/>
              </a:rPr>
              <a:t>Change in</a:t>
            </a:r>
            <a:r>
              <a:rPr lang="en-US" sz="2000" dirty="0" smtClean="0">
                <a:latin typeface="Corbel" pitchFamily="34" charset="0"/>
              </a:rPr>
              <a:t> address of the principal place of business or any additional place of business; or 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addition, deletion or retirement of partners or directors, Karta, Managing Committee, Board of Trustees, Chief Executive Officer or equivalent, responsible for day to day affairs of the business,</a:t>
            </a:r>
            <a:r>
              <a:rPr lang="en-IN" sz="2000" dirty="0" smtClean="0">
                <a:latin typeface="Corbel" pitchFamily="34" charset="0"/>
              </a:rPr>
              <a:t> 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Rule of Natural Justice there.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Rejection under central act deemed as rejection under state act.</a:t>
            </a:r>
          </a:p>
          <a:p>
            <a:pPr lvl="1" algn="just">
              <a:buNone/>
            </a:pPr>
            <a:endParaRPr lang="en-IN" sz="2000" dirty="0" smtClean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5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Cancellation of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78809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28596" y="1785926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ST-01.jpg"/>
          <p:cNvPicPr>
            <a:picLocks noChangeAspect="1"/>
          </p:cNvPicPr>
          <p:nvPr/>
        </p:nvPicPr>
        <p:blipFill>
          <a:blip r:embed="rId2"/>
          <a:srcRect t="6250"/>
          <a:stretch>
            <a:fillRect/>
          </a:stretch>
        </p:blipFill>
        <p:spPr>
          <a:xfrm>
            <a:off x="1285852" y="285728"/>
            <a:ext cx="6858000" cy="6429396"/>
          </a:xfrm>
          <a:prstGeom prst="rect">
            <a:avLst/>
          </a:prstGeom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857224" y="1214422"/>
            <a:ext cx="7643866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Corbel" pitchFamily="34" charset="0"/>
              </a:rPr>
              <a:t>Provisions &amp; Related Rules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5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Cancellation of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58175" cy="502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928795" y="6478809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5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Cancellation of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381"/>
            <a:ext cx="8258204" cy="502157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Tax authority </a:t>
            </a:r>
            <a:r>
              <a:rPr lang="en-US" sz="2400" b="1" u="sng" dirty="0" smtClean="0">
                <a:latin typeface="Corbel" pitchFamily="34" charset="0"/>
              </a:rPr>
              <a:t>may</a:t>
            </a:r>
            <a:r>
              <a:rPr lang="en-US" sz="2400" b="1" dirty="0" smtClean="0">
                <a:latin typeface="Corbel" pitchFamily="34" charset="0"/>
              </a:rPr>
              <a:t> </a:t>
            </a:r>
            <a:r>
              <a:rPr lang="en-US" sz="2400" dirty="0" smtClean="0">
                <a:latin typeface="Corbel" pitchFamily="34" charset="0"/>
              </a:rPr>
              <a:t>cancel registration from </a:t>
            </a:r>
            <a:r>
              <a:rPr lang="en-US" sz="2400" b="1" u="sng" dirty="0" smtClean="0">
                <a:latin typeface="Corbel" pitchFamily="34" charset="0"/>
              </a:rPr>
              <a:t>retrospective date </a:t>
            </a:r>
            <a:r>
              <a:rPr lang="en-US" sz="2400" dirty="0" smtClean="0">
                <a:latin typeface="Corbel" pitchFamily="34" charset="0"/>
              </a:rPr>
              <a:t>in following cases:</a:t>
            </a:r>
          </a:p>
          <a:p>
            <a:pPr marL="857250" lvl="1" indent="-457200" algn="just">
              <a:buAutoNum type="alphaLcParenBoth"/>
            </a:pPr>
            <a:r>
              <a:rPr lang="en-US" sz="2000" dirty="0" smtClean="0">
                <a:latin typeface="Corbel" pitchFamily="34" charset="0"/>
              </a:rPr>
              <a:t>Contravention of provision or rules</a:t>
            </a:r>
          </a:p>
          <a:p>
            <a:pPr marL="857250" lvl="1" indent="-457200" algn="just">
              <a:buAutoNum type="alphaLcParenBoth"/>
            </a:pPr>
            <a:r>
              <a:rPr lang="en-US" sz="2000" dirty="0" smtClean="0">
                <a:latin typeface="Corbel" pitchFamily="34" charset="0"/>
              </a:rPr>
              <a:t>Composition dealer </a:t>
            </a:r>
            <a:r>
              <a:rPr lang="en-US" sz="2000" u="sng" dirty="0" smtClean="0">
                <a:latin typeface="Corbel" pitchFamily="34" charset="0"/>
              </a:rPr>
              <a:t>not filing 3 consecutive returns</a:t>
            </a:r>
            <a:r>
              <a:rPr lang="en-US" sz="2000" dirty="0" smtClean="0">
                <a:latin typeface="Corbel" pitchFamily="34" charset="0"/>
              </a:rPr>
              <a:t>.</a:t>
            </a:r>
          </a:p>
          <a:p>
            <a:pPr marL="857250" lvl="1" indent="-457200" algn="just">
              <a:buAutoNum type="alphaLcParenBoth"/>
            </a:pPr>
            <a:r>
              <a:rPr lang="en-US" sz="2000" dirty="0" smtClean="0">
                <a:latin typeface="Corbel" pitchFamily="34" charset="0"/>
              </a:rPr>
              <a:t>Regular dealers </a:t>
            </a:r>
            <a:r>
              <a:rPr lang="en-US" sz="2000" u="sng" dirty="0" smtClean="0">
                <a:latin typeface="Corbel" pitchFamily="34" charset="0"/>
              </a:rPr>
              <a:t>not filing 6 continuous returns</a:t>
            </a:r>
            <a:r>
              <a:rPr lang="en-US" sz="2000" dirty="0" smtClean="0">
                <a:latin typeface="Corbel" pitchFamily="34" charset="0"/>
              </a:rPr>
              <a:t>.</a:t>
            </a:r>
          </a:p>
          <a:p>
            <a:pPr marL="857250" lvl="1" indent="-457200" algn="just">
              <a:buAutoNum type="alphaLcParenBoth"/>
            </a:pPr>
            <a:r>
              <a:rPr lang="en-US" sz="2000" dirty="0" smtClean="0">
                <a:latin typeface="Corbel" pitchFamily="34" charset="0"/>
              </a:rPr>
              <a:t>Voluntary dealer not starting business within 6 months from the date of registration</a:t>
            </a:r>
          </a:p>
          <a:p>
            <a:pPr marL="857250" lvl="1" indent="-457200" algn="just">
              <a:buAutoNum type="alphaLcParenBoth"/>
            </a:pPr>
            <a:r>
              <a:rPr lang="en-US" sz="2000" dirty="0" smtClean="0">
                <a:latin typeface="Corbel" pitchFamily="34" charset="0"/>
              </a:rPr>
              <a:t>Registration has been obtained by means of fraud, </a:t>
            </a:r>
            <a:r>
              <a:rPr lang="en-US" sz="2000" dirty="0" err="1" smtClean="0">
                <a:latin typeface="Corbel" pitchFamily="34" charset="0"/>
              </a:rPr>
              <a:t>wilful</a:t>
            </a:r>
            <a:r>
              <a:rPr lang="en-US" sz="2000" dirty="0" smtClean="0">
                <a:latin typeface="Corbel" pitchFamily="34" charset="0"/>
              </a:rPr>
              <a:t> misstatement or suppression of facts: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The registration granted to a person is liable to be cancelled if the said person— </a:t>
            </a:r>
          </a:p>
          <a:p>
            <a:pPr marL="914400" lvl="1" indent="-514350" algn="just">
              <a:buAutoNum type="alphaLcParenBoth"/>
            </a:pPr>
            <a:r>
              <a:rPr lang="en-US" sz="2000" dirty="0" smtClean="0">
                <a:latin typeface="Corbel" pitchFamily="34" charset="0"/>
              </a:rPr>
              <a:t>does not conduct any business </a:t>
            </a:r>
            <a:r>
              <a:rPr lang="en-US" sz="2000" b="1" dirty="0" smtClean="0">
                <a:latin typeface="Corbel" pitchFamily="34" charset="0"/>
              </a:rPr>
              <a:t>from the declared place</a:t>
            </a:r>
            <a:r>
              <a:rPr lang="en-US" sz="2000" dirty="0" smtClean="0">
                <a:latin typeface="Corbel" pitchFamily="34" charset="0"/>
              </a:rPr>
              <a:t> of business; or</a:t>
            </a:r>
          </a:p>
          <a:p>
            <a:pPr marL="914400" lvl="1" indent="-514350" algn="just">
              <a:buAutoNum type="alphaLcParenBoth"/>
            </a:pPr>
            <a:r>
              <a:rPr lang="en-US" sz="2000" dirty="0" smtClean="0">
                <a:latin typeface="Corbel" pitchFamily="34" charset="0"/>
              </a:rPr>
              <a:t>issues invoice or bill </a:t>
            </a:r>
            <a:r>
              <a:rPr lang="en-US" sz="2000" b="1" dirty="0" smtClean="0">
                <a:latin typeface="Corbel" pitchFamily="34" charset="0"/>
              </a:rPr>
              <a:t>without supply of goods or services</a:t>
            </a:r>
            <a:r>
              <a:rPr lang="en-US" sz="2000" dirty="0" smtClean="0">
                <a:latin typeface="Corbel" pitchFamily="34" charset="0"/>
              </a:rPr>
              <a:t> in violation of the provisions of this Act, or the rules made there under.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5" y="6478809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49292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latin typeface="Corbel" pitchFamily="34" charset="0"/>
              </a:rPr>
              <a:t>Application for cancellation of registration 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A registered person making an application should provide details of: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	</a:t>
            </a:r>
            <a:r>
              <a:rPr lang="en-US" sz="2000" dirty="0" smtClean="0">
                <a:latin typeface="Corbel" pitchFamily="34" charset="0"/>
              </a:rPr>
              <a:t>	- inputs held in stock </a:t>
            </a:r>
          </a:p>
          <a:p>
            <a:pPr algn="just">
              <a:buNone/>
            </a:pPr>
            <a:r>
              <a:rPr lang="en-US" sz="2000" dirty="0" smtClean="0">
                <a:latin typeface="Corbel" pitchFamily="34" charset="0"/>
              </a:rPr>
              <a:t>		- inputs contained in semi-finished or</a:t>
            </a:r>
          </a:p>
          <a:p>
            <a:pPr algn="just">
              <a:buNone/>
            </a:pPr>
            <a:r>
              <a:rPr lang="en-US" sz="2000" dirty="0" smtClean="0">
                <a:latin typeface="Corbel" pitchFamily="34" charset="0"/>
              </a:rPr>
              <a:t>		- finished goods held in stock </a:t>
            </a:r>
          </a:p>
          <a:p>
            <a:pPr algn="just">
              <a:buNone/>
            </a:pPr>
            <a:r>
              <a:rPr lang="en-US" sz="2000" dirty="0" smtClean="0">
                <a:latin typeface="Corbel" pitchFamily="34" charset="0"/>
              </a:rPr>
              <a:t>		- capital goods held in stock on the date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	- liability thereon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	- details of the payment made against such liability 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	along with documents </a:t>
            </a:r>
            <a:r>
              <a:rPr lang="en-US" sz="2400" b="1" u="sng" dirty="0" smtClean="0">
                <a:latin typeface="Corbel" pitchFamily="34" charset="0"/>
              </a:rPr>
              <a:t>within thirty days </a:t>
            </a:r>
            <a:r>
              <a:rPr lang="en-US" sz="2400" dirty="0" smtClean="0">
                <a:latin typeface="Corbel" pitchFamily="34" charset="0"/>
              </a:rPr>
              <a:t>of occurrence of the event warranting cancellation.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55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Cancellation of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901014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On cancellation, registered taxable person to </a:t>
            </a:r>
            <a:r>
              <a:rPr lang="en-US" sz="2400" b="1" u="sng" dirty="0" smtClean="0">
                <a:latin typeface="Corbel" pitchFamily="34" charset="0"/>
              </a:rPr>
              <a:t>pay</a:t>
            </a:r>
            <a:r>
              <a:rPr lang="en-US" sz="2400" dirty="0" smtClean="0">
                <a:latin typeface="Corbel" pitchFamily="34" charset="0"/>
              </a:rPr>
              <a:t> </a:t>
            </a:r>
            <a:r>
              <a:rPr lang="en-US" sz="2400" b="1" dirty="0" smtClean="0">
                <a:latin typeface="Corbel" pitchFamily="34" charset="0"/>
              </a:rPr>
              <a:t>higher of </a:t>
            </a:r>
            <a:r>
              <a:rPr lang="en-US" sz="2400" dirty="0" smtClean="0">
                <a:latin typeface="Corbel" pitchFamily="34" charset="0"/>
              </a:rPr>
              <a:t>,</a:t>
            </a:r>
          </a:p>
          <a:p>
            <a:pPr marL="457200" indent="-457200" algn="just">
              <a:buAutoNum type="alphaLcPeriod"/>
            </a:pPr>
            <a:r>
              <a:rPr lang="en-US" sz="2400" b="1" dirty="0" smtClean="0">
                <a:latin typeface="Corbel" pitchFamily="34" charset="0"/>
              </a:rPr>
              <a:t>In case of Inputs:</a:t>
            </a:r>
          </a:p>
          <a:p>
            <a:pPr marL="857250" lvl="1" indent="-457200" algn="just">
              <a:buAutoNum type="arabicPeriod"/>
            </a:pPr>
            <a:r>
              <a:rPr lang="en-US" sz="2400" b="1" dirty="0" smtClean="0">
                <a:latin typeface="Corbel" pitchFamily="34" charset="0"/>
              </a:rPr>
              <a:t>ITC</a:t>
            </a:r>
            <a:r>
              <a:rPr lang="en-US" sz="2400" dirty="0" smtClean="0">
                <a:latin typeface="Corbel" pitchFamily="34" charset="0"/>
              </a:rPr>
              <a:t> in respect of</a:t>
            </a:r>
          </a:p>
          <a:p>
            <a:pPr marL="1314450" lvl="2" indent="-514350" algn="just">
              <a:buAutoNum type="romanLcPeriod"/>
            </a:pPr>
            <a:r>
              <a:rPr lang="en-US" dirty="0" smtClean="0">
                <a:latin typeface="Corbel" pitchFamily="34" charset="0"/>
              </a:rPr>
              <a:t>inputs held in stock and </a:t>
            </a:r>
          </a:p>
          <a:p>
            <a:pPr marL="1314450" lvl="2" indent="-514350" algn="just">
              <a:buAutoNum type="romanLcPeriod"/>
            </a:pPr>
            <a:r>
              <a:rPr lang="en-US" dirty="0" smtClean="0">
                <a:latin typeface="Corbel" pitchFamily="34" charset="0"/>
              </a:rPr>
              <a:t>inputs contained in semi-finished or </a:t>
            </a:r>
          </a:p>
          <a:p>
            <a:pPr marL="1314450" lvl="2" indent="-514350" algn="just">
              <a:buAutoNum type="romanLcPeriod"/>
            </a:pPr>
            <a:r>
              <a:rPr lang="en-US" dirty="0" smtClean="0">
                <a:latin typeface="Corbel" pitchFamily="34" charset="0"/>
              </a:rPr>
              <a:t>finished goods held in stock or 			</a:t>
            </a:r>
          </a:p>
          <a:p>
            <a:pPr>
              <a:buNone/>
            </a:pPr>
            <a:r>
              <a:rPr lang="en-US" sz="2400" dirty="0" smtClean="0">
                <a:latin typeface="Corbel" pitchFamily="34" charset="0"/>
              </a:rPr>
              <a:t>	</a:t>
            </a:r>
            <a:r>
              <a:rPr lang="en-US" sz="2400" b="1" dirty="0" smtClean="0">
                <a:latin typeface="Corbel" pitchFamily="34" charset="0"/>
              </a:rPr>
              <a:t>2. Output tax </a:t>
            </a:r>
            <a:r>
              <a:rPr lang="en-US" sz="2400" dirty="0" smtClean="0">
                <a:latin typeface="Corbel" pitchFamily="34" charset="0"/>
              </a:rPr>
              <a:t>payable on such goods.</a:t>
            </a:r>
          </a:p>
          <a:p>
            <a:pPr>
              <a:buNone/>
            </a:pPr>
            <a:r>
              <a:rPr lang="en-US" sz="2400" b="1" dirty="0" smtClean="0">
                <a:latin typeface="Corbel" pitchFamily="34" charset="0"/>
              </a:rPr>
              <a:t>b. In case of capital goods:</a:t>
            </a:r>
          </a:p>
          <a:p>
            <a:pPr marL="857250" lvl="1" indent="-457200" algn="just">
              <a:buAutoNum type="arabicPeriod"/>
            </a:pPr>
            <a:r>
              <a:rPr lang="en-US" sz="2400" dirty="0" smtClean="0">
                <a:latin typeface="Corbel" pitchFamily="34" charset="0"/>
              </a:rPr>
              <a:t> Amount of ITC taken reduced by prescribed percentage points;</a:t>
            </a:r>
          </a:p>
          <a:p>
            <a:pPr marL="857250" lvl="1" indent="-457200" algn="just">
              <a:buAutoNum type="arabicPeriod"/>
            </a:pPr>
            <a:r>
              <a:rPr lang="en-US" sz="2400" dirty="0" smtClean="0">
                <a:latin typeface="Corbel" pitchFamily="34" charset="0"/>
              </a:rPr>
              <a:t>Tax </a:t>
            </a:r>
            <a:r>
              <a:rPr lang="en-US" sz="2400" b="1" dirty="0" smtClean="0">
                <a:latin typeface="Corbel" pitchFamily="34" charset="0"/>
              </a:rPr>
              <a:t>on transaction value</a:t>
            </a:r>
            <a:r>
              <a:rPr lang="en-US" sz="2400" dirty="0" smtClean="0">
                <a:latin typeface="Corbe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55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Cancellation of </a:t>
            </a:r>
            <a:r>
              <a:rPr lang="en-US" b="1" dirty="0" smtClean="0">
                <a:latin typeface="Corbel" pitchFamily="34" charset="0"/>
              </a:rPr>
              <a:t>Registration</a:t>
            </a:r>
            <a:endParaRPr lang="en-IN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Revocation of </a:t>
            </a:r>
            <a:r>
              <a:rPr lang="en-US" b="1" dirty="0" smtClean="0">
                <a:latin typeface="Corbel" pitchFamily="34" charset="0"/>
              </a:rPr>
              <a:t>Cancellation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901014" cy="485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latin typeface="Corbel" pitchFamily="34" charset="0"/>
              </a:rPr>
              <a:t>Application for revocation: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In case any registration is cancelled by the officer on his own, the registered person may apply for revocation </a:t>
            </a:r>
            <a:r>
              <a:rPr lang="en-US" sz="2400" b="1" u="sng" dirty="0" smtClean="0">
                <a:latin typeface="Corbel" pitchFamily="34" charset="0"/>
              </a:rPr>
              <a:t>within 30 days</a:t>
            </a:r>
            <a:r>
              <a:rPr lang="en-US" sz="2400" dirty="0" smtClean="0">
                <a:latin typeface="Corbel" pitchFamily="34" charset="0"/>
              </a:rPr>
              <a:t> from the date of service of cancellation order.</a:t>
            </a:r>
          </a:p>
          <a:p>
            <a:pPr algn="just">
              <a:buNone/>
            </a:pPr>
            <a:r>
              <a:rPr lang="en-US" sz="2400" b="1" dirty="0" smtClean="0">
                <a:latin typeface="Corbel" pitchFamily="34" charset="0"/>
              </a:rPr>
              <a:t>Actions to be taken before making application: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If the cancellation is for non filing of returns, the person need to pay all tax, interest, penalties and then file all returns before making application.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Officer has right to accept such application or reject it within 30 days.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Penal </a:t>
            </a:r>
            <a:r>
              <a:rPr lang="en-US" b="1" dirty="0" smtClean="0">
                <a:latin typeface="Corbel" pitchFamily="34" charset="0"/>
              </a:rPr>
              <a:t>Provisions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4"/>
          <p:cNvSpPr/>
          <p:nvPr/>
        </p:nvSpPr>
        <p:spPr>
          <a:xfrm>
            <a:off x="8001024" y="3643314"/>
            <a:ext cx="814396" cy="11975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Migration of </a:t>
            </a:r>
            <a:r>
              <a:rPr lang="en-US" b="1" dirty="0" smtClean="0">
                <a:latin typeface="Corbel" pitchFamily="34" charset="0"/>
              </a:rPr>
              <a:t>Existing Persons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901014" cy="4857784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Corbel" pitchFamily="34" charset="0"/>
              </a:rPr>
              <a:t>Every person who, on the day immediately preceding the </a:t>
            </a:r>
            <a:r>
              <a:rPr lang="en-IN" sz="2400" b="1" dirty="0" smtClean="0">
                <a:latin typeface="Corbel" pitchFamily="34" charset="0"/>
              </a:rPr>
              <a:t>appointed day</a:t>
            </a:r>
            <a:r>
              <a:rPr lang="en-IN" sz="2400" dirty="0" smtClean="0">
                <a:latin typeface="Corbel" pitchFamily="34" charset="0"/>
              </a:rPr>
              <a:t>, is registered or holds a licence under an </a:t>
            </a:r>
            <a:r>
              <a:rPr lang="en-IN" sz="2400" b="1" dirty="0" smtClean="0">
                <a:latin typeface="Corbel" pitchFamily="34" charset="0"/>
              </a:rPr>
              <a:t>existing law</a:t>
            </a:r>
            <a:r>
              <a:rPr lang="en-IN" sz="2400" dirty="0" smtClean="0">
                <a:latin typeface="Corbel" pitchFamily="34" charset="0"/>
              </a:rPr>
              <a:t>, shall be liable to be registered under this Act with effect from the appointed day.</a:t>
            </a:r>
          </a:p>
          <a:p>
            <a:pPr algn="just"/>
            <a:r>
              <a:rPr lang="en-IN" sz="2400" dirty="0" smtClean="0">
                <a:latin typeface="Corbel" pitchFamily="34" charset="0"/>
              </a:rPr>
              <a:t>On and from the appointed day, every person registered under any of the existing laws and having a valid permanent Account Number shall be issued a certificate of registration on </a:t>
            </a:r>
            <a:r>
              <a:rPr lang="en-IN" sz="2400" b="1" dirty="0" smtClean="0">
                <a:latin typeface="Corbel" pitchFamily="34" charset="0"/>
              </a:rPr>
              <a:t>provisional basis (</a:t>
            </a:r>
            <a:r>
              <a:rPr lang="en-IN" sz="2400" b="1" dirty="0" err="1" smtClean="0">
                <a:latin typeface="Corbel" pitchFamily="34" charset="0"/>
              </a:rPr>
              <a:t>PRC</a:t>
            </a:r>
            <a:r>
              <a:rPr lang="en-IN" sz="2400" b="1" dirty="0" smtClean="0">
                <a:latin typeface="Corbel" pitchFamily="34" charset="0"/>
              </a:rPr>
              <a:t>)</a:t>
            </a:r>
            <a:r>
              <a:rPr lang="en-IN" sz="24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en-IN" sz="2400" dirty="0" smtClean="0">
                <a:latin typeface="Corbel" pitchFamily="34" charset="0"/>
              </a:rPr>
              <a:t>Such person to submit an application along with the information and documents in the said application within </a:t>
            </a:r>
            <a:r>
              <a:rPr lang="en-IN" sz="2400" b="1" dirty="0" smtClean="0">
                <a:solidFill>
                  <a:srgbClr val="FF0000"/>
                </a:solidFill>
                <a:latin typeface="Corbel" pitchFamily="34" charset="0"/>
              </a:rPr>
              <a:t>three months</a:t>
            </a:r>
            <a:r>
              <a:rPr lang="en-IN" sz="2400" b="1" dirty="0" smtClean="0">
                <a:latin typeface="Corbel" pitchFamily="34" charset="0"/>
              </a:rPr>
              <a:t>. </a:t>
            </a:r>
            <a:r>
              <a:rPr lang="en-IN" sz="2400" dirty="0" smtClean="0">
                <a:latin typeface="Corbel" pitchFamily="34" charset="0"/>
              </a:rPr>
              <a:t>If information found correct and complete, registration certificate will be issue</a:t>
            </a:r>
            <a:r>
              <a:rPr lang="en-IN" sz="2400" b="1" dirty="0" smtClean="0">
                <a:latin typeface="Corbel" pitchFamily="34" charset="0"/>
              </a:rPr>
              <a:t> (</a:t>
            </a:r>
            <a:r>
              <a:rPr lang="en-IN" sz="2400" b="1" dirty="0" err="1" smtClean="0">
                <a:latin typeface="Corbel" pitchFamily="34" charset="0"/>
              </a:rPr>
              <a:t>FRC</a:t>
            </a:r>
            <a:r>
              <a:rPr lang="en-IN" sz="2400" b="1" dirty="0" smtClean="0">
                <a:latin typeface="Corbel" pitchFamily="34" charset="0"/>
              </a:rPr>
              <a:t>)</a:t>
            </a:r>
            <a:r>
              <a:rPr lang="en-IN" sz="2400" dirty="0" smtClean="0">
                <a:latin typeface="Corbel" pitchFamily="34" charset="0"/>
              </a:rPr>
              <a:t>.</a:t>
            </a:r>
          </a:p>
          <a:p>
            <a:pPr algn="just">
              <a:buNone/>
            </a:pPr>
            <a:endParaRPr lang="en-IN" sz="2400" b="1" dirty="0" smtClean="0">
              <a:latin typeface="Corbel" pitchFamily="34" charset="0"/>
            </a:endParaRPr>
          </a:p>
          <a:p>
            <a:pPr algn="just"/>
            <a:endParaRPr lang="en-IN" sz="2400" dirty="0" smtClean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bb-migration_bann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188" y="5786455"/>
            <a:ext cx="2237812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rbel" pitchFamily="34" charset="0"/>
              </a:rPr>
              <a:t>Liability to Register – </a:t>
            </a:r>
            <a:r>
              <a:rPr lang="en-US" b="1" dirty="0" smtClean="0">
                <a:latin typeface="Corbel" pitchFamily="34" charset="0"/>
              </a:rPr>
              <a:t>Existing Persons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901014" cy="4757752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 smtClean="0">
                <a:latin typeface="Corbel" pitchFamily="34" charset="0"/>
              </a:rPr>
              <a:t>A taxable person who has been granted </a:t>
            </a:r>
            <a:r>
              <a:rPr lang="en-IN" sz="2400" b="1" dirty="0" smtClean="0">
                <a:latin typeface="Corbel" pitchFamily="34" charset="0"/>
              </a:rPr>
              <a:t>multiple registrations </a:t>
            </a:r>
            <a:r>
              <a:rPr lang="en-IN" sz="2400" dirty="0" smtClean="0">
                <a:latin typeface="Corbel" pitchFamily="34" charset="0"/>
              </a:rPr>
              <a:t>under the existing law on the basis of a single PAN shall be granted only one provisional registration under the Act.</a:t>
            </a:r>
          </a:p>
          <a:p>
            <a:pPr algn="just"/>
            <a:r>
              <a:rPr lang="en-IN" sz="2400" dirty="0" smtClean="0">
                <a:latin typeface="Corbel" pitchFamily="34" charset="0"/>
              </a:rPr>
              <a:t>A person having centralized registration shall be granted </a:t>
            </a:r>
            <a:r>
              <a:rPr lang="en-IN" sz="2400" b="1" dirty="0" smtClean="0">
                <a:latin typeface="Corbel" pitchFamily="34" charset="0"/>
              </a:rPr>
              <a:t>only one provisional</a:t>
            </a:r>
            <a:r>
              <a:rPr lang="en-IN" sz="2400" dirty="0" smtClean="0">
                <a:latin typeface="Corbel" pitchFamily="34" charset="0"/>
              </a:rPr>
              <a:t> registration </a:t>
            </a:r>
            <a:r>
              <a:rPr lang="en-IN" sz="2400" b="1" dirty="0" smtClean="0">
                <a:latin typeface="Corbel" pitchFamily="34" charset="0"/>
              </a:rPr>
              <a:t>in the State</a:t>
            </a:r>
            <a:r>
              <a:rPr lang="en-IN" sz="2400" dirty="0" smtClean="0">
                <a:latin typeface="Corbel" pitchFamily="34" charset="0"/>
              </a:rPr>
              <a:t> or Union territory in which he is registered under the existing law.</a:t>
            </a:r>
          </a:p>
          <a:p>
            <a:pPr algn="just"/>
            <a:r>
              <a:rPr lang="en-IN" sz="2400" dirty="0" smtClean="0">
                <a:latin typeface="Corbel" pitchFamily="34" charset="0"/>
              </a:rPr>
              <a:t>If person registered under existing law, is not liable to be registered under this Act, he may, </a:t>
            </a:r>
            <a:r>
              <a:rPr lang="en-IN" sz="2400" b="1" dirty="0" smtClean="0">
                <a:latin typeface="Corbel" pitchFamily="34" charset="0"/>
              </a:rPr>
              <a:t>within thirty days</a:t>
            </a:r>
            <a:r>
              <a:rPr lang="en-IN" sz="2400" dirty="0" smtClean="0">
                <a:latin typeface="Corbel" pitchFamily="34" charset="0"/>
              </a:rPr>
              <a:t> from the appointed day, at his option, submit an application </a:t>
            </a:r>
            <a:r>
              <a:rPr lang="en-IN" sz="2400" b="1" dirty="0" smtClean="0">
                <a:latin typeface="Corbel" pitchFamily="34" charset="0"/>
              </a:rPr>
              <a:t>for cancellation of the registration </a:t>
            </a:r>
            <a:r>
              <a:rPr lang="en-IN" sz="2400" dirty="0" smtClean="0">
                <a:latin typeface="Corbel" pitchFamily="34" charset="0"/>
              </a:rPr>
              <a:t>granted to him and the proper officer shall, after conducting such enquiry as deemed fit, cancel the said registration.</a:t>
            </a:r>
          </a:p>
          <a:p>
            <a:pPr algn="just"/>
            <a:endParaRPr lang="en-IN" sz="24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bb-migration_bann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188" y="5786455"/>
            <a:ext cx="2237812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x-payment-vector-6068763.jpg"/>
          <p:cNvPicPr>
            <a:picLocks noChangeAspect="1"/>
          </p:cNvPicPr>
          <p:nvPr/>
        </p:nvPicPr>
        <p:blipFill>
          <a:blip r:embed="rId2"/>
          <a:srcRect t="3125" b="5000"/>
          <a:stretch>
            <a:fillRect/>
          </a:stretch>
        </p:blipFill>
        <p:spPr>
          <a:xfrm>
            <a:off x="2786050" y="1142984"/>
            <a:ext cx="3619500" cy="350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485776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pitchFamily="34" charset="0"/>
              </a:rPr>
              <a:t>TAX PAYMENTS</a:t>
            </a:r>
            <a:r>
              <a:rPr lang="en-US" sz="3200" b="1" dirty="0" smtClean="0">
                <a:latin typeface="Corbel" pitchFamily="34" charset="0"/>
              </a:rPr>
              <a:t> UNDER GST</a:t>
            </a:r>
            <a:endParaRPr lang="en-IN" sz="32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Payment </a:t>
            </a:r>
            <a:r>
              <a:rPr lang="en-US" b="1" dirty="0" smtClean="0">
                <a:latin typeface="Corbel" pitchFamily="34" charset="0"/>
              </a:rPr>
              <a:t>of Tax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28" cy="492922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orbel" pitchFamily="34" charset="0"/>
              </a:rPr>
              <a:t>Payment of Tax precedes filing of return.</a:t>
            </a:r>
          </a:p>
          <a:p>
            <a:pPr algn="just"/>
            <a:r>
              <a:rPr lang="en-US" sz="2800" dirty="0" smtClean="0">
                <a:latin typeface="Corbel" pitchFamily="34" charset="0"/>
              </a:rPr>
              <a:t>Various user friendly options to pay taxes.</a:t>
            </a:r>
          </a:p>
          <a:p>
            <a:pPr algn="just"/>
            <a:r>
              <a:rPr lang="en-US" sz="2800" dirty="0" smtClean="0">
                <a:latin typeface="Corbel" pitchFamily="34" charset="0"/>
              </a:rPr>
              <a:t>Features of Payment Process:</a:t>
            </a:r>
          </a:p>
          <a:p>
            <a:pPr lvl="1" algn="just"/>
            <a:r>
              <a:rPr lang="en-US" sz="2400" dirty="0" smtClean="0">
                <a:latin typeface="Corbel" pitchFamily="34" charset="0"/>
              </a:rPr>
              <a:t>Electronically generated challans from </a:t>
            </a:r>
            <a:r>
              <a:rPr lang="en-US" sz="2400" dirty="0" err="1" smtClean="0">
                <a:latin typeface="Corbel" pitchFamily="34" charset="0"/>
              </a:rPr>
              <a:t>GSTN</a:t>
            </a:r>
            <a:r>
              <a:rPr lang="en-US" sz="2400" dirty="0" smtClean="0">
                <a:latin typeface="Corbel" pitchFamily="34" charset="0"/>
              </a:rPr>
              <a:t>;</a:t>
            </a:r>
          </a:p>
          <a:p>
            <a:pPr lvl="1" algn="just"/>
            <a:r>
              <a:rPr lang="en-US" sz="2400" dirty="0" smtClean="0">
                <a:latin typeface="Corbel" pitchFamily="34" charset="0"/>
              </a:rPr>
              <a:t>Anytime, anywhere payment;</a:t>
            </a:r>
          </a:p>
          <a:p>
            <a:pPr lvl="1" algn="just"/>
            <a:r>
              <a:rPr lang="en-US" sz="2400" dirty="0" smtClean="0">
                <a:latin typeface="Corbel" pitchFamily="34" charset="0"/>
              </a:rPr>
              <a:t>Paperless transactions;</a:t>
            </a:r>
          </a:p>
          <a:p>
            <a:pPr lvl="1" algn="just"/>
            <a:r>
              <a:rPr lang="en-US" sz="2400" dirty="0" smtClean="0">
                <a:latin typeface="Corbel" pitchFamily="34" charset="0"/>
              </a:rPr>
              <a:t>Faster payment, accounting and reporting;</a:t>
            </a:r>
          </a:p>
          <a:p>
            <a:pPr lvl="1" algn="just"/>
            <a:r>
              <a:rPr lang="en-US" sz="2400" dirty="0" smtClean="0">
                <a:latin typeface="Corbel" pitchFamily="34" charset="0"/>
              </a:rPr>
              <a:t>Electronic reconciliation of all receipts;</a:t>
            </a:r>
          </a:p>
          <a:p>
            <a:pPr lvl="1" algn="just"/>
            <a:r>
              <a:rPr lang="en-US" sz="2400" dirty="0" smtClean="0">
                <a:latin typeface="Corbel" pitchFamily="34" charset="0"/>
              </a:rPr>
              <a:t>Simplified procedures for banks;</a:t>
            </a:r>
          </a:p>
          <a:p>
            <a:pPr lvl="1" algn="just"/>
            <a:r>
              <a:rPr lang="en-US" sz="2400" dirty="0" smtClean="0">
                <a:latin typeface="Corbel" pitchFamily="34" charset="0"/>
              </a:rPr>
              <a:t>Warehousing of digital challans.</a:t>
            </a:r>
          </a:p>
          <a:p>
            <a:pPr lvl="1" algn="just"/>
            <a:endParaRPr lang="en-IN" sz="24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Registration  - </a:t>
            </a:r>
            <a:r>
              <a:rPr lang="en-US" b="1" dirty="0" smtClean="0"/>
              <a:t>Flow of Contents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14348" y="1285860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Modes of </a:t>
            </a:r>
            <a:r>
              <a:rPr lang="en-US" b="1" dirty="0" smtClean="0">
                <a:latin typeface="Corbel" pitchFamily="34" charset="0"/>
              </a:rPr>
              <a:t>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901014" cy="4757752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 smtClean="0">
                <a:solidFill>
                  <a:sysClr val="windowText" lastClr="000000"/>
                </a:solidFill>
                <a:latin typeface="Corbel" pitchFamily="34" charset="0"/>
              </a:rPr>
              <a:t>Amount of tax, interest, penalty, fees or any other amount shall be paid through:</a:t>
            </a:r>
          </a:p>
          <a:p>
            <a:pPr algn="just">
              <a:buNone/>
            </a:pPr>
            <a:endParaRPr lang="en-US" b="1" dirty="0" smtClean="0">
              <a:latin typeface="Corbel" pitchFamily="34" charset="0"/>
            </a:endParaRPr>
          </a:p>
          <a:p>
            <a:pPr algn="just">
              <a:buNone/>
            </a:pPr>
            <a:endParaRPr lang="en-IN" sz="2800" b="1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00100" y="2786058"/>
          <a:ext cx="721523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Electronic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Ledgers</a:t>
            </a:r>
            <a:endParaRPr lang="en-IN" dirty="0">
              <a:latin typeface="Corbel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642910" y="2857496"/>
          <a:ext cx="8191536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42852"/>
            <a:ext cx="2500298" cy="138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64305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Electronic Ledgers will be maintained on dashboard of a taxpayer by </a:t>
            </a:r>
            <a:r>
              <a:rPr lang="en-US" dirty="0" err="1" smtClean="0">
                <a:latin typeface="Corbel" pitchFamily="34" charset="0"/>
              </a:rPr>
              <a:t>GSTN</a:t>
            </a:r>
            <a:r>
              <a:rPr lang="en-US" dirty="0" smtClean="0">
                <a:latin typeface="Corbel" pitchFamily="34" charset="0"/>
              </a:rPr>
              <a:t>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Electronic Ledgers will be updated in real time.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Details in these ledger will get auto populated from previous tax period return.</a:t>
            </a:r>
            <a:endParaRPr lang="en-IN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642910" y="1500174"/>
          <a:ext cx="819153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3071802" y="4643446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71802" y="5000636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Electronic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Ledgers</a:t>
            </a:r>
            <a:endParaRPr lang="en-IN" dirty="0">
              <a:latin typeface="Corbel" pitchFamily="34" charset="0"/>
            </a:endParaRPr>
          </a:p>
        </p:txBody>
      </p:sp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0"/>
            <a:ext cx="2500298" cy="138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Payment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of Tax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901014" cy="4757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Interest for delayed payment:</a:t>
            </a:r>
          </a:p>
          <a:p>
            <a:pPr lvl="0"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Failure to pay tax within time prescribed: not be more than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18%.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In case of excess claim of ITC or excess reduction of outward tax liability: not be more than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24%.</a:t>
            </a:r>
          </a:p>
          <a:p>
            <a:pPr lvl="0" algn="just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pPr algn="just"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pPr algn="just">
              <a:buNone/>
            </a:pP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Tax Deduction </a:t>
            </a:r>
            <a:r>
              <a:rPr lang="en-US" b="1" dirty="0" smtClean="0">
                <a:latin typeface="Corbel" pitchFamily="34" charset="0"/>
              </a:rPr>
              <a:t>at Source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901014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latin typeface="Corbel" pitchFamily="34" charset="0"/>
              </a:rPr>
              <a:t>Who can be the </a:t>
            </a:r>
            <a:r>
              <a:rPr lang="en-US" sz="2800" b="1" dirty="0" err="1" smtClean="0">
                <a:latin typeface="Corbel" pitchFamily="34" charset="0"/>
              </a:rPr>
              <a:t>deductor</a:t>
            </a:r>
            <a:r>
              <a:rPr lang="en-US" sz="2800" b="1" dirty="0" smtClean="0">
                <a:latin typeface="Corbe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2000240"/>
          <a:ext cx="800105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Tax Deduction </a:t>
            </a:r>
            <a:r>
              <a:rPr lang="en-US" b="1" dirty="0" smtClean="0">
                <a:latin typeface="Corbel" pitchFamily="34" charset="0"/>
              </a:rPr>
              <a:t>at Source</a:t>
            </a:r>
            <a:endParaRPr lang="en-IN" b="1" dirty="0">
              <a:latin typeface="Corbe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7256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pitchFamily="34" charset="0"/>
              </a:rPr>
              <a:t>Tax Deduction </a:t>
            </a:r>
            <a:r>
              <a:rPr lang="en-US" b="1" dirty="0" smtClean="0">
                <a:latin typeface="Corbel" pitchFamily="34" charset="0"/>
              </a:rPr>
              <a:t>at Source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901014" cy="50006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Certificate to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Deductee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:</a:t>
            </a:r>
          </a:p>
          <a:p>
            <a:pPr algn="just">
              <a:buNone/>
            </a:pPr>
            <a:r>
              <a:rPr lang="en-IN" sz="2400" dirty="0" smtClean="0">
                <a:latin typeface="Corbel" pitchFamily="34" charset="0"/>
              </a:rPr>
              <a:t>The deductor shall furnish to the </a:t>
            </a:r>
            <a:r>
              <a:rPr lang="en-IN" sz="2400" dirty="0" err="1" smtClean="0">
                <a:latin typeface="Corbel" pitchFamily="34" charset="0"/>
              </a:rPr>
              <a:t>deductee</a:t>
            </a:r>
            <a:r>
              <a:rPr lang="en-IN" sz="2400" dirty="0" smtClean="0">
                <a:latin typeface="Corbel" pitchFamily="34" charset="0"/>
              </a:rPr>
              <a:t> a certificate mentioning therein:</a:t>
            </a:r>
          </a:p>
          <a:p>
            <a:pPr lvl="1" algn="just">
              <a:buNone/>
            </a:pPr>
            <a:r>
              <a:rPr lang="en-IN" sz="2000" dirty="0" smtClean="0">
                <a:latin typeface="Corbel" pitchFamily="34" charset="0"/>
              </a:rPr>
              <a:t>-	contract value, </a:t>
            </a:r>
          </a:p>
          <a:p>
            <a:pPr lvl="1" algn="just">
              <a:buFontTx/>
              <a:buChar char="-"/>
            </a:pPr>
            <a:r>
              <a:rPr lang="en-IN" sz="2000" dirty="0" smtClean="0">
                <a:latin typeface="Corbel" pitchFamily="34" charset="0"/>
              </a:rPr>
              <a:t>rate of deduction, </a:t>
            </a:r>
          </a:p>
          <a:p>
            <a:pPr lvl="1" algn="just">
              <a:buFontTx/>
              <a:buChar char="-"/>
            </a:pPr>
            <a:r>
              <a:rPr lang="en-IN" sz="2000" dirty="0" smtClean="0">
                <a:latin typeface="Corbel" pitchFamily="34" charset="0"/>
              </a:rPr>
              <a:t>amount deducted, </a:t>
            </a:r>
          </a:p>
          <a:p>
            <a:pPr lvl="1" algn="just">
              <a:buFontTx/>
              <a:buChar char="-"/>
            </a:pPr>
            <a:r>
              <a:rPr lang="en-IN" sz="2000" dirty="0" smtClean="0">
                <a:latin typeface="Corbel" pitchFamily="34" charset="0"/>
              </a:rPr>
              <a:t>amount paid to the Government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Penalty for non furnishing of certificate:</a:t>
            </a:r>
          </a:p>
          <a:p>
            <a:pPr algn="just">
              <a:buNone/>
            </a:pPr>
            <a:r>
              <a:rPr lang="en-US" sz="2400" dirty="0" err="1" smtClean="0">
                <a:latin typeface="Corbel" pitchFamily="34" charset="0"/>
              </a:rPr>
              <a:t>Rs</a:t>
            </a:r>
            <a:r>
              <a:rPr lang="en-US" sz="2400" dirty="0" smtClean="0">
                <a:latin typeface="Corbel" pitchFamily="34" charset="0"/>
              </a:rPr>
              <a:t>. 100 per day up to </a:t>
            </a:r>
            <a:r>
              <a:rPr lang="en-US" sz="2400" dirty="0" err="1" smtClean="0">
                <a:latin typeface="Corbel" pitchFamily="34" charset="0"/>
              </a:rPr>
              <a:t>Rs</a:t>
            </a:r>
            <a:r>
              <a:rPr lang="en-US" sz="2400" dirty="0" smtClean="0">
                <a:latin typeface="Corbel" pitchFamily="34" charset="0"/>
              </a:rPr>
              <a:t>. 5000.</a:t>
            </a:r>
            <a:endParaRPr lang="en-US" sz="2400" b="1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Claim of credit of TDS by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Deductee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:</a:t>
            </a: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Deductor is required to file return and provide details of amount of TDS in his return. </a:t>
            </a:r>
          </a:p>
          <a:p>
            <a:pPr algn="just">
              <a:buNone/>
            </a:pPr>
            <a:r>
              <a:rPr lang="en-US" sz="2400" dirty="0" err="1" smtClean="0">
                <a:latin typeface="Corbel" pitchFamily="34" charset="0"/>
              </a:rPr>
              <a:t>Deductee</a:t>
            </a:r>
            <a:r>
              <a:rPr lang="en-US" sz="2400" dirty="0" smtClean="0">
                <a:latin typeface="Corbel" pitchFamily="34" charset="0"/>
              </a:rPr>
              <a:t> to claim credit of TDS in his electronic cash ledger.</a:t>
            </a:r>
          </a:p>
          <a:p>
            <a:pPr algn="just">
              <a:buNone/>
            </a:pPr>
            <a:endParaRPr lang="en-US" sz="2400" dirty="0" smtClean="0">
              <a:latin typeface="Corbel" pitchFamily="34" charset="0"/>
            </a:endParaRPr>
          </a:p>
          <a:p>
            <a:pPr lvl="1" algn="just">
              <a:buFontTx/>
              <a:buChar char="-"/>
            </a:pPr>
            <a:endParaRPr lang="en-IN" sz="2000" dirty="0" smtClean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-to-file-GST-Return_New-Size-704x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66925"/>
            <a:ext cx="6705600" cy="2724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2132" y="4572008"/>
            <a:ext cx="2354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Picture Courtesy: Tally Solutions</a:t>
            </a:r>
            <a:endParaRPr lang="en-IN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Returns under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GST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Corbel" pitchFamily="34" charset="0"/>
              </a:rPr>
              <a:t>Submission of return is </a:t>
            </a:r>
            <a:r>
              <a:rPr lang="en-US" sz="2400" b="1" dirty="0" smtClean="0">
                <a:latin typeface="Corbel" pitchFamily="34" charset="0"/>
              </a:rPr>
              <a:t>important and critical link</a:t>
            </a:r>
            <a:r>
              <a:rPr lang="en-US" sz="2400" dirty="0" smtClean="0">
                <a:latin typeface="Corbel" pitchFamily="34" charset="0"/>
              </a:rPr>
              <a:t> between taxpayer and tax administration.</a:t>
            </a:r>
            <a:endParaRPr lang="en-US" sz="2000" dirty="0" smtClean="0">
              <a:latin typeface="Corbel" pitchFamily="34" charset="0"/>
            </a:endParaRPr>
          </a:p>
          <a:p>
            <a:pPr algn="just"/>
            <a:r>
              <a:rPr lang="en-US" sz="2400" dirty="0" smtClean="0">
                <a:latin typeface="Corbel" pitchFamily="34" charset="0"/>
              </a:rPr>
              <a:t>Formal mode for submission of information in </a:t>
            </a:r>
            <a:r>
              <a:rPr lang="en-US" sz="2400" b="1" dirty="0" smtClean="0">
                <a:latin typeface="Corbel" pitchFamily="34" charset="0"/>
              </a:rPr>
              <a:t>structured and time bound </a:t>
            </a:r>
            <a:r>
              <a:rPr lang="en-US" sz="2400" dirty="0" smtClean="0">
                <a:latin typeface="Corbel" pitchFamily="34" charset="0"/>
              </a:rPr>
              <a:t>manner.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Higher importance to GST returns because GST is </a:t>
            </a:r>
            <a:r>
              <a:rPr lang="en-US" sz="2400" b="1" u="sng" dirty="0" smtClean="0">
                <a:latin typeface="Corbel" pitchFamily="34" charset="0"/>
              </a:rPr>
              <a:t>self assessed destination based </a:t>
            </a:r>
            <a:r>
              <a:rPr lang="en-US" sz="2400" dirty="0" smtClean="0">
                <a:latin typeface="Corbel" pitchFamily="34" charset="0"/>
              </a:rPr>
              <a:t>taxation system.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Check on compliance by taxable persons.</a:t>
            </a:r>
          </a:p>
          <a:p>
            <a:pPr algn="just"/>
            <a:endParaRPr lang="en-US" sz="2400" dirty="0" smtClean="0">
              <a:latin typeface="Corbe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00100" y="4643446"/>
          <a:ext cx="7500990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Returns under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GST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3286124"/>
            <a:ext cx="2185027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Registration  - </a:t>
            </a:r>
            <a:r>
              <a:rPr lang="en-US" b="1" dirty="0" smtClean="0">
                <a:latin typeface="Corbel" pitchFamily="34" charset="0"/>
              </a:rPr>
              <a:t>Basics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33"/>
          </a:xfrm>
        </p:spPr>
        <p:txBody>
          <a:bodyPr/>
          <a:lstStyle/>
          <a:p>
            <a:pPr algn="just"/>
            <a:r>
              <a:rPr lang="en-US" dirty="0" smtClean="0">
                <a:latin typeface="Corbel" pitchFamily="34" charset="0"/>
              </a:rPr>
              <a:t>Fundamental requirement under any law to identify taxpayers.</a:t>
            </a:r>
          </a:p>
          <a:p>
            <a:pPr algn="just"/>
            <a:r>
              <a:rPr lang="en-US" dirty="0" smtClean="0">
                <a:latin typeface="Corbel" pitchFamily="34" charset="0"/>
              </a:rPr>
              <a:t>Benefits: </a:t>
            </a:r>
          </a:p>
          <a:p>
            <a:pPr lvl="1" algn="just"/>
            <a:r>
              <a:rPr lang="en-US" dirty="0" smtClean="0">
                <a:latin typeface="Corbel" pitchFamily="34" charset="0"/>
              </a:rPr>
              <a:t>Legal recognition as supplier,</a:t>
            </a:r>
          </a:p>
          <a:p>
            <a:pPr lvl="1" algn="just"/>
            <a:r>
              <a:rPr lang="en-US" dirty="0" smtClean="0">
                <a:latin typeface="Corbel" pitchFamily="34" charset="0"/>
              </a:rPr>
              <a:t>Legally authorized to collect tax,</a:t>
            </a:r>
          </a:p>
          <a:p>
            <a:pPr lvl="1" algn="just"/>
            <a:r>
              <a:rPr lang="en-US" dirty="0" smtClean="0">
                <a:latin typeface="Corbel" pitchFamily="34" charset="0"/>
              </a:rPr>
              <a:t>Right to claim ITC of taxes paid on goods and services.</a:t>
            </a:r>
          </a:p>
          <a:p>
            <a:pPr lvl="1" algn="just"/>
            <a:r>
              <a:rPr lang="en-US" dirty="0" smtClean="0">
                <a:latin typeface="Corbel" pitchFamily="34" charset="0"/>
              </a:rPr>
              <a:t>Seamless flow of credit to destination state.</a:t>
            </a:r>
          </a:p>
          <a:p>
            <a:pPr lvl="1" algn="just">
              <a:buNone/>
            </a:pPr>
            <a:endParaRPr lang="en-US" dirty="0" smtClean="0">
              <a:latin typeface="Corbel" pitchFamily="34" charset="0"/>
            </a:endParaRPr>
          </a:p>
          <a:p>
            <a:pPr lvl="1" algn="just"/>
            <a:endParaRPr lang="en-IN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472" y="1428736"/>
          <a:ext cx="8001056" cy="26449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4222780"/>
                <a:gridCol w="1301759"/>
                <a:gridCol w="2476517"/>
              </a:tblGrid>
              <a:tr h="56837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Type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Form No.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Due Date</a:t>
                      </a:r>
                      <a:endParaRPr lang="en-IN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54324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Return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of Outward Supply 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GSTR 1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of Next Month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solidFill>
                      <a:srgbClr val="7DDDFF"/>
                    </a:solidFill>
                  </a:tcPr>
                </a:tc>
              </a:tr>
              <a:tr h="54324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Return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of Inward Supply 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GSTR 2/2A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15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of Next Month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Monthly Return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GSTR 3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20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of Next Month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  <a:tr h="484180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Return for Composition Levy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GSTR 4/4A</a:t>
                      </a:r>
                      <a:endParaRPr lang="en-IN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18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of Next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Quarter</a:t>
                      </a:r>
                      <a:endParaRPr lang="en-I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Returns under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GST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472" y="1357299"/>
          <a:ext cx="8001056" cy="40372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4222780"/>
                <a:gridCol w="1301759"/>
                <a:gridCol w="2476517"/>
              </a:tblGrid>
              <a:tr h="56582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Type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Form No.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Due Date</a:t>
                      </a:r>
                      <a:endParaRPr lang="en-IN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82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Return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by Non resident taxable person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GSTR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5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20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of Next Month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>
                      <a:noFill/>
                    </a:lnB>
                    <a:solidFill>
                      <a:srgbClr val="7DDDFF"/>
                    </a:solidFill>
                  </a:tcPr>
                </a:tc>
              </a:tr>
              <a:tr h="48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Return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by </a:t>
                      </a:r>
                      <a:r>
                        <a:rPr lang="en-US" sz="1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ISD</a:t>
                      </a:r>
                      <a:endParaRPr lang="en-IN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GSTR</a:t>
                      </a:r>
                      <a:r>
                        <a:rPr lang="en-US" sz="140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 6/6A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13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of Next Month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solidFill>
                      <a:srgbClr val="7DDDFF"/>
                    </a:solidFill>
                  </a:tcPr>
                </a:tc>
              </a:tr>
              <a:tr h="482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Return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of TDS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GSTR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7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of Next Month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Return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of </a:t>
                      </a:r>
                      <a:r>
                        <a:rPr lang="en-US" sz="1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TCS</a:t>
                      </a:r>
                      <a:r>
                        <a:rPr lang="en-US" sz="1400" b="1" baseline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 by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e commerce operator</a:t>
                      </a:r>
                      <a:endParaRPr lang="en-IN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GSTR</a:t>
                      </a:r>
                      <a:r>
                        <a:rPr lang="en-US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 8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th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rbel" pitchFamily="34" charset="0"/>
                        </a:rPr>
                        <a:t>of Next Month</a:t>
                      </a:r>
                      <a:endParaRPr lang="en-I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Annual Return</a:t>
                      </a:r>
                      <a:endParaRPr lang="en-IN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GSTR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 9/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9A</a:t>
                      </a:r>
                      <a:endParaRPr lang="en-IN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31 Dec. of next year.</a:t>
                      </a:r>
                      <a:endParaRPr lang="en-IN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Audited Annual Accounts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 &amp; Reconciliation</a:t>
                      </a:r>
                      <a:endParaRPr lang="en-IN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GSTR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9B</a:t>
                      </a:r>
                      <a:endParaRPr lang="en-IN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31 Dec. of next year.</a:t>
                      </a:r>
                      <a:endParaRPr lang="en-IN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  <a:tr h="54080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Final Return</a:t>
                      </a:r>
                      <a:endParaRPr lang="en-IN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GSTR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 10</a:t>
                      </a:r>
                      <a:endParaRPr lang="en-IN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3 months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itchFamily="34" charset="0"/>
                        </a:rPr>
                        <a:t>from cancellation date</a:t>
                      </a:r>
                      <a:endParaRPr lang="en-IN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rgbClr val="7DDD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Returns under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GST</a:t>
            </a:r>
            <a:endParaRPr lang="en-IN" sz="44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Returns of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Outward Supplies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orbel" pitchFamily="34" charset="0"/>
              </a:rPr>
              <a:t>Statement of </a:t>
            </a:r>
            <a:r>
              <a:rPr lang="en-US" sz="2400" b="1" dirty="0" smtClean="0">
                <a:latin typeface="Corbel" pitchFamily="34" charset="0"/>
              </a:rPr>
              <a:t>outward supplies</a:t>
            </a:r>
            <a:r>
              <a:rPr lang="en-US" sz="2400" dirty="0" smtClean="0">
                <a:latin typeface="Corbel" pitchFamily="34" charset="0"/>
              </a:rPr>
              <a:t> of goods/services for the month.</a:t>
            </a:r>
            <a:endParaRPr lang="en-US" sz="2000" dirty="0" smtClean="0">
              <a:latin typeface="Corbel" pitchFamily="34" charset="0"/>
            </a:endParaRPr>
          </a:p>
          <a:p>
            <a:pPr algn="just"/>
            <a:r>
              <a:rPr lang="en-US" sz="2400" dirty="0" smtClean="0">
                <a:latin typeface="Corbel" pitchFamily="34" charset="0"/>
              </a:rPr>
              <a:t>To be filed by </a:t>
            </a:r>
            <a:r>
              <a:rPr lang="en-US" sz="2400" b="1" dirty="0" smtClean="0">
                <a:latin typeface="Corbel" pitchFamily="34" charset="0"/>
              </a:rPr>
              <a:t>10</a:t>
            </a:r>
            <a:r>
              <a:rPr lang="en-US" sz="2400" b="1" baseline="30000" dirty="0" smtClean="0">
                <a:latin typeface="Corbel" pitchFamily="34" charset="0"/>
              </a:rPr>
              <a:t>th</a:t>
            </a:r>
            <a:r>
              <a:rPr lang="en-US" sz="2400" dirty="0" smtClean="0">
                <a:latin typeface="Corbel" pitchFamily="34" charset="0"/>
              </a:rPr>
              <a:t> of next month.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Not allowed to furnish above details from 11</a:t>
            </a:r>
            <a:r>
              <a:rPr lang="en-US" sz="2400" baseline="30000" dirty="0" smtClean="0">
                <a:latin typeface="Corbel" pitchFamily="34" charset="0"/>
              </a:rPr>
              <a:t> –</a:t>
            </a:r>
            <a:r>
              <a:rPr lang="en-US" sz="2400" dirty="0" smtClean="0">
                <a:latin typeface="Corbel" pitchFamily="34" charset="0"/>
              </a:rPr>
              <a:t> 15</a:t>
            </a:r>
            <a:r>
              <a:rPr lang="en-US" sz="2400" baseline="30000" dirty="0" smtClean="0">
                <a:latin typeface="Corbel" pitchFamily="34" charset="0"/>
              </a:rPr>
              <a:t>th</a:t>
            </a:r>
            <a:r>
              <a:rPr lang="en-US" sz="24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Option to upload invoice level details on continuous basis.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Sales details can be uploaded 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online or 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with offline utility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With help of </a:t>
            </a:r>
            <a:r>
              <a:rPr lang="en-US" sz="2000" dirty="0" err="1" smtClean="0">
                <a:latin typeface="Corbel" pitchFamily="34" charset="0"/>
              </a:rPr>
              <a:t>GSP</a:t>
            </a:r>
            <a:r>
              <a:rPr lang="en-US" sz="2000" dirty="0" smtClean="0">
                <a:latin typeface="Corbel" pitchFamily="34" charset="0"/>
              </a:rPr>
              <a:t> utilities.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Option to rectify error or omission on payment of tax with interest.</a:t>
            </a:r>
          </a:p>
          <a:p>
            <a:pPr algn="just"/>
            <a:endParaRPr lang="en-US" sz="2400" dirty="0" smtClean="0">
              <a:latin typeface="Corbel" pitchFamily="34" charset="0"/>
            </a:endParaRPr>
          </a:p>
          <a:p>
            <a:pPr algn="just"/>
            <a:endParaRPr lang="en-US" sz="2400" dirty="0">
              <a:latin typeface="Corbe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572396" y="571480"/>
            <a:ext cx="1571604" cy="50006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Corbel" pitchFamily="34" charset="0"/>
              </a:rPr>
              <a:t>GSTR</a:t>
            </a:r>
            <a:r>
              <a:rPr lang="en-US" sz="2400" b="1" dirty="0" smtClean="0">
                <a:solidFill>
                  <a:sysClr val="windowText" lastClr="000000"/>
                </a:solidFill>
                <a:latin typeface="Corbel" pitchFamily="34" charset="0"/>
              </a:rPr>
              <a:t> 1</a:t>
            </a:r>
            <a:endParaRPr lang="en-IN" sz="2400" b="1" dirty="0">
              <a:solidFill>
                <a:sysClr val="windowText" lastClr="000000"/>
              </a:solidFill>
              <a:latin typeface="Corbe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Returns of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Outward Supplies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7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dirty="0" smtClean="0">
                <a:latin typeface="Corbel" pitchFamily="34" charset="0"/>
              </a:rPr>
              <a:t>Information to be captured in </a:t>
            </a:r>
            <a:r>
              <a:rPr lang="en-US" sz="1800" b="1" dirty="0" err="1" smtClean="0">
                <a:latin typeface="Corbel" pitchFamily="34" charset="0"/>
              </a:rPr>
              <a:t>GSTR1</a:t>
            </a:r>
            <a:r>
              <a:rPr lang="en-US" sz="1800" b="1" dirty="0" smtClean="0">
                <a:latin typeface="Corbel" pitchFamily="34" charset="0"/>
              </a:rPr>
              <a:t> </a:t>
            </a:r>
            <a:r>
              <a:rPr lang="en-US" sz="1800" dirty="0" smtClean="0">
                <a:latin typeface="Corbel" pitchFamily="34" charset="0"/>
              </a:rPr>
              <a:t>besides basic details</a:t>
            </a:r>
            <a:r>
              <a:rPr lang="en-US" sz="1800" b="1" dirty="0" smtClean="0">
                <a:latin typeface="Corbe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1800" dirty="0" err="1" smtClean="0">
                <a:latin typeface="Corbel" pitchFamily="34" charset="0"/>
              </a:rPr>
              <a:t>B2B</a:t>
            </a:r>
            <a:r>
              <a:rPr lang="en-US" sz="1800" dirty="0" smtClean="0">
                <a:latin typeface="Corbel" pitchFamily="34" charset="0"/>
              </a:rPr>
              <a:t> supplies, invoice level details;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B2C transaction: </a:t>
            </a:r>
          </a:p>
          <a:p>
            <a:pPr lvl="1"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If interstate with invoice value more than 2.50 Lakh, then invoice level details</a:t>
            </a:r>
          </a:p>
          <a:p>
            <a:pPr lvl="1"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For invoice value less than </a:t>
            </a:r>
            <a:r>
              <a:rPr lang="en-US" sz="1800" dirty="0" err="1" smtClean="0">
                <a:latin typeface="Corbel" pitchFamily="34" charset="0"/>
              </a:rPr>
              <a:t>Rs</a:t>
            </a:r>
            <a:r>
              <a:rPr lang="en-US" sz="1800" dirty="0" smtClean="0">
                <a:latin typeface="Corbel" pitchFamily="34" charset="0"/>
              </a:rPr>
              <a:t>. 2.50 lakh, state wise consolidated summary</a:t>
            </a:r>
          </a:p>
          <a:p>
            <a:pPr algn="just">
              <a:buFontTx/>
              <a:buChar char="-"/>
            </a:pPr>
            <a:r>
              <a:rPr lang="en-US" sz="1800" dirty="0" err="1" smtClean="0">
                <a:latin typeface="Corbel" pitchFamily="34" charset="0"/>
              </a:rPr>
              <a:t>HSN</a:t>
            </a:r>
            <a:r>
              <a:rPr lang="en-US" sz="1800" dirty="0" smtClean="0">
                <a:latin typeface="Corbel" pitchFamily="34" charset="0"/>
              </a:rPr>
              <a:t> Codes &amp; accounting codes for services.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Details of advance received against future supplies.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Details of taxes already paid on advance for which invoices are issued in current tax period.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Details of exports.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Separate table for submitting revision in invoices of previous tax periods.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Separate table for correcting errors in earlier returns.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Separate table for details of NIL rated, exempted, non taxable supplies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Credit notes and debit notes issued;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Corbel" pitchFamily="34" charset="0"/>
              </a:rPr>
              <a:t>Goods dispatched and received challan details in case of job work.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572396" y="571480"/>
            <a:ext cx="1571604" cy="50006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Corbel" pitchFamily="34" charset="0"/>
              </a:rPr>
              <a:t>GSTR</a:t>
            </a:r>
            <a:r>
              <a:rPr lang="en-US" sz="2400" b="1" dirty="0" smtClean="0">
                <a:solidFill>
                  <a:sysClr val="windowText" lastClr="000000"/>
                </a:solidFill>
                <a:latin typeface="Corbel" pitchFamily="34" charset="0"/>
              </a:rPr>
              <a:t> 1</a:t>
            </a:r>
            <a:endParaRPr lang="en-IN" sz="2400" b="1" dirty="0">
              <a:solidFill>
                <a:sysClr val="windowText" lastClr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rbel" pitchFamily="34" charset="0"/>
              </a:rPr>
              <a:t>Returns of </a:t>
            </a:r>
            <a:r>
              <a:rPr lang="en-US" b="1" dirty="0" smtClean="0">
                <a:latin typeface="Corbel" pitchFamily="34" charset="0"/>
              </a:rPr>
              <a:t>Inward Supplies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3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Corbel" pitchFamily="34" charset="0"/>
              </a:rPr>
              <a:t>For every registered person, details of inward supplies are auto populated in form </a:t>
            </a:r>
            <a:r>
              <a:rPr lang="en-US" sz="2400" b="1" dirty="0" smtClean="0">
                <a:latin typeface="Corbel" pitchFamily="34" charset="0"/>
              </a:rPr>
              <a:t>GSTR 2A</a:t>
            </a:r>
            <a:r>
              <a:rPr lang="en-US" sz="2400" dirty="0" smtClean="0">
                <a:latin typeface="Corbel" pitchFamily="34" charset="0"/>
              </a:rPr>
              <a:t>. </a:t>
            </a:r>
          </a:p>
          <a:p>
            <a:pPr lvl="1" algn="just"/>
            <a:r>
              <a:rPr lang="en-US" sz="1800" dirty="0" smtClean="0">
                <a:latin typeface="Corbel" pitchFamily="34" charset="0"/>
              </a:rPr>
              <a:t>Part A: Details of Inward Supplies</a:t>
            </a:r>
          </a:p>
          <a:p>
            <a:pPr lvl="1" algn="just"/>
            <a:r>
              <a:rPr lang="en-US" sz="1800" dirty="0" smtClean="0">
                <a:latin typeface="Corbel" pitchFamily="34" charset="0"/>
              </a:rPr>
              <a:t>Part B: </a:t>
            </a:r>
            <a:r>
              <a:rPr lang="en-US" sz="1800" dirty="0" err="1" smtClean="0">
                <a:latin typeface="Corbel" pitchFamily="34" charset="0"/>
              </a:rPr>
              <a:t>ISD</a:t>
            </a:r>
            <a:endParaRPr lang="en-US" sz="1800" dirty="0" smtClean="0">
              <a:latin typeface="Corbel" pitchFamily="34" charset="0"/>
            </a:endParaRPr>
          </a:p>
          <a:p>
            <a:pPr lvl="1" algn="just"/>
            <a:r>
              <a:rPr lang="en-US" sz="1800" dirty="0" smtClean="0">
                <a:latin typeface="Corbel" pitchFamily="34" charset="0"/>
              </a:rPr>
              <a:t>Part C: TDS</a:t>
            </a:r>
          </a:p>
          <a:p>
            <a:pPr lvl="1" algn="just"/>
            <a:r>
              <a:rPr lang="en-US" sz="1800" dirty="0" smtClean="0">
                <a:latin typeface="Corbel" pitchFamily="34" charset="0"/>
              </a:rPr>
              <a:t>Part D: </a:t>
            </a:r>
            <a:r>
              <a:rPr lang="en-US" sz="1800" dirty="0" err="1" smtClean="0">
                <a:latin typeface="Corbel" pitchFamily="34" charset="0"/>
              </a:rPr>
              <a:t>TCS</a:t>
            </a:r>
            <a:endParaRPr lang="en-US" sz="1800" dirty="0" smtClean="0">
              <a:latin typeface="Corbel" pitchFamily="34" charset="0"/>
            </a:endParaRPr>
          </a:p>
          <a:p>
            <a:pPr algn="just"/>
            <a:r>
              <a:rPr lang="en-US" sz="2400" dirty="0" smtClean="0">
                <a:latin typeface="Corbel" pitchFamily="34" charset="0"/>
              </a:rPr>
              <a:t>He shall </a:t>
            </a:r>
            <a:r>
              <a:rPr lang="en-US" sz="2400" dirty="0">
                <a:latin typeface="Corbel" pitchFamily="34" charset="0"/>
              </a:rPr>
              <a:t>verify, validate, modify or delete, if required, the </a:t>
            </a:r>
            <a:r>
              <a:rPr lang="en-US" sz="2400" dirty="0" smtClean="0">
                <a:latin typeface="Corbel" pitchFamily="34" charset="0"/>
              </a:rPr>
              <a:t>details relating </a:t>
            </a:r>
            <a:r>
              <a:rPr lang="en-US" sz="2400" dirty="0">
                <a:latin typeface="Corbel" pitchFamily="34" charset="0"/>
              </a:rPr>
              <a:t>to outward supplies and credit or debit </a:t>
            </a:r>
            <a:r>
              <a:rPr lang="en-US" sz="2400" dirty="0" smtClean="0">
                <a:latin typeface="Corbel" pitchFamily="34" charset="0"/>
              </a:rPr>
              <a:t>notes.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He may add details of inward supplies, credit or debit notes not declared by suppliers.</a:t>
            </a:r>
          </a:p>
          <a:p>
            <a:pPr algn="just"/>
            <a:r>
              <a:rPr lang="en-US" sz="2400" dirty="0" smtClean="0">
                <a:latin typeface="Corbel" pitchFamily="34" charset="0"/>
              </a:rPr>
              <a:t>He shall furnish electronically the return of inward supply for a tax period from 11 to 15</a:t>
            </a:r>
            <a:r>
              <a:rPr lang="en-US" sz="2400" baseline="30000" dirty="0" smtClean="0">
                <a:latin typeface="Corbel" pitchFamily="34" charset="0"/>
              </a:rPr>
              <a:t>th</a:t>
            </a:r>
            <a:r>
              <a:rPr lang="en-US" sz="2400" dirty="0" smtClean="0">
                <a:latin typeface="Corbel" pitchFamily="34" charset="0"/>
              </a:rPr>
              <a:t> of succeeding month in </a:t>
            </a:r>
            <a:r>
              <a:rPr lang="en-US" sz="2400" b="1" dirty="0" smtClean="0">
                <a:latin typeface="Corbel" pitchFamily="34" charset="0"/>
              </a:rPr>
              <a:t>GSTR 2</a:t>
            </a:r>
            <a:r>
              <a:rPr lang="en-US" sz="2400" dirty="0" smtClean="0">
                <a:latin typeface="Corbel" pitchFamily="34" charset="0"/>
              </a:rPr>
              <a:t>.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572396" y="571480"/>
            <a:ext cx="1571604" cy="50006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Corbel" pitchFamily="34" charset="0"/>
              </a:rPr>
              <a:t>GSTR</a:t>
            </a:r>
            <a:r>
              <a:rPr lang="en-US" sz="2400" b="1" dirty="0" smtClean="0">
                <a:solidFill>
                  <a:sysClr val="windowText" lastClr="000000"/>
                </a:solidFill>
                <a:latin typeface="Corbel" pitchFamily="34" charset="0"/>
              </a:rPr>
              <a:t> 2</a:t>
            </a:r>
            <a:endParaRPr lang="en-IN" sz="2400" b="1" dirty="0">
              <a:solidFill>
                <a:sysClr val="windowText" lastClr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rbel" pitchFamily="34" charset="0"/>
              </a:rPr>
              <a:t>Returns of </a:t>
            </a:r>
            <a:r>
              <a:rPr lang="en-US" b="1" dirty="0" smtClean="0">
                <a:latin typeface="Corbel" pitchFamily="34" charset="0"/>
              </a:rPr>
              <a:t>Inward Supplies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3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latin typeface="Corbel" pitchFamily="34" charset="0"/>
              </a:rPr>
              <a:t>Information to be captured in </a:t>
            </a:r>
            <a:r>
              <a:rPr lang="en-US" sz="2000" b="1" dirty="0" err="1" smtClean="0">
                <a:latin typeface="Corbel" pitchFamily="34" charset="0"/>
              </a:rPr>
              <a:t>GSTR</a:t>
            </a:r>
            <a:r>
              <a:rPr lang="en-US" sz="2000" b="1" dirty="0" smtClean="0">
                <a:latin typeface="Corbel" pitchFamily="34" charset="0"/>
              </a:rPr>
              <a:t> 2 </a:t>
            </a:r>
            <a:r>
              <a:rPr lang="en-US" sz="2000" dirty="0" smtClean="0">
                <a:latin typeface="Corbel" pitchFamily="34" charset="0"/>
              </a:rPr>
              <a:t>besides basic details</a:t>
            </a:r>
            <a:r>
              <a:rPr lang="en-US" sz="2000" b="1" dirty="0" smtClean="0">
                <a:latin typeface="Corbe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Corbel" pitchFamily="34" charset="0"/>
              </a:rPr>
              <a:t>Invoice level inward supply of goods and services for the month.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Corbel" pitchFamily="34" charset="0"/>
              </a:rPr>
              <a:t>Details of import of goods, services, capital goods to be furnished.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Corbel" pitchFamily="34" charset="0"/>
              </a:rPr>
              <a:t>Selection by taxpayer of invoice wise eligibility of ITC.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Corbel" pitchFamily="34" charset="0"/>
              </a:rPr>
              <a:t>Separate table to furnish information where partial credit is availed earlier.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Corbel" pitchFamily="34" charset="0"/>
              </a:rPr>
              <a:t>Separate table for submitting details of revision or correction of errors in earlier returns.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Corbel" pitchFamily="34" charset="0"/>
              </a:rPr>
              <a:t>Table for details of NIL rated, exempted, non taxable supplies (both intra state &amp; inter state)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Corbel" pitchFamily="34" charset="0"/>
              </a:rPr>
              <a:t>Separate table for </a:t>
            </a:r>
            <a:r>
              <a:rPr lang="en-US" sz="2000" dirty="0" err="1" smtClean="0">
                <a:latin typeface="Corbel" pitchFamily="34" charset="0"/>
              </a:rPr>
              <a:t>ISD</a:t>
            </a:r>
            <a:r>
              <a:rPr lang="en-US" sz="2000" dirty="0" smtClean="0">
                <a:latin typeface="Corbel" pitchFamily="34" charset="0"/>
              </a:rPr>
              <a:t> credit and TDS/</a:t>
            </a:r>
            <a:r>
              <a:rPr lang="en-US" sz="2000" dirty="0" err="1" smtClean="0">
                <a:latin typeface="Corbel" pitchFamily="34" charset="0"/>
              </a:rPr>
              <a:t>TCS</a:t>
            </a:r>
            <a:r>
              <a:rPr lang="en-US" sz="2000" dirty="0" smtClean="0">
                <a:latin typeface="Corbel" pitchFamily="34" charset="0"/>
              </a:rPr>
              <a:t> credit.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572396" y="571480"/>
            <a:ext cx="1571604" cy="50006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Corbel" pitchFamily="34" charset="0"/>
              </a:rPr>
              <a:t>GSTR</a:t>
            </a:r>
            <a:r>
              <a:rPr lang="en-US" sz="2400" b="1" dirty="0" smtClean="0">
                <a:solidFill>
                  <a:sysClr val="windowText" lastClr="000000"/>
                </a:solidFill>
                <a:latin typeface="Corbel" pitchFamily="34" charset="0"/>
              </a:rPr>
              <a:t> 2</a:t>
            </a:r>
            <a:endParaRPr lang="en-IN" sz="2400" b="1" dirty="0">
              <a:solidFill>
                <a:sysClr val="windowText" lastClr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rbel" pitchFamily="34" charset="0"/>
              </a:rPr>
              <a:t>Returns of </a:t>
            </a:r>
            <a:r>
              <a:rPr lang="en-US" b="1" dirty="0" smtClean="0">
                <a:latin typeface="Corbel" pitchFamily="34" charset="0"/>
              </a:rPr>
              <a:t>Inward Supplies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Corbel" pitchFamily="34" charset="0"/>
              </a:rPr>
              <a:t>If supplies are added, modified or deleted in return of inward supply, the same should be communicated to supplier after 15</a:t>
            </a:r>
            <a:r>
              <a:rPr lang="en-US" sz="2000" baseline="30000" dirty="0" smtClean="0">
                <a:latin typeface="Corbel" pitchFamily="34" charset="0"/>
              </a:rPr>
              <a:t>th</a:t>
            </a:r>
            <a:r>
              <a:rPr lang="en-US" sz="2000" dirty="0" smtClean="0">
                <a:latin typeface="Corbel" pitchFamily="34" charset="0"/>
              </a:rPr>
              <a:t> in form </a:t>
            </a:r>
            <a:r>
              <a:rPr lang="en-US" sz="2000" b="1" dirty="0" smtClean="0">
                <a:latin typeface="Corbel" pitchFamily="34" charset="0"/>
              </a:rPr>
              <a:t>GSTR 1A</a:t>
            </a:r>
            <a:r>
              <a:rPr lang="en-US" sz="20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en-US" sz="2000" dirty="0" smtClean="0">
                <a:latin typeface="Corbel" pitchFamily="34" charset="0"/>
              </a:rPr>
              <a:t>The supplier should either accept or reject the details so communicated from 16 to 17</a:t>
            </a:r>
            <a:r>
              <a:rPr lang="en-US" sz="2000" baseline="30000" dirty="0" smtClean="0">
                <a:latin typeface="Corbel" pitchFamily="34" charset="0"/>
              </a:rPr>
              <a:t>th.</a:t>
            </a:r>
          </a:p>
          <a:p>
            <a:pPr algn="just"/>
            <a:r>
              <a:rPr lang="en-US" sz="2000" dirty="0" smtClean="0">
                <a:latin typeface="Corbel" pitchFamily="34" charset="0"/>
              </a:rPr>
              <a:t>In case the difference is accepted, the original return of outward supply stand amended accordingly.</a:t>
            </a:r>
          </a:p>
          <a:p>
            <a:pPr algn="just"/>
            <a:r>
              <a:rPr lang="en-US" sz="2000" dirty="0" smtClean="0">
                <a:latin typeface="Corbel" pitchFamily="34" charset="0"/>
              </a:rPr>
              <a:t>In case the difference is rejected, </a:t>
            </a:r>
            <a:r>
              <a:rPr lang="en-US" sz="2000" dirty="0">
                <a:latin typeface="Corbel" pitchFamily="34" charset="0"/>
              </a:rPr>
              <a:t>t</a:t>
            </a:r>
            <a:r>
              <a:rPr lang="en-US" sz="2000" dirty="0" smtClean="0">
                <a:latin typeface="Corbel" pitchFamily="34" charset="0"/>
              </a:rPr>
              <a:t>he unmatched credit is added to outward tax liability of supplier in the return of next tax period.</a:t>
            </a:r>
          </a:p>
          <a:p>
            <a:pPr algn="just"/>
            <a:r>
              <a:rPr lang="en-US" sz="2000" dirty="0" smtClean="0">
                <a:latin typeface="Corbel" pitchFamily="34" charset="0"/>
              </a:rPr>
              <a:t>The unmatched details can be rectified by the supplier on discovery of error or omission by payment of tax along with interest.</a:t>
            </a:r>
          </a:p>
          <a:p>
            <a:pPr algn="just"/>
            <a:endParaRPr lang="en-US" sz="2000" dirty="0"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572396" y="571480"/>
            <a:ext cx="1571604" cy="50006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Corbel" pitchFamily="34" charset="0"/>
              </a:rPr>
              <a:t>GSTR</a:t>
            </a:r>
            <a:r>
              <a:rPr lang="en-US" sz="2400" b="1" dirty="0" smtClean="0">
                <a:solidFill>
                  <a:sysClr val="windowText" lastClr="000000"/>
                </a:solidFill>
                <a:latin typeface="Corbel" pitchFamily="34" charset="0"/>
              </a:rPr>
              <a:t> 2</a:t>
            </a:r>
            <a:endParaRPr lang="en-IN" sz="2400" b="1" dirty="0">
              <a:solidFill>
                <a:sysClr val="windowText" lastClr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Furnishing of Return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Return for previous month has to be filed by every registered person by 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20</a:t>
            </a:r>
            <a:r>
              <a:rPr lang="en-US" sz="2400" b="1" u="sng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of next month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Information of inward and outward supplies of goods and services is auto populated on the basis of GSTR – 1 &amp; 2 filed in form GSTR-3.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Credits are available on provisional basis in electronic credit ledger.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Liabilities are discharged by debiting electronic credit/cash ledger.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If eligible for refund, person can claim in GSTR -3 only. No separate application for refund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Return is then submitted to common portal electronically.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572396" y="571480"/>
            <a:ext cx="1571604" cy="50006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Corbel" pitchFamily="34" charset="0"/>
              </a:rPr>
              <a:t>GSTR</a:t>
            </a:r>
            <a:r>
              <a:rPr lang="en-US" sz="2400" b="1" dirty="0" smtClean="0">
                <a:solidFill>
                  <a:sysClr val="windowText" lastClr="000000"/>
                </a:solidFill>
                <a:latin typeface="Corbel" pitchFamily="34" charset="0"/>
              </a:rPr>
              <a:t> 3</a:t>
            </a:r>
            <a:endParaRPr lang="en-IN" sz="2400" b="1" dirty="0">
              <a:solidFill>
                <a:sysClr val="windowText" lastClr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Returns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under the Act</a:t>
            </a:r>
            <a:endParaRPr lang="en-I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57158" y="2071678"/>
          <a:ext cx="842968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000364" y="1142984"/>
            <a:ext cx="1071569" cy="500065"/>
            <a:chOff x="808895" y="1047"/>
            <a:chExt cx="1739949" cy="1043969"/>
          </a:xfrm>
          <a:solidFill>
            <a:srgbClr val="FF0000"/>
          </a:solidFill>
        </p:grpSpPr>
        <p:sp>
          <p:nvSpPr>
            <p:cNvPr id="19" name="Rounded Rectangle 18"/>
            <p:cNvSpPr/>
            <p:nvPr/>
          </p:nvSpPr>
          <p:spPr>
            <a:xfrm>
              <a:off x="808895" y="1047"/>
              <a:ext cx="1739949" cy="104396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839472" y="31624"/>
              <a:ext cx="1678795" cy="9828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ysClr val="windowText" lastClr="000000"/>
                  </a:solidFill>
                  <a:latin typeface="Corbel" pitchFamily="34" charset="0"/>
                </a:rPr>
                <a:t>Anil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14810" y="1000132"/>
            <a:ext cx="1143008" cy="785818"/>
            <a:chOff x="2701960" y="307278"/>
            <a:chExt cx="368869" cy="431507"/>
          </a:xfrm>
        </p:grpSpPr>
        <p:sp>
          <p:nvSpPr>
            <p:cNvPr id="17" name="Right Arrow 16"/>
            <p:cNvSpPr/>
            <p:nvPr/>
          </p:nvSpPr>
          <p:spPr>
            <a:xfrm>
              <a:off x="2701960" y="307278"/>
              <a:ext cx="368869" cy="4315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b="1" dirty="0" smtClean="0">
                  <a:solidFill>
                    <a:sysClr val="windowText" lastClr="000000"/>
                  </a:solidFill>
                  <a:latin typeface="Corbel" pitchFamily="34" charset="0"/>
                </a:rPr>
                <a:t>Goods</a:t>
              </a:r>
            </a:p>
            <a:p>
              <a:r>
                <a:rPr lang="en-US" sz="1400" b="1" dirty="0" smtClean="0">
                  <a:solidFill>
                    <a:sysClr val="windowText" lastClr="000000"/>
                  </a:solidFill>
                  <a:latin typeface="Corbel" pitchFamily="34" charset="0"/>
                </a:rPr>
                <a:t>Service</a:t>
              </a:r>
              <a:endParaRPr lang="en-IN" sz="1400" b="1" dirty="0">
                <a:solidFill>
                  <a:sysClr val="windowText" lastClr="000000"/>
                </a:solidFill>
                <a:latin typeface="Corbel" pitchFamily="34" charset="0"/>
              </a:endParaRPr>
            </a:p>
          </p:txBody>
        </p:sp>
        <p:sp>
          <p:nvSpPr>
            <p:cNvPr id="18" name="Right Arrow 6"/>
            <p:cNvSpPr/>
            <p:nvPr/>
          </p:nvSpPr>
          <p:spPr>
            <a:xfrm>
              <a:off x="2701960" y="393579"/>
              <a:ext cx="258208" cy="258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kern="1200">
                <a:solidFill>
                  <a:sysClr val="windowText" lastClr="000000"/>
                </a:solidFill>
                <a:latin typeface="Corbe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36294" y="1142984"/>
            <a:ext cx="1071569" cy="500065"/>
            <a:chOff x="3244825" y="1047"/>
            <a:chExt cx="1739949" cy="1043969"/>
          </a:xfrm>
          <a:solidFill>
            <a:srgbClr val="FF0000"/>
          </a:solidFill>
        </p:grpSpPr>
        <p:sp>
          <p:nvSpPr>
            <p:cNvPr id="15" name="Rounded Rectangle 14"/>
            <p:cNvSpPr/>
            <p:nvPr/>
          </p:nvSpPr>
          <p:spPr>
            <a:xfrm>
              <a:off x="3244825" y="1047"/>
              <a:ext cx="1739949" cy="104396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3275402" y="31624"/>
              <a:ext cx="1678795" cy="9828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>
                  <a:solidFill>
                    <a:sysClr val="windowText" lastClr="000000"/>
                  </a:solidFill>
                  <a:latin typeface="Corbel" pitchFamily="34" charset="0"/>
                </a:rPr>
                <a:t>Mukesh</a:t>
              </a:r>
              <a:endParaRPr lang="en-IN" sz="1600" b="1" kern="1200" dirty="0">
                <a:solidFill>
                  <a:sysClr val="windowText" lastClr="000000"/>
                </a:solidFill>
                <a:latin typeface="Corbe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6710" y="4714884"/>
            <a:ext cx="1357290" cy="642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orbel" pitchFamily="34" charset="0"/>
              </a:rPr>
              <a:t>Mismatch report will go in </a:t>
            </a:r>
            <a:r>
              <a:rPr lang="en-US" sz="1050" b="1" dirty="0" smtClean="0">
                <a:solidFill>
                  <a:schemeClr val="bg1"/>
                </a:solidFill>
                <a:latin typeface="Corbel" pitchFamily="34" charset="0"/>
              </a:rPr>
              <a:t>GST MIS 1 &amp; </a:t>
            </a:r>
            <a:r>
              <a:rPr lang="en-US" sz="1050" b="1" dirty="0" err="1" smtClean="0">
                <a:solidFill>
                  <a:schemeClr val="bg1"/>
                </a:solidFill>
                <a:latin typeface="Corbel" pitchFamily="34" charset="0"/>
              </a:rPr>
              <a:t>MIS2</a:t>
            </a:r>
            <a:r>
              <a:rPr lang="en-US" sz="105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050" dirty="0" smtClean="0">
                <a:solidFill>
                  <a:schemeClr val="bg1"/>
                </a:solidFill>
                <a:latin typeface="Corbel" pitchFamily="34" charset="0"/>
              </a:rPr>
              <a:t>to both by month end.</a:t>
            </a:r>
            <a:endParaRPr lang="en-IN" sz="1050" dirty="0" smtClean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71802" y="4786322"/>
            <a:ext cx="4714908" cy="32147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79499">
            <a:off x="3929058" y="4929198"/>
            <a:ext cx="2643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rbel" pitchFamily="34" charset="0"/>
              </a:rPr>
              <a:t>If </a:t>
            </a:r>
            <a:r>
              <a:rPr lang="en-US" sz="1000" b="1" dirty="0" smtClean="0">
                <a:solidFill>
                  <a:srgbClr val="FF0000"/>
                </a:solidFill>
                <a:latin typeface="Corbel" pitchFamily="34" charset="0"/>
              </a:rPr>
              <a:t>Anil</a:t>
            </a:r>
            <a:r>
              <a:rPr lang="en-US" sz="1000" dirty="0" smtClean="0">
                <a:solidFill>
                  <a:srgbClr val="FF0000"/>
                </a:solidFill>
                <a:latin typeface="Corbel" pitchFamily="34" charset="0"/>
              </a:rPr>
              <a:t> do not accept changes made by </a:t>
            </a:r>
            <a:r>
              <a:rPr lang="en-US" sz="1000" b="1" dirty="0" err="1" smtClean="0">
                <a:solidFill>
                  <a:srgbClr val="FF0000"/>
                </a:solidFill>
                <a:latin typeface="Corbel" pitchFamily="34" charset="0"/>
              </a:rPr>
              <a:t>Mukesh</a:t>
            </a:r>
            <a:endParaRPr lang="en-IN" sz="1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86710" y="5572140"/>
            <a:ext cx="135729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>
                <a:solidFill>
                  <a:schemeClr val="bg1"/>
                </a:solidFill>
                <a:latin typeface="Corbel" pitchFamily="34" charset="0"/>
              </a:rPr>
              <a:t>If not rectified in the next return, credit will denied to </a:t>
            </a:r>
            <a:r>
              <a:rPr lang="en-US" sz="1000" dirty="0" err="1" smtClean="0">
                <a:solidFill>
                  <a:schemeClr val="bg1"/>
                </a:solidFill>
                <a:latin typeface="Corbel" pitchFamily="34" charset="0"/>
              </a:rPr>
              <a:t>Mukesh</a:t>
            </a:r>
            <a:r>
              <a:rPr lang="en-US" sz="1000" dirty="0" smtClean="0">
                <a:solidFill>
                  <a:schemeClr val="bg1"/>
                </a:solidFill>
                <a:latin typeface="Corbel" pitchFamily="34" charset="0"/>
              </a:rPr>
              <a:t> and will be added to his output tax liability in next month </a:t>
            </a:r>
            <a:r>
              <a:rPr lang="en-US" sz="1000" b="1" dirty="0" err="1" smtClean="0">
                <a:solidFill>
                  <a:schemeClr val="bg1"/>
                </a:solidFill>
                <a:latin typeface="Corbel" pitchFamily="34" charset="0"/>
              </a:rPr>
              <a:t>GSTR</a:t>
            </a:r>
            <a:r>
              <a:rPr lang="en-US" sz="1000" b="1" dirty="0" smtClean="0">
                <a:solidFill>
                  <a:schemeClr val="bg1"/>
                </a:solidFill>
                <a:latin typeface="Corbel" pitchFamily="34" charset="0"/>
              </a:rPr>
              <a:t> 3</a:t>
            </a:r>
            <a:endParaRPr lang="en-IN" sz="1000" b="1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8322495" y="5464983"/>
            <a:ext cx="214315" cy="2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A7EBBB-C332-4604-ADF4-DA88C0501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C5A7EBBB-C332-4604-ADF4-DA88C0501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457FB4-9016-4D2C-AF22-5140D5AC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02457FB4-9016-4D2C-AF22-5140D5ACB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23AB71-DC23-4BAD-9648-6A056E001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7423AB71-DC23-4BAD-9648-6A056E001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868C7D-98E4-4046-8C2D-80B8AD0B0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82868C7D-98E4-4046-8C2D-80B8AD0B0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9436FD-F784-4260-9728-C07D8F777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DE9436FD-F784-4260-9728-C07D8F777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542B27-498D-4637-A229-D949E3266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B9542B27-498D-4637-A229-D949E3266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15CE3D-C73B-4604-BBE0-5B5D615BD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graphicEl>
                                              <a:dgm id="{1515CE3D-C73B-4604-BBE0-5B5D615BD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B3FDDE-DF1B-408F-82DC-B6AEDEE6B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1000"/>
                                        <p:tgtEl>
                                          <p:spTgt spid="10">
                                            <p:graphicEl>
                                              <a:dgm id="{86B3FDDE-DF1B-408F-82DC-B6AEDEE6B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5B421D-893B-4CD9-9E0A-4A651238F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6B5B421D-893B-4CD9-9E0A-4A651238F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FCB66B-00CD-428C-BB0F-0BB9ABD89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0AFCB66B-00CD-428C-BB0F-0BB9ABD89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36FAD3-F7C3-4AF2-AFA4-503E06EE8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dgm id="{6436FAD3-F7C3-4AF2-AFA4-503E06EE8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5EF673-97AF-40A7-887F-D2949339F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1000"/>
                                        <p:tgtEl>
                                          <p:spTgt spid="10">
                                            <p:graphicEl>
                                              <a:dgm id="{EF5EF673-97AF-40A7-887F-D2949339F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6D130A-A2BC-44B0-93B5-6C7F3DFFC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10">
                                            <p:graphicEl>
                                              <a:dgm id="{C36D130A-A2BC-44B0-93B5-6C7F3DFFC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CADE27-ABD0-436F-896F-8EBE17F46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1000"/>
                                        <p:tgtEl>
                                          <p:spTgt spid="10">
                                            <p:graphicEl>
                                              <a:dgm id="{1CCADE27-ABD0-436F-896F-8EBE17F46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91A8EB-205C-456A-9603-6E06633E8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4191A8EB-205C-456A-9603-6E06633E8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DF7D8E-E8A8-4F22-A3ED-348552D89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FEDF7D8E-E8A8-4F22-A3ED-348552D89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02F79E-846B-4A81-9D79-99025207C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10">
                                            <p:graphicEl>
                                              <a:dgm id="{D102F79E-846B-4A81-9D79-99025207C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21" grpId="0" animBg="1"/>
      <p:bldP spid="21" grpId="1" animBg="1"/>
      <p:bldP spid="26" grpId="0"/>
      <p:bldP spid="26" grpId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4027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Details to be matched to allow claim of ITC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:</a:t>
            </a:r>
          </a:p>
          <a:p>
            <a:pPr lvl="1"/>
            <a:r>
              <a:rPr lang="en-IN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GSTIN</a:t>
            </a: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of the supplier; </a:t>
            </a:r>
          </a:p>
          <a:p>
            <a:pPr lvl="1"/>
            <a:r>
              <a:rPr lang="en-IN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GSTIN</a:t>
            </a: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of the recipient; </a:t>
            </a:r>
          </a:p>
          <a:p>
            <a:pPr lvl="1"/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Invoice/ or debit note number</a:t>
            </a:r>
            <a:r>
              <a:rPr lang="en-IN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; </a:t>
            </a:r>
          </a:p>
          <a:p>
            <a:pPr lvl="1"/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Invoice/ or debit note date</a:t>
            </a:r>
            <a:r>
              <a:rPr lang="en-IN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; </a:t>
            </a:r>
          </a:p>
          <a:p>
            <a:pPr lvl="1"/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taxable value; and </a:t>
            </a:r>
          </a:p>
          <a:p>
            <a:pPr lvl="1"/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tax amount: </a:t>
            </a:r>
            <a:endPara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  <a:p>
            <a:pPr lvl="1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If ITC claimed is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less than or equal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to tax paid by supplier, it is treated as matched.</a:t>
            </a:r>
          </a:p>
          <a:p>
            <a:pPr lvl="1"/>
            <a:endParaRPr lang="en-I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Matching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claim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Registration  - </a:t>
            </a:r>
            <a:r>
              <a:rPr lang="en-US" b="1" dirty="0" smtClean="0">
                <a:latin typeface="Corbel" pitchFamily="34" charset="0"/>
              </a:rPr>
              <a:t>Basics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28662" y="1857364"/>
            <a:ext cx="3571900" cy="1928826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36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72000" y="1785926"/>
            <a:ext cx="3571900" cy="1928826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Where</a:t>
            </a:r>
            <a:endParaRPr lang="en-US" sz="36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28662" y="3929066"/>
            <a:ext cx="3571900" cy="1928826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When</a:t>
            </a:r>
            <a:endParaRPr lang="en-US" sz="4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572000" y="3857628"/>
            <a:ext cx="3571900" cy="1928826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endParaRPr lang="en-US" sz="36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Returns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under the Act</a:t>
            </a:r>
            <a:endParaRPr lang="en-IN" dirty="0">
              <a:latin typeface="Corbe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rbel" pitchFamily="34" charset="0"/>
              </a:rPr>
              <a:t>Return to be filed even for NIL supplies.</a:t>
            </a:r>
          </a:p>
          <a:p>
            <a:r>
              <a:rPr lang="en-US" sz="2000" b="1" dirty="0" smtClean="0">
                <a:latin typeface="Corbel" pitchFamily="34" charset="0"/>
              </a:rPr>
              <a:t>Rectification of returns:</a:t>
            </a:r>
          </a:p>
          <a:p>
            <a:pPr lvl="1" algn="just"/>
            <a:r>
              <a:rPr lang="en-US" sz="1600" b="1" dirty="0" smtClean="0">
                <a:latin typeface="Corbel" pitchFamily="34" charset="0"/>
              </a:rPr>
              <a:t>Omission or;</a:t>
            </a:r>
          </a:p>
          <a:p>
            <a:pPr lvl="1" algn="just"/>
            <a:r>
              <a:rPr lang="en-US" sz="1600" b="1" dirty="0" smtClean="0">
                <a:latin typeface="Corbel" pitchFamily="34" charset="0"/>
              </a:rPr>
              <a:t>Furnishing of incorrect particulars</a:t>
            </a:r>
          </a:p>
          <a:p>
            <a:pPr lvl="1" algn="just"/>
            <a:r>
              <a:rPr lang="en-US" sz="1600" dirty="0" smtClean="0">
                <a:latin typeface="Corbel" pitchFamily="34" charset="0"/>
              </a:rPr>
              <a:t>Not as a result of scrutiny, audit, inspection or enforcement activity by the tax authorities.</a:t>
            </a:r>
          </a:p>
          <a:p>
            <a:pPr lvl="1" algn="just"/>
            <a:r>
              <a:rPr lang="en-US" sz="1600" dirty="0" smtClean="0">
                <a:latin typeface="Corbel" pitchFamily="34" charset="0"/>
              </a:rPr>
              <a:t>Tax along with interest is required to be paid.</a:t>
            </a:r>
          </a:p>
          <a:p>
            <a:pPr lvl="1" algn="just"/>
            <a:r>
              <a:rPr lang="en-US" sz="1600" dirty="0" smtClean="0">
                <a:latin typeface="Corbel" pitchFamily="34" charset="0"/>
              </a:rPr>
              <a:t>Allowed before due date of filing return for the month of September of next financial year or actual date of filing of annual return, whichever is earlier.</a:t>
            </a:r>
            <a:endParaRPr lang="en-US" sz="2000" dirty="0" smtClean="0">
              <a:latin typeface="Corbel" pitchFamily="34" charset="0"/>
            </a:endParaRPr>
          </a:p>
          <a:p>
            <a:pPr lvl="1" algn="just"/>
            <a:r>
              <a:rPr lang="en-US" sz="1600" dirty="0" smtClean="0">
                <a:latin typeface="Corbel" pitchFamily="34" charset="0"/>
              </a:rPr>
              <a:t>The recipient shall be eligible to </a:t>
            </a:r>
            <a:r>
              <a:rPr lang="en-US" sz="1600" b="1" dirty="0" smtClean="0">
                <a:latin typeface="Corbel" pitchFamily="34" charset="0"/>
              </a:rPr>
              <a:t>reduce the tax</a:t>
            </a:r>
            <a:r>
              <a:rPr lang="en-US" sz="1600" dirty="0" smtClean="0">
                <a:latin typeface="Corbel" pitchFamily="34" charset="0"/>
              </a:rPr>
              <a:t> added earlier along with interest.</a:t>
            </a:r>
          </a:p>
          <a:p>
            <a:r>
              <a:rPr lang="en-US" sz="2000" dirty="0" smtClean="0">
                <a:latin typeface="Corbel" pitchFamily="34" charset="0"/>
              </a:rPr>
              <a:t>Return is valid only if self assessed </a:t>
            </a:r>
            <a:r>
              <a:rPr lang="en-US" sz="2000" b="1" dirty="0" smtClean="0">
                <a:latin typeface="Corbel" pitchFamily="34" charset="0"/>
              </a:rPr>
              <a:t>tax</a:t>
            </a:r>
            <a:r>
              <a:rPr lang="en-US" sz="2000" dirty="0" smtClean="0">
                <a:latin typeface="Corbel" pitchFamily="34" charset="0"/>
              </a:rPr>
              <a:t> is paid </a:t>
            </a:r>
            <a:r>
              <a:rPr lang="en-US" sz="2000" b="1" dirty="0" smtClean="0">
                <a:latin typeface="Corbel" pitchFamily="34" charset="0"/>
              </a:rPr>
              <a:t>in full</a:t>
            </a:r>
            <a:r>
              <a:rPr lang="en-US" sz="2000" dirty="0" smtClean="0">
                <a:latin typeface="Corbel" pitchFamily="34" charset="0"/>
              </a:rPr>
              <a:t>.</a:t>
            </a:r>
          </a:p>
          <a:p>
            <a:pPr lvl="0"/>
            <a:r>
              <a:rPr lang="en-US" sz="2000" dirty="0" smtClean="0">
                <a:latin typeface="Corbel" pitchFamily="34" charset="0"/>
              </a:rPr>
              <a:t>Late Fee:   	-Regular Return: </a:t>
            </a:r>
            <a:r>
              <a:rPr lang="en-US" sz="2000" dirty="0" err="1" smtClean="0">
                <a:latin typeface="Corbel" pitchFamily="34" charset="0"/>
              </a:rPr>
              <a:t>Rs</a:t>
            </a:r>
            <a:r>
              <a:rPr lang="en-US" sz="2000" dirty="0" smtClean="0">
                <a:latin typeface="Corbel" pitchFamily="34" charset="0"/>
              </a:rPr>
              <a:t> 100/day (Max </a:t>
            </a:r>
            <a:r>
              <a:rPr lang="en-US" sz="2000" dirty="0" err="1" smtClean="0">
                <a:latin typeface="Corbel" pitchFamily="34" charset="0"/>
              </a:rPr>
              <a:t>Rs</a:t>
            </a:r>
            <a:r>
              <a:rPr lang="en-US" sz="2000" dirty="0" smtClean="0">
                <a:latin typeface="Corbel" pitchFamily="34" charset="0"/>
              </a:rPr>
              <a:t>. 5000)</a:t>
            </a:r>
            <a:endParaRPr lang="en-IN" sz="2000" dirty="0" smtClean="0">
              <a:latin typeface="Corbel" pitchFamily="34" charset="0"/>
            </a:endParaRPr>
          </a:p>
          <a:p>
            <a:pPr lvl="3">
              <a:buNone/>
            </a:pPr>
            <a:r>
              <a:rPr lang="en-IN" dirty="0" smtClean="0">
                <a:latin typeface="Corbel" pitchFamily="34" charset="0"/>
              </a:rPr>
              <a:t>		-A</a:t>
            </a:r>
            <a:r>
              <a:rPr lang="en-US" dirty="0" err="1" smtClean="0">
                <a:latin typeface="Corbel" pitchFamily="34" charset="0"/>
              </a:rPr>
              <a:t>nnual</a:t>
            </a:r>
            <a:r>
              <a:rPr lang="en-US" dirty="0" smtClean="0">
                <a:latin typeface="Corbel" pitchFamily="34" charset="0"/>
              </a:rPr>
              <a:t> Return: </a:t>
            </a:r>
            <a:r>
              <a:rPr lang="en-US" dirty="0" err="1" smtClean="0">
                <a:latin typeface="Corbel" pitchFamily="34" charset="0"/>
              </a:rPr>
              <a:t>Rs</a:t>
            </a:r>
            <a:r>
              <a:rPr lang="en-US" dirty="0" smtClean="0">
                <a:latin typeface="Corbel" pitchFamily="34" charset="0"/>
              </a:rPr>
              <a:t> 100/day (0.25% of TO)</a:t>
            </a:r>
            <a:endParaRPr lang="en-IN" dirty="0" smtClean="0">
              <a:latin typeface="Corbel" pitchFamily="34" charset="0"/>
            </a:endParaRPr>
          </a:p>
          <a:p>
            <a:endParaRPr lang="en-IN" sz="20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First &amp; Final </a:t>
            </a:r>
            <a:r>
              <a:rPr lang="en-US" b="1" dirty="0" smtClean="0">
                <a:latin typeface="Corbel" pitchFamily="34" charset="0"/>
              </a:rPr>
              <a:t>Return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1472" y="1500174"/>
          <a:ext cx="792961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Annual </a:t>
            </a:r>
            <a:r>
              <a:rPr lang="en-US" b="1" dirty="0" smtClean="0">
                <a:latin typeface="Corbel" pitchFamily="34" charset="0"/>
              </a:rPr>
              <a:t>Return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1500174"/>
          <a:ext cx="8143932" cy="1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71472" y="3643314"/>
          <a:ext cx="792961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e-comm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3999" cy="50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928662" y="5572140"/>
            <a:ext cx="7643866" cy="642942"/>
          </a:xfrm>
          <a:prstGeom prst="rect">
            <a:avLst/>
          </a:prstGeom>
          <a:solidFill>
            <a:srgbClr val="FFD85D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Corbel" pitchFamily="34" charset="0"/>
              </a:rPr>
              <a:t>Provisions &amp; Related Rules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IN" b="1" dirty="0" smtClean="0">
                <a:latin typeface="Calibri" pitchFamily="34" charset="0"/>
                <a:cs typeface="Calibri" pitchFamily="34" charset="0"/>
              </a:rPr>
              <a:t>E-COMMERCE</a:t>
            </a:r>
            <a:endParaRPr lang="en-IN" dirty="0"/>
          </a:p>
        </p:txBody>
      </p:sp>
      <p:pic>
        <p:nvPicPr>
          <p:cNvPr id="5" name="Picture 4" descr="Heres-Why-Taxi-Haling-Apps-are-Riding-High-on-Experiential-Marke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643230"/>
            <a:ext cx="2428860" cy="1621047"/>
          </a:xfrm>
          <a:prstGeom prst="rect">
            <a:avLst/>
          </a:prstGeom>
        </p:spPr>
      </p:pic>
      <p:pic>
        <p:nvPicPr>
          <p:cNvPr id="6" name="Picture 5" descr="4-best-ecommerce-site-log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2574745" cy="142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868" y="1928802"/>
            <a:ext cx="2214578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MARKET PLACE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5000636"/>
            <a:ext cx="2571768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Third Party Sellers/Service Providers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195364">
            <a:off x="2838268" y="3897884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Listing</a:t>
            </a:r>
            <a:endParaRPr lang="en-IN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>
          <a:xfrm rot="5400000" flipH="1" flipV="1">
            <a:off x="2125248" y="2446728"/>
            <a:ext cx="2357454" cy="275036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72132" y="5000636"/>
            <a:ext cx="2571768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CUSTOMERS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14678" y="5356238"/>
            <a:ext cx="2357454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43306" y="4927610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Shipping</a:t>
            </a:r>
            <a:endParaRPr lang="en-IN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Arrow Connector 21"/>
          <p:cNvCxnSpPr>
            <a:stCxn id="14" idx="0"/>
            <a:endCxn id="7" idx="2"/>
          </p:cNvCxnSpPr>
          <p:nvPr/>
        </p:nvCxnSpPr>
        <p:spPr>
          <a:xfrm rot="16200000" flipV="1">
            <a:off x="4589860" y="2732479"/>
            <a:ext cx="2357454" cy="2178859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955837">
            <a:off x="4863204" y="3730591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Order</a:t>
            </a:r>
            <a:endParaRPr lang="en-IN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3306" y="5429264"/>
            <a:ext cx="1143008" cy="714380"/>
          </a:xfrm>
          <a:prstGeom prst="rect">
            <a:avLst/>
          </a:prstGeom>
          <a:solidFill>
            <a:srgbClr val="7DDD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VAT/CST</a:t>
            </a:r>
          </a:p>
          <a:p>
            <a:pPr algn="ctr"/>
            <a:r>
              <a:rPr lang="en-US" sz="1600" b="1" dirty="0" err="1" smtClean="0">
                <a:solidFill>
                  <a:sysClr val="windowText" lastClr="000000"/>
                </a:solidFill>
              </a:rPr>
              <a:t>Octroi</a:t>
            </a:r>
            <a:endParaRPr lang="en-US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Entry Tax</a:t>
            </a:r>
            <a:endParaRPr lang="en-IN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9195364">
            <a:off x="2481079" y="3469256"/>
            <a:ext cx="1143008" cy="357190"/>
          </a:xfrm>
          <a:prstGeom prst="rect">
            <a:avLst/>
          </a:prstGeom>
          <a:solidFill>
            <a:srgbClr val="7DDD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Service Tax</a:t>
            </a:r>
            <a:endParaRPr lang="en-IN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3306" y="6215082"/>
            <a:ext cx="1143008" cy="357190"/>
          </a:xfrm>
          <a:prstGeom prst="rect">
            <a:avLst/>
          </a:prstGeom>
          <a:solidFill>
            <a:srgbClr val="7DDD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Service Tax</a:t>
            </a:r>
            <a:endParaRPr lang="en-IN" sz="1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Corbel" pitchFamily="34" charset="0"/>
                <a:cs typeface="Calibri" pitchFamily="34" charset="0"/>
              </a:rPr>
              <a:t>WHAT IS E-COMMERCE</a:t>
            </a:r>
            <a:r>
              <a:rPr lang="is-IS" b="1" dirty="0" smtClean="0">
                <a:latin typeface="Corbel" pitchFamily="34" charset="0"/>
                <a:cs typeface="Calibri" pitchFamily="34" charset="0"/>
              </a:rPr>
              <a:t> ?</a:t>
            </a:r>
            <a:endParaRPr lang="en-IN" dirty="0">
              <a:latin typeface="Corbe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Corbel" pitchFamily="34" charset="0"/>
                <a:cs typeface="Calibri" pitchFamily="34" charset="0"/>
              </a:rPr>
              <a:t>Higher </a:t>
            </a:r>
            <a:r>
              <a:rPr lang="en-IN" b="1" dirty="0" smtClean="0">
                <a:latin typeface="Corbel" pitchFamily="34" charset="0"/>
                <a:cs typeface="Calibri" pitchFamily="34" charset="0"/>
              </a:rPr>
              <a:t>Regulations</a:t>
            </a:r>
            <a:endParaRPr lang="en-IN" dirty="0">
              <a:latin typeface="Corbe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Corbel" pitchFamily="34" charset="0"/>
                <a:cs typeface="Calibri" pitchFamily="34" charset="0"/>
              </a:rPr>
              <a:t>Registration </a:t>
            </a:r>
            <a:r>
              <a:rPr lang="en-IN" b="1" dirty="0" smtClean="0">
                <a:latin typeface="Corbel" pitchFamily="34" charset="0"/>
                <a:cs typeface="Calibri" pitchFamily="34" charset="0"/>
              </a:rPr>
              <a:t>Requirements</a:t>
            </a:r>
            <a:endParaRPr lang="en-IN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Corbel" pitchFamily="34" charset="0"/>
                <a:cs typeface="Calibri" pitchFamily="34" charset="0"/>
              </a:rPr>
              <a:t>E-commerce operator</a:t>
            </a:r>
            <a:r>
              <a:rPr lang="en-IN" sz="2400" dirty="0" smtClean="0">
                <a:latin typeface="Corbel" pitchFamily="34" charset="0"/>
                <a:cs typeface="Calibri" pitchFamily="34" charset="0"/>
              </a:rPr>
              <a:t> must register, irrespective of turnover. Benefit of basic threshold not available.</a:t>
            </a:r>
          </a:p>
          <a:p>
            <a:pPr marL="971550" lvl="1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Corbel" pitchFamily="34" charset="0"/>
                <a:cs typeface="Calibri" pitchFamily="34" charset="0"/>
              </a:rPr>
              <a:t>Supplier,</a:t>
            </a:r>
            <a:r>
              <a:rPr lang="en-IN" sz="2400" dirty="0" smtClean="0">
                <a:latin typeface="Corbel" pitchFamily="34" charset="0"/>
                <a:cs typeface="Calibri" pitchFamily="34" charset="0"/>
              </a:rPr>
              <a:t> supplying through e-commerce operator must also register, irrespective of threshold.</a:t>
            </a:r>
            <a:endParaRPr lang="en-IN" sz="2000" dirty="0" smtClean="0">
              <a:latin typeface="Corbel" pitchFamily="34" charset="0"/>
              <a:cs typeface="Calibri" pitchFamily="34" charset="0"/>
            </a:endParaRPr>
          </a:p>
          <a:p>
            <a:pPr marL="971550" lvl="1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orbel" pitchFamily="34" charset="0"/>
                <a:cs typeface="Calibri" pitchFamily="34" charset="0"/>
              </a:rPr>
              <a:t>Both operator and suppliers are not eligible for composition.</a:t>
            </a:r>
          </a:p>
          <a:p>
            <a:endParaRPr lang="en-IN" sz="2400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Corbel" pitchFamily="34" charset="0"/>
                <a:cs typeface="Calibri" pitchFamily="34" charset="0"/>
              </a:rPr>
              <a:t>Collection </a:t>
            </a:r>
            <a:r>
              <a:rPr lang="en-IN" b="1" dirty="0" smtClean="0">
                <a:latin typeface="Corbel" pitchFamily="34" charset="0"/>
                <a:cs typeface="Calibri" pitchFamily="34" charset="0"/>
              </a:rPr>
              <a:t>of Tax</a:t>
            </a:r>
            <a:endParaRPr lang="en-IN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7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Every electronic commerce operator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not being an agent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shall collect an amount at such rate not exceeding </a:t>
            </a:r>
            <a:r>
              <a:rPr lang="en-US" sz="2000" b="1" dirty="0" smtClean="0">
                <a:latin typeface="Corbel" pitchFamily="34" charset="0"/>
              </a:rPr>
              <a:t>1% 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of the </a:t>
            </a:r>
            <a:r>
              <a:rPr lang="en-US" sz="2000" b="1" dirty="0" smtClean="0">
                <a:latin typeface="Corbel" pitchFamily="34" charset="0"/>
              </a:rPr>
              <a:t>net value </a:t>
            </a:r>
            <a:r>
              <a:rPr lang="en-US" sz="2000" dirty="0" smtClean="0">
                <a:latin typeface="Corbel" pitchFamily="34" charset="0"/>
              </a:rPr>
              <a:t>of</a:t>
            </a:r>
            <a:r>
              <a:rPr lang="en-US" sz="2000" b="1" dirty="0" smtClean="0">
                <a:latin typeface="Corbel" pitchFamily="34" charset="0"/>
              </a:rPr>
              <a:t> </a:t>
            </a:r>
            <a:r>
              <a:rPr lang="en-US" sz="2000" b="1" u="sng" dirty="0" smtClean="0">
                <a:latin typeface="Corbel" pitchFamily="34" charset="0"/>
              </a:rPr>
              <a:t>taxable supplies</a:t>
            </a:r>
            <a:r>
              <a:rPr lang="en-US" sz="2000" u="sng" dirty="0" smtClean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made through it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where the consideration is to be </a:t>
            </a:r>
            <a:r>
              <a:rPr lang="en-US" sz="2000" b="1" dirty="0" smtClean="0">
                <a:latin typeface="Corbel" pitchFamily="34" charset="0"/>
              </a:rPr>
              <a:t>collected by the operator.</a:t>
            </a:r>
          </a:p>
          <a:p>
            <a:pPr algn="just">
              <a:buNone/>
            </a:pPr>
            <a:endParaRPr lang="en-US" sz="2400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n-US" sz="2400" dirty="0" smtClean="0">
                <a:latin typeface="Corbel" pitchFamily="34" charset="0"/>
              </a:rPr>
              <a:t>‘Net value of taxable supplies’ means the aggregate value of taxable supplies other than services notified under sub-section (5) of section 9, made during any month by all registered persons through the operator </a:t>
            </a:r>
            <a:r>
              <a:rPr lang="en-US" sz="2400" b="1" dirty="0" smtClean="0">
                <a:latin typeface="Corbel" pitchFamily="34" charset="0"/>
              </a:rPr>
              <a:t>reduced by </a:t>
            </a:r>
            <a:r>
              <a:rPr lang="en-US" sz="2400" dirty="0" smtClean="0">
                <a:latin typeface="Corbel" pitchFamily="34" charset="0"/>
              </a:rPr>
              <a:t>the aggregate value of taxable supplies returned to the suppliers during the said month.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Corbel" pitchFamily="34" charset="0"/>
                <a:cs typeface="Calibri" pitchFamily="34" charset="0"/>
              </a:rPr>
              <a:t>Duties of an e-Commerce Operator</a:t>
            </a:r>
            <a:endParaRPr lang="en-IN" dirty="0">
              <a:latin typeface="Corbel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85720" y="1428736"/>
          <a:ext cx="857256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285720" y="1357298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1928794" y="6457890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Liability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to Register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8084A70-0819-4634-A479-D77F0E5B5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9E9A423-54AC-4BB8-8071-BF89FC00F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A85E700-B72C-41B3-95E9-F4D6EE7A9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5F2A8C2-E58E-443B-A986-04F5C1219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9D283-BC07-4AFB-A978-BDED542C4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56811D3-86CB-4068-B9E0-1B6A52187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96ED2D1-ACB1-4EBE-B8B9-41B23446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0133FE6-AB58-4EEE-8194-B84715C66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1AD357-27E9-448A-B5BF-2DCEEC6CC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C4269F6-754A-4132-A569-8C4FF2F9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B822C19-A7A5-4608-B346-92ACA550B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DE4D568-F54B-496B-A3FC-28FC3A70F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12AEA9-D11A-4E97-9406-FDAB61D06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Matching of </a:t>
            </a:r>
            <a:r>
              <a:rPr lang="en-US" b="1" dirty="0" smtClean="0">
                <a:latin typeface="Corbel" pitchFamily="34" charset="0"/>
              </a:rPr>
              <a:t>details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  <a:buSzPct val="75000"/>
              <a:buFont typeface="Wingdings" pitchFamily="2" charset="2"/>
              <a:buChar char="q"/>
            </a:pPr>
            <a:r>
              <a:rPr lang="en-IN" sz="2400" dirty="0" smtClean="0">
                <a:latin typeface="Corbel" pitchFamily="34" charset="0"/>
                <a:cs typeface="Calibri" pitchFamily="34" charset="0"/>
              </a:rPr>
              <a:t>Details of outward supplies in electronic statement of operator and of actual supplier will be matched.</a:t>
            </a:r>
          </a:p>
          <a:p>
            <a:pPr marL="914400" indent="-457200" algn="just">
              <a:spcAft>
                <a:spcPts val="600"/>
              </a:spcAft>
              <a:buSzPct val="75000"/>
            </a:pPr>
            <a:r>
              <a:rPr lang="en-IN" sz="2400" dirty="0" smtClean="0">
                <a:latin typeface="Corbel" pitchFamily="34" charset="0"/>
                <a:cs typeface="Calibri" pitchFamily="34" charset="0"/>
              </a:rPr>
              <a:t>in case of mismatch in details - discrepancy shall be  communicated to both</a:t>
            </a:r>
            <a:r>
              <a:rPr lang="en-IN" sz="2400" i="1" dirty="0" smtClean="0">
                <a:latin typeface="Corbel" pitchFamily="34" charset="0"/>
                <a:cs typeface="Calibri" pitchFamily="34" charset="0"/>
              </a:rPr>
              <a:t> (e-com operator &amp; supplier)</a:t>
            </a:r>
          </a:p>
          <a:p>
            <a:pPr marL="914400" indent="-457200" algn="just">
              <a:spcAft>
                <a:spcPts val="600"/>
              </a:spcAft>
              <a:buSzPct val="75000"/>
            </a:pPr>
            <a:r>
              <a:rPr lang="en-IN" sz="2400" dirty="0" smtClean="0">
                <a:latin typeface="Corbel" pitchFamily="34" charset="0"/>
                <a:cs typeface="Calibri" pitchFamily="34" charset="0"/>
              </a:rPr>
              <a:t>if mismatch not rectified by actual supplier or operator - output liability of supplier to be enhanced.</a:t>
            </a:r>
          </a:p>
          <a:p>
            <a:endParaRPr lang="en-IN" sz="2400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Corbel" pitchFamily="34" charset="0"/>
                <a:cs typeface="Calibri" pitchFamily="34" charset="0"/>
              </a:rPr>
              <a:t>Payment </a:t>
            </a:r>
            <a:r>
              <a:rPr lang="en-IN" b="1" dirty="0" smtClean="0">
                <a:latin typeface="Corbel" pitchFamily="34" charset="0"/>
                <a:cs typeface="Calibri" pitchFamily="34" charset="0"/>
              </a:rPr>
              <a:t>of Taxes</a:t>
            </a:r>
            <a:endParaRPr lang="en-IN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3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Corbel" pitchFamily="34" charset="0"/>
                <a:cs typeface="Calibri" pitchFamily="34" charset="0"/>
              </a:rPr>
              <a:t>Pay Tax on: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orbel" pitchFamily="34" charset="0"/>
                <a:cs typeface="Calibri" pitchFamily="34" charset="0"/>
              </a:rPr>
              <a:t>Its own supplies of goods/services to customers/suppliers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orbel" pitchFamily="34" charset="0"/>
                <a:cs typeface="Calibri" pitchFamily="34" charset="0"/>
              </a:rPr>
              <a:t>Supplies by other persons of certain notified services through e-commerce operator </a:t>
            </a:r>
            <a:r>
              <a:rPr lang="en-US" sz="2400" dirty="0" smtClean="0">
                <a:latin typeface="Corbel" pitchFamily="34" charset="0"/>
                <a:cs typeface="Calibri" pitchFamily="34" charset="0"/>
              </a:rPr>
              <a:t>(similar to an </a:t>
            </a:r>
            <a:r>
              <a:rPr lang="en-US" sz="2400" b="1" dirty="0" smtClean="0">
                <a:latin typeface="Corbel" pitchFamily="34" charset="0"/>
                <a:cs typeface="Calibri" pitchFamily="34" charset="0"/>
              </a:rPr>
              <a:t>aggregator under Service Tax)</a:t>
            </a:r>
            <a:endParaRPr lang="en-IN" sz="2400" dirty="0" smtClean="0">
              <a:latin typeface="Corbel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600"/>
              </a:spcBef>
              <a:buSzPct val="75000"/>
              <a:buFont typeface="Wingdings" pitchFamily="2" charset="2"/>
              <a:buChar char="q"/>
            </a:pPr>
            <a:r>
              <a:rPr lang="en-US" sz="2400" dirty="0" smtClean="0">
                <a:latin typeface="Corbel" pitchFamily="34" charset="0"/>
                <a:cs typeface="Calibri" pitchFamily="34" charset="0"/>
              </a:rPr>
              <a:t>If e-com operator does not have physical presence in taxable territory, then representative of e-commerce operator liable to pay tax</a:t>
            </a:r>
          </a:p>
          <a:p>
            <a:pPr marL="457200" indent="-457200" algn="just">
              <a:spcBef>
                <a:spcPts val="600"/>
              </a:spcBef>
              <a:buSzPct val="75000"/>
              <a:buFont typeface="Wingdings" pitchFamily="2" charset="2"/>
              <a:buChar char="q"/>
            </a:pPr>
            <a:r>
              <a:rPr lang="en-US" sz="2400" dirty="0" smtClean="0">
                <a:latin typeface="Corbel" pitchFamily="34" charset="0"/>
                <a:cs typeface="Calibri" pitchFamily="34" charset="0"/>
              </a:rPr>
              <a:t>If no physical presence and also no representative, then a person must be appointed by e-commerce operator and this person liable to pay tax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Corbel" pitchFamily="34" charset="0"/>
                <a:cs typeface="Calibri" pitchFamily="34" charset="0"/>
              </a:rPr>
              <a:t>Furnishing </a:t>
            </a:r>
            <a:r>
              <a:rPr lang="en-IN" b="1" dirty="0" smtClean="0">
                <a:latin typeface="Corbel" pitchFamily="34" charset="0"/>
                <a:cs typeface="Calibri" pitchFamily="34" charset="0"/>
              </a:rPr>
              <a:t>of Information</a:t>
            </a:r>
            <a:endParaRPr lang="en-IN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spcAft>
                <a:spcPts val="600"/>
              </a:spcAft>
              <a:buSzPct val="75000"/>
              <a:buFont typeface="Wingdings" pitchFamily="2" charset="2"/>
              <a:buChar char="q"/>
            </a:pPr>
            <a:r>
              <a:rPr lang="en-IN" sz="2000" dirty="0" smtClean="0">
                <a:latin typeface="Corbel" pitchFamily="34" charset="0"/>
                <a:cs typeface="Calibri" pitchFamily="34" charset="0"/>
              </a:rPr>
              <a:t>Furnish additional information within time bound manner relating to:</a:t>
            </a:r>
          </a:p>
          <a:p>
            <a:pPr marL="857250" lvl="1" indent="-457200" algn="just">
              <a:spcAft>
                <a:spcPts val="600"/>
              </a:spcAft>
              <a:buSzPct val="75000"/>
              <a:buFont typeface="Arial" pitchFamily="34" charset="0"/>
              <a:buChar char="•"/>
            </a:pPr>
            <a:r>
              <a:rPr lang="en-IN" sz="2000" dirty="0" smtClean="0">
                <a:latin typeface="Corbel" pitchFamily="34" charset="0"/>
                <a:cs typeface="Calibri" pitchFamily="34" charset="0"/>
              </a:rPr>
              <a:t>Supplies of goods or services effected  through such operator during any period;</a:t>
            </a:r>
          </a:p>
          <a:p>
            <a:pPr marL="857250" lvl="1" indent="-457200" algn="just">
              <a:spcAft>
                <a:spcPts val="600"/>
              </a:spcAft>
              <a:buSzPct val="75000"/>
              <a:buFont typeface="Arial" pitchFamily="34" charset="0"/>
              <a:buChar char="•"/>
            </a:pPr>
            <a:r>
              <a:rPr lang="en-IN" sz="2000" dirty="0" smtClean="0">
                <a:latin typeface="Corbel" pitchFamily="34" charset="0"/>
                <a:cs typeface="Calibri" pitchFamily="34" charset="0"/>
              </a:rPr>
              <a:t>Stock of goods of suppliers held in operator managed </a:t>
            </a:r>
            <a:r>
              <a:rPr lang="en-IN" sz="2000" dirty="0" err="1" smtClean="0">
                <a:latin typeface="Corbel" pitchFamily="34" charset="0"/>
                <a:cs typeface="Calibri" pitchFamily="34" charset="0"/>
              </a:rPr>
              <a:t>godowns</a:t>
            </a:r>
            <a:r>
              <a:rPr lang="en-IN" sz="2000" dirty="0" smtClean="0">
                <a:latin typeface="Corbel" pitchFamily="34" charset="0"/>
                <a:cs typeface="Calibri" pitchFamily="34" charset="0"/>
              </a:rPr>
              <a:t>.</a:t>
            </a:r>
          </a:p>
          <a:p>
            <a:pPr marL="857250" lvl="1" indent="-457200" algn="just">
              <a:spcAft>
                <a:spcPts val="600"/>
              </a:spcAft>
              <a:buSzPct val="75000"/>
              <a:buNone/>
            </a:pPr>
            <a:r>
              <a:rPr lang="en-IN" sz="2000" dirty="0" smtClean="0">
                <a:latin typeface="Corbel" pitchFamily="34" charset="0"/>
                <a:cs typeface="Calibri" pitchFamily="34" charset="0"/>
              </a:rPr>
              <a:t>Information to be furnished within </a:t>
            </a:r>
            <a:r>
              <a:rPr lang="en-IN" sz="2000" b="1" dirty="0" smtClean="0">
                <a:latin typeface="Corbel" pitchFamily="34" charset="0"/>
                <a:cs typeface="Calibri" pitchFamily="34" charset="0"/>
              </a:rPr>
              <a:t>15 working days</a:t>
            </a:r>
            <a:r>
              <a:rPr lang="en-IN" sz="2000" dirty="0" smtClean="0">
                <a:latin typeface="Corbel" pitchFamily="34" charset="0"/>
                <a:cs typeface="Calibri" pitchFamily="34" charset="0"/>
              </a:rPr>
              <a:t>.</a:t>
            </a:r>
          </a:p>
          <a:p>
            <a:pPr marL="857250" lvl="1" indent="-457200" algn="just">
              <a:spcAft>
                <a:spcPts val="600"/>
              </a:spcAft>
              <a:buSzPct val="75000"/>
              <a:buNone/>
            </a:pPr>
            <a:r>
              <a:rPr lang="en-IN" sz="2000" dirty="0" smtClean="0">
                <a:latin typeface="Corbel" pitchFamily="34" charset="0"/>
                <a:cs typeface="Calibri" pitchFamily="34" charset="0"/>
              </a:rPr>
              <a:t>Failure will be liable with penalty up to </a:t>
            </a:r>
            <a:r>
              <a:rPr lang="en-IN" sz="2000" b="1" dirty="0" smtClean="0">
                <a:latin typeface="Corbel" pitchFamily="34" charset="0"/>
                <a:cs typeface="Calibri" pitchFamily="34" charset="0"/>
              </a:rPr>
              <a:t>Rs. 25,000</a:t>
            </a:r>
            <a:r>
              <a:rPr lang="en-IN" sz="2000" dirty="0" smtClean="0">
                <a:latin typeface="Corbel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571744"/>
            <a:ext cx="9144000" cy="3000396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14481" y="2357430"/>
            <a:ext cx="6607705" cy="36503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CHETAN OSWAL &amp; ASSOCIATES</a:t>
            </a:r>
            <a:br>
              <a:rPr kumimoji="0" lang="en-US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Chartered Accountants</a:t>
            </a:r>
            <a:r>
              <a:rPr kumimoji="0" lang="en-US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ca.chetanoswal@gmail.com</a:t>
            </a:r>
            <a:br>
              <a:rPr kumimoji="0" lang="en-US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9890828242</a:t>
            </a:r>
            <a:br>
              <a:rPr kumimoji="0" lang="en-US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twitter: </a:t>
            </a:r>
            <a:r>
              <a:rPr kumimoji="0" lang="en-US" sz="2800" b="0" i="0" u="none" strike="noStrike" kern="1200" cap="none" spc="0" normalizeH="0" baseline="0" noProof="0" dirty="0" err="1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cachetanoswal</a:t>
            </a:r>
            <a:endParaRPr kumimoji="0" lang="en-US" sz="2800" b="0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pple-touch-icon-192x1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500570"/>
            <a:ext cx="755176" cy="755176"/>
          </a:xfrm>
          <a:prstGeom prst="rect">
            <a:avLst/>
          </a:prstGeom>
        </p:spPr>
      </p:pic>
      <p:pic>
        <p:nvPicPr>
          <p:cNvPr id="5" name="Picture 4" descr="l20766-whatsapp-icon-logo-644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214818"/>
            <a:ext cx="428628" cy="42862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714356"/>
            <a:ext cx="2337206" cy="177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Exceeding </a:t>
            </a:r>
            <a:r>
              <a:rPr lang="en-US" b="1" dirty="0" smtClean="0">
                <a:latin typeface="Corbel" pitchFamily="34" charset="0"/>
              </a:rPr>
              <a:t>Turnover</a:t>
            </a:r>
            <a:endParaRPr lang="en-IN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043890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b="1" dirty="0" smtClean="0">
                <a:latin typeface="Corbel" pitchFamily="34" charset="0"/>
              </a:rPr>
              <a:t>Registration on exceeding turnover:</a:t>
            </a:r>
            <a:endParaRPr lang="en-IN" sz="2000" b="1" dirty="0" smtClean="0">
              <a:latin typeface="Corbel" pitchFamily="34" charset="0"/>
            </a:endParaRPr>
          </a:p>
          <a:p>
            <a:pPr algn="just"/>
            <a:r>
              <a:rPr lang="en-IN" sz="2000" dirty="0" smtClean="0">
                <a:latin typeface="Corbel" pitchFamily="34" charset="0"/>
              </a:rPr>
              <a:t>Every </a:t>
            </a:r>
            <a:r>
              <a:rPr lang="en-IN" sz="2000" b="1" dirty="0" smtClean="0">
                <a:latin typeface="Corbel" pitchFamily="34" charset="0"/>
              </a:rPr>
              <a:t>supplier</a:t>
            </a:r>
            <a:r>
              <a:rPr lang="en-IN" sz="2000" dirty="0" smtClean="0">
                <a:latin typeface="Corbel" pitchFamily="34" charset="0"/>
              </a:rPr>
              <a:t> </a:t>
            </a:r>
          </a:p>
          <a:p>
            <a:pPr algn="just"/>
            <a:r>
              <a:rPr lang="en-IN" sz="2000" b="1" dirty="0" smtClean="0">
                <a:latin typeface="Corbel" pitchFamily="34" charset="0"/>
              </a:rPr>
              <a:t>shall be </a:t>
            </a:r>
            <a:r>
              <a:rPr lang="en-IN" sz="2000" dirty="0" smtClean="0">
                <a:latin typeface="Corbel" pitchFamily="34" charset="0"/>
              </a:rPr>
              <a:t>liable to be registered under this Act </a:t>
            </a:r>
          </a:p>
          <a:p>
            <a:pPr algn="just"/>
            <a:r>
              <a:rPr lang="en-IN" sz="2000" b="1" dirty="0" smtClean="0">
                <a:latin typeface="Corbel" pitchFamily="34" charset="0"/>
              </a:rPr>
              <a:t>in</a:t>
            </a:r>
            <a:r>
              <a:rPr lang="en-IN" sz="2000" dirty="0" smtClean="0">
                <a:latin typeface="Corbel" pitchFamily="34" charset="0"/>
              </a:rPr>
              <a:t> the State or Union territory, other than special category States,</a:t>
            </a:r>
          </a:p>
          <a:p>
            <a:pPr algn="just"/>
            <a:r>
              <a:rPr lang="en-IN" sz="2000" b="1" dirty="0" smtClean="0">
                <a:solidFill>
                  <a:srgbClr val="FF0000"/>
                </a:solidFill>
                <a:latin typeface="Corbel" pitchFamily="34" charset="0"/>
              </a:rPr>
              <a:t>from where </a:t>
            </a:r>
            <a:r>
              <a:rPr lang="en-IN" sz="2000" b="1" u="sng" dirty="0" smtClean="0">
                <a:latin typeface="Corbel" pitchFamily="34" charset="0"/>
              </a:rPr>
              <a:t>he makes a taxable supply of goods or services or both</a:t>
            </a:r>
            <a:r>
              <a:rPr lang="en-IN" sz="2000" dirty="0" smtClean="0">
                <a:latin typeface="Corbel" pitchFamily="34" charset="0"/>
              </a:rPr>
              <a:t>, </a:t>
            </a:r>
          </a:p>
          <a:p>
            <a:pPr algn="just"/>
            <a:r>
              <a:rPr lang="en-IN" sz="2000" dirty="0" smtClean="0">
                <a:latin typeface="Corbel" pitchFamily="34" charset="0"/>
              </a:rPr>
              <a:t>if his </a:t>
            </a:r>
            <a:r>
              <a:rPr lang="en-IN" sz="2000" b="1" dirty="0" smtClean="0">
                <a:solidFill>
                  <a:srgbClr val="FF0000"/>
                </a:solidFill>
                <a:latin typeface="Corbel" pitchFamily="34" charset="0"/>
              </a:rPr>
              <a:t>aggregate turnover</a:t>
            </a:r>
            <a:r>
              <a:rPr lang="en-IN" sz="2000" dirty="0" smtClean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IN" sz="2000" dirty="0" smtClean="0">
                <a:latin typeface="Corbel" pitchFamily="34" charset="0"/>
              </a:rPr>
              <a:t>in a financial year exceeds </a:t>
            </a:r>
            <a:r>
              <a:rPr lang="en-IN" sz="2000" b="1" u="sng" dirty="0" err="1" smtClean="0">
                <a:solidFill>
                  <a:srgbClr val="FF0000"/>
                </a:solidFill>
                <a:latin typeface="Corbel" pitchFamily="34" charset="0"/>
              </a:rPr>
              <a:t>Rs</a:t>
            </a:r>
            <a:r>
              <a:rPr lang="en-IN" sz="2000" b="1" u="sng" dirty="0" smtClean="0">
                <a:solidFill>
                  <a:srgbClr val="FF0000"/>
                </a:solidFill>
                <a:latin typeface="Corbel" pitchFamily="34" charset="0"/>
              </a:rPr>
              <a:t>. 20 lakh</a:t>
            </a:r>
            <a:r>
              <a:rPr lang="en-IN" sz="2000" dirty="0" smtClean="0">
                <a:latin typeface="Corbel" pitchFamily="34" charset="0"/>
              </a:rPr>
              <a:t>;</a:t>
            </a:r>
          </a:p>
          <a:p>
            <a:pPr algn="just">
              <a:buNone/>
            </a:pPr>
            <a:endParaRPr lang="en-IN" sz="2000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n-IN" sz="2000" dirty="0" smtClean="0">
                <a:latin typeface="Corbel" pitchFamily="34" charset="0"/>
              </a:rPr>
              <a:t>Provided that where such person makes taxable supplies of goods or services or both </a:t>
            </a:r>
            <a:r>
              <a:rPr lang="en-IN" sz="2000" b="1" dirty="0" smtClean="0">
                <a:solidFill>
                  <a:srgbClr val="FF0000"/>
                </a:solidFill>
                <a:latin typeface="Corbel" pitchFamily="34" charset="0"/>
              </a:rPr>
              <a:t>from any </a:t>
            </a:r>
            <a:r>
              <a:rPr lang="en-IN" sz="2000" dirty="0" smtClean="0">
                <a:latin typeface="Corbel" pitchFamily="34" charset="0"/>
              </a:rPr>
              <a:t>of the </a:t>
            </a:r>
            <a:r>
              <a:rPr lang="en-IN" sz="2000" b="1" dirty="0" smtClean="0">
                <a:latin typeface="Corbel" pitchFamily="34" charset="0"/>
              </a:rPr>
              <a:t>special category states</a:t>
            </a:r>
            <a:r>
              <a:rPr lang="en-IN" sz="2000" dirty="0" smtClean="0">
                <a:latin typeface="Corbel" pitchFamily="34" charset="0"/>
              </a:rPr>
              <a:t>, he  shall be liable to be registered if his </a:t>
            </a:r>
            <a:r>
              <a:rPr lang="en-IN" sz="2000" b="1" dirty="0" smtClean="0">
                <a:latin typeface="Corbel" pitchFamily="34" charset="0"/>
              </a:rPr>
              <a:t>aggregate turnover </a:t>
            </a:r>
            <a:r>
              <a:rPr lang="en-IN" sz="2000" dirty="0" smtClean="0">
                <a:latin typeface="Corbel" pitchFamily="34" charset="0"/>
              </a:rPr>
              <a:t>in a financial year exceeds </a:t>
            </a:r>
            <a:r>
              <a:rPr lang="en-IN" sz="2000" b="1" u="sng" dirty="0" err="1" smtClean="0">
                <a:solidFill>
                  <a:srgbClr val="FF0000"/>
                </a:solidFill>
                <a:latin typeface="Corbel" pitchFamily="34" charset="0"/>
              </a:rPr>
              <a:t>Rs</a:t>
            </a:r>
            <a:r>
              <a:rPr lang="en-IN" sz="2000" b="1" u="sng" dirty="0" smtClean="0">
                <a:solidFill>
                  <a:srgbClr val="FF0000"/>
                </a:solidFill>
                <a:latin typeface="Corbel" pitchFamily="34" charset="0"/>
              </a:rPr>
              <a:t>. 10 lakh</a:t>
            </a:r>
            <a:r>
              <a:rPr lang="en-IN" sz="2000" dirty="0" smtClean="0">
                <a:latin typeface="Corbel" pitchFamily="34" charset="0"/>
              </a:rPr>
              <a:t>.</a:t>
            </a:r>
            <a:endParaRPr lang="en-IN" sz="2000" dirty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5" y="6457892"/>
            <a:ext cx="450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© 2017 Chetan Oswal &amp; Associates, Chartered Accountants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72430" y="0"/>
            <a:ext cx="1071570" cy="10715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48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0" y="428604"/>
            <a:ext cx="1285852" cy="78584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DDD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Who</a:t>
            </a:r>
            <a:endParaRPr lang="en-US" sz="200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lvl="0"/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Aggregate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turnover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58175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5"/>
          <p:cNvGrpSpPr/>
          <p:nvPr/>
        </p:nvGrpSpPr>
        <p:grpSpPr>
          <a:xfrm>
            <a:off x="3000364" y="6377899"/>
            <a:ext cx="3180687" cy="480101"/>
            <a:chOff x="0" y="4520523"/>
            <a:chExt cx="3180687" cy="480101"/>
          </a:xfrm>
          <a:noFill/>
        </p:grpSpPr>
        <p:sp>
          <p:nvSpPr>
            <p:cNvPr id="7" name="Rounded Rectangle 6"/>
            <p:cNvSpPr/>
            <p:nvPr/>
          </p:nvSpPr>
          <p:spPr>
            <a:xfrm>
              <a:off x="0" y="4520523"/>
              <a:ext cx="3180687" cy="48010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4062" y="4534585"/>
              <a:ext cx="3152563" cy="451977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" pitchFamily="34" charset="0"/>
                </a:rPr>
                <a:t>to be computed on </a:t>
              </a:r>
              <a:r>
                <a:rPr lang="en-IN" sz="16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" pitchFamily="34" charset="0"/>
                </a:rPr>
                <a:t>all India basis</a:t>
              </a:r>
              <a:r>
                <a:rPr lang="en-IN" sz="16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" pitchFamily="34" charset="0"/>
                </a:rPr>
                <a:t> </a:t>
              </a:r>
            </a:p>
          </p:txBody>
        </p:sp>
      </p:grpSp>
      <p:sp>
        <p:nvSpPr>
          <p:cNvPr id="9" name="Line Callout 1 8"/>
          <p:cNvSpPr/>
          <p:nvPr/>
        </p:nvSpPr>
        <p:spPr>
          <a:xfrm flipH="1">
            <a:off x="0" y="3714752"/>
            <a:ext cx="2214546" cy="214314"/>
          </a:xfrm>
          <a:prstGeom prst="borderCallout1">
            <a:avLst>
              <a:gd name="adj1" fmla="val 47514"/>
              <a:gd name="adj2" fmla="val -2802"/>
              <a:gd name="adj3" fmla="val -25498"/>
              <a:gd name="adj4" fmla="val -3392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Includes non taxable supply</a:t>
            </a:r>
            <a:endParaRPr lang="en-IN" sz="1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</Template>
  <TotalTime>4397</TotalTime>
  <Words>5979</Words>
  <Application>Microsoft Office PowerPoint</Application>
  <PresentationFormat>On-screen Show (4:3)</PresentationFormat>
  <Paragraphs>841</Paragraphs>
  <Slides>73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Slide 1</vt:lpstr>
      <vt:lpstr>Flow of Presentation</vt:lpstr>
      <vt:lpstr>Slide 3</vt:lpstr>
      <vt:lpstr>Registration  - Flow of Contents</vt:lpstr>
      <vt:lpstr>Registration  - Basics</vt:lpstr>
      <vt:lpstr>Registration  - Basics</vt:lpstr>
      <vt:lpstr>Slide 7</vt:lpstr>
      <vt:lpstr>Exceeding Turnover</vt:lpstr>
      <vt:lpstr>Aggregate turnover</vt:lpstr>
      <vt:lpstr>Location of Supplier – Goods Place of Business</vt:lpstr>
      <vt:lpstr>Location of Supplier - Services</vt:lpstr>
      <vt:lpstr>Liability to Register – Transfer of business</vt:lpstr>
      <vt:lpstr>Liability to Register – Restructuring  </vt:lpstr>
      <vt:lpstr>Voluntary Registration</vt:lpstr>
      <vt:lpstr>Suo moto Registration</vt:lpstr>
      <vt:lpstr>Compulsory Registration</vt:lpstr>
      <vt:lpstr>Compulsory Registration</vt:lpstr>
      <vt:lpstr>Optional Registration</vt:lpstr>
      <vt:lpstr>Examples</vt:lpstr>
      <vt:lpstr>Not liable to Register</vt:lpstr>
      <vt:lpstr>Liability to Register</vt:lpstr>
      <vt:lpstr>Procedure for Registration</vt:lpstr>
      <vt:lpstr>Procedure for Registration</vt:lpstr>
      <vt:lpstr>Slide 24</vt:lpstr>
      <vt:lpstr>Slide 25</vt:lpstr>
      <vt:lpstr>Unique Identity Number</vt:lpstr>
      <vt:lpstr>Casual Taxable Person, Non Resident</vt:lpstr>
      <vt:lpstr>Amendment in Registration</vt:lpstr>
      <vt:lpstr>Cancellation of Registration</vt:lpstr>
      <vt:lpstr>Cancellation of Registration</vt:lpstr>
      <vt:lpstr>Cancellation of Registration</vt:lpstr>
      <vt:lpstr>Cancellation of Registration</vt:lpstr>
      <vt:lpstr>Cancellation of Registration</vt:lpstr>
      <vt:lpstr>Revocation of Cancellation</vt:lpstr>
      <vt:lpstr>Penal Provisions</vt:lpstr>
      <vt:lpstr>Migration of Existing Persons</vt:lpstr>
      <vt:lpstr>Liability to Register – Existing Persons</vt:lpstr>
      <vt:lpstr>Slide 38</vt:lpstr>
      <vt:lpstr>Payment of Tax</vt:lpstr>
      <vt:lpstr>Modes of Payment</vt:lpstr>
      <vt:lpstr>Electronic Ledgers</vt:lpstr>
      <vt:lpstr>Electronic Ledgers</vt:lpstr>
      <vt:lpstr>Payment of Tax</vt:lpstr>
      <vt:lpstr>Tax Deduction at Source</vt:lpstr>
      <vt:lpstr>Tax Deduction at Source</vt:lpstr>
      <vt:lpstr>Tax Deduction at Source</vt:lpstr>
      <vt:lpstr>Slide 47</vt:lpstr>
      <vt:lpstr>Returns under GST</vt:lpstr>
      <vt:lpstr>Returns under GST</vt:lpstr>
      <vt:lpstr>Slide 50</vt:lpstr>
      <vt:lpstr>Slide 51</vt:lpstr>
      <vt:lpstr>Returns of Outward Supplies</vt:lpstr>
      <vt:lpstr>Returns of Outward Supplies</vt:lpstr>
      <vt:lpstr>Returns of Inward Supplies</vt:lpstr>
      <vt:lpstr>Returns of Inward Supplies</vt:lpstr>
      <vt:lpstr>Returns of Inward Supplies</vt:lpstr>
      <vt:lpstr>Furnishing of Return</vt:lpstr>
      <vt:lpstr>Returns under the Act</vt:lpstr>
      <vt:lpstr>Matching of claim</vt:lpstr>
      <vt:lpstr>Returns under the Act</vt:lpstr>
      <vt:lpstr>First &amp; Final Return</vt:lpstr>
      <vt:lpstr>Annual Return</vt:lpstr>
      <vt:lpstr>Slide 63</vt:lpstr>
      <vt:lpstr>E-COMMERCE</vt:lpstr>
      <vt:lpstr>WHAT IS E-COMMERCE ?</vt:lpstr>
      <vt:lpstr>Higher Regulations</vt:lpstr>
      <vt:lpstr>Registration Requirements</vt:lpstr>
      <vt:lpstr>Collection of Tax</vt:lpstr>
      <vt:lpstr>Duties of an e-Commerce Operator</vt:lpstr>
      <vt:lpstr>Matching of details</vt:lpstr>
      <vt:lpstr>Payment of Taxes</vt:lpstr>
      <vt:lpstr>Furnishing of Information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978</cp:revision>
  <dcterms:created xsi:type="dcterms:W3CDTF">2016-09-12T12:27:06Z</dcterms:created>
  <dcterms:modified xsi:type="dcterms:W3CDTF">2017-05-12T04:19:12Z</dcterms:modified>
</cp:coreProperties>
</file>