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258" r:id="rId3"/>
    <p:sldId id="257" r:id="rId4"/>
    <p:sldId id="335" r:id="rId5"/>
    <p:sldId id="259" r:id="rId6"/>
    <p:sldId id="338" r:id="rId7"/>
    <p:sldId id="370" r:id="rId8"/>
    <p:sldId id="339" r:id="rId9"/>
    <p:sldId id="340" r:id="rId10"/>
    <p:sldId id="341" r:id="rId11"/>
    <p:sldId id="342" r:id="rId12"/>
    <p:sldId id="368" r:id="rId13"/>
    <p:sldId id="344" r:id="rId14"/>
    <p:sldId id="348" r:id="rId15"/>
    <p:sldId id="349" r:id="rId16"/>
    <p:sldId id="350" r:id="rId17"/>
    <p:sldId id="351" r:id="rId18"/>
    <p:sldId id="354" r:id="rId19"/>
    <p:sldId id="369" r:id="rId20"/>
    <p:sldId id="355" r:id="rId21"/>
    <p:sldId id="356" r:id="rId22"/>
    <p:sldId id="357" r:id="rId23"/>
    <p:sldId id="359" r:id="rId24"/>
    <p:sldId id="360" r:id="rId25"/>
    <p:sldId id="361" r:id="rId26"/>
    <p:sldId id="362" r:id="rId27"/>
    <p:sldId id="363" r:id="rId28"/>
    <p:sldId id="364" r:id="rId29"/>
    <p:sldId id="366" r:id="rId30"/>
    <p:sldId id="330" r:id="rId31"/>
    <p:sldId id="331" r:id="rId32"/>
  </p:sldIdLst>
  <p:sldSz cx="18288000" cy="10287000"/>
  <p:notesSz cx="6858000" cy="9144000"/>
  <p:embeddedFontLst>
    <p:embeddedFont>
      <p:font typeface="Calibri" panose="020F0502020204030204" pitchFamily="34" charset="0"/>
      <p:regular r:id="rId34"/>
      <p:bold r:id="rId35"/>
      <p:italic r:id="rId36"/>
      <p:boldItalic r:id="rId37"/>
    </p:embeddedFont>
    <p:embeddedFont>
      <p:font typeface="Calibri Bold" panose="020F0702030404030204" pitchFamily="34" charset="0"/>
      <p:bold r:id="rId38"/>
    </p:embeddedFont>
    <p:embeddedFont>
      <p:font typeface="Open Sans" panose="020B0606030504020204" pitchFamily="34" charset="0"/>
      <p:regular r:id="rId39"/>
      <p:bold r:id="rId40"/>
      <p:italic r:id="rId41"/>
      <p:boldItalic r:id="rId42"/>
    </p:embeddedFont>
    <p:embeddedFont>
      <p:font typeface="Source Sans Pro Bold" panose="020B0604020202020204" charset="0"/>
      <p:regular r:id="rId43"/>
    </p:embeddedFont>
  </p:embeddedFontLst>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E1FDBE-60D3-5734-5546-A4B5CFC7CA4C}" name="Chandan Lahoti" initials="CL" userId="Chandan Lahot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075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5AB72B-707A-4BA6-9F9D-FCFA34281E92}" v="19" dt="2023-04-21T07:27:48.625"/>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87" autoAdjust="0"/>
  </p:normalViewPr>
  <p:slideViewPr>
    <p:cSldViewPr>
      <p:cViewPr varScale="1">
        <p:scale>
          <a:sx n="50" d="100"/>
          <a:sy n="50" d="100"/>
        </p:scale>
        <p:origin x="94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33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dan Lahoti" userId="9252f029-bac5-475c-aef6-86360c87704d" providerId="ADAL" clId="{635AB72B-707A-4BA6-9F9D-FCFA34281E92}"/>
    <pc:docChg chg="undo custSel addSld delSld modSld sldOrd">
      <pc:chgData name="Chandan Lahoti" userId="9252f029-bac5-475c-aef6-86360c87704d" providerId="ADAL" clId="{635AB72B-707A-4BA6-9F9D-FCFA34281E92}" dt="2023-04-21T09:33:29.267" v="4203"/>
      <pc:docMkLst>
        <pc:docMk/>
      </pc:docMkLst>
      <pc:sldChg chg="delSp modSp mod delCm">
        <pc:chgData name="Chandan Lahoti" userId="9252f029-bac5-475c-aef6-86360c87704d" providerId="ADAL" clId="{635AB72B-707A-4BA6-9F9D-FCFA34281E92}" dt="2023-04-19T13:12:34.486" v="2774" actId="6549"/>
        <pc:sldMkLst>
          <pc:docMk/>
          <pc:sldMk cId="0" sldId="256"/>
        </pc:sldMkLst>
        <pc:spChg chg="mod">
          <ac:chgData name="Chandan Lahoti" userId="9252f029-bac5-475c-aef6-86360c87704d" providerId="ADAL" clId="{635AB72B-707A-4BA6-9F9D-FCFA34281E92}" dt="2023-04-19T13:12:34.486" v="2774" actId="6549"/>
          <ac:spMkLst>
            <pc:docMk/>
            <pc:sldMk cId="0" sldId="256"/>
            <ac:spMk id="17" creationId="{00000000-0000-0000-0000-000000000000}"/>
          </ac:spMkLst>
        </pc:spChg>
        <pc:picChg chg="del mod">
          <ac:chgData name="Chandan Lahoti" userId="9252f029-bac5-475c-aef6-86360c87704d" providerId="ADAL" clId="{635AB72B-707A-4BA6-9F9D-FCFA34281E92}" dt="2023-04-18T09:59:48.886" v="1302" actId="478"/>
          <ac:picMkLst>
            <pc:docMk/>
            <pc:sldMk cId="0" sldId="256"/>
            <ac:picMk id="21" creationId="{C1575D0E-9E2C-2B49-9CAE-8AB19AD59587}"/>
          </ac:picMkLst>
        </pc:picChg>
        <pc:extLst>
          <p:ext xmlns:p="http://schemas.openxmlformats.org/presentationml/2006/main" uri="{D6D511B9-2390-475A-947B-AFAB55BFBCF1}">
            <pc226:cmChg xmlns:pc226="http://schemas.microsoft.com/office/powerpoint/2022/06/main/command" chg="del">
              <pc226:chgData name="Chandan Lahoti" userId="9252f029-bac5-475c-aef6-86360c87704d" providerId="ADAL" clId="{635AB72B-707A-4BA6-9F9D-FCFA34281E92}" dt="2023-04-17T13:25:45.401" v="107"/>
              <pc2:cmMkLst xmlns:pc2="http://schemas.microsoft.com/office/powerpoint/2019/9/main/command">
                <pc:docMk/>
                <pc:sldMk cId="0" sldId="256"/>
                <pc2:cmMk id="{A04CB97E-ABFB-4D9A-8A09-2205EA12B133}"/>
              </pc2:cmMkLst>
            </pc226:cmChg>
          </p:ext>
        </pc:extLst>
      </pc:sldChg>
      <pc:sldChg chg="delSp modSp mod delCm">
        <pc:chgData name="Chandan Lahoti" userId="9252f029-bac5-475c-aef6-86360c87704d" providerId="ADAL" clId="{635AB72B-707A-4BA6-9F9D-FCFA34281E92}" dt="2023-04-19T13:12:03.565" v="2767" actId="6549"/>
        <pc:sldMkLst>
          <pc:docMk/>
          <pc:sldMk cId="0" sldId="257"/>
        </pc:sldMkLst>
        <pc:graphicFrameChg chg="mod modGraphic">
          <ac:chgData name="Chandan Lahoti" userId="9252f029-bac5-475c-aef6-86360c87704d" providerId="ADAL" clId="{635AB72B-707A-4BA6-9F9D-FCFA34281E92}" dt="2023-04-19T13:12:03.565" v="2767" actId="6549"/>
          <ac:graphicFrameMkLst>
            <pc:docMk/>
            <pc:sldMk cId="0" sldId="257"/>
            <ac:graphicFrameMk id="16" creationId="{76C9B1F9-C3F3-AAEE-9507-EADF6E83AF0E}"/>
          </ac:graphicFrameMkLst>
        </pc:graphicFrameChg>
        <pc:picChg chg="del">
          <ac:chgData name="Chandan Lahoti" userId="9252f029-bac5-475c-aef6-86360c87704d" providerId="ADAL" clId="{635AB72B-707A-4BA6-9F9D-FCFA34281E92}" dt="2023-04-18T09:59:54.484" v="1304" actId="478"/>
          <ac:picMkLst>
            <pc:docMk/>
            <pc:sldMk cId="0" sldId="257"/>
            <ac:picMk id="17" creationId="{D0EF94BB-EC6C-B294-4F0B-4524D702850B}"/>
          </ac:picMkLst>
        </pc:picChg>
        <pc:extLst>
          <p:ext xmlns:p="http://schemas.openxmlformats.org/presentationml/2006/main" uri="{D6D511B9-2390-475A-947B-AFAB55BFBCF1}">
            <pc226:cmChg xmlns:pc226="http://schemas.microsoft.com/office/powerpoint/2022/06/main/command" chg="del">
              <pc226:chgData name="Chandan Lahoti" userId="9252f029-bac5-475c-aef6-86360c87704d" providerId="ADAL" clId="{635AB72B-707A-4BA6-9F9D-FCFA34281E92}" dt="2023-04-17T13:25:33.943" v="105"/>
              <pc2:cmMkLst xmlns:pc2="http://schemas.microsoft.com/office/powerpoint/2019/9/main/command">
                <pc:docMk/>
                <pc:sldMk cId="0" sldId="257"/>
                <pc2:cmMk id="{19ABB3C3-57C3-423D-BDAF-EF41C004A106}"/>
              </pc2:cmMkLst>
            </pc226:cmChg>
          </p:ext>
        </pc:extLst>
      </pc:sldChg>
      <pc:sldChg chg="delSp modSp mod delCm">
        <pc:chgData name="Chandan Lahoti" userId="9252f029-bac5-475c-aef6-86360c87704d" providerId="ADAL" clId="{635AB72B-707A-4BA6-9F9D-FCFA34281E92}" dt="2023-04-18T09:59:52.496" v="1303" actId="478"/>
        <pc:sldMkLst>
          <pc:docMk/>
          <pc:sldMk cId="0" sldId="258"/>
        </pc:sldMkLst>
        <pc:grpChg chg="mod">
          <ac:chgData name="Chandan Lahoti" userId="9252f029-bac5-475c-aef6-86360c87704d" providerId="ADAL" clId="{635AB72B-707A-4BA6-9F9D-FCFA34281E92}" dt="2023-04-17T13:09:33.905" v="4" actId="1076"/>
          <ac:grpSpMkLst>
            <pc:docMk/>
            <pc:sldMk cId="0" sldId="258"/>
            <ac:grpSpMk id="8" creationId="{00000000-0000-0000-0000-000000000000}"/>
          </ac:grpSpMkLst>
        </pc:grpChg>
        <pc:picChg chg="del">
          <ac:chgData name="Chandan Lahoti" userId="9252f029-bac5-475c-aef6-86360c87704d" providerId="ADAL" clId="{635AB72B-707A-4BA6-9F9D-FCFA34281E92}" dt="2023-04-18T09:59:52.496" v="1303" actId="478"/>
          <ac:picMkLst>
            <pc:docMk/>
            <pc:sldMk cId="0" sldId="258"/>
            <ac:picMk id="23" creationId="{A009B516-B37A-1698-FC52-46EAC473EA85}"/>
          </ac:picMkLst>
        </pc:picChg>
        <pc:extLst>
          <p:ext xmlns:p="http://schemas.openxmlformats.org/presentationml/2006/main" uri="{D6D511B9-2390-475A-947B-AFAB55BFBCF1}">
            <pc226:cmChg xmlns:pc226="http://schemas.microsoft.com/office/powerpoint/2022/06/main/command" chg="del">
              <pc226:chgData name="Chandan Lahoti" userId="9252f029-bac5-475c-aef6-86360c87704d" providerId="ADAL" clId="{635AB72B-707A-4BA6-9F9D-FCFA34281E92}" dt="2023-04-17T13:25:41.632" v="106"/>
              <pc2:cmMkLst xmlns:pc2="http://schemas.microsoft.com/office/powerpoint/2019/9/main/command">
                <pc:docMk/>
                <pc:sldMk cId="0" sldId="258"/>
                <pc2:cmMk id="{EE4FE4DA-D804-4E25-9D24-5A985F7A6FCB}"/>
              </pc2:cmMkLst>
            </pc226:cmChg>
          </p:ext>
        </pc:extLst>
      </pc:sldChg>
      <pc:sldChg chg="delSp modSp mod modNotesTx">
        <pc:chgData name="Chandan Lahoti" userId="9252f029-bac5-475c-aef6-86360c87704d" providerId="ADAL" clId="{635AB72B-707A-4BA6-9F9D-FCFA34281E92}" dt="2023-04-20T08:10:50.521" v="3215" actId="113"/>
        <pc:sldMkLst>
          <pc:docMk/>
          <pc:sldMk cId="0" sldId="259"/>
        </pc:sldMkLst>
        <pc:spChg chg="mod">
          <ac:chgData name="Chandan Lahoti" userId="9252f029-bac5-475c-aef6-86360c87704d" providerId="ADAL" clId="{635AB72B-707A-4BA6-9F9D-FCFA34281E92}" dt="2023-04-19T13:14:29.794" v="2788" actId="20577"/>
          <ac:spMkLst>
            <pc:docMk/>
            <pc:sldMk cId="0" sldId="259"/>
            <ac:spMk id="20" creationId="{00000000-0000-0000-0000-000000000000}"/>
          </ac:spMkLst>
        </pc:spChg>
        <pc:spChg chg="mod">
          <ac:chgData name="Chandan Lahoti" userId="9252f029-bac5-475c-aef6-86360c87704d" providerId="ADAL" clId="{635AB72B-707A-4BA6-9F9D-FCFA34281E92}" dt="2023-04-20T08:10:50.521" v="3215" actId="113"/>
          <ac:spMkLst>
            <pc:docMk/>
            <pc:sldMk cId="0" sldId="259"/>
            <ac:spMk id="22" creationId="{00000000-0000-0000-0000-000000000000}"/>
          </ac:spMkLst>
        </pc:spChg>
        <pc:picChg chg="del mod">
          <ac:chgData name="Chandan Lahoti" userId="9252f029-bac5-475c-aef6-86360c87704d" providerId="ADAL" clId="{635AB72B-707A-4BA6-9F9D-FCFA34281E92}" dt="2023-04-18T09:59:59.431" v="1306" actId="478"/>
          <ac:picMkLst>
            <pc:docMk/>
            <pc:sldMk cId="0" sldId="259"/>
            <ac:picMk id="29" creationId="{F21EB80D-EF47-7DDF-CE4B-0714637BC8E4}"/>
          </ac:picMkLst>
        </pc:picChg>
      </pc:sldChg>
      <pc:sldChg chg="add">
        <pc:chgData name="Chandan Lahoti" userId="9252f029-bac5-475c-aef6-86360c87704d" providerId="ADAL" clId="{635AB72B-707A-4BA6-9F9D-FCFA34281E92}" dt="2023-04-19T14:22:19.928" v="3213"/>
        <pc:sldMkLst>
          <pc:docMk/>
          <pc:sldMk cId="0" sldId="330"/>
        </pc:sldMkLst>
      </pc:sldChg>
      <pc:sldChg chg="add delCm">
        <pc:chgData name="Chandan Lahoti" userId="9252f029-bac5-475c-aef6-86360c87704d" providerId="ADAL" clId="{635AB72B-707A-4BA6-9F9D-FCFA34281E92}" dt="2023-04-21T09:33:29.267" v="4203"/>
        <pc:sldMkLst>
          <pc:docMk/>
          <pc:sldMk cId="0" sldId="331"/>
        </pc:sldMkLst>
        <pc:extLst>
          <p:ext xmlns:p="http://schemas.openxmlformats.org/presentationml/2006/main" uri="{D6D511B9-2390-475A-947B-AFAB55BFBCF1}">
            <pc226:cmChg xmlns:pc226="http://schemas.microsoft.com/office/powerpoint/2022/06/main/command" chg="del">
              <pc226:chgData name="Chandan Lahoti" userId="9252f029-bac5-475c-aef6-86360c87704d" providerId="ADAL" clId="{635AB72B-707A-4BA6-9F9D-FCFA34281E92}" dt="2023-04-21T09:33:29.267" v="4203"/>
              <pc2:cmMkLst xmlns:pc2="http://schemas.microsoft.com/office/powerpoint/2019/9/main/command">
                <pc:docMk/>
                <pc:sldMk cId="0" sldId="331"/>
                <pc2:cmMk id="{BEE2C1B5-C2A4-4E9E-AF7E-83DB4B91A414}"/>
              </pc2:cmMkLst>
            </pc226:cmChg>
          </p:ext>
        </pc:extLst>
      </pc:sldChg>
      <pc:sldChg chg="delSp modSp mod">
        <pc:chgData name="Chandan Lahoti" userId="9252f029-bac5-475c-aef6-86360c87704d" providerId="ADAL" clId="{635AB72B-707A-4BA6-9F9D-FCFA34281E92}" dt="2023-04-19T13:14:20.648" v="2780" actId="20577"/>
        <pc:sldMkLst>
          <pc:docMk/>
          <pc:sldMk cId="147616120" sldId="335"/>
        </pc:sldMkLst>
        <pc:graphicFrameChg chg="mod modGraphic">
          <ac:chgData name="Chandan Lahoti" userId="9252f029-bac5-475c-aef6-86360c87704d" providerId="ADAL" clId="{635AB72B-707A-4BA6-9F9D-FCFA34281E92}" dt="2023-04-19T13:14:20.648" v="2780" actId="20577"/>
          <ac:graphicFrameMkLst>
            <pc:docMk/>
            <pc:sldMk cId="147616120" sldId="335"/>
            <ac:graphicFrameMk id="10" creationId="{2A20AD70-6A1A-7705-D015-2B86D8E898AF}"/>
          </ac:graphicFrameMkLst>
        </pc:graphicFrameChg>
        <pc:picChg chg="del">
          <ac:chgData name="Chandan Lahoti" userId="9252f029-bac5-475c-aef6-86360c87704d" providerId="ADAL" clId="{635AB72B-707A-4BA6-9F9D-FCFA34281E92}" dt="2023-04-18T09:59:56.407" v="1305" actId="478"/>
          <ac:picMkLst>
            <pc:docMk/>
            <pc:sldMk cId="147616120" sldId="335"/>
            <ac:picMk id="17" creationId="{D0EF94BB-EC6C-B294-4F0B-4524D702850B}"/>
          </ac:picMkLst>
        </pc:picChg>
      </pc:sldChg>
      <pc:sldChg chg="modSp del mod">
        <pc:chgData name="Chandan Lahoti" userId="9252f029-bac5-475c-aef6-86360c87704d" providerId="ADAL" clId="{635AB72B-707A-4BA6-9F9D-FCFA34281E92}" dt="2023-04-17T13:24:35.626" v="103" actId="47"/>
        <pc:sldMkLst>
          <pc:docMk/>
          <pc:sldMk cId="396170697" sldId="336"/>
        </pc:sldMkLst>
        <pc:picChg chg="mod">
          <ac:chgData name="Chandan Lahoti" userId="9252f029-bac5-475c-aef6-86360c87704d" providerId="ADAL" clId="{635AB72B-707A-4BA6-9F9D-FCFA34281E92}" dt="2023-04-17T13:16:58.970" v="58" actId="1076"/>
          <ac:picMkLst>
            <pc:docMk/>
            <pc:sldMk cId="396170697" sldId="336"/>
            <ac:picMk id="29" creationId="{F21EB80D-EF47-7DDF-CE4B-0714637BC8E4}"/>
          </ac:picMkLst>
        </pc:picChg>
      </pc:sldChg>
      <pc:sldChg chg="modSp del mod">
        <pc:chgData name="Chandan Lahoti" userId="9252f029-bac5-475c-aef6-86360c87704d" providerId="ADAL" clId="{635AB72B-707A-4BA6-9F9D-FCFA34281E92}" dt="2023-04-17T13:25:22.156" v="104" actId="47"/>
        <pc:sldMkLst>
          <pc:docMk/>
          <pc:sldMk cId="3365994649" sldId="337"/>
        </pc:sldMkLst>
        <pc:graphicFrameChg chg="modGraphic">
          <ac:chgData name="Chandan Lahoti" userId="9252f029-bac5-475c-aef6-86360c87704d" providerId="ADAL" clId="{635AB72B-707A-4BA6-9F9D-FCFA34281E92}" dt="2023-04-17T13:21:13.417" v="60" actId="113"/>
          <ac:graphicFrameMkLst>
            <pc:docMk/>
            <pc:sldMk cId="3365994649" sldId="337"/>
            <ac:graphicFrameMk id="8" creationId="{9E53A0A3-EBA8-5ACB-0A4E-4CCA1FDD1B54}"/>
          </ac:graphicFrameMkLst>
        </pc:graphicFrameChg>
      </pc:sldChg>
      <pc:sldChg chg="delSp modSp mod">
        <pc:chgData name="Chandan Lahoti" userId="9252f029-bac5-475c-aef6-86360c87704d" providerId="ADAL" clId="{635AB72B-707A-4BA6-9F9D-FCFA34281E92}" dt="2023-04-20T08:11:29.944" v="3218" actId="113"/>
        <pc:sldMkLst>
          <pc:docMk/>
          <pc:sldMk cId="3304839467" sldId="338"/>
        </pc:sldMkLst>
        <pc:spChg chg="mod">
          <ac:chgData name="Chandan Lahoti" userId="9252f029-bac5-475c-aef6-86360c87704d" providerId="ADAL" clId="{635AB72B-707A-4BA6-9F9D-FCFA34281E92}" dt="2023-04-20T08:11:29.944" v="3218" actId="113"/>
          <ac:spMkLst>
            <pc:docMk/>
            <pc:sldMk cId="3304839467" sldId="338"/>
            <ac:spMk id="22" creationId="{00000000-0000-0000-0000-000000000000}"/>
          </ac:spMkLst>
        </pc:spChg>
        <pc:picChg chg="del mod">
          <ac:chgData name="Chandan Lahoti" userId="9252f029-bac5-475c-aef6-86360c87704d" providerId="ADAL" clId="{635AB72B-707A-4BA6-9F9D-FCFA34281E92}" dt="2023-04-18T10:00:02.244" v="1307" actId="478"/>
          <ac:picMkLst>
            <pc:docMk/>
            <pc:sldMk cId="3304839467" sldId="338"/>
            <ac:picMk id="8" creationId="{69905577-6E5A-456B-F6FC-47242C0DD331}"/>
          </ac:picMkLst>
        </pc:picChg>
      </pc:sldChg>
      <pc:sldChg chg="delSp modSp mod">
        <pc:chgData name="Chandan Lahoti" userId="9252f029-bac5-475c-aef6-86360c87704d" providerId="ADAL" clId="{635AB72B-707A-4BA6-9F9D-FCFA34281E92}" dt="2023-04-20T08:14:14.095" v="3253" actId="113"/>
        <pc:sldMkLst>
          <pc:docMk/>
          <pc:sldMk cId="1195972885" sldId="339"/>
        </pc:sldMkLst>
        <pc:spChg chg="mod">
          <ac:chgData name="Chandan Lahoti" userId="9252f029-bac5-475c-aef6-86360c87704d" providerId="ADAL" clId="{635AB72B-707A-4BA6-9F9D-FCFA34281E92}" dt="2023-04-20T08:14:14.095" v="3253" actId="113"/>
          <ac:spMkLst>
            <pc:docMk/>
            <pc:sldMk cId="1195972885" sldId="339"/>
            <ac:spMk id="22" creationId="{00000000-0000-0000-0000-000000000000}"/>
          </ac:spMkLst>
        </pc:spChg>
        <pc:picChg chg="del mod">
          <ac:chgData name="Chandan Lahoti" userId="9252f029-bac5-475c-aef6-86360c87704d" providerId="ADAL" clId="{635AB72B-707A-4BA6-9F9D-FCFA34281E92}" dt="2023-04-18T10:00:04.236" v="1308" actId="478"/>
          <ac:picMkLst>
            <pc:docMk/>
            <pc:sldMk cId="1195972885" sldId="339"/>
            <ac:picMk id="8" creationId="{AA858009-DBED-B1AA-6DB4-F4EC54DBB827}"/>
          </ac:picMkLst>
        </pc:picChg>
      </pc:sldChg>
      <pc:sldChg chg="delSp modSp mod">
        <pc:chgData name="Chandan Lahoti" userId="9252f029-bac5-475c-aef6-86360c87704d" providerId="ADAL" clId="{635AB72B-707A-4BA6-9F9D-FCFA34281E92}" dt="2023-04-21T07:25:59.723" v="3273" actId="20577"/>
        <pc:sldMkLst>
          <pc:docMk/>
          <pc:sldMk cId="220023516" sldId="340"/>
        </pc:sldMkLst>
        <pc:spChg chg="mod">
          <ac:chgData name="Chandan Lahoti" userId="9252f029-bac5-475c-aef6-86360c87704d" providerId="ADAL" clId="{635AB72B-707A-4BA6-9F9D-FCFA34281E92}" dt="2023-04-21T07:25:59.723" v="3273" actId="20577"/>
          <ac:spMkLst>
            <pc:docMk/>
            <pc:sldMk cId="220023516" sldId="340"/>
            <ac:spMk id="22" creationId="{00000000-0000-0000-0000-000000000000}"/>
          </ac:spMkLst>
        </pc:spChg>
        <pc:picChg chg="del mod">
          <ac:chgData name="Chandan Lahoti" userId="9252f029-bac5-475c-aef6-86360c87704d" providerId="ADAL" clId="{635AB72B-707A-4BA6-9F9D-FCFA34281E92}" dt="2023-04-18T10:00:06.864" v="1309" actId="478"/>
          <ac:picMkLst>
            <pc:docMk/>
            <pc:sldMk cId="220023516" sldId="340"/>
            <ac:picMk id="8" creationId="{80D0DC25-1C1D-8652-5545-54D6C9CBFCA0}"/>
          </ac:picMkLst>
        </pc:picChg>
      </pc:sldChg>
      <pc:sldChg chg="addSp delSp modSp mod">
        <pc:chgData name="Chandan Lahoti" userId="9252f029-bac5-475c-aef6-86360c87704d" providerId="ADAL" clId="{635AB72B-707A-4BA6-9F9D-FCFA34281E92}" dt="2023-04-21T07:29:28.538" v="3340" actId="113"/>
        <pc:sldMkLst>
          <pc:docMk/>
          <pc:sldMk cId="638711822" sldId="341"/>
        </pc:sldMkLst>
        <pc:spChg chg="add mod">
          <ac:chgData name="Chandan Lahoti" userId="9252f029-bac5-475c-aef6-86360c87704d" providerId="ADAL" clId="{635AB72B-707A-4BA6-9F9D-FCFA34281E92}" dt="2023-04-21T07:28:52.022" v="3331" actId="20577"/>
          <ac:spMkLst>
            <pc:docMk/>
            <pc:sldMk cId="638711822" sldId="341"/>
            <ac:spMk id="5" creationId="{85E33C8C-3BB1-71DE-CB44-37EC9FC95CD6}"/>
          </ac:spMkLst>
        </pc:spChg>
        <pc:spChg chg="mod">
          <ac:chgData name="Chandan Lahoti" userId="9252f029-bac5-475c-aef6-86360c87704d" providerId="ADAL" clId="{635AB72B-707A-4BA6-9F9D-FCFA34281E92}" dt="2023-04-21T07:29:28.538" v="3340" actId="113"/>
          <ac:spMkLst>
            <pc:docMk/>
            <pc:sldMk cId="638711822" sldId="341"/>
            <ac:spMk id="22" creationId="{00000000-0000-0000-0000-000000000000}"/>
          </ac:spMkLst>
        </pc:spChg>
        <pc:picChg chg="del mod">
          <ac:chgData name="Chandan Lahoti" userId="9252f029-bac5-475c-aef6-86360c87704d" providerId="ADAL" clId="{635AB72B-707A-4BA6-9F9D-FCFA34281E92}" dt="2023-04-17T13:47:35.217" v="561" actId="478"/>
          <ac:picMkLst>
            <pc:docMk/>
            <pc:sldMk cId="638711822" sldId="341"/>
            <ac:picMk id="8" creationId="{A52470DA-C9B5-17DA-911A-473CEDE1EFA5}"/>
          </ac:picMkLst>
        </pc:picChg>
      </pc:sldChg>
      <pc:sldChg chg="delSp modSp mod">
        <pc:chgData name="Chandan Lahoti" userId="9252f029-bac5-475c-aef6-86360c87704d" providerId="ADAL" clId="{635AB72B-707A-4BA6-9F9D-FCFA34281E92}" dt="2023-04-21T07:48:04.602" v="3355" actId="113"/>
        <pc:sldMkLst>
          <pc:docMk/>
          <pc:sldMk cId="2817970980" sldId="342"/>
        </pc:sldMkLst>
        <pc:spChg chg="mod">
          <ac:chgData name="Chandan Lahoti" userId="9252f029-bac5-475c-aef6-86360c87704d" providerId="ADAL" clId="{635AB72B-707A-4BA6-9F9D-FCFA34281E92}" dt="2023-04-21T07:48:04.602" v="3355" actId="113"/>
          <ac:spMkLst>
            <pc:docMk/>
            <pc:sldMk cId="2817970980" sldId="342"/>
            <ac:spMk id="22" creationId="{00000000-0000-0000-0000-000000000000}"/>
          </ac:spMkLst>
        </pc:spChg>
        <pc:picChg chg="del mod">
          <ac:chgData name="Chandan Lahoti" userId="9252f029-bac5-475c-aef6-86360c87704d" providerId="ADAL" clId="{635AB72B-707A-4BA6-9F9D-FCFA34281E92}" dt="2023-04-18T09:59:42.567" v="1301" actId="478"/>
          <ac:picMkLst>
            <pc:docMk/>
            <pc:sldMk cId="2817970980" sldId="342"/>
            <ac:picMk id="8" creationId="{F31FD414-ECA2-8B25-94F4-D5A96CF419B3}"/>
          </ac:picMkLst>
        </pc:picChg>
      </pc:sldChg>
      <pc:sldChg chg="delSp del mod">
        <pc:chgData name="Chandan Lahoti" userId="9252f029-bac5-475c-aef6-86360c87704d" providerId="ADAL" clId="{635AB72B-707A-4BA6-9F9D-FCFA34281E92}" dt="2023-04-17T14:22:15.979" v="1018" actId="47"/>
        <pc:sldMkLst>
          <pc:docMk/>
          <pc:sldMk cId="1614376076" sldId="343"/>
        </pc:sldMkLst>
        <pc:picChg chg="del">
          <ac:chgData name="Chandan Lahoti" userId="9252f029-bac5-475c-aef6-86360c87704d" providerId="ADAL" clId="{635AB72B-707A-4BA6-9F9D-FCFA34281E92}" dt="2023-04-17T13:58:17.680" v="676" actId="478"/>
          <ac:picMkLst>
            <pc:docMk/>
            <pc:sldMk cId="1614376076" sldId="343"/>
            <ac:picMk id="8" creationId="{F31FD414-ECA2-8B25-94F4-D5A96CF419B3}"/>
          </ac:picMkLst>
        </pc:picChg>
      </pc:sldChg>
      <pc:sldChg chg="delSp modSp mod">
        <pc:chgData name="Chandan Lahoti" userId="9252f029-bac5-475c-aef6-86360c87704d" providerId="ADAL" clId="{635AB72B-707A-4BA6-9F9D-FCFA34281E92}" dt="2023-04-21T07:54:48.773" v="3461" actId="123"/>
        <pc:sldMkLst>
          <pc:docMk/>
          <pc:sldMk cId="3767042299" sldId="344"/>
        </pc:sldMkLst>
        <pc:spChg chg="mod">
          <ac:chgData name="Chandan Lahoti" userId="9252f029-bac5-475c-aef6-86360c87704d" providerId="ADAL" clId="{635AB72B-707A-4BA6-9F9D-FCFA34281E92}" dt="2023-04-19T13:14:42.252" v="2800" actId="20577"/>
          <ac:spMkLst>
            <pc:docMk/>
            <pc:sldMk cId="3767042299" sldId="344"/>
            <ac:spMk id="20" creationId="{00000000-0000-0000-0000-000000000000}"/>
          </ac:spMkLst>
        </pc:spChg>
        <pc:spChg chg="mod">
          <ac:chgData name="Chandan Lahoti" userId="9252f029-bac5-475c-aef6-86360c87704d" providerId="ADAL" clId="{635AB72B-707A-4BA6-9F9D-FCFA34281E92}" dt="2023-04-21T07:54:48.773" v="3461" actId="123"/>
          <ac:spMkLst>
            <pc:docMk/>
            <pc:sldMk cId="3767042299" sldId="344"/>
            <ac:spMk id="22" creationId="{00000000-0000-0000-0000-000000000000}"/>
          </ac:spMkLst>
        </pc:spChg>
        <pc:picChg chg="del mod">
          <ac:chgData name="Chandan Lahoti" userId="9252f029-bac5-475c-aef6-86360c87704d" providerId="ADAL" clId="{635AB72B-707A-4BA6-9F9D-FCFA34281E92}" dt="2023-04-18T09:59:38.845" v="1300" actId="478"/>
          <ac:picMkLst>
            <pc:docMk/>
            <pc:sldMk cId="3767042299" sldId="344"/>
            <ac:picMk id="8" creationId="{F31FD414-ECA2-8B25-94F4-D5A96CF419B3}"/>
          </ac:picMkLst>
        </pc:picChg>
      </pc:sldChg>
      <pc:sldChg chg="delSp modSp del mod">
        <pc:chgData name="Chandan Lahoti" userId="9252f029-bac5-475c-aef6-86360c87704d" providerId="ADAL" clId="{635AB72B-707A-4BA6-9F9D-FCFA34281E92}" dt="2023-04-18T10:08:23.452" v="1472" actId="47"/>
        <pc:sldMkLst>
          <pc:docMk/>
          <pc:sldMk cId="2518743682" sldId="345"/>
        </pc:sldMkLst>
        <pc:spChg chg="mod">
          <ac:chgData name="Chandan Lahoti" userId="9252f029-bac5-475c-aef6-86360c87704d" providerId="ADAL" clId="{635AB72B-707A-4BA6-9F9D-FCFA34281E92}" dt="2023-04-18T10:06:57.773" v="1364" actId="21"/>
          <ac:spMkLst>
            <pc:docMk/>
            <pc:sldMk cId="2518743682" sldId="345"/>
            <ac:spMk id="22" creationId="{00000000-0000-0000-0000-000000000000}"/>
          </ac:spMkLst>
        </pc:spChg>
        <pc:picChg chg="del">
          <ac:chgData name="Chandan Lahoti" userId="9252f029-bac5-475c-aef6-86360c87704d" providerId="ADAL" clId="{635AB72B-707A-4BA6-9F9D-FCFA34281E92}" dt="2023-04-18T10:00:10.439" v="1310" actId="478"/>
          <ac:picMkLst>
            <pc:docMk/>
            <pc:sldMk cId="2518743682" sldId="345"/>
            <ac:picMk id="8" creationId="{F31FD414-ECA2-8B25-94F4-D5A96CF419B3}"/>
          </ac:picMkLst>
        </pc:picChg>
      </pc:sldChg>
      <pc:sldChg chg="del">
        <pc:chgData name="Chandan Lahoti" userId="9252f029-bac5-475c-aef6-86360c87704d" providerId="ADAL" clId="{635AB72B-707A-4BA6-9F9D-FCFA34281E92}" dt="2023-04-17T14:27:05.061" v="1277" actId="47"/>
        <pc:sldMkLst>
          <pc:docMk/>
          <pc:sldMk cId="1724890848" sldId="346"/>
        </pc:sldMkLst>
      </pc:sldChg>
      <pc:sldChg chg="del">
        <pc:chgData name="Chandan Lahoti" userId="9252f029-bac5-475c-aef6-86360c87704d" providerId="ADAL" clId="{635AB72B-707A-4BA6-9F9D-FCFA34281E92}" dt="2023-04-18T10:00:11.736" v="1311" actId="47"/>
        <pc:sldMkLst>
          <pc:docMk/>
          <pc:sldMk cId="842557180" sldId="347"/>
        </pc:sldMkLst>
      </pc:sldChg>
      <pc:sldChg chg="delSp modSp mod">
        <pc:chgData name="Chandan Lahoti" userId="9252f029-bac5-475c-aef6-86360c87704d" providerId="ADAL" clId="{635AB72B-707A-4BA6-9F9D-FCFA34281E92}" dt="2023-04-21T08:08:20.441" v="3522" actId="113"/>
        <pc:sldMkLst>
          <pc:docMk/>
          <pc:sldMk cId="1582784444" sldId="348"/>
        </pc:sldMkLst>
        <pc:spChg chg="mod">
          <ac:chgData name="Chandan Lahoti" userId="9252f029-bac5-475c-aef6-86360c87704d" providerId="ADAL" clId="{635AB72B-707A-4BA6-9F9D-FCFA34281E92}" dt="2023-04-21T08:08:20.441" v="3522" actId="113"/>
          <ac:spMkLst>
            <pc:docMk/>
            <pc:sldMk cId="1582784444" sldId="348"/>
            <ac:spMk id="22" creationId="{00000000-0000-0000-0000-000000000000}"/>
          </ac:spMkLst>
        </pc:spChg>
        <pc:picChg chg="del">
          <ac:chgData name="Chandan Lahoti" userId="9252f029-bac5-475c-aef6-86360c87704d" providerId="ADAL" clId="{635AB72B-707A-4BA6-9F9D-FCFA34281E92}" dt="2023-04-18T10:00:12.898" v="1312" actId="478"/>
          <ac:picMkLst>
            <pc:docMk/>
            <pc:sldMk cId="1582784444" sldId="348"/>
            <ac:picMk id="8" creationId="{F31FD414-ECA2-8B25-94F4-D5A96CF419B3}"/>
          </ac:picMkLst>
        </pc:picChg>
      </pc:sldChg>
      <pc:sldChg chg="delSp modSp mod">
        <pc:chgData name="Chandan Lahoti" userId="9252f029-bac5-475c-aef6-86360c87704d" providerId="ADAL" clId="{635AB72B-707A-4BA6-9F9D-FCFA34281E92}" dt="2023-04-21T08:19:57.025" v="3797" actId="20577"/>
        <pc:sldMkLst>
          <pc:docMk/>
          <pc:sldMk cId="427910910" sldId="349"/>
        </pc:sldMkLst>
        <pc:spChg chg="mod">
          <ac:chgData name="Chandan Lahoti" userId="9252f029-bac5-475c-aef6-86360c87704d" providerId="ADAL" clId="{635AB72B-707A-4BA6-9F9D-FCFA34281E92}" dt="2023-04-21T08:19:57.025" v="3797" actId="20577"/>
          <ac:spMkLst>
            <pc:docMk/>
            <pc:sldMk cId="427910910" sldId="349"/>
            <ac:spMk id="22" creationId="{00000000-0000-0000-0000-000000000000}"/>
          </ac:spMkLst>
        </pc:spChg>
        <pc:picChg chg="del">
          <ac:chgData name="Chandan Lahoti" userId="9252f029-bac5-475c-aef6-86360c87704d" providerId="ADAL" clId="{635AB72B-707A-4BA6-9F9D-FCFA34281E92}" dt="2023-04-18T10:00:16.853" v="1313" actId="478"/>
          <ac:picMkLst>
            <pc:docMk/>
            <pc:sldMk cId="427910910" sldId="349"/>
            <ac:picMk id="8" creationId="{F31FD414-ECA2-8B25-94F4-D5A96CF419B3}"/>
          </ac:picMkLst>
        </pc:picChg>
      </pc:sldChg>
      <pc:sldChg chg="delSp modSp mod">
        <pc:chgData name="Chandan Lahoti" userId="9252f029-bac5-475c-aef6-86360c87704d" providerId="ADAL" clId="{635AB72B-707A-4BA6-9F9D-FCFA34281E92}" dt="2023-04-21T08:16:36.158" v="3742" actId="6549"/>
        <pc:sldMkLst>
          <pc:docMk/>
          <pc:sldMk cId="96686840" sldId="350"/>
        </pc:sldMkLst>
        <pc:spChg chg="mod">
          <ac:chgData name="Chandan Lahoti" userId="9252f029-bac5-475c-aef6-86360c87704d" providerId="ADAL" clId="{635AB72B-707A-4BA6-9F9D-FCFA34281E92}" dt="2023-04-21T08:16:36.158" v="3742" actId="6549"/>
          <ac:spMkLst>
            <pc:docMk/>
            <pc:sldMk cId="96686840" sldId="350"/>
            <ac:spMk id="22" creationId="{00000000-0000-0000-0000-000000000000}"/>
          </ac:spMkLst>
        </pc:spChg>
        <pc:picChg chg="del">
          <ac:chgData name="Chandan Lahoti" userId="9252f029-bac5-475c-aef6-86360c87704d" providerId="ADAL" clId="{635AB72B-707A-4BA6-9F9D-FCFA34281E92}" dt="2023-04-18T10:00:19.075" v="1314" actId="478"/>
          <ac:picMkLst>
            <pc:docMk/>
            <pc:sldMk cId="96686840" sldId="350"/>
            <ac:picMk id="8" creationId="{F31FD414-ECA2-8B25-94F4-D5A96CF419B3}"/>
          </ac:picMkLst>
        </pc:picChg>
      </pc:sldChg>
      <pc:sldChg chg="delSp modSp mod">
        <pc:chgData name="Chandan Lahoti" userId="9252f029-bac5-475c-aef6-86360c87704d" providerId="ADAL" clId="{635AB72B-707A-4BA6-9F9D-FCFA34281E92}" dt="2023-04-21T08:22:31.682" v="3900" actId="113"/>
        <pc:sldMkLst>
          <pc:docMk/>
          <pc:sldMk cId="2075778373" sldId="351"/>
        </pc:sldMkLst>
        <pc:spChg chg="mod">
          <ac:chgData name="Chandan Lahoti" userId="9252f029-bac5-475c-aef6-86360c87704d" providerId="ADAL" clId="{635AB72B-707A-4BA6-9F9D-FCFA34281E92}" dt="2023-04-21T08:22:31.682" v="3900" actId="113"/>
          <ac:spMkLst>
            <pc:docMk/>
            <pc:sldMk cId="2075778373" sldId="351"/>
            <ac:spMk id="22" creationId="{00000000-0000-0000-0000-000000000000}"/>
          </ac:spMkLst>
        </pc:spChg>
        <pc:picChg chg="del">
          <ac:chgData name="Chandan Lahoti" userId="9252f029-bac5-475c-aef6-86360c87704d" providerId="ADAL" clId="{635AB72B-707A-4BA6-9F9D-FCFA34281E92}" dt="2023-04-18T10:00:21.030" v="1315" actId="478"/>
          <ac:picMkLst>
            <pc:docMk/>
            <pc:sldMk cId="2075778373" sldId="351"/>
            <ac:picMk id="8" creationId="{F31FD414-ECA2-8B25-94F4-D5A96CF419B3}"/>
          </ac:picMkLst>
        </pc:picChg>
      </pc:sldChg>
      <pc:sldChg chg="delSp del mod">
        <pc:chgData name="Chandan Lahoti" userId="9252f029-bac5-475c-aef6-86360c87704d" providerId="ADAL" clId="{635AB72B-707A-4BA6-9F9D-FCFA34281E92}" dt="2023-04-18T10:27:39.639" v="1649" actId="47"/>
        <pc:sldMkLst>
          <pc:docMk/>
          <pc:sldMk cId="1195217663" sldId="352"/>
        </pc:sldMkLst>
        <pc:picChg chg="del">
          <ac:chgData name="Chandan Lahoti" userId="9252f029-bac5-475c-aef6-86360c87704d" providerId="ADAL" clId="{635AB72B-707A-4BA6-9F9D-FCFA34281E92}" dt="2023-04-18T10:00:23.805" v="1316" actId="478"/>
          <ac:picMkLst>
            <pc:docMk/>
            <pc:sldMk cId="1195217663" sldId="352"/>
            <ac:picMk id="8" creationId="{F31FD414-ECA2-8B25-94F4-D5A96CF419B3}"/>
          </ac:picMkLst>
        </pc:picChg>
      </pc:sldChg>
      <pc:sldChg chg="delSp modSp del mod">
        <pc:chgData name="Chandan Lahoti" userId="9252f029-bac5-475c-aef6-86360c87704d" providerId="ADAL" clId="{635AB72B-707A-4BA6-9F9D-FCFA34281E92}" dt="2023-04-18T12:13:15.215" v="1695" actId="47"/>
        <pc:sldMkLst>
          <pc:docMk/>
          <pc:sldMk cId="1073809290" sldId="353"/>
        </pc:sldMkLst>
        <pc:spChg chg="mod">
          <ac:chgData name="Chandan Lahoti" userId="9252f029-bac5-475c-aef6-86360c87704d" providerId="ADAL" clId="{635AB72B-707A-4BA6-9F9D-FCFA34281E92}" dt="2023-04-18T10:27:46.760" v="1650" actId="21"/>
          <ac:spMkLst>
            <pc:docMk/>
            <pc:sldMk cId="1073809290" sldId="353"/>
            <ac:spMk id="22" creationId="{00000000-0000-0000-0000-000000000000}"/>
          </ac:spMkLst>
        </pc:spChg>
        <pc:picChg chg="del">
          <ac:chgData name="Chandan Lahoti" userId="9252f029-bac5-475c-aef6-86360c87704d" providerId="ADAL" clId="{635AB72B-707A-4BA6-9F9D-FCFA34281E92}" dt="2023-04-18T10:00:27.266" v="1317" actId="478"/>
          <ac:picMkLst>
            <pc:docMk/>
            <pc:sldMk cId="1073809290" sldId="353"/>
            <ac:picMk id="8" creationId="{F31FD414-ECA2-8B25-94F4-D5A96CF419B3}"/>
          </ac:picMkLst>
        </pc:picChg>
      </pc:sldChg>
      <pc:sldChg chg="delSp modSp mod">
        <pc:chgData name="Chandan Lahoti" userId="9252f029-bac5-475c-aef6-86360c87704d" providerId="ADAL" clId="{635AB72B-707A-4BA6-9F9D-FCFA34281E92}" dt="2023-04-21T09:20:03.420" v="4039" actId="113"/>
        <pc:sldMkLst>
          <pc:docMk/>
          <pc:sldMk cId="2648836477" sldId="354"/>
        </pc:sldMkLst>
        <pc:spChg chg="mod">
          <ac:chgData name="Chandan Lahoti" userId="9252f029-bac5-475c-aef6-86360c87704d" providerId="ADAL" clId="{635AB72B-707A-4BA6-9F9D-FCFA34281E92}" dt="2023-04-21T09:20:03.420" v="4039" actId="113"/>
          <ac:spMkLst>
            <pc:docMk/>
            <pc:sldMk cId="2648836477" sldId="354"/>
            <ac:spMk id="22" creationId="{00000000-0000-0000-0000-000000000000}"/>
          </ac:spMkLst>
        </pc:spChg>
        <pc:picChg chg="del">
          <ac:chgData name="Chandan Lahoti" userId="9252f029-bac5-475c-aef6-86360c87704d" providerId="ADAL" clId="{635AB72B-707A-4BA6-9F9D-FCFA34281E92}" dt="2023-04-18T10:00:29.704" v="1318" actId="478"/>
          <ac:picMkLst>
            <pc:docMk/>
            <pc:sldMk cId="2648836477" sldId="354"/>
            <ac:picMk id="8" creationId="{F31FD414-ECA2-8B25-94F4-D5A96CF419B3}"/>
          </ac:picMkLst>
        </pc:picChg>
      </pc:sldChg>
      <pc:sldChg chg="delSp modSp mod">
        <pc:chgData name="Chandan Lahoti" userId="9252f029-bac5-475c-aef6-86360c87704d" providerId="ADAL" clId="{635AB72B-707A-4BA6-9F9D-FCFA34281E92}" dt="2023-04-21T09:23:12.538" v="4107" actId="113"/>
        <pc:sldMkLst>
          <pc:docMk/>
          <pc:sldMk cId="3400571488" sldId="355"/>
        </pc:sldMkLst>
        <pc:spChg chg="mod">
          <ac:chgData name="Chandan Lahoti" userId="9252f029-bac5-475c-aef6-86360c87704d" providerId="ADAL" clId="{635AB72B-707A-4BA6-9F9D-FCFA34281E92}" dt="2023-04-21T09:23:12.538" v="4107" actId="113"/>
          <ac:spMkLst>
            <pc:docMk/>
            <pc:sldMk cId="3400571488" sldId="355"/>
            <ac:spMk id="22" creationId="{00000000-0000-0000-0000-000000000000}"/>
          </ac:spMkLst>
        </pc:spChg>
        <pc:picChg chg="del">
          <ac:chgData name="Chandan Lahoti" userId="9252f029-bac5-475c-aef6-86360c87704d" providerId="ADAL" clId="{635AB72B-707A-4BA6-9F9D-FCFA34281E92}" dt="2023-04-18T10:00:31.947" v="1319" actId="478"/>
          <ac:picMkLst>
            <pc:docMk/>
            <pc:sldMk cId="3400571488" sldId="355"/>
            <ac:picMk id="8" creationId="{F31FD414-ECA2-8B25-94F4-D5A96CF419B3}"/>
          </ac:picMkLst>
        </pc:picChg>
      </pc:sldChg>
      <pc:sldChg chg="delSp modSp mod">
        <pc:chgData name="Chandan Lahoti" userId="9252f029-bac5-475c-aef6-86360c87704d" providerId="ADAL" clId="{635AB72B-707A-4BA6-9F9D-FCFA34281E92}" dt="2023-04-21T09:23:58.725" v="4115" actId="113"/>
        <pc:sldMkLst>
          <pc:docMk/>
          <pc:sldMk cId="2527755493" sldId="356"/>
        </pc:sldMkLst>
        <pc:spChg chg="mod">
          <ac:chgData name="Chandan Lahoti" userId="9252f029-bac5-475c-aef6-86360c87704d" providerId="ADAL" clId="{635AB72B-707A-4BA6-9F9D-FCFA34281E92}" dt="2023-04-21T09:23:58.725" v="4115" actId="113"/>
          <ac:spMkLst>
            <pc:docMk/>
            <pc:sldMk cId="2527755493" sldId="356"/>
            <ac:spMk id="22" creationId="{00000000-0000-0000-0000-000000000000}"/>
          </ac:spMkLst>
        </pc:spChg>
        <pc:picChg chg="del">
          <ac:chgData name="Chandan Lahoti" userId="9252f029-bac5-475c-aef6-86360c87704d" providerId="ADAL" clId="{635AB72B-707A-4BA6-9F9D-FCFA34281E92}" dt="2023-04-18T10:00:34.151" v="1320" actId="478"/>
          <ac:picMkLst>
            <pc:docMk/>
            <pc:sldMk cId="2527755493" sldId="356"/>
            <ac:picMk id="8" creationId="{F31FD414-ECA2-8B25-94F4-D5A96CF419B3}"/>
          </ac:picMkLst>
        </pc:picChg>
      </pc:sldChg>
      <pc:sldChg chg="delSp modSp mod">
        <pc:chgData name="Chandan Lahoti" userId="9252f029-bac5-475c-aef6-86360c87704d" providerId="ADAL" clId="{635AB72B-707A-4BA6-9F9D-FCFA34281E92}" dt="2023-04-21T09:24:38.145" v="4119" actId="20577"/>
        <pc:sldMkLst>
          <pc:docMk/>
          <pc:sldMk cId="1196174995" sldId="357"/>
        </pc:sldMkLst>
        <pc:spChg chg="mod">
          <ac:chgData name="Chandan Lahoti" userId="9252f029-bac5-475c-aef6-86360c87704d" providerId="ADAL" clId="{635AB72B-707A-4BA6-9F9D-FCFA34281E92}" dt="2023-04-21T09:24:38.145" v="4119" actId="20577"/>
          <ac:spMkLst>
            <pc:docMk/>
            <pc:sldMk cId="1196174995" sldId="357"/>
            <ac:spMk id="22" creationId="{00000000-0000-0000-0000-000000000000}"/>
          </ac:spMkLst>
        </pc:spChg>
        <pc:picChg chg="del">
          <ac:chgData name="Chandan Lahoti" userId="9252f029-bac5-475c-aef6-86360c87704d" providerId="ADAL" clId="{635AB72B-707A-4BA6-9F9D-FCFA34281E92}" dt="2023-04-18T10:00:36.488" v="1321" actId="478"/>
          <ac:picMkLst>
            <pc:docMk/>
            <pc:sldMk cId="1196174995" sldId="357"/>
            <ac:picMk id="8" creationId="{F31FD414-ECA2-8B25-94F4-D5A96CF419B3}"/>
          </ac:picMkLst>
        </pc:picChg>
      </pc:sldChg>
      <pc:sldChg chg="delSp del mod">
        <pc:chgData name="Chandan Lahoti" userId="9252f029-bac5-475c-aef6-86360c87704d" providerId="ADAL" clId="{635AB72B-707A-4BA6-9F9D-FCFA34281E92}" dt="2023-04-18T12:37:17.177" v="2253" actId="47"/>
        <pc:sldMkLst>
          <pc:docMk/>
          <pc:sldMk cId="549888693" sldId="358"/>
        </pc:sldMkLst>
        <pc:picChg chg="del">
          <ac:chgData name="Chandan Lahoti" userId="9252f029-bac5-475c-aef6-86360c87704d" providerId="ADAL" clId="{635AB72B-707A-4BA6-9F9D-FCFA34281E92}" dt="2023-04-18T10:00:39.561" v="1322" actId="478"/>
          <ac:picMkLst>
            <pc:docMk/>
            <pc:sldMk cId="549888693" sldId="358"/>
            <ac:picMk id="8" creationId="{F31FD414-ECA2-8B25-94F4-D5A96CF419B3}"/>
          </ac:picMkLst>
        </pc:picChg>
      </pc:sldChg>
      <pc:sldChg chg="delSp modSp mod">
        <pc:chgData name="Chandan Lahoti" userId="9252f029-bac5-475c-aef6-86360c87704d" providerId="ADAL" clId="{635AB72B-707A-4BA6-9F9D-FCFA34281E92}" dt="2023-04-21T09:25:54.951" v="4140" actId="20577"/>
        <pc:sldMkLst>
          <pc:docMk/>
          <pc:sldMk cId="499913380" sldId="359"/>
        </pc:sldMkLst>
        <pc:spChg chg="mod">
          <ac:chgData name="Chandan Lahoti" userId="9252f029-bac5-475c-aef6-86360c87704d" providerId="ADAL" clId="{635AB72B-707A-4BA6-9F9D-FCFA34281E92}" dt="2023-04-21T09:24:56.854" v="4121" actId="113"/>
          <ac:spMkLst>
            <pc:docMk/>
            <pc:sldMk cId="499913380" sldId="359"/>
            <ac:spMk id="3" creationId="{00000000-0000-0000-0000-000000000000}"/>
          </ac:spMkLst>
        </pc:spChg>
        <pc:graphicFrameChg chg="mod modGraphic">
          <ac:chgData name="Chandan Lahoti" userId="9252f029-bac5-475c-aef6-86360c87704d" providerId="ADAL" clId="{635AB72B-707A-4BA6-9F9D-FCFA34281E92}" dt="2023-04-21T09:25:54.951" v="4140" actId="20577"/>
          <ac:graphicFrameMkLst>
            <pc:docMk/>
            <pc:sldMk cId="499913380" sldId="359"/>
            <ac:graphicFrameMk id="10" creationId="{BB50BA77-CFF4-1A07-A009-43D72DFD31E8}"/>
          </ac:graphicFrameMkLst>
        </pc:graphicFrameChg>
        <pc:picChg chg="del">
          <ac:chgData name="Chandan Lahoti" userId="9252f029-bac5-475c-aef6-86360c87704d" providerId="ADAL" clId="{635AB72B-707A-4BA6-9F9D-FCFA34281E92}" dt="2023-04-18T10:00:41.856" v="1323" actId="478"/>
          <ac:picMkLst>
            <pc:docMk/>
            <pc:sldMk cId="499913380" sldId="359"/>
            <ac:picMk id="8" creationId="{F31FD414-ECA2-8B25-94F4-D5A96CF419B3}"/>
          </ac:picMkLst>
        </pc:picChg>
      </pc:sldChg>
      <pc:sldChg chg="modSp mod">
        <pc:chgData name="Chandan Lahoti" userId="9252f029-bac5-475c-aef6-86360c87704d" providerId="ADAL" clId="{635AB72B-707A-4BA6-9F9D-FCFA34281E92}" dt="2023-04-21T09:27:31.107" v="4151" actId="113"/>
        <pc:sldMkLst>
          <pc:docMk/>
          <pc:sldMk cId="4129153121" sldId="360"/>
        </pc:sldMkLst>
        <pc:graphicFrameChg chg="mod modGraphic">
          <ac:chgData name="Chandan Lahoti" userId="9252f029-bac5-475c-aef6-86360c87704d" providerId="ADAL" clId="{635AB72B-707A-4BA6-9F9D-FCFA34281E92}" dt="2023-04-21T09:27:31.107" v="4151" actId="113"/>
          <ac:graphicFrameMkLst>
            <pc:docMk/>
            <pc:sldMk cId="4129153121" sldId="360"/>
            <ac:graphicFrameMk id="5" creationId="{FF556EEE-3EFA-762C-B35E-EA53D0E4541E}"/>
          </ac:graphicFrameMkLst>
        </pc:graphicFrameChg>
      </pc:sldChg>
      <pc:sldChg chg="delSp modSp mod">
        <pc:chgData name="Chandan Lahoti" userId="9252f029-bac5-475c-aef6-86360c87704d" providerId="ADAL" clId="{635AB72B-707A-4BA6-9F9D-FCFA34281E92}" dt="2023-04-21T09:28:18.946" v="4157" actId="113"/>
        <pc:sldMkLst>
          <pc:docMk/>
          <pc:sldMk cId="213471341" sldId="361"/>
        </pc:sldMkLst>
        <pc:spChg chg="mod">
          <ac:chgData name="Chandan Lahoti" userId="9252f029-bac5-475c-aef6-86360c87704d" providerId="ADAL" clId="{635AB72B-707A-4BA6-9F9D-FCFA34281E92}" dt="2023-04-21T09:28:18.946" v="4157" actId="113"/>
          <ac:spMkLst>
            <pc:docMk/>
            <pc:sldMk cId="213471341" sldId="361"/>
            <ac:spMk id="14" creationId="{A5E6279F-671B-52BC-967E-A215EDFE93BE}"/>
          </ac:spMkLst>
        </pc:spChg>
        <pc:picChg chg="del">
          <ac:chgData name="Chandan Lahoti" userId="9252f029-bac5-475c-aef6-86360c87704d" providerId="ADAL" clId="{635AB72B-707A-4BA6-9F9D-FCFA34281E92}" dt="2023-04-18T10:00:46.306" v="1324" actId="478"/>
          <ac:picMkLst>
            <pc:docMk/>
            <pc:sldMk cId="213471341" sldId="361"/>
            <ac:picMk id="12" creationId="{A64B3BFD-4B8D-460E-02B6-002A2B5AA98A}"/>
          </ac:picMkLst>
        </pc:picChg>
      </pc:sldChg>
      <pc:sldChg chg="delSp modSp mod">
        <pc:chgData name="Chandan Lahoti" userId="9252f029-bac5-475c-aef6-86360c87704d" providerId="ADAL" clId="{635AB72B-707A-4BA6-9F9D-FCFA34281E92}" dt="2023-04-21T09:28:58.142" v="4160" actId="1076"/>
        <pc:sldMkLst>
          <pc:docMk/>
          <pc:sldMk cId="3924797608" sldId="362"/>
        </pc:sldMkLst>
        <pc:spChg chg="mod">
          <ac:chgData name="Chandan Lahoti" userId="9252f029-bac5-475c-aef6-86360c87704d" providerId="ADAL" clId="{635AB72B-707A-4BA6-9F9D-FCFA34281E92}" dt="2023-04-21T09:28:54.259" v="4159" actId="113"/>
          <ac:spMkLst>
            <pc:docMk/>
            <pc:sldMk cId="3924797608" sldId="362"/>
            <ac:spMk id="14" creationId="{A5E6279F-671B-52BC-967E-A215EDFE93BE}"/>
          </ac:spMkLst>
        </pc:spChg>
        <pc:spChg chg="mod">
          <ac:chgData name="Chandan Lahoti" userId="9252f029-bac5-475c-aef6-86360c87704d" providerId="ADAL" clId="{635AB72B-707A-4BA6-9F9D-FCFA34281E92}" dt="2023-04-19T13:07:10.931" v="2585" actId="20577"/>
          <ac:spMkLst>
            <pc:docMk/>
            <pc:sldMk cId="3924797608" sldId="362"/>
            <ac:spMk id="20" creationId="{00000000-0000-0000-0000-000000000000}"/>
          </ac:spMkLst>
        </pc:spChg>
        <pc:grpChg chg="mod">
          <ac:chgData name="Chandan Lahoti" userId="9252f029-bac5-475c-aef6-86360c87704d" providerId="ADAL" clId="{635AB72B-707A-4BA6-9F9D-FCFA34281E92}" dt="2023-04-21T09:28:58.142" v="4160" actId="1076"/>
          <ac:grpSpMkLst>
            <pc:docMk/>
            <pc:sldMk cId="3924797608" sldId="362"/>
            <ac:grpSpMk id="2" creationId="{00000000-0000-0000-0000-000000000000}"/>
          </ac:grpSpMkLst>
        </pc:grpChg>
        <pc:picChg chg="del">
          <ac:chgData name="Chandan Lahoti" userId="9252f029-bac5-475c-aef6-86360c87704d" providerId="ADAL" clId="{635AB72B-707A-4BA6-9F9D-FCFA34281E92}" dt="2023-04-18T10:00:48.879" v="1325" actId="478"/>
          <ac:picMkLst>
            <pc:docMk/>
            <pc:sldMk cId="3924797608" sldId="362"/>
            <ac:picMk id="12" creationId="{A64B3BFD-4B8D-460E-02B6-002A2B5AA98A}"/>
          </ac:picMkLst>
        </pc:picChg>
      </pc:sldChg>
      <pc:sldChg chg="delSp modSp mod">
        <pc:chgData name="Chandan Lahoti" userId="9252f029-bac5-475c-aef6-86360c87704d" providerId="ADAL" clId="{635AB72B-707A-4BA6-9F9D-FCFA34281E92}" dt="2023-04-21T09:29:30.163" v="4199" actId="113"/>
        <pc:sldMkLst>
          <pc:docMk/>
          <pc:sldMk cId="301677749" sldId="363"/>
        </pc:sldMkLst>
        <pc:spChg chg="mod">
          <ac:chgData name="Chandan Lahoti" userId="9252f029-bac5-475c-aef6-86360c87704d" providerId="ADAL" clId="{635AB72B-707A-4BA6-9F9D-FCFA34281E92}" dt="2023-04-21T09:29:30.163" v="4199" actId="113"/>
          <ac:spMkLst>
            <pc:docMk/>
            <pc:sldMk cId="301677749" sldId="363"/>
            <ac:spMk id="14" creationId="{A5E6279F-671B-52BC-967E-A215EDFE93BE}"/>
          </ac:spMkLst>
        </pc:spChg>
        <pc:spChg chg="mod">
          <ac:chgData name="Chandan Lahoti" userId="9252f029-bac5-475c-aef6-86360c87704d" providerId="ADAL" clId="{635AB72B-707A-4BA6-9F9D-FCFA34281E92}" dt="2023-04-19T13:07:00.525" v="2582" actId="20577"/>
          <ac:spMkLst>
            <pc:docMk/>
            <pc:sldMk cId="301677749" sldId="363"/>
            <ac:spMk id="20" creationId="{00000000-0000-0000-0000-000000000000}"/>
          </ac:spMkLst>
        </pc:spChg>
        <pc:picChg chg="del">
          <ac:chgData name="Chandan Lahoti" userId="9252f029-bac5-475c-aef6-86360c87704d" providerId="ADAL" clId="{635AB72B-707A-4BA6-9F9D-FCFA34281E92}" dt="2023-04-18T10:00:51.035" v="1326" actId="478"/>
          <ac:picMkLst>
            <pc:docMk/>
            <pc:sldMk cId="301677749" sldId="363"/>
            <ac:picMk id="12" creationId="{A64B3BFD-4B8D-460E-02B6-002A2B5AA98A}"/>
          </ac:picMkLst>
        </pc:picChg>
      </pc:sldChg>
      <pc:sldChg chg="delSp modSp mod">
        <pc:chgData name="Chandan Lahoti" userId="9252f029-bac5-475c-aef6-86360c87704d" providerId="ADAL" clId="{635AB72B-707A-4BA6-9F9D-FCFA34281E92}" dt="2023-04-21T09:30:20.360" v="4200" actId="113"/>
        <pc:sldMkLst>
          <pc:docMk/>
          <pc:sldMk cId="1410556807" sldId="364"/>
        </pc:sldMkLst>
        <pc:spChg chg="mod">
          <ac:chgData name="Chandan Lahoti" userId="9252f029-bac5-475c-aef6-86360c87704d" providerId="ADAL" clId="{635AB72B-707A-4BA6-9F9D-FCFA34281E92}" dt="2023-04-21T09:30:20.360" v="4200" actId="113"/>
          <ac:spMkLst>
            <pc:docMk/>
            <pc:sldMk cId="1410556807" sldId="364"/>
            <ac:spMk id="5" creationId="{C81AA432-645C-2ED9-AB7A-45320F7A7B12}"/>
          </ac:spMkLst>
        </pc:spChg>
        <pc:picChg chg="del">
          <ac:chgData name="Chandan Lahoti" userId="9252f029-bac5-475c-aef6-86360c87704d" providerId="ADAL" clId="{635AB72B-707A-4BA6-9F9D-FCFA34281E92}" dt="2023-04-18T10:00:53.990" v="1327" actId="478"/>
          <ac:picMkLst>
            <pc:docMk/>
            <pc:sldMk cId="1410556807" sldId="364"/>
            <ac:picMk id="12" creationId="{A64B3BFD-4B8D-460E-02B6-002A2B5AA98A}"/>
          </ac:picMkLst>
        </pc:picChg>
      </pc:sldChg>
      <pc:sldChg chg="delSp modSp del mod">
        <pc:chgData name="Chandan Lahoti" userId="9252f029-bac5-475c-aef6-86360c87704d" providerId="ADAL" clId="{635AB72B-707A-4BA6-9F9D-FCFA34281E92}" dt="2023-04-19T14:21:20.917" v="3212" actId="47"/>
        <pc:sldMkLst>
          <pc:docMk/>
          <pc:sldMk cId="3187044998" sldId="365"/>
        </pc:sldMkLst>
        <pc:spChg chg="mod">
          <ac:chgData name="Chandan Lahoti" userId="9252f029-bac5-475c-aef6-86360c87704d" providerId="ADAL" clId="{635AB72B-707A-4BA6-9F9D-FCFA34281E92}" dt="2023-04-19T12:59:37.607" v="2558" actId="14100"/>
          <ac:spMkLst>
            <pc:docMk/>
            <pc:sldMk cId="3187044998" sldId="365"/>
            <ac:spMk id="5" creationId="{C81AA432-645C-2ED9-AB7A-45320F7A7B12}"/>
          </ac:spMkLst>
        </pc:spChg>
        <pc:picChg chg="del">
          <ac:chgData name="Chandan Lahoti" userId="9252f029-bac5-475c-aef6-86360c87704d" providerId="ADAL" clId="{635AB72B-707A-4BA6-9F9D-FCFA34281E92}" dt="2023-04-18T10:00:55.905" v="1328" actId="478"/>
          <ac:picMkLst>
            <pc:docMk/>
            <pc:sldMk cId="3187044998" sldId="365"/>
            <ac:picMk id="12" creationId="{A64B3BFD-4B8D-460E-02B6-002A2B5AA98A}"/>
          </ac:picMkLst>
        </pc:picChg>
      </pc:sldChg>
      <pc:sldChg chg="delSp modSp mod">
        <pc:chgData name="Chandan Lahoti" userId="9252f029-bac5-475c-aef6-86360c87704d" providerId="ADAL" clId="{635AB72B-707A-4BA6-9F9D-FCFA34281E92}" dt="2023-04-21T09:31:29.014" v="4202" actId="113"/>
        <pc:sldMkLst>
          <pc:docMk/>
          <pc:sldMk cId="547805356" sldId="366"/>
        </pc:sldMkLst>
        <pc:spChg chg="mod">
          <ac:chgData name="Chandan Lahoti" userId="9252f029-bac5-475c-aef6-86360c87704d" providerId="ADAL" clId="{635AB72B-707A-4BA6-9F9D-FCFA34281E92}" dt="2023-04-21T09:31:29.014" v="4202" actId="113"/>
          <ac:spMkLst>
            <pc:docMk/>
            <pc:sldMk cId="547805356" sldId="366"/>
            <ac:spMk id="5" creationId="{C81AA432-645C-2ED9-AB7A-45320F7A7B12}"/>
          </ac:spMkLst>
        </pc:spChg>
        <pc:picChg chg="del">
          <ac:chgData name="Chandan Lahoti" userId="9252f029-bac5-475c-aef6-86360c87704d" providerId="ADAL" clId="{635AB72B-707A-4BA6-9F9D-FCFA34281E92}" dt="2023-04-18T10:00:58.926" v="1329" actId="478"/>
          <ac:picMkLst>
            <pc:docMk/>
            <pc:sldMk cId="547805356" sldId="366"/>
            <ac:picMk id="12" creationId="{A64B3BFD-4B8D-460E-02B6-002A2B5AA98A}"/>
          </ac:picMkLst>
        </pc:picChg>
      </pc:sldChg>
      <pc:sldChg chg="add del setBg">
        <pc:chgData name="Chandan Lahoti" userId="9252f029-bac5-475c-aef6-86360c87704d" providerId="ADAL" clId="{635AB72B-707A-4BA6-9F9D-FCFA34281E92}" dt="2023-04-17T13:26:10.406" v="109" actId="47"/>
        <pc:sldMkLst>
          <pc:docMk/>
          <pc:sldMk cId="731608386" sldId="367"/>
        </pc:sldMkLst>
      </pc:sldChg>
      <pc:sldChg chg="add del setBg">
        <pc:chgData name="Chandan Lahoti" userId="9252f029-bac5-475c-aef6-86360c87704d" providerId="ADAL" clId="{635AB72B-707A-4BA6-9F9D-FCFA34281E92}" dt="2023-04-17T13:56:46.072" v="639" actId="47"/>
        <pc:sldMkLst>
          <pc:docMk/>
          <pc:sldMk cId="1085580167" sldId="367"/>
        </pc:sldMkLst>
      </pc:sldChg>
      <pc:sldChg chg="add del setBg">
        <pc:chgData name="Chandan Lahoti" userId="9252f029-bac5-475c-aef6-86360c87704d" providerId="ADAL" clId="{635AB72B-707A-4BA6-9F9D-FCFA34281E92}" dt="2023-04-17T13:52:45.362" v="637" actId="47"/>
        <pc:sldMkLst>
          <pc:docMk/>
          <pc:sldMk cId="1392205451" sldId="367"/>
        </pc:sldMkLst>
      </pc:sldChg>
      <pc:sldChg chg="add del setBg">
        <pc:chgData name="Chandan Lahoti" userId="9252f029-bac5-475c-aef6-86360c87704d" providerId="ADAL" clId="{635AB72B-707A-4BA6-9F9D-FCFA34281E92}" dt="2023-04-18T10:09:18.473" v="1475" actId="47"/>
        <pc:sldMkLst>
          <pc:docMk/>
          <pc:sldMk cId="3375617104" sldId="367"/>
        </pc:sldMkLst>
      </pc:sldChg>
      <pc:sldChg chg="modSp add mod ord">
        <pc:chgData name="Chandan Lahoti" userId="9252f029-bac5-475c-aef6-86360c87704d" providerId="ADAL" clId="{635AB72B-707A-4BA6-9F9D-FCFA34281E92}" dt="2023-04-21T08:06:09.012" v="3506" actId="6549"/>
        <pc:sldMkLst>
          <pc:docMk/>
          <pc:sldMk cId="4027471323" sldId="368"/>
        </pc:sldMkLst>
        <pc:spChg chg="mod">
          <ac:chgData name="Chandan Lahoti" userId="9252f029-bac5-475c-aef6-86360c87704d" providerId="ADAL" clId="{635AB72B-707A-4BA6-9F9D-FCFA34281E92}" dt="2023-04-18T10:12:37.369" v="1510" actId="20577"/>
          <ac:spMkLst>
            <pc:docMk/>
            <pc:sldMk cId="4027471323" sldId="368"/>
            <ac:spMk id="20" creationId="{00000000-0000-0000-0000-000000000000}"/>
          </ac:spMkLst>
        </pc:spChg>
        <pc:spChg chg="mod">
          <ac:chgData name="Chandan Lahoti" userId="9252f029-bac5-475c-aef6-86360c87704d" providerId="ADAL" clId="{635AB72B-707A-4BA6-9F9D-FCFA34281E92}" dt="2023-04-21T08:06:09.012" v="3506" actId="6549"/>
          <ac:spMkLst>
            <pc:docMk/>
            <pc:sldMk cId="4027471323" sldId="368"/>
            <ac:spMk id="22" creationId="{00000000-0000-0000-0000-000000000000}"/>
          </ac:spMkLst>
        </pc:spChg>
      </pc:sldChg>
      <pc:sldChg chg="add del setBg">
        <pc:chgData name="Chandan Lahoti" userId="9252f029-bac5-475c-aef6-86360c87704d" providerId="ADAL" clId="{635AB72B-707A-4BA6-9F9D-FCFA34281E92}" dt="2023-04-18T12:21:28.522" v="1782"/>
        <pc:sldMkLst>
          <pc:docMk/>
          <pc:sldMk cId="343633588" sldId="369"/>
        </pc:sldMkLst>
      </pc:sldChg>
      <pc:sldChg chg="modSp add mod">
        <pc:chgData name="Chandan Lahoti" userId="9252f029-bac5-475c-aef6-86360c87704d" providerId="ADAL" clId="{635AB72B-707A-4BA6-9F9D-FCFA34281E92}" dt="2023-04-21T09:22:27.288" v="4100" actId="113"/>
        <pc:sldMkLst>
          <pc:docMk/>
          <pc:sldMk cId="3122001764" sldId="369"/>
        </pc:sldMkLst>
        <pc:spChg chg="mod">
          <ac:chgData name="Chandan Lahoti" userId="9252f029-bac5-475c-aef6-86360c87704d" providerId="ADAL" clId="{635AB72B-707A-4BA6-9F9D-FCFA34281E92}" dt="2023-04-21T09:22:27.288" v="4100" actId="113"/>
          <ac:spMkLst>
            <pc:docMk/>
            <pc:sldMk cId="3122001764" sldId="369"/>
            <ac:spMk id="22" creationId="{00000000-0000-0000-0000-000000000000}"/>
          </ac:spMkLst>
        </pc:spChg>
      </pc:sldChg>
      <pc:sldChg chg="modSp add mod">
        <pc:chgData name="Chandan Lahoti" userId="9252f029-bac5-475c-aef6-86360c87704d" providerId="ADAL" clId="{635AB72B-707A-4BA6-9F9D-FCFA34281E92}" dt="2023-04-20T08:12:13.986" v="3244" actId="6549"/>
        <pc:sldMkLst>
          <pc:docMk/>
          <pc:sldMk cId="3573769207" sldId="370"/>
        </pc:sldMkLst>
        <pc:spChg chg="mod">
          <ac:chgData name="Chandan Lahoti" userId="9252f029-bac5-475c-aef6-86360c87704d" providerId="ADAL" clId="{635AB72B-707A-4BA6-9F9D-FCFA34281E92}" dt="2023-04-20T08:12:13.986" v="3244" actId="6549"/>
          <ac:spMkLst>
            <pc:docMk/>
            <pc:sldMk cId="3573769207" sldId="370"/>
            <ac:spMk id="20" creationId="{00000000-0000-0000-0000-000000000000}"/>
          </ac:spMkLst>
        </pc:spChg>
        <pc:spChg chg="mod">
          <ac:chgData name="Chandan Lahoti" userId="9252f029-bac5-475c-aef6-86360c87704d" providerId="ADAL" clId="{635AB72B-707A-4BA6-9F9D-FCFA34281E92}" dt="2023-04-20T08:11:55.884" v="3220" actId="255"/>
          <ac:spMkLst>
            <pc:docMk/>
            <pc:sldMk cId="3573769207" sldId="370"/>
            <ac:spMk id="22" creationId="{00000000-0000-0000-0000-000000000000}"/>
          </ac:spMkLst>
        </pc:spChg>
        <pc:grpChg chg="mod">
          <ac:chgData name="Chandan Lahoti" userId="9252f029-bac5-475c-aef6-86360c87704d" providerId="ADAL" clId="{635AB72B-707A-4BA6-9F9D-FCFA34281E92}" dt="2023-04-19T13:11:32.730" v="2745" actId="14100"/>
          <ac:grpSpMkLst>
            <pc:docMk/>
            <pc:sldMk cId="3573769207" sldId="370"/>
            <ac:grpSpMk id="2"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F500A-AC1D-4B5B-8141-026240C94235}" type="datetimeFigureOut">
              <a:rPr lang="en-US" smtClean="0"/>
              <a:t>4/20/2023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4EDED-35A0-46E8-B25F-20E16AFD4684}" type="slidenum">
              <a:rPr lang="en-US" smtClean="0"/>
              <a:t>‹#›</a:t>
            </a:fld>
            <a:endParaRPr lang="en-US"/>
          </a:p>
        </p:txBody>
      </p:sp>
    </p:spTree>
    <p:extLst>
      <p:ext uri="{BB962C8B-B14F-4D97-AF65-F5344CB8AC3E}">
        <p14:creationId xmlns:p14="http://schemas.microsoft.com/office/powerpoint/2010/main" val="284220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4EDED-35A0-46E8-B25F-20E16AFD4684}" type="slidenum">
              <a:rPr lang="en-US" smtClean="0"/>
              <a:t>2</a:t>
            </a:fld>
            <a:endParaRPr lang="en-US"/>
          </a:p>
        </p:txBody>
      </p:sp>
    </p:spTree>
    <p:extLst>
      <p:ext uri="{BB962C8B-B14F-4D97-AF65-F5344CB8AC3E}">
        <p14:creationId xmlns:p14="http://schemas.microsoft.com/office/powerpoint/2010/main" val="3566469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Reporting requirements have been prescribed for audit of financial statements prepared under the Act. Accordingly, auditors of all class of companies including section 8 companies would be required to report on these matters. As per the Companies (Registration of Foreign Companies) Rules, 2014, the provisions of “Chapter X of the Act: Audit and Auditors” and Rules made there under apply, mutatis mutandis, to a foreign company as defined in the Act. Accordingly, the above reporting requirements would be applicable to the auditors of foreign companies as well. </a:t>
            </a:r>
          </a:p>
          <a:p>
            <a:endParaRPr lang="en-US" sz="1200" dirty="0"/>
          </a:p>
        </p:txBody>
      </p:sp>
      <p:sp>
        <p:nvSpPr>
          <p:cNvPr id="4" name="Slide Number Placeholder 3"/>
          <p:cNvSpPr>
            <a:spLocks noGrp="1"/>
          </p:cNvSpPr>
          <p:nvPr>
            <p:ph type="sldNum" sz="quarter" idx="5"/>
          </p:nvPr>
        </p:nvSpPr>
        <p:spPr/>
        <p:txBody>
          <a:bodyPr/>
          <a:lstStyle/>
          <a:p>
            <a:fld id="{0E24EDED-35A0-46E8-B25F-20E16AFD4684}" type="slidenum">
              <a:rPr lang="en-US" smtClean="0"/>
              <a:t>13</a:t>
            </a:fld>
            <a:endParaRPr lang="en-US"/>
          </a:p>
        </p:txBody>
      </p:sp>
    </p:spTree>
    <p:extLst>
      <p:ext uri="{BB962C8B-B14F-4D97-AF65-F5344CB8AC3E}">
        <p14:creationId xmlns:p14="http://schemas.microsoft.com/office/powerpoint/2010/main" val="1821354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0E24EDED-35A0-46E8-B25F-20E16AFD4684}" type="slidenum">
              <a:rPr lang="en-US" smtClean="0"/>
              <a:t>14</a:t>
            </a:fld>
            <a:endParaRPr lang="en-US"/>
          </a:p>
        </p:txBody>
      </p:sp>
    </p:spTree>
    <p:extLst>
      <p:ext uri="{BB962C8B-B14F-4D97-AF65-F5344CB8AC3E}">
        <p14:creationId xmlns:p14="http://schemas.microsoft.com/office/powerpoint/2010/main" val="352311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0E24EDED-35A0-46E8-B25F-20E16AFD4684}" type="slidenum">
              <a:rPr lang="en-US" smtClean="0"/>
              <a:t>15</a:t>
            </a:fld>
            <a:endParaRPr lang="en-US"/>
          </a:p>
        </p:txBody>
      </p:sp>
    </p:spTree>
    <p:extLst>
      <p:ext uri="{BB962C8B-B14F-4D97-AF65-F5344CB8AC3E}">
        <p14:creationId xmlns:p14="http://schemas.microsoft.com/office/powerpoint/2010/main" val="3997382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0E24EDED-35A0-46E8-B25F-20E16AFD4684}" type="slidenum">
              <a:rPr lang="en-US" smtClean="0"/>
              <a:t>16</a:t>
            </a:fld>
            <a:endParaRPr lang="en-US"/>
          </a:p>
        </p:txBody>
      </p:sp>
    </p:spTree>
    <p:extLst>
      <p:ext uri="{BB962C8B-B14F-4D97-AF65-F5344CB8AC3E}">
        <p14:creationId xmlns:p14="http://schemas.microsoft.com/office/powerpoint/2010/main" val="2879909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case of accounting software supported by service providers, the company’s management and the auditor may consider using independent auditor’s report of service organization (e.g., Service Organization Control Type 2 (SOC 2)/SAE 3402, “Assurance Reports on Controls At a Service Organization”) for compliance with audit trail requirements.</a:t>
            </a:r>
          </a:p>
          <a:p>
            <a:endParaRPr lang="en-US" sz="1200" dirty="0"/>
          </a:p>
        </p:txBody>
      </p:sp>
      <p:sp>
        <p:nvSpPr>
          <p:cNvPr id="4" name="Slide Number Placeholder 3"/>
          <p:cNvSpPr>
            <a:spLocks noGrp="1"/>
          </p:cNvSpPr>
          <p:nvPr>
            <p:ph type="sldNum" sz="quarter" idx="5"/>
          </p:nvPr>
        </p:nvSpPr>
        <p:spPr/>
        <p:txBody>
          <a:bodyPr/>
          <a:lstStyle/>
          <a:p>
            <a:fld id="{0E24EDED-35A0-46E8-B25F-20E16AFD4684}" type="slidenum">
              <a:rPr lang="en-US" smtClean="0"/>
              <a:t>17</a:t>
            </a:fld>
            <a:endParaRPr lang="en-US"/>
          </a:p>
        </p:txBody>
      </p:sp>
    </p:spTree>
    <p:extLst>
      <p:ext uri="{BB962C8B-B14F-4D97-AF65-F5344CB8AC3E}">
        <p14:creationId xmlns:p14="http://schemas.microsoft.com/office/powerpoint/2010/main" val="2062586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0E24EDED-35A0-46E8-B25F-20E16AFD4684}" type="slidenum">
              <a:rPr lang="en-US" smtClean="0"/>
              <a:t>18</a:t>
            </a:fld>
            <a:endParaRPr lang="en-US"/>
          </a:p>
        </p:txBody>
      </p:sp>
    </p:spTree>
    <p:extLst>
      <p:ext uri="{BB962C8B-B14F-4D97-AF65-F5344CB8AC3E}">
        <p14:creationId xmlns:p14="http://schemas.microsoft.com/office/powerpoint/2010/main" val="3512853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4EDED-35A0-46E8-B25F-20E16AFD46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75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0E24EDED-35A0-46E8-B25F-20E16AFD4684}" type="slidenum">
              <a:rPr lang="en-US" smtClean="0"/>
              <a:t>20</a:t>
            </a:fld>
            <a:endParaRPr lang="en-US"/>
          </a:p>
        </p:txBody>
      </p:sp>
    </p:spTree>
    <p:extLst>
      <p:ext uri="{BB962C8B-B14F-4D97-AF65-F5344CB8AC3E}">
        <p14:creationId xmlns:p14="http://schemas.microsoft.com/office/powerpoint/2010/main" val="1554579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0E24EDED-35A0-46E8-B25F-20E16AFD4684}" type="slidenum">
              <a:rPr lang="en-US" smtClean="0"/>
              <a:t>21</a:t>
            </a:fld>
            <a:endParaRPr lang="en-US"/>
          </a:p>
        </p:txBody>
      </p:sp>
    </p:spTree>
    <p:extLst>
      <p:ext uri="{BB962C8B-B14F-4D97-AF65-F5344CB8AC3E}">
        <p14:creationId xmlns:p14="http://schemas.microsoft.com/office/powerpoint/2010/main" val="230927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0E24EDED-35A0-46E8-B25F-20E16AFD4684}" type="slidenum">
              <a:rPr lang="en-US" smtClean="0"/>
              <a:t>22</a:t>
            </a:fld>
            <a:endParaRPr lang="en-US"/>
          </a:p>
        </p:txBody>
      </p:sp>
    </p:spTree>
    <p:extLst>
      <p:ext uri="{BB962C8B-B14F-4D97-AF65-F5344CB8AC3E}">
        <p14:creationId xmlns:p14="http://schemas.microsoft.com/office/powerpoint/2010/main" val="1048146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 panose="020B0604020202020204" pitchFamily="34" charset="0"/>
              </a:rPr>
              <a:t>Introduction to Amendments to Rule 11(g) of Companies (Audit and Auditors) Rules, 2014 1. Section 143(3) of the Companies Act, 2013 provides various matters on which auditors are required to report in their auditor’s report. Clause (j) of Section 143(3) states that auditor’s report shall also state such other matters as may be prescribed. Rule 11 of the Companies (Audit and Auditors) Rules, 2014 specifies such other matters that are to be reported by the auditor.</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2. The Ministry of Corporate Affairs (MCA) vide its notification No. GSR 206(E) dated March 24, 2021 has issued the ‘Companies (Audit and Auditors) Amendment Rules, 2021’ (hereinafter referred as “the Audit Rules”) read with sub-section 3 of Section 143 of the Companies Act, 2013 (hereinafter referred as “the Act”) introducing new Rule 11(e), new Rule 11(f) and new Rule 11(g) and deleting Rule 11(d).</a:t>
            </a:r>
          </a:p>
          <a:p>
            <a:pPr algn="l"/>
            <a:endParaRPr lang="en-US" sz="1800" b="0" i="0" u="none" strike="noStrike" baseline="0" dirty="0">
              <a:latin typeface="Arial" panose="020B0604020202020204" pitchFamily="34" charset="0"/>
            </a:endParaRPr>
          </a:p>
          <a:p>
            <a:pPr algn="l"/>
            <a:endParaRPr lang="en-US" sz="1800" b="0" i="0" u="none" strike="noStrike" baseline="0" dirty="0">
              <a:latin typeface="Arial" panose="020B0604020202020204" pitchFamily="34" charset="0"/>
            </a:endParaRPr>
          </a:p>
          <a:p>
            <a:pPr algn="l"/>
            <a:endParaRPr lang="en-US" dirty="0"/>
          </a:p>
        </p:txBody>
      </p:sp>
      <p:sp>
        <p:nvSpPr>
          <p:cNvPr id="4" name="Slide Number Placeholder 3"/>
          <p:cNvSpPr>
            <a:spLocks noGrp="1"/>
          </p:cNvSpPr>
          <p:nvPr>
            <p:ph type="sldNum" sz="quarter" idx="5"/>
          </p:nvPr>
        </p:nvSpPr>
        <p:spPr/>
        <p:txBody>
          <a:bodyPr/>
          <a:lstStyle/>
          <a:p>
            <a:fld id="{0E24EDED-35A0-46E8-B25F-20E16AFD4684}" type="slidenum">
              <a:rPr lang="en-US" smtClean="0"/>
              <a:t>5</a:t>
            </a:fld>
            <a:endParaRPr lang="en-US"/>
          </a:p>
        </p:txBody>
      </p:sp>
    </p:spTree>
    <p:extLst>
      <p:ext uri="{BB962C8B-B14F-4D97-AF65-F5344CB8AC3E}">
        <p14:creationId xmlns:p14="http://schemas.microsoft.com/office/powerpoint/2010/main" val="263349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0E24EDED-35A0-46E8-B25F-20E16AFD4684}" type="slidenum">
              <a:rPr lang="en-US" smtClean="0"/>
              <a:t>23</a:t>
            </a:fld>
            <a:endParaRPr lang="en-US"/>
          </a:p>
        </p:txBody>
      </p:sp>
    </p:spTree>
    <p:extLst>
      <p:ext uri="{BB962C8B-B14F-4D97-AF65-F5344CB8AC3E}">
        <p14:creationId xmlns:p14="http://schemas.microsoft.com/office/powerpoint/2010/main" val="1103446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the feature of audit trail has not operated throughout the year, the auditor would need to appropriately modify the comment while reporting under this clause and evaluate implication on the Other Legal and Regulatory reporting requirements, and the main audit opinion issued under SA 700, “Forming an Opinion and Reporting on Financial Statements”.</a:t>
            </a:r>
          </a:p>
          <a:p>
            <a:endParaRPr lang="en-US" sz="1200" dirty="0"/>
          </a:p>
        </p:txBody>
      </p:sp>
      <p:sp>
        <p:nvSpPr>
          <p:cNvPr id="4" name="Slide Number Placeholder 3"/>
          <p:cNvSpPr>
            <a:spLocks noGrp="1"/>
          </p:cNvSpPr>
          <p:nvPr>
            <p:ph type="sldNum" sz="quarter" idx="5"/>
          </p:nvPr>
        </p:nvSpPr>
        <p:spPr/>
        <p:txBody>
          <a:bodyPr/>
          <a:lstStyle/>
          <a:p>
            <a:fld id="{0E24EDED-35A0-46E8-B25F-20E16AFD4684}" type="slidenum">
              <a:rPr lang="en-US" smtClean="0"/>
              <a:t>24</a:t>
            </a:fld>
            <a:endParaRPr lang="en-US"/>
          </a:p>
        </p:txBody>
      </p:sp>
    </p:spTree>
    <p:extLst>
      <p:ext uri="{BB962C8B-B14F-4D97-AF65-F5344CB8AC3E}">
        <p14:creationId xmlns:p14="http://schemas.microsoft.com/office/powerpoint/2010/main" val="2084746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a nutshell, this scenario would, in essence, call for performing an assessment of risk of material misstatements due to fraud and would consider both qualitative and quantitative factors in assessing a deficiency or combination of deficiencies as a significant deficiency or material weakness and would accordingly require application of professional judgement while linking the reporting against Rule 11(g) and section 143(12) of the Act/clause (x) of the Companies (Auditor’s Report) Order 2020 (as the case may be).</a:t>
            </a:r>
            <a:endParaRPr lang="en-US" sz="1400" dirty="0"/>
          </a:p>
          <a:p>
            <a:endParaRPr lang="en-US" sz="1200" dirty="0"/>
          </a:p>
        </p:txBody>
      </p:sp>
      <p:sp>
        <p:nvSpPr>
          <p:cNvPr id="4" name="Slide Number Placeholder 3"/>
          <p:cNvSpPr>
            <a:spLocks noGrp="1"/>
          </p:cNvSpPr>
          <p:nvPr>
            <p:ph type="sldNum" sz="quarter" idx="5"/>
          </p:nvPr>
        </p:nvSpPr>
        <p:spPr/>
        <p:txBody>
          <a:bodyPr/>
          <a:lstStyle/>
          <a:p>
            <a:fld id="{0E24EDED-35A0-46E8-B25F-20E16AFD4684}" type="slidenum">
              <a:rPr lang="en-US" smtClean="0"/>
              <a:t>25</a:t>
            </a:fld>
            <a:endParaRPr lang="en-US"/>
          </a:p>
        </p:txBody>
      </p:sp>
    </p:spTree>
    <p:extLst>
      <p:ext uri="{BB962C8B-B14F-4D97-AF65-F5344CB8AC3E}">
        <p14:creationId xmlns:p14="http://schemas.microsoft.com/office/powerpoint/2010/main" val="2677442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Accordingly, where the feature of audit trail has not operated throughout the year, the auditor may need to appropriately modify his comment while reporting under Rule 11(g) depending upon the further testing/examination as may be required to conclude the wider impact on the reporting implication.</a:t>
            </a:r>
            <a:endParaRPr lang="en-US" sz="1200" dirty="0"/>
          </a:p>
        </p:txBody>
      </p:sp>
      <p:sp>
        <p:nvSpPr>
          <p:cNvPr id="4" name="Slide Number Placeholder 3"/>
          <p:cNvSpPr>
            <a:spLocks noGrp="1"/>
          </p:cNvSpPr>
          <p:nvPr>
            <p:ph type="sldNum" sz="quarter" idx="5"/>
          </p:nvPr>
        </p:nvSpPr>
        <p:spPr/>
        <p:txBody>
          <a:bodyPr/>
          <a:lstStyle/>
          <a:p>
            <a:fld id="{0E24EDED-35A0-46E8-B25F-20E16AFD4684}" type="slidenum">
              <a:rPr lang="en-US" smtClean="0"/>
              <a:t>26</a:t>
            </a:fld>
            <a:endParaRPr lang="en-US"/>
          </a:p>
        </p:txBody>
      </p:sp>
    </p:spTree>
    <p:extLst>
      <p:ext uri="{BB962C8B-B14F-4D97-AF65-F5344CB8AC3E}">
        <p14:creationId xmlns:p14="http://schemas.microsoft.com/office/powerpoint/2010/main" val="3445562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be noted that mere non-availability of audit trail does not necessarily imply failure or material weakness in the operating effectiveness of internal financial controls over financial reporting.</a:t>
            </a:r>
            <a:endParaRPr lang="en-US" sz="1200" dirty="0"/>
          </a:p>
        </p:txBody>
      </p:sp>
      <p:sp>
        <p:nvSpPr>
          <p:cNvPr id="4" name="Slide Number Placeholder 3"/>
          <p:cNvSpPr>
            <a:spLocks noGrp="1"/>
          </p:cNvSpPr>
          <p:nvPr>
            <p:ph type="sldNum" sz="quarter" idx="5"/>
          </p:nvPr>
        </p:nvSpPr>
        <p:spPr/>
        <p:txBody>
          <a:bodyPr/>
          <a:lstStyle/>
          <a:p>
            <a:fld id="{0E24EDED-35A0-46E8-B25F-20E16AFD4684}" type="slidenum">
              <a:rPr lang="en-US" smtClean="0"/>
              <a:t>27</a:t>
            </a:fld>
            <a:endParaRPr lang="en-US"/>
          </a:p>
        </p:txBody>
      </p:sp>
    </p:spTree>
    <p:extLst>
      <p:ext uri="{BB962C8B-B14F-4D97-AF65-F5344CB8AC3E}">
        <p14:creationId xmlns:p14="http://schemas.microsoft.com/office/powerpoint/2010/main" val="3170549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SA 580, “Written Representations” explains matters such as who may sign the letter, the period to be covered by the letter, and when to obtain an updated letter. Inability to obtain written representations from management including management's refusal to furnish them, constitutes a limitation on the scope of the audit. When the scope of the audit is limited, the auditor may either disclaim the audit opinion or resign from the engagement in accordance with Standards on Auditing. </a:t>
            </a:r>
            <a:endParaRPr lang="en-US" dirty="0"/>
          </a:p>
          <a:p>
            <a:endParaRPr lang="en-US" sz="1200" dirty="0"/>
          </a:p>
        </p:txBody>
      </p:sp>
      <p:sp>
        <p:nvSpPr>
          <p:cNvPr id="4" name="Slide Number Placeholder 3"/>
          <p:cNvSpPr>
            <a:spLocks noGrp="1"/>
          </p:cNvSpPr>
          <p:nvPr>
            <p:ph type="sldNum" sz="quarter" idx="5"/>
          </p:nvPr>
        </p:nvSpPr>
        <p:spPr/>
        <p:txBody>
          <a:bodyPr/>
          <a:lstStyle/>
          <a:p>
            <a:fld id="{0E24EDED-35A0-46E8-B25F-20E16AFD4684}" type="slidenum">
              <a:rPr lang="en-US" smtClean="0"/>
              <a:t>28</a:t>
            </a:fld>
            <a:endParaRPr lang="en-US"/>
          </a:p>
        </p:txBody>
      </p:sp>
    </p:spTree>
    <p:extLst>
      <p:ext uri="{BB962C8B-B14F-4D97-AF65-F5344CB8AC3E}">
        <p14:creationId xmlns:p14="http://schemas.microsoft.com/office/powerpoint/2010/main" val="1142332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0E24EDED-35A0-46E8-B25F-20E16AFD4684}" type="slidenum">
              <a:rPr lang="en-US" smtClean="0"/>
              <a:t>29</a:t>
            </a:fld>
            <a:endParaRPr lang="en-US"/>
          </a:p>
        </p:txBody>
      </p:sp>
    </p:spTree>
    <p:extLst>
      <p:ext uri="{BB962C8B-B14F-4D97-AF65-F5344CB8AC3E}">
        <p14:creationId xmlns:p14="http://schemas.microsoft.com/office/powerpoint/2010/main" val="303428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Globally, no similar reporting obligation exists for the auditors and accordingly, there is no international guidance available on the subject to prescribe specific guidance to enable the auditor to obtain reasonable assurance and report accordingly under this clause. The auditor is expected to perform procedures aligned with the standards on Auditing (which includes inquiry, observation, and examination, as applicable).</a:t>
            </a:r>
          </a:p>
          <a:p>
            <a:endParaRPr lang="en-US" dirty="0"/>
          </a:p>
        </p:txBody>
      </p:sp>
      <p:sp>
        <p:nvSpPr>
          <p:cNvPr id="4" name="Slide Number Placeholder 3"/>
          <p:cNvSpPr>
            <a:spLocks noGrp="1"/>
          </p:cNvSpPr>
          <p:nvPr>
            <p:ph type="sldNum" sz="quarter" idx="5"/>
          </p:nvPr>
        </p:nvSpPr>
        <p:spPr/>
        <p:txBody>
          <a:bodyPr/>
          <a:lstStyle/>
          <a:p>
            <a:fld id="{0E24EDED-35A0-46E8-B25F-20E16AFD4684}" type="slidenum">
              <a:rPr lang="en-US" smtClean="0"/>
              <a:t>6</a:t>
            </a:fld>
            <a:endParaRPr lang="en-US"/>
          </a:p>
        </p:txBody>
      </p:sp>
    </p:spTree>
    <p:extLst>
      <p:ext uri="{BB962C8B-B14F-4D97-AF65-F5344CB8AC3E}">
        <p14:creationId xmlns:p14="http://schemas.microsoft.com/office/powerpoint/2010/main" val="805980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Globally, no similar reporting obligation exists for the auditors and accordingly, there is no international guidance available on the subject to prescribe specific guidance to enable the auditor to obtain reasonable assurance and report accordingly under this clause. The auditor is expected to perform procedures aligned with the standards on Auditing (which includes inquiry, observation, and examination, as applicable).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4EDED-35A0-46E8-B25F-20E16AFD46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6867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amendments require every company that uses an accounting software to use such software that has a feature of audit trail which cannot be disabled. Every company which uses an accounting software for maintaining its books of account, should use only such accounting software which has the following features: </a:t>
            </a:r>
          </a:p>
          <a:p>
            <a:endParaRPr lang="en-US" sz="1200" dirty="0"/>
          </a:p>
          <a:p>
            <a:r>
              <a:rPr lang="en-US" sz="1200" dirty="0"/>
              <a:t>a) Records an audit trail of each and every transaction, creating an edit log of each change made in the books of account along with the date when such changes were made; and </a:t>
            </a:r>
          </a:p>
          <a:p>
            <a:r>
              <a:rPr lang="en-US" sz="1200" dirty="0"/>
              <a:t>b) Ensuring that audit trail is not disabled</a:t>
            </a:r>
            <a:endParaRPr lang="en-US" sz="1400" dirty="0"/>
          </a:p>
          <a:p>
            <a:endParaRPr lang="en-US" dirty="0"/>
          </a:p>
        </p:txBody>
      </p:sp>
      <p:sp>
        <p:nvSpPr>
          <p:cNvPr id="4" name="Slide Number Placeholder 3"/>
          <p:cNvSpPr>
            <a:spLocks noGrp="1"/>
          </p:cNvSpPr>
          <p:nvPr>
            <p:ph type="sldNum" sz="quarter" idx="5"/>
          </p:nvPr>
        </p:nvSpPr>
        <p:spPr/>
        <p:txBody>
          <a:bodyPr/>
          <a:lstStyle/>
          <a:p>
            <a:fld id="{0E24EDED-35A0-46E8-B25F-20E16AFD4684}" type="slidenum">
              <a:rPr lang="en-US" smtClean="0"/>
              <a:t>8</a:t>
            </a:fld>
            <a:endParaRPr lang="en-US"/>
          </a:p>
        </p:txBody>
      </p:sp>
    </p:spTree>
    <p:extLst>
      <p:ext uri="{BB962C8B-B14F-4D97-AF65-F5344CB8AC3E}">
        <p14:creationId xmlns:p14="http://schemas.microsoft.com/office/powerpoint/2010/main" val="117860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Further, a company may be using a software which is maintained at a service organization. For example, the company may have outsourced its payroll processing with a shared service center and the shared service center may use its own software to process payroll for the company</a:t>
            </a:r>
            <a:endParaRPr lang="en-US" dirty="0"/>
          </a:p>
        </p:txBody>
      </p:sp>
      <p:sp>
        <p:nvSpPr>
          <p:cNvPr id="4" name="Slide Number Placeholder 3"/>
          <p:cNvSpPr>
            <a:spLocks noGrp="1"/>
          </p:cNvSpPr>
          <p:nvPr>
            <p:ph type="sldNum" sz="quarter" idx="5"/>
          </p:nvPr>
        </p:nvSpPr>
        <p:spPr/>
        <p:txBody>
          <a:bodyPr/>
          <a:lstStyle/>
          <a:p>
            <a:fld id="{0E24EDED-35A0-46E8-B25F-20E16AFD4684}" type="slidenum">
              <a:rPr lang="en-US" smtClean="0"/>
              <a:t>9</a:t>
            </a:fld>
            <a:endParaRPr lang="en-US"/>
          </a:p>
        </p:txBody>
      </p:sp>
    </p:spTree>
    <p:extLst>
      <p:ext uri="{BB962C8B-B14F-4D97-AF65-F5344CB8AC3E}">
        <p14:creationId xmlns:p14="http://schemas.microsoft.com/office/powerpoint/2010/main" val="3662719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may be noted that any software used to maintain books of accounts will be covered within the ambit of this Rule. For e.g., if sales are recorded in a standalone software and only consolidated entries are recorded monthly into the software used to maintain the general ledger, the sales software should also have the audit trail feature since sales invoices would be covered under Books of Account as defined under section 2(13) of the Act. </a:t>
            </a:r>
          </a:p>
          <a:p>
            <a:endParaRPr lang="en-US" dirty="0"/>
          </a:p>
        </p:txBody>
      </p:sp>
      <p:sp>
        <p:nvSpPr>
          <p:cNvPr id="4" name="Slide Number Placeholder 3"/>
          <p:cNvSpPr>
            <a:spLocks noGrp="1"/>
          </p:cNvSpPr>
          <p:nvPr>
            <p:ph type="sldNum" sz="quarter" idx="5"/>
          </p:nvPr>
        </p:nvSpPr>
        <p:spPr/>
        <p:txBody>
          <a:bodyPr/>
          <a:lstStyle/>
          <a:p>
            <a:fld id="{0E24EDED-35A0-46E8-B25F-20E16AFD4684}" type="slidenum">
              <a:rPr lang="en-US" smtClean="0"/>
              <a:t>10</a:t>
            </a:fld>
            <a:endParaRPr lang="en-US"/>
          </a:p>
        </p:txBody>
      </p:sp>
    </p:spTree>
    <p:extLst>
      <p:ext uri="{BB962C8B-B14F-4D97-AF65-F5344CB8AC3E}">
        <p14:creationId xmlns:p14="http://schemas.microsoft.com/office/powerpoint/2010/main" val="3435879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It may be noted that the requirement of the accounting software having a feature of audit trail has been incorporated as a proviso to Rule 3(1) of the Account Rules and have been prescribed only in the context of books of account. This is evidenced by the fact that as per the proviso to the Rule, the accounting software should be capable of creating an edit log of “each change made in books of account.” </a:t>
            </a:r>
          </a:p>
        </p:txBody>
      </p:sp>
      <p:sp>
        <p:nvSpPr>
          <p:cNvPr id="4" name="Slide Number Placeholder 3"/>
          <p:cNvSpPr>
            <a:spLocks noGrp="1"/>
          </p:cNvSpPr>
          <p:nvPr>
            <p:ph type="sldNum" sz="quarter" idx="5"/>
          </p:nvPr>
        </p:nvSpPr>
        <p:spPr/>
        <p:txBody>
          <a:bodyPr/>
          <a:lstStyle/>
          <a:p>
            <a:fld id="{0E24EDED-35A0-46E8-B25F-20E16AFD4684}" type="slidenum">
              <a:rPr lang="en-US" smtClean="0"/>
              <a:t>11</a:t>
            </a:fld>
            <a:endParaRPr lang="en-US"/>
          </a:p>
        </p:txBody>
      </p:sp>
    </p:spTree>
    <p:extLst>
      <p:ext uri="{BB962C8B-B14F-4D97-AF65-F5344CB8AC3E}">
        <p14:creationId xmlns:p14="http://schemas.microsoft.com/office/powerpoint/2010/main" val="1861609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Reporting requirements have been prescribed for audit of financial statements prepared under the Act. Accordingly, auditors of all class of companies including section 8 companies would be required to report on these matters. As per the Companies (Registration of Foreign Companies) Rules, 2014, the provisions of “Chapter X of the Act: Audit and Auditors” and Rules made there under apply, mutatis mutandis, to a foreign company as defined in the Act. Accordingly, the above reporting requirements would be applicable to the auditors of foreign companies as well. </a:t>
            </a:r>
          </a:p>
          <a:p>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4EDED-35A0-46E8-B25F-20E16AFD46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862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709084" y="3245178"/>
            <a:ext cx="16826441" cy="1907847"/>
            <a:chOff x="0" y="0"/>
            <a:chExt cx="2688213" cy="304800"/>
          </a:xfrm>
        </p:grpSpPr>
        <p:sp>
          <p:nvSpPr>
            <p:cNvPr id="4" name="Freeform 4"/>
            <p:cNvSpPr/>
            <p:nvPr/>
          </p:nvSpPr>
          <p:spPr>
            <a:xfrm>
              <a:off x="0" y="0"/>
              <a:ext cx="2688213" cy="304800"/>
            </a:xfrm>
            <a:custGeom>
              <a:avLst/>
              <a:gdLst/>
              <a:ahLst/>
              <a:cxnLst/>
              <a:rect l="l" t="t" r="r" b="b"/>
              <a:pathLst>
                <a:path w="2688213" h="304800">
                  <a:moveTo>
                    <a:pt x="203200" y="0"/>
                  </a:moveTo>
                  <a:lnTo>
                    <a:pt x="2485013" y="0"/>
                  </a:lnTo>
                  <a:lnTo>
                    <a:pt x="2688213" y="304800"/>
                  </a:lnTo>
                  <a:lnTo>
                    <a:pt x="0" y="304800"/>
                  </a:lnTo>
                  <a:lnTo>
                    <a:pt x="203200" y="0"/>
                  </a:lnTo>
                  <a:close/>
                </a:path>
              </a:pathLst>
            </a:custGeom>
            <a:solidFill>
              <a:srgbClr val="023E7D"/>
            </a:solidFill>
          </p:spPr>
        </p:sp>
        <p:sp>
          <p:nvSpPr>
            <p:cNvPr id="5" name="TextBox 5"/>
            <p:cNvSpPr txBox="1"/>
            <p:nvPr/>
          </p:nvSpPr>
          <p:spPr>
            <a:xfrm>
              <a:off x="127000" y="-38100"/>
              <a:ext cx="5588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10800000">
            <a:off x="1799666" y="5722705"/>
            <a:ext cx="14794590" cy="1328642"/>
            <a:chOff x="0" y="0"/>
            <a:chExt cx="2363602" cy="212265"/>
          </a:xfrm>
        </p:grpSpPr>
        <p:sp>
          <p:nvSpPr>
            <p:cNvPr id="7" name="Freeform 7"/>
            <p:cNvSpPr/>
            <p:nvPr/>
          </p:nvSpPr>
          <p:spPr>
            <a:xfrm>
              <a:off x="0" y="0"/>
              <a:ext cx="2363602" cy="212265"/>
            </a:xfrm>
            <a:custGeom>
              <a:avLst/>
              <a:gdLst/>
              <a:ahLst/>
              <a:cxnLst/>
              <a:rect l="l" t="t" r="r" b="b"/>
              <a:pathLst>
                <a:path w="2363602" h="212265">
                  <a:moveTo>
                    <a:pt x="203200" y="0"/>
                  </a:moveTo>
                  <a:lnTo>
                    <a:pt x="2160402" y="0"/>
                  </a:lnTo>
                  <a:lnTo>
                    <a:pt x="2363602" y="212265"/>
                  </a:lnTo>
                  <a:lnTo>
                    <a:pt x="0" y="212265"/>
                  </a:lnTo>
                  <a:lnTo>
                    <a:pt x="203200" y="0"/>
                  </a:lnTo>
                  <a:close/>
                </a:path>
              </a:pathLst>
            </a:custGeom>
            <a:solidFill>
              <a:srgbClr val="023E7D"/>
            </a:solidFill>
          </p:spPr>
        </p:sp>
        <p:sp>
          <p:nvSpPr>
            <p:cNvPr id="8" name="TextBox 8"/>
            <p:cNvSpPr txBox="1"/>
            <p:nvPr/>
          </p:nvSpPr>
          <p:spPr>
            <a:xfrm>
              <a:off x="127000" y="-38100"/>
              <a:ext cx="558800" cy="6477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0" y="3600450"/>
            <a:ext cx="18288000" cy="3086100"/>
          </a:xfrm>
          <a:custGeom>
            <a:avLst/>
            <a:gdLst/>
            <a:ahLst/>
            <a:cxnLst/>
            <a:rect l="l" t="t" r="r" b="b"/>
            <a:pathLst>
              <a:path w="5508043" h="812800">
                <a:moveTo>
                  <a:pt x="0" y="0"/>
                </a:moveTo>
                <a:lnTo>
                  <a:pt x="5508043" y="0"/>
                </a:lnTo>
                <a:lnTo>
                  <a:pt x="5508043" y="812800"/>
                </a:lnTo>
                <a:lnTo>
                  <a:pt x="0" y="812800"/>
                </a:lnTo>
                <a:close/>
              </a:path>
            </a:pathLst>
          </a:custGeom>
          <a:solidFill>
            <a:srgbClr val="979DAC"/>
          </a:solidFill>
        </p:spPr>
      </p:sp>
      <p:sp>
        <p:nvSpPr>
          <p:cNvPr id="11" name="TextBox 11"/>
          <p:cNvSpPr txBox="1"/>
          <p:nvPr/>
        </p:nvSpPr>
        <p:spPr>
          <a:xfrm>
            <a:off x="-640500" y="3455789"/>
            <a:ext cx="3086100" cy="3230761"/>
          </a:xfrm>
          <a:prstGeom prst="rect">
            <a:avLst/>
          </a:prstGeom>
        </p:spPr>
        <p:txBody>
          <a:bodyPr lIns="50800" tIns="50800" rIns="50800" bIns="50800" rtlCol="0" anchor="ctr"/>
          <a:lstStyle/>
          <a:p>
            <a:pPr algn="ctr">
              <a:lnSpc>
                <a:spcPts val="2659"/>
              </a:lnSpc>
              <a:spcBef>
                <a:spcPct val="0"/>
              </a:spcBef>
            </a:pPr>
            <a:endParaRPr/>
          </a:p>
        </p:txBody>
      </p:sp>
      <p:grpSp>
        <p:nvGrpSpPr>
          <p:cNvPr id="12" name="Group 12"/>
          <p:cNvGrpSpPr/>
          <p:nvPr/>
        </p:nvGrpSpPr>
        <p:grpSpPr>
          <a:xfrm rot="-10800000">
            <a:off x="2025263" y="3235653"/>
            <a:ext cx="14237152" cy="3815694"/>
            <a:chOff x="0" y="0"/>
            <a:chExt cx="2274545" cy="609600"/>
          </a:xfrm>
        </p:grpSpPr>
        <p:sp>
          <p:nvSpPr>
            <p:cNvPr id="13" name="Freeform 13"/>
            <p:cNvSpPr/>
            <p:nvPr/>
          </p:nvSpPr>
          <p:spPr>
            <a:xfrm>
              <a:off x="0" y="0"/>
              <a:ext cx="2274545" cy="609600"/>
            </a:xfrm>
            <a:custGeom>
              <a:avLst/>
              <a:gdLst/>
              <a:ahLst/>
              <a:cxnLst/>
              <a:rect l="l" t="t" r="r" b="b"/>
              <a:pathLst>
                <a:path w="2274545" h="609600">
                  <a:moveTo>
                    <a:pt x="203200" y="0"/>
                  </a:moveTo>
                  <a:lnTo>
                    <a:pt x="2071345" y="0"/>
                  </a:lnTo>
                  <a:lnTo>
                    <a:pt x="2274545" y="609600"/>
                  </a:lnTo>
                  <a:lnTo>
                    <a:pt x="0" y="609600"/>
                  </a:lnTo>
                  <a:lnTo>
                    <a:pt x="203200" y="0"/>
                  </a:lnTo>
                  <a:close/>
                </a:path>
              </a:pathLst>
            </a:custGeom>
            <a:solidFill>
              <a:srgbClr val="0466C8"/>
            </a:solidFill>
          </p:spPr>
        </p:sp>
        <p:sp>
          <p:nvSpPr>
            <p:cNvPr id="14" name="TextBox 14"/>
            <p:cNvSpPr txBox="1"/>
            <p:nvPr/>
          </p:nvSpPr>
          <p:spPr>
            <a:xfrm>
              <a:off x="127000" y="-38100"/>
              <a:ext cx="558800" cy="647700"/>
            </a:xfrm>
            <a:prstGeom prst="rect">
              <a:avLst/>
            </a:prstGeom>
          </p:spPr>
          <p:txBody>
            <a:bodyPr lIns="50800" tIns="50800" rIns="50800" bIns="50800" rtlCol="0" anchor="ctr"/>
            <a:lstStyle/>
            <a:p>
              <a:pPr algn="ctr">
                <a:lnSpc>
                  <a:spcPts val="2659"/>
                </a:lnSpc>
                <a:spcBef>
                  <a:spcPct val="0"/>
                </a:spcBef>
              </a:pPr>
              <a:endParaRPr/>
            </a:p>
          </p:txBody>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02639" y="4823884"/>
            <a:ext cx="1623447" cy="639232"/>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6723802" y="4823884"/>
            <a:ext cx="1623447" cy="639232"/>
          </a:xfrm>
          <a:prstGeom prst="rect">
            <a:avLst/>
          </a:prstGeom>
        </p:spPr>
      </p:pic>
      <p:sp>
        <p:nvSpPr>
          <p:cNvPr id="17" name="TextBox 17"/>
          <p:cNvSpPr txBox="1"/>
          <p:nvPr/>
        </p:nvSpPr>
        <p:spPr>
          <a:xfrm>
            <a:off x="4548433" y="3287799"/>
            <a:ext cx="8923040" cy="3398751"/>
          </a:xfrm>
          <a:prstGeom prst="rect">
            <a:avLst/>
          </a:prstGeom>
        </p:spPr>
        <p:txBody>
          <a:bodyPr lIns="0" tIns="0" rIns="0" bIns="0" rtlCol="0" anchor="t">
            <a:spAutoFit/>
          </a:bodyPr>
          <a:lstStyle/>
          <a:p>
            <a:pPr algn="ctr">
              <a:lnSpc>
                <a:spcPts val="14419"/>
              </a:lnSpc>
            </a:pPr>
            <a:r>
              <a:rPr lang="en-US" sz="10299">
                <a:solidFill>
                  <a:srgbClr val="FFFFFF"/>
                </a:solidFill>
                <a:latin typeface="Source Sans Pro Bold"/>
              </a:rPr>
              <a:t>AUDIT TRAIL </a:t>
            </a:r>
            <a:endParaRPr lang="en-US" sz="10299" dirty="0">
              <a:solidFill>
                <a:srgbClr val="FFFFFF"/>
              </a:solidFill>
              <a:latin typeface="Source Sans Pro Bold"/>
            </a:endParaRPr>
          </a:p>
          <a:p>
            <a:pPr algn="ctr">
              <a:lnSpc>
                <a:spcPts val="14419"/>
              </a:lnSpc>
            </a:pPr>
            <a:r>
              <a:rPr lang="en-US" sz="5000" dirty="0">
                <a:solidFill>
                  <a:srgbClr val="FFFFFF"/>
                </a:solidFill>
                <a:latin typeface="Source Sans Pro Bold"/>
              </a:rPr>
              <a:t>April 21, 2023</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486558" y="1714500"/>
            <a:ext cx="16886814" cy="8243254"/>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578226" y="329246"/>
            <a:ext cx="19233774" cy="1066126"/>
          </a:xfrm>
          <a:prstGeom prst="rect">
            <a:avLst/>
          </a:prstGeom>
        </p:spPr>
        <p:txBody>
          <a:bodyPr wrap="square" lIns="0" tIns="0" rIns="0" bIns="0" rtlCol="0" anchor="t">
            <a:spAutoFit/>
          </a:bodyPr>
          <a:lstStyle/>
          <a:p>
            <a:pPr>
              <a:lnSpc>
                <a:spcPts val="8959"/>
              </a:lnSpc>
            </a:pPr>
            <a:r>
              <a:rPr lang="en-US" sz="5400" dirty="0">
                <a:solidFill>
                  <a:srgbClr val="FFFFFF"/>
                </a:solidFill>
                <a:latin typeface="Source Sans Pro Bold"/>
              </a:rPr>
              <a:t>4) Auditor’s Responsibility </a:t>
            </a:r>
          </a:p>
        </p:txBody>
      </p:sp>
      <p:sp>
        <p:nvSpPr>
          <p:cNvPr id="22" name="TextBox 22"/>
          <p:cNvSpPr txBox="1"/>
          <p:nvPr/>
        </p:nvSpPr>
        <p:spPr>
          <a:xfrm>
            <a:off x="761300" y="1835031"/>
            <a:ext cx="16337333" cy="7140416"/>
          </a:xfrm>
          <a:prstGeom prst="rect">
            <a:avLst/>
          </a:prstGeom>
        </p:spPr>
        <p:txBody>
          <a:bodyPr wrap="square" lIns="0" tIns="0" rIns="0" bIns="0" rtlCol="0" anchor="t">
            <a:spAutoFit/>
          </a:bodyPr>
          <a:lstStyle/>
          <a:p>
            <a:pPr algn="l"/>
            <a:r>
              <a:rPr lang="en-US" sz="4000" b="0" i="0" u="none" strike="noStrike" baseline="0" dirty="0">
                <a:latin typeface="+mj-lt"/>
              </a:rPr>
              <a:t>Rule 11(g) casts responsibility on the auditor in terms of reporting on audit trail by making a specific assertion in the audit report under the section </a:t>
            </a:r>
            <a:r>
              <a:rPr lang="en-US" sz="4000" b="1" i="0" u="none" strike="noStrike" baseline="0" dirty="0">
                <a:latin typeface="+mj-lt"/>
              </a:rPr>
              <a:t>‘Report on Other Legal and Regulatory Requirements’. </a:t>
            </a:r>
          </a:p>
          <a:p>
            <a:pPr algn="l"/>
            <a:endParaRPr lang="en-US" sz="4000" dirty="0">
              <a:latin typeface="+mj-lt"/>
            </a:endParaRPr>
          </a:p>
          <a:p>
            <a:pPr indent="-571500">
              <a:buFont typeface="Wingdings" panose="05000000000000000000" pitchFamily="2" charset="2"/>
              <a:buChar char="Ø"/>
            </a:pPr>
            <a:r>
              <a:rPr lang="en-US" sz="3800" dirty="0">
                <a:latin typeface="+mj-lt"/>
              </a:rPr>
              <a:t>In addition to requiring auditor to comment on whether the company is using an accounting software </a:t>
            </a:r>
            <a:r>
              <a:rPr lang="en-US" sz="3800" b="1" dirty="0">
                <a:latin typeface="+mj-lt"/>
              </a:rPr>
              <a:t>which has a feature of recording audit trail</a:t>
            </a:r>
            <a:r>
              <a:rPr lang="en-US" sz="3800" dirty="0">
                <a:latin typeface="+mj-lt"/>
              </a:rPr>
              <a:t>, the auditor is expected to verify the following aspects:</a:t>
            </a:r>
          </a:p>
          <a:p>
            <a:pPr indent="-742950">
              <a:buFont typeface="+mj-lt"/>
              <a:buAutoNum type="alphaLcParenR"/>
            </a:pPr>
            <a:r>
              <a:rPr lang="en-US" sz="3800" dirty="0">
                <a:latin typeface="+mj-lt"/>
              </a:rPr>
              <a:t>The audit trail feature is </a:t>
            </a:r>
            <a:r>
              <a:rPr lang="en-US" sz="3800" b="1" dirty="0">
                <a:latin typeface="+mj-lt"/>
              </a:rPr>
              <a:t>configurable</a:t>
            </a:r>
            <a:r>
              <a:rPr lang="en-US" sz="3800" dirty="0">
                <a:latin typeface="+mj-lt"/>
              </a:rPr>
              <a:t> (i.e., if it can be disabled or tampered with)?</a:t>
            </a:r>
          </a:p>
          <a:p>
            <a:pPr indent="-742950">
              <a:buFont typeface="+mj-lt"/>
              <a:buAutoNum type="alphaLcParenR"/>
            </a:pPr>
            <a:r>
              <a:rPr lang="en-US" sz="3800" dirty="0">
                <a:latin typeface="+mj-lt"/>
              </a:rPr>
              <a:t>The audit trail feature was </a:t>
            </a:r>
            <a:r>
              <a:rPr lang="en-US" sz="3800" b="1" dirty="0">
                <a:latin typeface="+mj-lt"/>
              </a:rPr>
              <a:t>enabled and operated</a:t>
            </a:r>
            <a:r>
              <a:rPr lang="en-US" sz="3800" dirty="0">
                <a:latin typeface="+mj-lt"/>
              </a:rPr>
              <a:t> throughout the year? </a:t>
            </a:r>
          </a:p>
          <a:p>
            <a:pPr indent="-742950">
              <a:buFont typeface="+mj-lt"/>
              <a:buAutoNum type="alphaLcParenR"/>
            </a:pPr>
            <a:r>
              <a:rPr lang="en-US" sz="3800" b="1" dirty="0">
                <a:latin typeface="+mj-lt"/>
              </a:rPr>
              <a:t>All transactions</a:t>
            </a:r>
            <a:r>
              <a:rPr lang="en-US" sz="3800" dirty="0">
                <a:latin typeface="+mj-lt"/>
              </a:rPr>
              <a:t> recorded in the software are covered in the audit trail feature, </a:t>
            </a:r>
          </a:p>
          <a:p>
            <a:pPr indent="-742950">
              <a:buFont typeface="+mj-lt"/>
              <a:buAutoNum type="alphaLcParenR"/>
            </a:pPr>
            <a:r>
              <a:rPr lang="en-US" sz="3800" dirty="0">
                <a:latin typeface="+mj-lt"/>
              </a:rPr>
              <a:t>It has been </a:t>
            </a:r>
            <a:r>
              <a:rPr lang="en-US" sz="3800" b="1" dirty="0">
                <a:latin typeface="+mj-lt"/>
              </a:rPr>
              <a:t>preserved</a:t>
            </a:r>
            <a:r>
              <a:rPr lang="en-US" sz="3800" dirty="0">
                <a:latin typeface="+mj-lt"/>
              </a:rPr>
              <a:t> as per statutory requirements for record retention?</a:t>
            </a:r>
          </a:p>
        </p:txBody>
      </p:sp>
      <p:sp>
        <p:nvSpPr>
          <p:cNvPr id="5" name="TextBox 22">
            <a:extLst>
              <a:ext uri="{FF2B5EF4-FFF2-40B4-BE49-F238E27FC236}">
                <a16:creationId xmlns:a16="http://schemas.microsoft.com/office/drawing/2014/main" id="{85E33C8C-3BB1-71DE-CB44-37EC9FC95CD6}"/>
              </a:ext>
            </a:extLst>
          </p:cNvPr>
          <p:cNvSpPr txBox="1"/>
          <p:nvPr/>
        </p:nvSpPr>
        <p:spPr>
          <a:xfrm>
            <a:off x="761300" y="9486900"/>
            <a:ext cx="16337333" cy="338554"/>
          </a:xfrm>
          <a:prstGeom prst="rect">
            <a:avLst/>
          </a:prstGeom>
        </p:spPr>
        <p:txBody>
          <a:bodyPr wrap="square" lIns="0" tIns="0" rIns="0" bIns="0" rtlCol="0" anchor="t">
            <a:spAutoFit/>
          </a:bodyPr>
          <a:lstStyle/>
          <a:p>
            <a:pPr algn="l"/>
            <a:r>
              <a:rPr lang="en-US" sz="2200" dirty="0">
                <a:latin typeface="+mj-lt"/>
              </a:rPr>
              <a:t>** What is Configurable and Non-Configurable.</a:t>
            </a:r>
          </a:p>
        </p:txBody>
      </p:sp>
    </p:spTree>
    <p:custDataLst>
      <p:tags r:id="rId1"/>
    </p:custDataLst>
    <p:extLst>
      <p:ext uri="{BB962C8B-B14F-4D97-AF65-F5344CB8AC3E}">
        <p14:creationId xmlns:p14="http://schemas.microsoft.com/office/powerpoint/2010/main" val="638711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2" y="1714500"/>
            <a:ext cx="16886814" cy="73914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578226" y="329246"/>
            <a:ext cx="19233774" cy="1066126"/>
          </a:xfrm>
          <a:prstGeom prst="rect">
            <a:avLst/>
          </a:prstGeom>
        </p:spPr>
        <p:txBody>
          <a:bodyPr wrap="square" lIns="0" tIns="0" rIns="0" bIns="0" rtlCol="0" anchor="t">
            <a:spAutoFit/>
          </a:bodyPr>
          <a:lstStyle/>
          <a:p>
            <a:pPr>
              <a:lnSpc>
                <a:spcPts val="8959"/>
              </a:lnSpc>
            </a:pPr>
            <a:r>
              <a:rPr lang="en-US" sz="5400" dirty="0">
                <a:solidFill>
                  <a:srgbClr val="FFFFFF"/>
                </a:solidFill>
                <a:latin typeface="Source Sans Pro Bold"/>
              </a:rPr>
              <a:t>4) Auditor’s Responsibility </a:t>
            </a:r>
          </a:p>
        </p:txBody>
      </p:sp>
      <p:sp>
        <p:nvSpPr>
          <p:cNvPr id="22" name="TextBox 22"/>
          <p:cNvSpPr txBox="1"/>
          <p:nvPr/>
        </p:nvSpPr>
        <p:spPr>
          <a:xfrm>
            <a:off x="932984" y="2030076"/>
            <a:ext cx="15994637" cy="9885911"/>
          </a:xfrm>
          <a:prstGeom prst="rect">
            <a:avLst/>
          </a:prstGeom>
        </p:spPr>
        <p:txBody>
          <a:bodyPr wrap="square" lIns="0" tIns="0" rIns="0" bIns="0" rtlCol="0" anchor="t">
            <a:spAutoFit/>
          </a:bodyPr>
          <a:lstStyle/>
          <a:p>
            <a:pPr algn="just"/>
            <a:r>
              <a:rPr lang="en-US" sz="4000" b="1" dirty="0">
                <a:latin typeface="+mj-lt"/>
              </a:rPr>
              <a:t>Additional Responsibilities</a:t>
            </a:r>
          </a:p>
          <a:p>
            <a:pPr marL="571500" indent="-571500" algn="just">
              <a:buFont typeface="Wingdings" panose="05000000000000000000" pitchFamily="2" charset="2"/>
              <a:buChar char="Ø"/>
            </a:pPr>
            <a:endParaRPr lang="en-US" sz="4000" dirty="0">
              <a:latin typeface="+mj-lt"/>
            </a:endParaRPr>
          </a:p>
          <a:p>
            <a:pPr marL="571500" indent="-571500" algn="just">
              <a:buFont typeface="Wingdings" panose="05000000000000000000" pitchFamily="2" charset="2"/>
              <a:buChar char="Ø"/>
            </a:pPr>
            <a:r>
              <a:rPr lang="en-US" sz="4000" dirty="0">
                <a:latin typeface="+mj-lt"/>
              </a:rPr>
              <a:t>Any other software which are maintained by the Company will fall under the definition of books of accounts </a:t>
            </a:r>
          </a:p>
          <a:p>
            <a:pPr marL="571500" indent="-571500" algn="just">
              <a:buFont typeface="Wingdings" panose="05000000000000000000" pitchFamily="2" charset="2"/>
              <a:buChar char="Ø"/>
            </a:pPr>
            <a:r>
              <a:rPr lang="en-IN" sz="4000" b="0" i="0" u="none" strike="noStrike" baseline="0" dirty="0" err="1">
                <a:latin typeface="+mj-lt"/>
              </a:rPr>
              <a:t>E.g</a:t>
            </a:r>
            <a:r>
              <a:rPr lang="en-IN" sz="4000" b="0" i="0" u="none" strike="noStrike" baseline="0" dirty="0">
                <a:latin typeface="+mj-lt"/>
              </a:rPr>
              <a:t> - If </a:t>
            </a:r>
            <a:r>
              <a:rPr lang="en-US" sz="4000" b="0" i="0" u="none" strike="noStrike" baseline="0" dirty="0">
                <a:latin typeface="+mj-lt"/>
              </a:rPr>
              <a:t>sales are recorded in a </a:t>
            </a:r>
            <a:r>
              <a:rPr lang="en-US" sz="4000" b="1" i="0" u="none" strike="noStrike" baseline="0" dirty="0">
                <a:latin typeface="+mj-lt"/>
              </a:rPr>
              <a:t>separate software </a:t>
            </a:r>
            <a:r>
              <a:rPr lang="en-US" sz="4000" b="0" i="0" u="none" strike="noStrike" baseline="0" dirty="0">
                <a:latin typeface="+mj-lt"/>
              </a:rPr>
              <a:t>and only consolidated entries are recorded monthly into the </a:t>
            </a:r>
            <a:r>
              <a:rPr lang="en-US" sz="4000" dirty="0">
                <a:latin typeface="+mj-lt"/>
              </a:rPr>
              <a:t>main accounting </a:t>
            </a:r>
            <a:r>
              <a:rPr lang="en-US" sz="4000" b="0" i="0" u="none" strike="noStrike" baseline="0" dirty="0">
                <a:latin typeface="+mj-lt"/>
              </a:rPr>
              <a:t>software used to maintain the general ledger, the sales software should also have the audit trail feature since sales invoices would be covered under Books of Account </a:t>
            </a:r>
          </a:p>
          <a:p>
            <a:pPr marL="571500" indent="-571500" algn="just">
              <a:buFont typeface="Wingdings" panose="05000000000000000000" pitchFamily="2" charset="2"/>
              <a:buChar char="Ø"/>
            </a:pPr>
            <a:r>
              <a:rPr lang="en-US" sz="4000" dirty="0" err="1">
                <a:latin typeface="+mj-lt"/>
              </a:rPr>
              <a:t>E.g</a:t>
            </a:r>
            <a:r>
              <a:rPr lang="en-US" sz="4000" dirty="0">
                <a:latin typeface="+mj-lt"/>
              </a:rPr>
              <a:t> - C</a:t>
            </a:r>
            <a:r>
              <a:rPr lang="en-US" sz="4000" b="0" i="0" u="none" strike="noStrike" baseline="0" dirty="0">
                <a:latin typeface="+mj-lt"/>
              </a:rPr>
              <a:t>reation of a user in the accounting software may be construed as a transaction in the software.</a:t>
            </a:r>
            <a:endParaRPr lang="en-US" sz="4000" dirty="0">
              <a:latin typeface="+mj-lt"/>
            </a:endParaRPr>
          </a:p>
          <a:p>
            <a:pPr algn="just">
              <a:lnSpc>
                <a:spcPts val="4200"/>
              </a:lnSpc>
            </a:pPr>
            <a:endParaRPr lang="en-US" sz="4000" dirty="0">
              <a:latin typeface="+mj-lt"/>
            </a:endParaRPr>
          </a:p>
          <a:p>
            <a:pPr marL="457200" indent="-457200">
              <a:lnSpc>
                <a:spcPts val="4200"/>
              </a:lnSpc>
              <a:buFont typeface="Wingdings" panose="05000000000000000000" pitchFamily="2" charset="2"/>
              <a:buChar char="Ø"/>
            </a:pPr>
            <a:endParaRPr lang="en-US" sz="2800" dirty="0">
              <a:latin typeface="+mj-lt"/>
            </a:endParaRPr>
          </a:p>
          <a:p>
            <a:pPr marL="457200" indent="-457200">
              <a:lnSpc>
                <a:spcPts val="4200"/>
              </a:lnSpc>
              <a:buFont typeface="Wingdings" panose="05000000000000000000" pitchFamily="2" charset="2"/>
              <a:buChar char="Ø"/>
            </a:pPr>
            <a:endParaRPr lang="en-US" sz="2800" dirty="0">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mj-lt"/>
            </a:endParaRPr>
          </a:p>
        </p:txBody>
      </p:sp>
    </p:spTree>
    <p:custDataLst>
      <p:tags r:id="rId1"/>
    </p:custDataLst>
    <p:extLst>
      <p:ext uri="{BB962C8B-B14F-4D97-AF65-F5344CB8AC3E}">
        <p14:creationId xmlns:p14="http://schemas.microsoft.com/office/powerpoint/2010/main" val="2817970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2" y="1714500"/>
            <a:ext cx="16886814" cy="73914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sp>
        <p:sp>
          <p:nvSpPr>
            <p:cNvPr id="4" name="TextBox 4"/>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TextBox 20"/>
          <p:cNvSpPr txBox="1"/>
          <p:nvPr/>
        </p:nvSpPr>
        <p:spPr>
          <a:xfrm>
            <a:off x="578226" y="329246"/>
            <a:ext cx="19233774" cy="1066126"/>
          </a:xfrm>
          <a:prstGeom prst="rect">
            <a:avLst/>
          </a:prstGeom>
        </p:spPr>
        <p:txBody>
          <a:bodyPr wrap="square" lIns="0" tIns="0" rIns="0" bIns="0" rtlCol="0" anchor="t">
            <a:spAutoFit/>
          </a:bodyPr>
          <a:lstStyle/>
          <a:p>
            <a:pPr marL="0" marR="0" lvl="0" indent="0" algn="l" defTabSz="914400" rtl="0" eaLnBrk="1" fontAlgn="auto" latinLnBrk="0" hangingPunct="1">
              <a:lnSpc>
                <a:spcPts val="8959"/>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Source Sans Pro Bold"/>
                <a:ea typeface="+mn-ea"/>
                <a:cs typeface="+mn-cs"/>
              </a:rPr>
              <a:t>5) </a:t>
            </a:r>
            <a:r>
              <a:rPr lang="en-US" sz="5400" dirty="0">
                <a:solidFill>
                  <a:srgbClr val="FFFFFF"/>
                </a:solidFill>
                <a:latin typeface="Source Sans Pro Bold"/>
              </a:rPr>
              <a:t>Applicability </a:t>
            </a:r>
          </a:p>
        </p:txBody>
      </p:sp>
      <p:sp>
        <p:nvSpPr>
          <p:cNvPr id="22" name="TextBox 22"/>
          <p:cNvSpPr txBox="1"/>
          <p:nvPr/>
        </p:nvSpPr>
        <p:spPr>
          <a:xfrm>
            <a:off x="914400" y="1866900"/>
            <a:ext cx="15994637" cy="11440183"/>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800" b="0" i="0" u="none" strike="noStrike" kern="1200" cap="none" spc="0" normalizeH="0" baseline="0" noProof="0" dirty="0">
                <a:ln>
                  <a:noFill/>
                </a:ln>
                <a:solidFill>
                  <a:prstClr val="black"/>
                </a:solidFill>
                <a:effectLst/>
                <a:uLnTx/>
                <a:uFillTx/>
                <a:latin typeface="Calibri"/>
                <a:ea typeface="+mn-ea"/>
                <a:cs typeface="+mn-cs"/>
              </a:rPr>
              <a:t>Considering the </a:t>
            </a:r>
            <a:r>
              <a:rPr kumimoji="0" lang="en-US" sz="3800" b="1" i="0" u="none" strike="noStrike" kern="1200" cap="none" spc="0" normalizeH="0" baseline="0" noProof="0" dirty="0">
                <a:ln>
                  <a:noFill/>
                </a:ln>
                <a:solidFill>
                  <a:prstClr val="black"/>
                </a:solidFill>
                <a:effectLst/>
                <a:uLnTx/>
                <a:uFillTx/>
                <a:latin typeface="Calibri"/>
                <a:ea typeface="+mn-ea"/>
                <a:cs typeface="+mn-cs"/>
              </a:rPr>
              <a:t>applicability date of the amended audit rules,</a:t>
            </a:r>
            <a:r>
              <a:rPr kumimoji="0" lang="en-US" sz="3800" b="0" i="0" u="none" strike="noStrike" kern="1200" cap="none" spc="0" normalizeH="0" baseline="0" noProof="0" dirty="0">
                <a:ln>
                  <a:noFill/>
                </a:ln>
                <a:solidFill>
                  <a:prstClr val="black"/>
                </a:solidFill>
                <a:effectLst/>
                <a:uLnTx/>
                <a:uFillTx/>
                <a:latin typeface="Calibri"/>
                <a:ea typeface="+mn-ea"/>
                <a:cs typeface="+mn-cs"/>
              </a:rPr>
              <a:t> it implies that auditor is not required to assess appropriateness of audit trail for previous years and the assessment will be only for prospective financial years. </a:t>
            </a: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3800" b="0" i="0" u="none" strike="noStrike" kern="1200" cap="none" spc="0" normalizeH="0" baseline="0" noProof="0" dirty="0">
              <a:ln>
                <a:noFill/>
              </a:ln>
              <a:solidFill>
                <a:prstClr val="black"/>
              </a:solidFill>
              <a:effectLst/>
              <a:uLnTx/>
              <a:uFillTx/>
              <a:latin typeface="Calibri"/>
              <a:ea typeface="+mn-ea"/>
              <a:cs typeface="+mn-cs"/>
            </a:endParaRP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800" b="0" i="0" u="none" strike="noStrike" kern="1200" cap="none" spc="0" normalizeH="0" baseline="0" noProof="0" dirty="0">
                <a:ln>
                  <a:noFill/>
                </a:ln>
                <a:solidFill>
                  <a:prstClr val="black"/>
                </a:solidFill>
                <a:effectLst/>
                <a:uLnTx/>
                <a:uFillTx/>
                <a:latin typeface="Calibri"/>
                <a:ea typeface="+mn-ea"/>
                <a:cs typeface="+mn-cs"/>
              </a:rPr>
              <a:t>There is likely to be a scenario for the financial year 2022-23 where Act was prescribed but Rules are applicable from April 1, 2023, and hence in absence of compliance requirement for the companies, auditors would not be able to report under the Audit Rules. </a:t>
            </a: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3800" b="0" i="0" u="none" strike="noStrike" kern="1200" cap="none" spc="0" normalizeH="0" baseline="0" noProof="0" dirty="0">
              <a:ln>
                <a:noFill/>
              </a:ln>
              <a:solidFill>
                <a:prstClr val="black"/>
              </a:solidFill>
              <a:effectLst/>
              <a:uLnTx/>
              <a:uFillTx/>
              <a:latin typeface="Calibri"/>
              <a:ea typeface="+mn-ea"/>
              <a:cs typeface="+mn-cs"/>
            </a:endParaRP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800" b="0" i="0" u="none" strike="noStrike" kern="1200" cap="none" spc="0" normalizeH="0" baseline="0" noProof="0" dirty="0">
                <a:ln>
                  <a:noFill/>
                </a:ln>
                <a:solidFill>
                  <a:prstClr val="black"/>
                </a:solidFill>
                <a:effectLst/>
                <a:uLnTx/>
                <a:uFillTx/>
                <a:latin typeface="Calibri"/>
                <a:ea typeface="+mn-ea"/>
                <a:cs typeface="+mn-cs"/>
              </a:rPr>
              <a:t>It is applicable to Consolidated financial statements (CFS)</a:t>
            </a: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3800" b="0" i="0" u="none" strike="noStrike" kern="1200" cap="none" spc="0" normalizeH="0" baseline="0" noProof="0" dirty="0">
              <a:ln>
                <a:noFill/>
              </a:ln>
              <a:solidFill>
                <a:prstClr val="black"/>
              </a:solidFill>
              <a:effectLst/>
              <a:uLnTx/>
              <a:uFillTx/>
              <a:latin typeface="Calibri"/>
              <a:ea typeface="+mn-ea"/>
              <a:cs typeface="+mn-cs"/>
            </a:endParaRP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800" b="0" i="0" u="none" strike="noStrike" kern="1200" cap="none" spc="0" normalizeH="0" baseline="0" noProof="0" dirty="0">
                <a:ln>
                  <a:noFill/>
                </a:ln>
                <a:solidFill>
                  <a:prstClr val="black"/>
                </a:solidFill>
                <a:effectLst/>
                <a:uLnTx/>
                <a:uFillTx/>
                <a:latin typeface="Calibri"/>
                <a:ea typeface="+mn-ea"/>
                <a:cs typeface="+mn-cs"/>
              </a:rPr>
              <a:t>Applicable to Sec 8 Companies, Foreign Companies under Companies Act. </a:t>
            </a: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ts val="42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ts val="42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42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ts val="42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ts val="42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ts val="42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4027471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2" y="1714500"/>
            <a:ext cx="16886814" cy="73914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578226" y="329246"/>
            <a:ext cx="19233774" cy="2200218"/>
          </a:xfrm>
          <a:prstGeom prst="rect">
            <a:avLst/>
          </a:prstGeom>
        </p:spPr>
        <p:txBody>
          <a:bodyPr wrap="square" lIns="0" tIns="0" rIns="0" bIns="0" rtlCol="0" anchor="t">
            <a:spAutoFit/>
          </a:bodyPr>
          <a:lstStyle/>
          <a:p>
            <a:pPr>
              <a:lnSpc>
                <a:spcPts val="8959"/>
              </a:lnSpc>
            </a:pPr>
            <a:r>
              <a:rPr lang="en-US" sz="5400" dirty="0">
                <a:solidFill>
                  <a:srgbClr val="FFFFFF"/>
                </a:solidFill>
                <a:latin typeface="Source Sans Pro Bold"/>
              </a:rPr>
              <a:t>6) Preservation of Audit Trails </a:t>
            </a:r>
          </a:p>
          <a:p>
            <a:pPr>
              <a:lnSpc>
                <a:spcPts val="8959"/>
              </a:lnSpc>
            </a:pPr>
            <a:r>
              <a:rPr lang="en-US" sz="5400" dirty="0">
                <a:solidFill>
                  <a:srgbClr val="FFFFFF"/>
                </a:solidFill>
                <a:latin typeface="Source Sans Pro Bold"/>
              </a:rPr>
              <a:t>  </a:t>
            </a:r>
          </a:p>
        </p:txBody>
      </p:sp>
      <p:sp>
        <p:nvSpPr>
          <p:cNvPr id="22" name="TextBox 22"/>
          <p:cNvSpPr txBox="1"/>
          <p:nvPr/>
        </p:nvSpPr>
        <p:spPr>
          <a:xfrm>
            <a:off x="1219199" y="2149269"/>
            <a:ext cx="15316201" cy="4308872"/>
          </a:xfrm>
          <a:prstGeom prst="rect">
            <a:avLst/>
          </a:prstGeom>
        </p:spPr>
        <p:txBody>
          <a:bodyPr wrap="square" lIns="0" tIns="0" rIns="0" bIns="0" rtlCol="0" anchor="t">
            <a:spAutoFit/>
          </a:bodyPr>
          <a:lstStyle/>
          <a:p>
            <a:pPr algn="just"/>
            <a:r>
              <a:rPr lang="en-US" sz="4000" b="0" i="1" u="none" strike="noStrike" baseline="0" dirty="0">
                <a:latin typeface="+mj-lt"/>
              </a:rPr>
              <a:t>The auditor is required to comment whether ‘the audit trail has been preserved by the company as per the statutory requirements for record retention’. Considering the requirement of Section 128(5) of the Act, which requires books of account to be preserved by companies for a minimum period of </a:t>
            </a:r>
            <a:r>
              <a:rPr lang="en-US" sz="4000" b="1" i="1" u="none" strike="noStrike" baseline="0" dirty="0">
                <a:latin typeface="+mj-lt"/>
              </a:rPr>
              <a:t>eight years</a:t>
            </a:r>
            <a:r>
              <a:rPr lang="en-US" sz="4000" b="0" i="1" u="none" strike="noStrike" baseline="0" dirty="0">
                <a:latin typeface="+mj-lt"/>
              </a:rPr>
              <a:t>, the company would need to retain audit trail for a minimum period of eight years i.e., effective from the date of applicability of the Account Rules (i.e., currently April 1, 2023,onwards).</a:t>
            </a:r>
            <a:endParaRPr lang="en-US" sz="4000" i="1" dirty="0">
              <a:latin typeface="+mj-lt"/>
            </a:endParaRPr>
          </a:p>
        </p:txBody>
      </p:sp>
    </p:spTree>
    <p:custDataLst>
      <p:tags r:id="rId1"/>
    </p:custDataLst>
    <p:extLst>
      <p:ext uri="{BB962C8B-B14F-4D97-AF65-F5344CB8AC3E}">
        <p14:creationId xmlns:p14="http://schemas.microsoft.com/office/powerpoint/2010/main" val="3767042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2" y="1257300"/>
            <a:ext cx="16886814" cy="87630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700592" y="-31642"/>
            <a:ext cx="5461276" cy="1066126"/>
          </a:xfrm>
          <a:prstGeom prst="rect">
            <a:avLst/>
          </a:prstGeom>
        </p:spPr>
        <p:txBody>
          <a:bodyPr wrap="square" lIns="0" tIns="0" rIns="0" bIns="0" rtlCol="0" anchor="t">
            <a:spAutoFit/>
          </a:bodyPr>
          <a:lstStyle/>
          <a:p>
            <a:pPr>
              <a:lnSpc>
                <a:spcPts val="8959"/>
              </a:lnSpc>
            </a:pPr>
            <a:r>
              <a:rPr lang="en-US" sz="5400" dirty="0">
                <a:solidFill>
                  <a:srgbClr val="FFFFFF"/>
                </a:solidFill>
                <a:latin typeface="Source Sans Pro Bold"/>
              </a:rPr>
              <a:t>7) Audit Approach  </a:t>
            </a:r>
          </a:p>
        </p:txBody>
      </p:sp>
      <p:sp>
        <p:nvSpPr>
          <p:cNvPr id="22" name="TextBox 22"/>
          <p:cNvSpPr txBox="1"/>
          <p:nvPr/>
        </p:nvSpPr>
        <p:spPr>
          <a:xfrm>
            <a:off x="1146681" y="1485900"/>
            <a:ext cx="15994637" cy="8125301"/>
          </a:xfrm>
          <a:prstGeom prst="rect">
            <a:avLst/>
          </a:prstGeom>
        </p:spPr>
        <p:txBody>
          <a:bodyPr wrap="square" lIns="0" tIns="0" rIns="0" bIns="0" rtlCol="0" anchor="t">
            <a:spAutoFit/>
          </a:bodyPr>
          <a:lstStyle/>
          <a:p>
            <a:pPr marL="457200" indent="-457200" algn="just">
              <a:buFont typeface="Wingdings" panose="05000000000000000000" pitchFamily="2" charset="2"/>
              <a:buChar char="Ø"/>
            </a:pPr>
            <a:r>
              <a:rPr lang="en-US" sz="3300" dirty="0"/>
              <a:t>As part of the audit approach, the auditor would need to ensure that the </a:t>
            </a:r>
            <a:r>
              <a:rPr lang="en-US" sz="3300" b="1" dirty="0"/>
              <a:t>management assumes </a:t>
            </a:r>
            <a:r>
              <a:rPr lang="en-US" sz="3300" dirty="0"/>
              <a:t>the primary responsibility to:</a:t>
            </a:r>
          </a:p>
          <a:p>
            <a:pPr algn="just"/>
            <a:endParaRPr lang="en-US" sz="3300" dirty="0"/>
          </a:p>
          <a:p>
            <a:pPr marL="514350" indent="-514350" algn="just">
              <a:buFont typeface="+mj-lt"/>
              <a:buAutoNum type="alphaLcParenR"/>
            </a:pPr>
            <a:r>
              <a:rPr lang="en-US" sz="3300" b="1" dirty="0"/>
              <a:t>Identify</a:t>
            </a:r>
            <a:r>
              <a:rPr lang="en-US" sz="3300" dirty="0"/>
              <a:t> the records and transactions that constitute books of account</a:t>
            </a:r>
          </a:p>
          <a:p>
            <a:pPr marL="514350" indent="-514350" algn="just">
              <a:buFont typeface="+mj-lt"/>
              <a:buAutoNum type="alphaLcParenR"/>
            </a:pPr>
            <a:r>
              <a:rPr lang="en-US" sz="3300" dirty="0"/>
              <a:t>Identify the software i.e., IT environment including applications, web-portals, databases, Interfaces, Data Warehouses, cloud infrastructure, or any other IT component used for processing and or storing data for creation and maintenance of books of account; </a:t>
            </a:r>
          </a:p>
          <a:p>
            <a:pPr marL="514350" indent="-514350" algn="just">
              <a:buFont typeface="+mj-lt"/>
              <a:buAutoNum type="alphaLcParenR"/>
            </a:pPr>
            <a:r>
              <a:rPr lang="en-US" sz="3300" dirty="0"/>
              <a:t>To ensure such software have the audit trail feature; and it captures changes to each and every transaction of books of account; information that needs to be captured – </a:t>
            </a:r>
            <a:r>
              <a:rPr lang="en-US" sz="3300" b="1" dirty="0"/>
              <a:t>who, when the changes were made and what data was changed.</a:t>
            </a:r>
          </a:p>
          <a:p>
            <a:pPr marL="514350" indent="-514350" algn="just">
              <a:buFont typeface="+mj-lt"/>
              <a:buAutoNum type="alphaLcParenR"/>
            </a:pPr>
            <a:r>
              <a:rPr lang="en-US" sz="3300" dirty="0"/>
              <a:t>To ensure that the audit trail feature </a:t>
            </a:r>
            <a:r>
              <a:rPr lang="en-US" sz="3300" b="1" dirty="0"/>
              <a:t>is always enabled </a:t>
            </a:r>
            <a:r>
              <a:rPr lang="en-US" sz="3300" dirty="0"/>
              <a:t>at the database level and not disabled.</a:t>
            </a:r>
          </a:p>
          <a:p>
            <a:pPr marL="514350" indent="-514350" algn="just">
              <a:buFont typeface="+mj-lt"/>
              <a:buAutoNum type="alphaLcParenR"/>
            </a:pPr>
            <a:r>
              <a:rPr lang="en-US" sz="3300" dirty="0"/>
              <a:t>To ensure that the audit trail is appropriately protected from any modification, &amp; it is retained as per statutory requirements for record retention. </a:t>
            </a:r>
          </a:p>
          <a:p>
            <a:pPr marL="514350" indent="-514350" algn="just">
              <a:buFont typeface="+mj-lt"/>
              <a:buAutoNum type="alphaLcParenR"/>
            </a:pPr>
            <a:r>
              <a:rPr lang="en-US" sz="3300" dirty="0"/>
              <a:t>To ensure that </a:t>
            </a:r>
            <a:r>
              <a:rPr lang="en-US" sz="3300" b="1" dirty="0"/>
              <a:t>controls over maintenance and monitoring of audit trail are designed</a:t>
            </a:r>
            <a:r>
              <a:rPr lang="en-US" sz="3300" dirty="0"/>
              <a:t> and operating effectively throughout the period of reporting.</a:t>
            </a:r>
          </a:p>
        </p:txBody>
      </p:sp>
    </p:spTree>
    <p:custDataLst>
      <p:tags r:id="rId1"/>
    </p:custDataLst>
    <p:extLst>
      <p:ext uri="{BB962C8B-B14F-4D97-AF65-F5344CB8AC3E}">
        <p14:creationId xmlns:p14="http://schemas.microsoft.com/office/powerpoint/2010/main" val="1582784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2" y="1257300"/>
            <a:ext cx="16886814" cy="87630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700592" y="-31642"/>
            <a:ext cx="5461276" cy="1066126"/>
          </a:xfrm>
          <a:prstGeom prst="rect">
            <a:avLst/>
          </a:prstGeom>
        </p:spPr>
        <p:txBody>
          <a:bodyPr wrap="square" lIns="0" tIns="0" rIns="0" bIns="0" rtlCol="0" anchor="t">
            <a:spAutoFit/>
          </a:bodyPr>
          <a:lstStyle/>
          <a:p>
            <a:pPr>
              <a:lnSpc>
                <a:spcPts val="8959"/>
              </a:lnSpc>
            </a:pPr>
            <a:r>
              <a:rPr lang="en-US" sz="5400" dirty="0">
                <a:solidFill>
                  <a:srgbClr val="FFFFFF"/>
                </a:solidFill>
                <a:latin typeface="Source Sans Pro Bold"/>
              </a:rPr>
              <a:t>7) Audit Approach  </a:t>
            </a:r>
          </a:p>
        </p:txBody>
      </p:sp>
      <p:sp>
        <p:nvSpPr>
          <p:cNvPr id="22" name="TextBox 22"/>
          <p:cNvSpPr txBox="1"/>
          <p:nvPr/>
        </p:nvSpPr>
        <p:spPr>
          <a:xfrm>
            <a:off x="838200" y="1413713"/>
            <a:ext cx="16749207" cy="7755969"/>
          </a:xfrm>
          <a:prstGeom prst="rect">
            <a:avLst/>
          </a:prstGeom>
        </p:spPr>
        <p:txBody>
          <a:bodyPr wrap="square" lIns="0" tIns="0" rIns="0" bIns="0" rtlCol="0" anchor="t">
            <a:spAutoFit/>
          </a:bodyPr>
          <a:lstStyle/>
          <a:p>
            <a:pPr marL="457200" indent="-457200">
              <a:buFont typeface="Wingdings" panose="05000000000000000000" pitchFamily="2" charset="2"/>
              <a:buChar char="Ø"/>
            </a:pPr>
            <a:r>
              <a:rPr lang="en-US" sz="3600" dirty="0"/>
              <a:t>In order to demonstrate that the audit trail feature </a:t>
            </a:r>
            <a:r>
              <a:rPr lang="en-US" sz="3600" b="1" dirty="0"/>
              <a:t>was functional</a:t>
            </a:r>
            <a:r>
              <a:rPr lang="en-US" sz="3600" dirty="0"/>
              <a:t>, operated and was not disabled, a company would have to design and implement </a:t>
            </a:r>
            <a:r>
              <a:rPr lang="en-US" sz="3600" b="1" dirty="0"/>
              <a:t>specific internal controls (predominantly IT controls) </a:t>
            </a:r>
            <a:r>
              <a:rPr lang="en-US" sz="3600" dirty="0"/>
              <a:t>which in turn, would be evaluated by the auditors, as appropriate.</a:t>
            </a:r>
          </a:p>
          <a:p>
            <a:pPr marL="457200" indent="-457200">
              <a:buFont typeface="Wingdings" panose="05000000000000000000" pitchFamily="2" charset="2"/>
              <a:buChar char="Ø"/>
            </a:pPr>
            <a:endParaRPr lang="en-US" sz="3600" dirty="0"/>
          </a:p>
          <a:p>
            <a:pPr marL="342900" indent="-342900">
              <a:buFont typeface="+mj-lt"/>
              <a:buAutoNum type="alphaLcParenR"/>
            </a:pPr>
            <a:r>
              <a:rPr lang="en-US" sz="3600" dirty="0"/>
              <a:t> Controls to ensure that the audit trail feature </a:t>
            </a:r>
            <a:r>
              <a:rPr lang="en-US" sz="3600" b="1" dirty="0"/>
              <a:t>has not been disabled or deactivated</a:t>
            </a:r>
            <a:r>
              <a:rPr lang="en-US" sz="3600" dirty="0"/>
              <a:t>.</a:t>
            </a:r>
          </a:p>
          <a:p>
            <a:pPr marL="342900" indent="-342900">
              <a:buFont typeface="+mj-lt"/>
              <a:buAutoNum type="alphaLcParenR"/>
            </a:pPr>
            <a:r>
              <a:rPr lang="en-US" sz="3600" b="1" dirty="0"/>
              <a:t> Controls to ensure that User IDs are assigned to each individual and that the User IDs are not shared.</a:t>
            </a:r>
          </a:p>
          <a:p>
            <a:pPr marL="342900" indent="-342900">
              <a:buFont typeface="+mj-lt"/>
              <a:buAutoNum type="alphaLcParenR"/>
            </a:pPr>
            <a:r>
              <a:rPr lang="en-US" sz="3600" dirty="0"/>
              <a:t> Make sure that changes to the configurations of the audit trail are </a:t>
            </a:r>
            <a:r>
              <a:rPr lang="en-US" sz="3600" b="1" dirty="0"/>
              <a:t>authorized</a:t>
            </a:r>
            <a:r>
              <a:rPr lang="en-US" sz="3600" dirty="0"/>
              <a:t> and </a:t>
            </a:r>
            <a:r>
              <a:rPr lang="en-US" sz="3600" b="1" dirty="0"/>
              <a:t>logs</a:t>
            </a:r>
            <a:r>
              <a:rPr lang="en-US" sz="3600" dirty="0"/>
              <a:t> of such changes are </a:t>
            </a:r>
            <a:r>
              <a:rPr lang="en-US" sz="3600" b="1" dirty="0"/>
              <a:t>maintained and reviewed.</a:t>
            </a:r>
            <a:endParaRPr lang="en-US" sz="3600" dirty="0"/>
          </a:p>
          <a:p>
            <a:pPr marL="342900" indent="-342900">
              <a:buFont typeface="+mj-lt"/>
              <a:buAutoNum type="alphaLcParenR"/>
            </a:pPr>
            <a:r>
              <a:rPr lang="en-US" sz="3600" dirty="0"/>
              <a:t> Controls to ensure that </a:t>
            </a:r>
            <a:r>
              <a:rPr lang="en-US" sz="3600" b="1" dirty="0"/>
              <a:t>access to the audit trail (and backups) is disabled or restricted </a:t>
            </a:r>
            <a:r>
              <a:rPr lang="en-US" sz="3600" dirty="0"/>
              <a:t>and access logs, </a:t>
            </a:r>
            <a:r>
              <a:rPr lang="en-US" sz="3600" b="1" dirty="0"/>
              <a:t>whenever the audit trails have been accessed</a:t>
            </a:r>
            <a:r>
              <a:rPr lang="en-US" sz="3600" dirty="0"/>
              <a:t>, are also maintained. </a:t>
            </a:r>
          </a:p>
          <a:p>
            <a:pPr marL="342900" indent="-342900">
              <a:buFont typeface="+mj-lt"/>
              <a:buAutoNum type="alphaLcParenR"/>
            </a:pPr>
            <a:r>
              <a:rPr lang="en-US" sz="3600" dirty="0"/>
              <a:t> To ensure that </a:t>
            </a:r>
            <a:r>
              <a:rPr lang="en-US" sz="3600" b="1" dirty="0"/>
              <a:t>periodic backups of the audit trails are taken</a:t>
            </a:r>
            <a:r>
              <a:rPr lang="en-US" sz="3600" dirty="0"/>
              <a:t> and archived as per the statutory period.</a:t>
            </a:r>
          </a:p>
        </p:txBody>
      </p:sp>
    </p:spTree>
    <p:custDataLst>
      <p:tags r:id="rId1"/>
    </p:custDataLst>
    <p:extLst>
      <p:ext uri="{BB962C8B-B14F-4D97-AF65-F5344CB8AC3E}">
        <p14:creationId xmlns:p14="http://schemas.microsoft.com/office/powerpoint/2010/main" val="427910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2" y="1257300"/>
            <a:ext cx="16886814" cy="87630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700592" y="-31642"/>
            <a:ext cx="5461276" cy="1066126"/>
          </a:xfrm>
          <a:prstGeom prst="rect">
            <a:avLst/>
          </a:prstGeom>
        </p:spPr>
        <p:txBody>
          <a:bodyPr wrap="square" lIns="0" tIns="0" rIns="0" bIns="0" rtlCol="0" anchor="t">
            <a:spAutoFit/>
          </a:bodyPr>
          <a:lstStyle/>
          <a:p>
            <a:pPr>
              <a:lnSpc>
                <a:spcPts val="8959"/>
              </a:lnSpc>
            </a:pPr>
            <a:r>
              <a:rPr lang="en-US" sz="5400" dirty="0">
                <a:solidFill>
                  <a:srgbClr val="FFFFFF"/>
                </a:solidFill>
                <a:latin typeface="Source Sans Pro Bold"/>
              </a:rPr>
              <a:t>7) Audit Approach  </a:t>
            </a:r>
          </a:p>
        </p:txBody>
      </p:sp>
      <p:sp>
        <p:nvSpPr>
          <p:cNvPr id="22" name="TextBox 22"/>
          <p:cNvSpPr txBox="1"/>
          <p:nvPr/>
        </p:nvSpPr>
        <p:spPr>
          <a:xfrm>
            <a:off x="1146681" y="1413713"/>
            <a:ext cx="15994637" cy="7755969"/>
          </a:xfrm>
          <a:prstGeom prst="rect">
            <a:avLst/>
          </a:prstGeom>
        </p:spPr>
        <p:txBody>
          <a:bodyPr wrap="square" lIns="0" tIns="0" rIns="0" bIns="0" rtlCol="0" anchor="t">
            <a:spAutoFit/>
          </a:bodyPr>
          <a:lstStyle/>
          <a:p>
            <a:pPr marL="457200" indent="-457200" algn="just">
              <a:buFont typeface="Wingdings" panose="05000000000000000000" pitchFamily="2" charset="2"/>
              <a:buChar char="Ø"/>
            </a:pPr>
            <a:r>
              <a:rPr lang="en-US" sz="3600" dirty="0"/>
              <a:t>In respect of </a:t>
            </a:r>
            <a:r>
              <a:rPr lang="en-US" sz="3600" b="1" dirty="0"/>
              <a:t>identification of relevant transactions</a:t>
            </a:r>
            <a:r>
              <a:rPr lang="en-US" sz="3600" dirty="0"/>
              <a:t> in context of maintenance of books of account, the auditor may consider performing the following procedures:</a:t>
            </a:r>
          </a:p>
          <a:p>
            <a:pPr marL="457200" indent="-457200" algn="just">
              <a:buFont typeface="Wingdings" panose="05000000000000000000" pitchFamily="2" charset="2"/>
              <a:buChar char="Ø"/>
            </a:pPr>
            <a:endParaRPr lang="en-US" sz="3600" dirty="0"/>
          </a:p>
          <a:p>
            <a:pPr marL="457200" indent="-457200" algn="just">
              <a:buFont typeface="+mj-lt"/>
              <a:buAutoNum type="alphaLcParenR"/>
            </a:pPr>
            <a:r>
              <a:rPr lang="en-US" sz="3600" dirty="0"/>
              <a:t>Assess management’s identification of records and transactions where audit trail needs to be captured and </a:t>
            </a:r>
            <a:r>
              <a:rPr lang="en-US" sz="3600" b="1" dirty="0"/>
              <a:t>verify, on a test basis</a:t>
            </a:r>
            <a:r>
              <a:rPr lang="en-US" sz="3600" dirty="0"/>
              <a:t>, whether the audit trail has been </a:t>
            </a:r>
            <a:r>
              <a:rPr lang="en-US" sz="3600" b="1" dirty="0"/>
              <a:t>configured and enabled</a:t>
            </a:r>
            <a:r>
              <a:rPr lang="en-US" sz="3600" dirty="0"/>
              <a:t> for the identified accounting software.</a:t>
            </a:r>
          </a:p>
          <a:p>
            <a:pPr marL="457200" indent="-457200" algn="just">
              <a:buFont typeface="+mj-lt"/>
              <a:buAutoNum type="alphaLcParenR"/>
            </a:pPr>
            <a:r>
              <a:rPr lang="en-US" sz="3600" dirty="0"/>
              <a:t>Evaluate the </a:t>
            </a:r>
            <a:r>
              <a:rPr lang="en-US" sz="3600" b="1" dirty="0"/>
              <a:t>management’s approach </a:t>
            </a:r>
            <a:r>
              <a:rPr lang="en-US" sz="3600" dirty="0"/>
              <a:t>regarding identification of accounting software which have been considered for the purposes of maintenance of audit trail.</a:t>
            </a:r>
          </a:p>
          <a:p>
            <a:pPr marL="457200" indent="-457200" algn="just">
              <a:buFont typeface="+mj-lt"/>
              <a:buAutoNum type="alphaLcParenR"/>
            </a:pPr>
            <a:r>
              <a:rPr lang="en-US" sz="3600" dirty="0"/>
              <a:t>Inquire on </a:t>
            </a:r>
            <a:r>
              <a:rPr lang="en-US" sz="3600" b="1" dirty="0"/>
              <a:t>how they evaluated changes </a:t>
            </a:r>
            <a:r>
              <a:rPr lang="en-US" sz="3600" dirty="0"/>
              <a:t>that are required for the maintenance of audit trail as part of changes or upgrades to the accounting software.</a:t>
            </a:r>
          </a:p>
          <a:p>
            <a:pPr marL="457200" indent="-457200" algn="just">
              <a:buFont typeface="+mj-lt"/>
              <a:buAutoNum type="alphaLcParenR"/>
            </a:pPr>
            <a:r>
              <a:rPr lang="en-US" sz="3600" b="1" dirty="0"/>
              <a:t>Consider involvement of specialists or experts </a:t>
            </a:r>
            <a:r>
              <a:rPr lang="en-US" sz="3600" dirty="0"/>
              <a:t>in the field of Information Technology to assist in evaluation of management controls and configurations in the accounting software with regard to audit trail.</a:t>
            </a:r>
          </a:p>
        </p:txBody>
      </p:sp>
    </p:spTree>
    <p:custDataLst>
      <p:tags r:id="rId1"/>
    </p:custDataLst>
    <p:extLst>
      <p:ext uri="{BB962C8B-B14F-4D97-AF65-F5344CB8AC3E}">
        <p14:creationId xmlns:p14="http://schemas.microsoft.com/office/powerpoint/2010/main" val="96686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2" y="1257301"/>
            <a:ext cx="16886814" cy="87630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700592" y="-31642"/>
            <a:ext cx="5461276" cy="1066126"/>
          </a:xfrm>
          <a:prstGeom prst="rect">
            <a:avLst/>
          </a:prstGeom>
        </p:spPr>
        <p:txBody>
          <a:bodyPr wrap="square" lIns="0" tIns="0" rIns="0" bIns="0" rtlCol="0" anchor="t">
            <a:spAutoFit/>
          </a:bodyPr>
          <a:lstStyle/>
          <a:p>
            <a:pPr>
              <a:lnSpc>
                <a:spcPts val="8959"/>
              </a:lnSpc>
            </a:pPr>
            <a:r>
              <a:rPr lang="en-US" sz="5400" dirty="0">
                <a:solidFill>
                  <a:srgbClr val="FFFFFF"/>
                </a:solidFill>
                <a:latin typeface="Source Sans Pro Bold"/>
              </a:rPr>
              <a:t>7) Audit Approach  </a:t>
            </a:r>
          </a:p>
        </p:txBody>
      </p:sp>
      <p:sp>
        <p:nvSpPr>
          <p:cNvPr id="22" name="TextBox 22"/>
          <p:cNvSpPr txBox="1"/>
          <p:nvPr/>
        </p:nvSpPr>
        <p:spPr>
          <a:xfrm>
            <a:off x="838200" y="1348375"/>
            <a:ext cx="16611600" cy="7617470"/>
          </a:xfrm>
          <a:prstGeom prst="rect">
            <a:avLst/>
          </a:prstGeom>
        </p:spPr>
        <p:txBody>
          <a:bodyPr wrap="square" lIns="0" tIns="0" rIns="0" bIns="0" rtlCol="0" anchor="t">
            <a:spAutoFit/>
          </a:bodyPr>
          <a:lstStyle/>
          <a:p>
            <a:pPr marL="457200" indent="-457200" algn="just">
              <a:buFont typeface="Wingdings" panose="05000000000000000000" pitchFamily="2" charset="2"/>
              <a:buChar char="Ø"/>
            </a:pPr>
            <a:r>
              <a:rPr lang="en-US" sz="3300" dirty="0"/>
              <a:t>In case of accounting software supported by service providers, the company and the auditor may consider using independent auditor’s report of service </a:t>
            </a:r>
            <a:r>
              <a:rPr lang="fr-FR" sz="3300" dirty="0"/>
              <a:t>organisation e.g., (SOC </a:t>
            </a:r>
            <a:r>
              <a:rPr lang="en-IN" sz="3300" dirty="0"/>
              <a:t>2)</a:t>
            </a:r>
            <a:r>
              <a:rPr lang="en-US" sz="3300" dirty="0"/>
              <a:t> for compliance with audit trail requirements. The independent auditor’s report of that organization </a:t>
            </a:r>
            <a:r>
              <a:rPr lang="en-US" sz="3300" b="1" dirty="0"/>
              <a:t>should specifically cover the maintenance of audit trail</a:t>
            </a:r>
            <a:r>
              <a:rPr lang="en-US" sz="3300" dirty="0"/>
              <a:t> in line with the requirements of the Act.</a:t>
            </a:r>
          </a:p>
          <a:p>
            <a:pPr marL="457200" indent="-457200" algn="just">
              <a:buFont typeface="Wingdings" panose="05000000000000000000" pitchFamily="2" charset="2"/>
              <a:buChar char="Ø"/>
            </a:pPr>
            <a:endParaRPr lang="en-US" sz="3300" dirty="0"/>
          </a:p>
          <a:p>
            <a:pPr marL="457200" indent="-457200" algn="just">
              <a:buFont typeface="Wingdings" panose="05000000000000000000" pitchFamily="2" charset="2"/>
              <a:buChar char="Ø"/>
            </a:pPr>
            <a:r>
              <a:rPr lang="en-US" sz="3300" dirty="0"/>
              <a:t>Most of the commonly used accounting software, have an audit trail feature that can be </a:t>
            </a:r>
            <a:r>
              <a:rPr lang="en-US" sz="3300" b="1" dirty="0"/>
              <a:t>enabled or disabled</a:t>
            </a:r>
            <a:r>
              <a:rPr lang="en-US" sz="3300" dirty="0"/>
              <a:t> at the discretion of the company. </a:t>
            </a:r>
            <a:r>
              <a:rPr lang="en-US" sz="3300" b="1" dirty="0"/>
              <a:t>Caution for Auditors.</a:t>
            </a:r>
          </a:p>
          <a:p>
            <a:pPr marL="457200" indent="-457200" algn="just">
              <a:buFont typeface="Wingdings" panose="05000000000000000000" pitchFamily="2" charset="2"/>
              <a:buChar char="Ø"/>
            </a:pPr>
            <a:endParaRPr lang="en-US" sz="3300" dirty="0"/>
          </a:p>
          <a:p>
            <a:pPr marL="457200" indent="-457200" algn="just">
              <a:buFont typeface="Wingdings" panose="05000000000000000000" pitchFamily="2" charset="2"/>
              <a:buChar char="Ø"/>
            </a:pPr>
            <a:r>
              <a:rPr lang="en-US" sz="3300" dirty="0"/>
              <a:t>The company may have put in place certain controls such as </a:t>
            </a:r>
            <a:r>
              <a:rPr lang="en-US" sz="3300" b="1" dirty="0"/>
              <a:t>restricting access to the administrators</a:t>
            </a:r>
            <a:r>
              <a:rPr lang="en-US" sz="3300" dirty="0"/>
              <a:t> and </a:t>
            </a:r>
            <a:r>
              <a:rPr lang="en-US" sz="3300" b="1" dirty="0"/>
              <a:t>monitoring changes to configurations</a:t>
            </a:r>
            <a:r>
              <a:rPr lang="en-US" sz="3300" dirty="0"/>
              <a:t> that may impact the audit trail. </a:t>
            </a:r>
          </a:p>
          <a:p>
            <a:pPr marL="457200" indent="-457200" algn="just">
              <a:buFont typeface="Wingdings" panose="05000000000000000000" pitchFamily="2" charset="2"/>
              <a:buChar char="Ø"/>
            </a:pPr>
            <a:endParaRPr lang="en-US" sz="3300" dirty="0"/>
          </a:p>
          <a:p>
            <a:pPr marL="457200" indent="-457200" algn="just">
              <a:buFont typeface="Wingdings" panose="05000000000000000000" pitchFamily="2" charset="2"/>
              <a:buChar char="Ø"/>
            </a:pPr>
            <a:r>
              <a:rPr lang="en-US" sz="3300" dirty="0"/>
              <a:t>Auditors should </a:t>
            </a:r>
            <a:r>
              <a:rPr lang="en-US" sz="3300" b="1" dirty="0"/>
              <a:t>evaluate</a:t>
            </a:r>
            <a:r>
              <a:rPr lang="en-US" sz="3300" dirty="0"/>
              <a:t> management’s policies in this regard and </a:t>
            </a:r>
            <a:r>
              <a:rPr lang="en-US" sz="3300" b="1" dirty="0"/>
              <a:t>test such controls</a:t>
            </a:r>
            <a:r>
              <a:rPr lang="en-US" sz="3300" dirty="0"/>
              <a:t> to determine whether the feature of audit trails have been implemented and operating effectively throughout the reporting period. </a:t>
            </a:r>
          </a:p>
        </p:txBody>
      </p:sp>
    </p:spTree>
    <p:custDataLst>
      <p:tags r:id="rId1"/>
    </p:custDataLst>
    <p:extLst>
      <p:ext uri="{BB962C8B-B14F-4D97-AF65-F5344CB8AC3E}">
        <p14:creationId xmlns:p14="http://schemas.microsoft.com/office/powerpoint/2010/main" val="2075778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2" y="1257301"/>
            <a:ext cx="16886814" cy="87630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700592" y="-31642"/>
            <a:ext cx="5461276" cy="1066126"/>
          </a:xfrm>
          <a:prstGeom prst="rect">
            <a:avLst/>
          </a:prstGeom>
        </p:spPr>
        <p:txBody>
          <a:bodyPr wrap="square" lIns="0" tIns="0" rIns="0" bIns="0" rtlCol="0" anchor="t">
            <a:spAutoFit/>
          </a:bodyPr>
          <a:lstStyle/>
          <a:p>
            <a:pPr>
              <a:lnSpc>
                <a:spcPts val="8959"/>
              </a:lnSpc>
            </a:pPr>
            <a:r>
              <a:rPr lang="en-US" sz="5400" dirty="0">
                <a:solidFill>
                  <a:srgbClr val="FFFFFF"/>
                </a:solidFill>
                <a:latin typeface="Source Sans Pro Bold"/>
              </a:rPr>
              <a:t>7) Audit Approach  </a:t>
            </a:r>
          </a:p>
        </p:txBody>
      </p:sp>
      <p:sp>
        <p:nvSpPr>
          <p:cNvPr id="22" name="TextBox 22"/>
          <p:cNvSpPr txBox="1"/>
          <p:nvPr/>
        </p:nvSpPr>
        <p:spPr>
          <a:xfrm>
            <a:off x="838200" y="1402557"/>
            <a:ext cx="16749208" cy="8617744"/>
          </a:xfrm>
          <a:prstGeom prst="rect">
            <a:avLst/>
          </a:prstGeom>
        </p:spPr>
        <p:txBody>
          <a:bodyPr wrap="square" lIns="0" tIns="0" rIns="0" bIns="0" rtlCol="0" anchor="t">
            <a:spAutoFit/>
          </a:bodyPr>
          <a:lstStyle/>
          <a:p>
            <a:pPr algn="just"/>
            <a:r>
              <a:rPr lang="en-US" sz="2800" dirty="0"/>
              <a:t>The Company should ensure that the </a:t>
            </a:r>
            <a:r>
              <a:rPr lang="en-US" sz="2800" b="1" dirty="0"/>
              <a:t>administrative access</a:t>
            </a:r>
            <a:r>
              <a:rPr lang="en-US" sz="2800" dirty="0"/>
              <a:t> to the audit trail is restricted to authorized representatives. Auditor can review the same by below procedures:</a:t>
            </a:r>
          </a:p>
          <a:p>
            <a:pPr algn="l"/>
            <a:endParaRPr lang="en-US" sz="2800" b="0" i="0" u="none" strike="noStrike" baseline="0" dirty="0">
              <a:latin typeface="+mj-lt"/>
            </a:endParaRPr>
          </a:p>
          <a:p>
            <a:pPr marL="514350" indent="-514350" algn="l">
              <a:buAutoNum type="alphaLcPeriod"/>
            </a:pPr>
            <a:r>
              <a:rPr lang="en-US" sz="2800" b="0" i="0" u="none" strike="noStrike" baseline="0" dirty="0">
                <a:latin typeface="+mj-lt"/>
              </a:rPr>
              <a:t>the </a:t>
            </a:r>
            <a:r>
              <a:rPr lang="en-US" sz="2800" b="1" i="0" u="none" strike="noStrike" baseline="0" dirty="0">
                <a:latin typeface="+mj-lt"/>
              </a:rPr>
              <a:t>software configuration that controls enabling or disabling </a:t>
            </a:r>
            <a:r>
              <a:rPr lang="en-US" sz="2800" b="0" i="0" u="none" strike="noStrike" baseline="0" dirty="0">
                <a:latin typeface="+mj-lt"/>
              </a:rPr>
              <a:t>of the audit trail and whether </a:t>
            </a:r>
            <a:r>
              <a:rPr lang="en-US" sz="2800" b="1" i="0" u="none" strike="noStrike" baseline="0" dirty="0">
                <a:latin typeface="+mj-lt"/>
              </a:rPr>
              <a:t>audit trail was enabled</a:t>
            </a:r>
            <a:r>
              <a:rPr lang="en-US" sz="2800" b="0" i="0" u="none" strike="noStrike" baseline="0" dirty="0">
                <a:latin typeface="+mj-lt"/>
              </a:rPr>
              <a:t> </a:t>
            </a:r>
            <a:r>
              <a:rPr lang="en-IN" sz="2800" b="0" i="0" u="none" strike="noStrike" baseline="0" dirty="0">
                <a:latin typeface="+mj-lt"/>
              </a:rPr>
              <a:t>throughout the period.</a:t>
            </a:r>
          </a:p>
          <a:p>
            <a:pPr algn="l"/>
            <a:endParaRPr lang="en-IN" sz="2800" b="0" i="0" u="none" strike="noStrike" baseline="0" dirty="0">
              <a:latin typeface="+mj-lt"/>
            </a:endParaRPr>
          </a:p>
          <a:p>
            <a:pPr algn="l"/>
            <a:r>
              <a:rPr lang="en-US" sz="2800" b="0" i="0" u="none" strike="noStrike" baseline="0" dirty="0">
                <a:latin typeface="+mj-lt"/>
              </a:rPr>
              <a:t>b. the access </a:t>
            </a:r>
            <a:r>
              <a:rPr lang="en-US" sz="2800" dirty="0">
                <a:latin typeface="+mj-lt"/>
              </a:rPr>
              <a:t>rights </a:t>
            </a:r>
            <a:r>
              <a:rPr lang="en-US" sz="2800" b="0" i="0" u="none" strike="noStrike" baseline="0" dirty="0">
                <a:latin typeface="+mj-lt"/>
              </a:rPr>
              <a:t>given to such configurations.</a:t>
            </a:r>
          </a:p>
          <a:p>
            <a:pPr algn="l"/>
            <a:br>
              <a:rPr lang="en-US" sz="2800" b="0" i="0" u="none" strike="noStrike" baseline="0" dirty="0">
                <a:latin typeface="+mj-lt"/>
              </a:rPr>
            </a:br>
            <a:r>
              <a:rPr lang="en-US" sz="2800" dirty="0">
                <a:latin typeface="+mj-lt"/>
              </a:rPr>
              <a:t>c. </a:t>
            </a:r>
            <a:r>
              <a:rPr lang="en-US" sz="2800" b="0" i="0" u="none" strike="noStrike" baseline="0" dirty="0">
                <a:latin typeface="+mj-lt"/>
              </a:rPr>
              <a:t>any </a:t>
            </a:r>
            <a:r>
              <a:rPr lang="en-US" sz="2800" b="1" i="0" u="none" strike="noStrike" baseline="0" dirty="0">
                <a:latin typeface="+mj-lt"/>
              </a:rPr>
              <a:t>changes to the audit trail configuration</a:t>
            </a:r>
            <a:r>
              <a:rPr lang="en-US" sz="2800" b="0" i="0" u="none" strike="noStrike" baseline="0" dirty="0">
                <a:latin typeface="+mj-lt"/>
              </a:rPr>
              <a:t> during the period of audit (during the financial year and also from the date of financial statements but before the date of auditor’s report).</a:t>
            </a:r>
          </a:p>
          <a:p>
            <a:pPr algn="l"/>
            <a:endParaRPr lang="en-US" sz="2800" b="0" i="0" u="none" strike="noStrike" baseline="0" dirty="0">
              <a:latin typeface="+mj-lt"/>
            </a:endParaRPr>
          </a:p>
          <a:p>
            <a:pPr algn="l"/>
            <a:r>
              <a:rPr lang="en-US" sz="2800" dirty="0">
                <a:latin typeface="+mj-lt"/>
              </a:rPr>
              <a:t>d. </a:t>
            </a:r>
            <a:r>
              <a:rPr lang="en-US" sz="2800" b="0" i="0" u="none" strike="noStrike" baseline="0" dirty="0">
                <a:latin typeface="+mj-lt"/>
              </a:rPr>
              <a:t>the </a:t>
            </a:r>
            <a:r>
              <a:rPr lang="en-US" sz="2800" b="1" i="0" u="none" strike="noStrike" baseline="0" dirty="0">
                <a:latin typeface="+mj-lt"/>
              </a:rPr>
              <a:t>periodic review mechanism implemented </a:t>
            </a:r>
            <a:r>
              <a:rPr lang="en-US" sz="2800" b="0" i="0" u="none" strike="noStrike" baseline="0" dirty="0">
                <a:latin typeface="+mj-lt"/>
              </a:rPr>
              <a:t>and operated by management for any changes to the audit trail configuration.</a:t>
            </a:r>
          </a:p>
          <a:p>
            <a:pPr algn="l"/>
            <a:endParaRPr lang="en-US" sz="2800" b="0" i="0" u="none" strike="noStrike" baseline="0" dirty="0">
              <a:latin typeface="+mj-lt"/>
            </a:endParaRPr>
          </a:p>
          <a:p>
            <a:pPr algn="l"/>
            <a:r>
              <a:rPr lang="en-US" sz="2800" dirty="0">
                <a:latin typeface="+mj-lt"/>
              </a:rPr>
              <a:t>e. </a:t>
            </a:r>
            <a:r>
              <a:rPr lang="en-US" sz="2800" b="0" i="0" u="none" strike="noStrike" baseline="0" dirty="0">
                <a:latin typeface="+mj-lt"/>
              </a:rPr>
              <a:t>the completeness and accuracy of audit trail or edit logs that are generated through the software functionalities or directly recorded in the underlying database i.e., </a:t>
            </a:r>
            <a:r>
              <a:rPr lang="en-US" sz="2800" i="0" u="none" strike="noStrike" baseline="0" dirty="0">
                <a:latin typeface="+mj-lt"/>
              </a:rPr>
              <a:t>whether it</a:t>
            </a:r>
            <a:r>
              <a:rPr lang="en-US" sz="2800" b="1" i="0" u="none" strike="noStrike" baseline="0" dirty="0">
                <a:latin typeface="+mj-lt"/>
              </a:rPr>
              <a:t> captures the user ID</a:t>
            </a:r>
            <a:r>
              <a:rPr lang="en-US" sz="2800" b="0" i="0" u="none" strike="noStrike" baseline="0" dirty="0">
                <a:latin typeface="+mj-lt"/>
              </a:rPr>
              <a:t> that made the change, the </a:t>
            </a:r>
            <a:r>
              <a:rPr lang="en-US" sz="2800" b="1" i="0" u="none" strike="noStrike" baseline="0" dirty="0">
                <a:latin typeface="+mj-lt"/>
              </a:rPr>
              <a:t>date</a:t>
            </a:r>
            <a:r>
              <a:rPr lang="en-US" sz="2800" b="0" i="0" u="none" strike="noStrike" baseline="0" dirty="0">
                <a:latin typeface="+mj-lt"/>
              </a:rPr>
              <a:t> and </a:t>
            </a:r>
            <a:r>
              <a:rPr lang="en-US" sz="2800" b="1" i="0" u="none" strike="noStrike" baseline="0" dirty="0">
                <a:latin typeface="+mj-lt"/>
              </a:rPr>
              <a:t>time of change </a:t>
            </a:r>
            <a:r>
              <a:rPr lang="en-US" sz="2800" b="0" i="0" u="none" strike="noStrike" baseline="0" dirty="0">
                <a:latin typeface="+mj-lt"/>
              </a:rPr>
              <a:t>and </a:t>
            </a:r>
            <a:r>
              <a:rPr lang="en-US" sz="2800" b="1" i="0" u="none" strike="noStrike" baseline="0" dirty="0">
                <a:latin typeface="+mj-lt"/>
              </a:rPr>
              <a:t>what fields were changed</a:t>
            </a:r>
            <a:r>
              <a:rPr lang="en-US" sz="2800" b="0" i="0" u="none" strike="noStrike" baseline="0" dirty="0">
                <a:latin typeface="+mj-lt"/>
              </a:rPr>
              <a:t> by reviewing the reports or trails generated, on a test basis, to capture the required information </a:t>
            </a:r>
            <a:r>
              <a:rPr lang="en-US" sz="2800" b="1" i="0" u="none" strike="noStrike" baseline="0" dirty="0">
                <a:latin typeface="+mj-lt"/>
              </a:rPr>
              <a:t>or when the audit trail feature was </a:t>
            </a:r>
            <a:r>
              <a:rPr lang="en-IN" sz="2800" b="1" i="0" u="none" strike="noStrike" baseline="0" dirty="0">
                <a:latin typeface="+mj-lt"/>
              </a:rPr>
              <a:t>disabled if any,</a:t>
            </a:r>
            <a:r>
              <a:rPr lang="en-IN" sz="2800" b="0" i="0" u="none" strike="noStrike" baseline="0" dirty="0">
                <a:latin typeface="+mj-lt"/>
              </a:rPr>
              <a:t> etc.</a:t>
            </a:r>
          </a:p>
          <a:p>
            <a:pPr algn="l"/>
            <a:endParaRPr lang="en-US" sz="2800" dirty="0">
              <a:latin typeface="+mj-lt"/>
            </a:endParaRPr>
          </a:p>
          <a:p>
            <a:pPr algn="l"/>
            <a:r>
              <a:rPr lang="en-US" sz="2800" b="0" i="0" u="none" strike="noStrike" baseline="0" dirty="0">
                <a:latin typeface="+mj-lt"/>
              </a:rPr>
              <a:t>f. Whether the Company has </a:t>
            </a:r>
            <a:r>
              <a:rPr lang="en-US" sz="2800" b="1" i="0" u="none" strike="noStrike" baseline="0" dirty="0">
                <a:latin typeface="+mj-lt"/>
              </a:rPr>
              <a:t>performed to assess the completeness and accuracy of the audit trail.</a:t>
            </a:r>
            <a:endParaRPr lang="en-US" sz="2800" b="1" dirty="0">
              <a:latin typeface="+mj-lt"/>
            </a:endParaRPr>
          </a:p>
        </p:txBody>
      </p:sp>
    </p:spTree>
    <p:custDataLst>
      <p:tags r:id="rId1"/>
    </p:custDataLst>
    <p:extLst>
      <p:ext uri="{BB962C8B-B14F-4D97-AF65-F5344CB8AC3E}">
        <p14:creationId xmlns:p14="http://schemas.microsoft.com/office/powerpoint/2010/main" val="2648836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2" y="1257301"/>
            <a:ext cx="16886814" cy="87630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sp>
        <p:sp>
          <p:nvSpPr>
            <p:cNvPr id="4" name="TextBox 4"/>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TextBox 20"/>
          <p:cNvSpPr txBox="1"/>
          <p:nvPr/>
        </p:nvSpPr>
        <p:spPr>
          <a:xfrm>
            <a:off x="700592" y="-31642"/>
            <a:ext cx="5461276" cy="1066126"/>
          </a:xfrm>
          <a:prstGeom prst="rect">
            <a:avLst/>
          </a:prstGeom>
        </p:spPr>
        <p:txBody>
          <a:bodyPr wrap="square" lIns="0" tIns="0" rIns="0" bIns="0" rtlCol="0" anchor="t">
            <a:spAutoFit/>
          </a:bodyPr>
          <a:lstStyle/>
          <a:p>
            <a:pPr marL="0" marR="0" lvl="0" indent="0" algn="l" defTabSz="914400" rtl="0" eaLnBrk="1" fontAlgn="auto" latinLnBrk="0" hangingPunct="1">
              <a:lnSpc>
                <a:spcPts val="8959"/>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Source Sans Pro Bold"/>
                <a:ea typeface="+mn-ea"/>
                <a:cs typeface="+mn-cs"/>
              </a:rPr>
              <a:t>7) Audit Approach  </a:t>
            </a:r>
          </a:p>
        </p:txBody>
      </p:sp>
      <p:sp>
        <p:nvSpPr>
          <p:cNvPr id="22" name="TextBox 22"/>
          <p:cNvSpPr txBox="1"/>
          <p:nvPr/>
        </p:nvSpPr>
        <p:spPr>
          <a:xfrm>
            <a:off x="914400" y="1257301"/>
            <a:ext cx="16535400" cy="8371523"/>
          </a:xfrm>
          <a:prstGeom prst="rect">
            <a:avLst/>
          </a:prstGeom>
        </p:spPr>
        <p:txBody>
          <a:bodyPr wrap="square" lIns="0" tIns="0" rIns="0" bIns="0" rtlCol="0" anchor="t">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In view of preservation of audit trails, Understand the </a:t>
            </a:r>
            <a:r>
              <a:rPr kumimoji="0" lang="en-US" sz="3200" b="1" i="0" u="none" strike="noStrike" kern="1200" cap="none" spc="0" normalizeH="0" baseline="0" noProof="0" dirty="0">
                <a:ln>
                  <a:noFill/>
                </a:ln>
                <a:solidFill>
                  <a:prstClr val="black"/>
                </a:solidFill>
                <a:effectLst/>
                <a:uLnTx/>
                <a:uFillTx/>
                <a:latin typeface="Calibri"/>
                <a:ea typeface="+mn-ea"/>
                <a:cs typeface="+mn-cs"/>
              </a:rPr>
              <a:t>procedures implemented</a:t>
            </a:r>
            <a:r>
              <a:rPr kumimoji="0" lang="en-US" sz="3200" b="0" i="0" u="none" strike="noStrike" kern="1200" cap="none" spc="0" normalizeH="0" baseline="0" noProof="0" dirty="0">
                <a:ln>
                  <a:noFill/>
                </a:ln>
                <a:solidFill>
                  <a:prstClr val="black"/>
                </a:solidFill>
                <a:effectLst/>
                <a:uLnTx/>
                <a:uFillTx/>
                <a:latin typeface="Calibri"/>
                <a:ea typeface="+mn-ea"/>
                <a:cs typeface="+mn-cs"/>
              </a:rPr>
              <a:t> by the company to </a:t>
            </a:r>
            <a:r>
              <a:rPr kumimoji="0" lang="en-US" sz="3200" b="1" i="0" u="none" strike="noStrike" kern="1200" cap="none" spc="0" normalizeH="0" baseline="0" noProof="0" dirty="0">
                <a:ln>
                  <a:noFill/>
                </a:ln>
                <a:solidFill>
                  <a:prstClr val="black"/>
                </a:solidFill>
                <a:effectLst/>
                <a:uLnTx/>
                <a:uFillTx/>
                <a:latin typeface="Calibri"/>
                <a:ea typeface="+mn-ea"/>
                <a:cs typeface="+mn-cs"/>
              </a:rPr>
              <a:t>preserve the records</a:t>
            </a:r>
            <a:r>
              <a:rPr kumimoji="0" lang="en-US" sz="3200" b="0" i="0" u="none" strike="noStrike" kern="1200" cap="none" spc="0" normalizeH="0" baseline="0" noProof="0" dirty="0">
                <a:ln>
                  <a:noFill/>
                </a:ln>
                <a:solidFill>
                  <a:prstClr val="black"/>
                </a:solidFill>
                <a:effectLst/>
                <a:uLnTx/>
                <a:uFillTx/>
                <a:latin typeface="Calibri"/>
                <a:ea typeface="+mn-ea"/>
                <a:cs typeface="+mn-cs"/>
              </a:rPr>
              <a:t> as per the statutory record retention period.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The auditor may review, on a sample basis, the audit trail records maintained by management for each applicable year and evaluate management controls for maintenance of such records without any alteration and retrievability of logs maintained for the required period of retention.</a:t>
            </a:r>
          </a:p>
          <a:p>
            <a:pPr marR="0" lvl="0" algn="l" defTabSz="9144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In respect of audit trail, following are likely to be expected scenarios: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Management may maintain adequate audit trail as required by the Account Rules.</a:t>
            </a: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Management </a:t>
            </a:r>
            <a:r>
              <a:rPr kumimoji="0" lang="en-US" sz="3200" b="1" i="0" u="none" strike="noStrike" kern="1200" cap="none" spc="0" normalizeH="0" baseline="0" noProof="0" dirty="0">
                <a:ln>
                  <a:noFill/>
                </a:ln>
                <a:solidFill>
                  <a:prstClr val="black"/>
                </a:solidFill>
                <a:effectLst/>
                <a:uLnTx/>
                <a:uFillTx/>
                <a:latin typeface="Calibri"/>
                <a:ea typeface="+mn-ea"/>
                <a:cs typeface="+mn-cs"/>
              </a:rPr>
              <a:t>may not have identified all records/transactions </a:t>
            </a:r>
            <a:r>
              <a:rPr kumimoji="0" lang="en-US" sz="3200" b="0" i="0" u="none" strike="noStrike" kern="1200" cap="none" spc="0" normalizeH="0" baseline="0" noProof="0" dirty="0">
                <a:ln>
                  <a:noFill/>
                </a:ln>
                <a:solidFill>
                  <a:prstClr val="black"/>
                </a:solidFill>
                <a:effectLst/>
                <a:uLnTx/>
                <a:uFillTx/>
                <a:latin typeface="Calibri"/>
                <a:ea typeface="+mn-ea"/>
                <a:cs typeface="+mn-cs"/>
              </a:rPr>
              <a:t>for which audit trail should be maintained. </a:t>
            </a: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The accounting software </a:t>
            </a:r>
            <a:r>
              <a:rPr kumimoji="0" lang="en-US" sz="3200" b="1" i="0" u="none" strike="noStrike" kern="1200" cap="none" spc="0" normalizeH="0" baseline="0" noProof="0" dirty="0">
                <a:ln>
                  <a:noFill/>
                </a:ln>
                <a:solidFill>
                  <a:prstClr val="black"/>
                </a:solidFill>
                <a:effectLst/>
                <a:uLnTx/>
                <a:uFillTx/>
                <a:latin typeface="Calibri"/>
                <a:ea typeface="+mn-ea"/>
                <a:cs typeface="+mn-cs"/>
              </a:rPr>
              <a:t>does not have the feature </a:t>
            </a:r>
            <a:r>
              <a:rPr kumimoji="0" lang="en-US" sz="3200" b="0" i="0" u="none" strike="noStrike" kern="1200" cap="none" spc="0" normalizeH="0" baseline="0" noProof="0" dirty="0">
                <a:ln>
                  <a:noFill/>
                </a:ln>
                <a:solidFill>
                  <a:prstClr val="black"/>
                </a:solidFill>
                <a:effectLst/>
                <a:uLnTx/>
                <a:uFillTx/>
                <a:latin typeface="Calibri"/>
                <a:ea typeface="+mn-ea"/>
                <a:cs typeface="+mn-cs"/>
              </a:rPr>
              <a:t>to maintain audit trail, or it was </a:t>
            </a:r>
            <a:r>
              <a:rPr kumimoji="0" lang="en-US" sz="3200" b="1" i="0" u="none" strike="noStrike" kern="1200" cap="none" spc="0" normalizeH="0" baseline="0" noProof="0" dirty="0">
                <a:ln>
                  <a:noFill/>
                </a:ln>
                <a:solidFill>
                  <a:prstClr val="black"/>
                </a:solidFill>
                <a:effectLst/>
                <a:uLnTx/>
                <a:uFillTx/>
                <a:latin typeface="Calibri"/>
                <a:ea typeface="+mn-ea"/>
                <a:cs typeface="+mn-cs"/>
              </a:rPr>
              <a:t>not enabled throughout the audit period</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Scenarios (ii) and (iii) mentioned above would result in a modified /adverse reporting against this clause</a:t>
            </a:r>
            <a:endParaRPr kumimoji="0" lang="en-US" sz="3600" b="1" i="0" u="none" strike="noStrike" kern="1200" cap="none" spc="0" normalizeH="0" baseline="0" noProof="0" dirty="0">
              <a:ln>
                <a:noFill/>
              </a:ln>
              <a:solidFill>
                <a:srgbClr val="FF0000"/>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122001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0" y="360045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023E7D"/>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1441450" y="671968"/>
            <a:ext cx="13151137" cy="8062457"/>
            <a:chOff x="0" y="0"/>
            <a:chExt cx="3463674" cy="2123445"/>
          </a:xfrm>
        </p:grpSpPr>
        <p:sp>
          <p:nvSpPr>
            <p:cNvPr id="6" name="Freeform 6"/>
            <p:cNvSpPr/>
            <p:nvPr/>
          </p:nvSpPr>
          <p:spPr>
            <a:xfrm>
              <a:off x="0" y="0"/>
              <a:ext cx="3463674" cy="2123445"/>
            </a:xfrm>
            <a:custGeom>
              <a:avLst/>
              <a:gdLst/>
              <a:ahLst/>
              <a:cxnLst/>
              <a:rect l="l" t="t" r="r" b="b"/>
              <a:pathLst>
                <a:path w="3463674" h="2123445">
                  <a:moveTo>
                    <a:pt x="0" y="0"/>
                  </a:moveTo>
                  <a:lnTo>
                    <a:pt x="3463674" y="0"/>
                  </a:lnTo>
                  <a:lnTo>
                    <a:pt x="3463674" y="2123445"/>
                  </a:lnTo>
                  <a:lnTo>
                    <a:pt x="0" y="2123445"/>
                  </a:lnTo>
                  <a:close/>
                </a:path>
              </a:pathLst>
            </a:custGeom>
            <a:solidFill>
              <a:srgbClr val="DDDCDC"/>
            </a:solidFill>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grpSp>
        <p:nvGrpSpPr>
          <p:cNvPr id="8" name="Group 8"/>
          <p:cNvGrpSpPr>
            <a:grpSpLocks noChangeAspect="1"/>
          </p:cNvGrpSpPr>
          <p:nvPr/>
        </p:nvGrpSpPr>
        <p:grpSpPr>
          <a:xfrm>
            <a:off x="9030904" y="1357998"/>
            <a:ext cx="5284514" cy="7162800"/>
            <a:chOff x="0" y="0"/>
            <a:chExt cx="3727450" cy="4941570"/>
          </a:xfrm>
        </p:grpSpPr>
        <p:sp>
          <p:nvSpPr>
            <p:cNvPr id="9" name="Freeform 9"/>
            <p:cNvSpPr/>
            <p:nvPr/>
          </p:nvSpPr>
          <p:spPr>
            <a:xfrm>
              <a:off x="63500" y="6350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4"/>
              <a:stretch>
                <a:fillRect l="-25216" r="-28486"/>
              </a:stretch>
            </a:blipFill>
          </p:spPr>
        </p:sp>
        <p:sp>
          <p:nvSpPr>
            <p:cNvPr id="10" name="Freeform 10"/>
            <p:cNvSpPr/>
            <p:nvPr/>
          </p:nvSpPr>
          <p:spPr>
            <a:xfrm>
              <a:off x="0" y="0"/>
              <a:ext cx="3727450" cy="4941570"/>
            </a:xfrm>
            <a:custGeom>
              <a:avLst/>
              <a:gdLst/>
              <a:ahLst/>
              <a:cxnLst/>
              <a:rect l="l" t="t" r="r" b="b"/>
              <a:pathLst>
                <a:path w="3727450" h="4941570">
                  <a:moveTo>
                    <a:pt x="3727450" y="4941570"/>
                  </a:moveTo>
                  <a:lnTo>
                    <a:pt x="0" y="4941570"/>
                  </a:lnTo>
                  <a:lnTo>
                    <a:pt x="0" y="0"/>
                  </a:lnTo>
                  <a:lnTo>
                    <a:pt x="3727450" y="0"/>
                  </a:lnTo>
                  <a:lnTo>
                    <a:pt x="3727450" y="4941570"/>
                  </a:lnTo>
                  <a:close/>
                  <a:moveTo>
                    <a:pt x="127000" y="4814570"/>
                  </a:moveTo>
                  <a:lnTo>
                    <a:pt x="3600450" y="4814570"/>
                  </a:lnTo>
                  <a:lnTo>
                    <a:pt x="3600450" y="127000"/>
                  </a:lnTo>
                  <a:lnTo>
                    <a:pt x="127000" y="127000"/>
                  </a:lnTo>
                  <a:lnTo>
                    <a:pt x="127000" y="4814570"/>
                  </a:lnTo>
                  <a:close/>
                </a:path>
              </a:pathLst>
            </a:custGeom>
            <a:solidFill>
              <a:srgbClr val="FFFFFF"/>
            </a:solidFill>
          </p:spPr>
        </p:sp>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31214" y="4823884"/>
            <a:ext cx="1623447" cy="639232"/>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13834" y="9118977"/>
            <a:ext cx="476552" cy="680789"/>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930844" y="9077934"/>
            <a:ext cx="893881" cy="731357"/>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280934" y="9159159"/>
            <a:ext cx="600426" cy="600426"/>
          </a:xfrm>
          <a:prstGeom prst="rect">
            <a:avLst/>
          </a:prstGeom>
        </p:spPr>
      </p:pic>
      <p:pic>
        <p:nvPicPr>
          <p:cNvPr id="15"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2271621" y="9204759"/>
            <a:ext cx="621134" cy="477709"/>
          </a:xfrm>
          <a:prstGeom prst="rect">
            <a:avLst/>
          </a:prstGeom>
        </p:spPr>
      </p:pic>
      <p:sp>
        <p:nvSpPr>
          <p:cNvPr id="17" name="TextBox 17"/>
          <p:cNvSpPr txBox="1"/>
          <p:nvPr/>
        </p:nvSpPr>
        <p:spPr>
          <a:xfrm>
            <a:off x="2076450" y="828675"/>
            <a:ext cx="7067550" cy="1094740"/>
          </a:xfrm>
          <a:prstGeom prst="rect">
            <a:avLst/>
          </a:prstGeom>
        </p:spPr>
        <p:txBody>
          <a:bodyPr lIns="0" tIns="0" rIns="0" bIns="0" rtlCol="0" anchor="t">
            <a:spAutoFit/>
          </a:bodyPr>
          <a:lstStyle/>
          <a:p>
            <a:pPr>
              <a:lnSpc>
                <a:spcPts val="8959"/>
              </a:lnSpc>
            </a:pPr>
            <a:r>
              <a:rPr lang="en-US" sz="6399" b="1" dirty="0">
                <a:solidFill>
                  <a:srgbClr val="023E7D"/>
                </a:solidFill>
                <a:latin typeface="+mj-lt"/>
              </a:rPr>
              <a:t>With You Today</a:t>
            </a:r>
          </a:p>
        </p:txBody>
      </p:sp>
      <p:sp>
        <p:nvSpPr>
          <p:cNvPr id="18" name="TextBox 18"/>
          <p:cNvSpPr txBox="1"/>
          <p:nvPr/>
        </p:nvSpPr>
        <p:spPr>
          <a:xfrm>
            <a:off x="2076450" y="5123913"/>
            <a:ext cx="6677286" cy="808819"/>
          </a:xfrm>
          <a:prstGeom prst="rect">
            <a:avLst/>
          </a:prstGeom>
        </p:spPr>
        <p:txBody>
          <a:bodyPr lIns="0" tIns="0" rIns="0" bIns="0" rtlCol="0" anchor="t">
            <a:spAutoFit/>
          </a:bodyPr>
          <a:lstStyle/>
          <a:p>
            <a:pPr>
              <a:lnSpc>
                <a:spcPts val="6712"/>
              </a:lnSpc>
            </a:pPr>
            <a:r>
              <a:rPr lang="en-US" sz="4794" b="1" dirty="0">
                <a:solidFill>
                  <a:srgbClr val="001233"/>
                </a:solidFill>
                <a:latin typeface="+mj-lt"/>
              </a:rPr>
              <a:t>CA Chandan Lahoti</a:t>
            </a:r>
          </a:p>
        </p:txBody>
      </p:sp>
      <p:sp>
        <p:nvSpPr>
          <p:cNvPr id="19" name="TextBox 19"/>
          <p:cNvSpPr txBox="1"/>
          <p:nvPr/>
        </p:nvSpPr>
        <p:spPr>
          <a:xfrm>
            <a:off x="1287202" y="8840247"/>
            <a:ext cx="1481717" cy="1114425"/>
          </a:xfrm>
          <a:prstGeom prst="rect">
            <a:avLst/>
          </a:prstGeom>
        </p:spPr>
        <p:txBody>
          <a:bodyPr lIns="0" tIns="0" rIns="0" bIns="0" rtlCol="0" anchor="t">
            <a:spAutoFit/>
          </a:bodyPr>
          <a:lstStyle/>
          <a:p>
            <a:pPr algn="just">
              <a:lnSpc>
                <a:spcPts val="4200"/>
              </a:lnSpc>
            </a:pPr>
            <a:r>
              <a:rPr lang="en-US" sz="3000" dirty="0">
                <a:solidFill>
                  <a:srgbClr val="FFFFFF"/>
                </a:solidFill>
                <a:latin typeface="Calibri Bold"/>
              </a:rPr>
              <a:t>PUNE, INDIA</a:t>
            </a:r>
          </a:p>
        </p:txBody>
      </p:sp>
      <p:sp>
        <p:nvSpPr>
          <p:cNvPr id="20" name="TextBox 20"/>
          <p:cNvSpPr txBox="1"/>
          <p:nvPr/>
        </p:nvSpPr>
        <p:spPr>
          <a:xfrm>
            <a:off x="9005185" y="9106947"/>
            <a:ext cx="2752086" cy="581025"/>
          </a:xfrm>
          <a:prstGeom prst="rect">
            <a:avLst/>
          </a:prstGeom>
        </p:spPr>
        <p:txBody>
          <a:bodyPr lIns="0" tIns="0" rIns="0" bIns="0" rtlCol="0" anchor="t">
            <a:spAutoFit/>
          </a:bodyPr>
          <a:lstStyle/>
          <a:p>
            <a:pPr algn="just">
              <a:lnSpc>
                <a:spcPts val="4200"/>
              </a:lnSpc>
            </a:pPr>
            <a:r>
              <a:rPr lang="en-US" sz="3000">
                <a:solidFill>
                  <a:srgbClr val="FFFFFF"/>
                </a:solidFill>
                <a:latin typeface="Calibri Bold"/>
              </a:rPr>
              <a:t>+91 9422582517</a:t>
            </a:r>
          </a:p>
        </p:txBody>
      </p:sp>
      <p:sp>
        <p:nvSpPr>
          <p:cNvPr id="21" name="TextBox 21"/>
          <p:cNvSpPr txBox="1"/>
          <p:nvPr/>
        </p:nvSpPr>
        <p:spPr>
          <a:xfrm>
            <a:off x="4042716" y="8834013"/>
            <a:ext cx="4034484" cy="1044132"/>
          </a:xfrm>
          <a:prstGeom prst="rect">
            <a:avLst/>
          </a:prstGeom>
        </p:spPr>
        <p:txBody>
          <a:bodyPr wrap="square" lIns="0" tIns="0" rIns="0" bIns="0" rtlCol="0" anchor="t">
            <a:spAutoFit/>
          </a:bodyPr>
          <a:lstStyle/>
          <a:p>
            <a:pPr>
              <a:lnSpc>
                <a:spcPts val="4200"/>
              </a:lnSpc>
            </a:pPr>
            <a:r>
              <a:rPr lang="en-US" sz="3000" dirty="0">
                <a:solidFill>
                  <a:srgbClr val="FFFFFF"/>
                </a:solidFill>
                <a:latin typeface="Calibri Bold"/>
              </a:rPr>
              <a:t>B COM, M COM </a:t>
            </a:r>
          </a:p>
          <a:p>
            <a:pPr>
              <a:lnSpc>
                <a:spcPts val="4200"/>
              </a:lnSpc>
            </a:pPr>
            <a:r>
              <a:rPr lang="en-US" sz="3000" dirty="0">
                <a:solidFill>
                  <a:srgbClr val="FFFFFF"/>
                </a:solidFill>
                <a:latin typeface="Calibri Bold"/>
              </a:rPr>
              <a:t>(University of Pune), FCA</a:t>
            </a:r>
          </a:p>
        </p:txBody>
      </p:sp>
      <p:sp>
        <p:nvSpPr>
          <p:cNvPr id="22" name="TextBox 22"/>
          <p:cNvSpPr txBox="1"/>
          <p:nvPr/>
        </p:nvSpPr>
        <p:spPr>
          <a:xfrm>
            <a:off x="13140405" y="8869234"/>
            <a:ext cx="4863010" cy="1044132"/>
          </a:xfrm>
          <a:prstGeom prst="rect">
            <a:avLst/>
          </a:prstGeom>
        </p:spPr>
        <p:txBody>
          <a:bodyPr lIns="0" tIns="0" rIns="0" bIns="0" rtlCol="0" anchor="t">
            <a:spAutoFit/>
          </a:bodyPr>
          <a:lstStyle/>
          <a:p>
            <a:pPr>
              <a:lnSpc>
                <a:spcPts val="4200"/>
              </a:lnSpc>
            </a:pPr>
            <a:r>
              <a:rPr lang="en-US" sz="3000" dirty="0">
                <a:solidFill>
                  <a:srgbClr val="FFFFFF"/>
                </a:solidFill>
                <a:latin typeface="Calibri Bold"/>
              </a:rPr>
              <a:t>chand_lahoti@yahoo.com </a:t>
            </a:r>
          </a:p>
          <a:p>
            <a:pPr>
              <a:lnSpc>
                <a:spcPts val="4200"/>
              </a:lnSpc>
            </a:pPr>
            <a:r>
              <a:rPr lang="en-US" sz="3000" dirty="0">
                <a:solidFill>
                  <a:srgbClr val="FFFFFF"/>
                </a:solidFill>
                <a:latin typeface="Calibri"/>
              </a:rPr>
              <a:t>chandan.lahoti@avallp.in </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2" y="1257301"/>
            <a:ext cx="16886814" cy="87630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700592" y="-31642"/>
            <a:ext cx="12024808" cy="1046056"/>
          </a:xfrm>
          <a:prstGeom prst="rect">
            <a:avLst/>
          </a:prstGeom>
        </p:spPr>
        <p:txBody>
          <a:bodyPr wrap="square" lIns="0" tIns="0" rIns="0" bIns="0" rtlCol="0" anchor="t">
            <a:spAutoFit/>
          </a:bodyPr>
          <a:lstStyle/>
          <a:p>
            <a:pPr>
              <a:lnSpc>
                <a:spcPts val="8959"/>
              </a:lnSpc>
            </a:pPr>
            <a:r>
              <a:rPr lang="en-US" sz="5400" dirty="0">
                <a:solidFill>
                  <a:srgbClr val="FFFFFF"/>
                </a:solidFill>
                <a:latin typeface="Source Sans Pro Bold"/>
              </a:rPr>
              <a:t>8) Illustrative Words for Reporting  </a:t>
            </a:r>
          </a:p>
        </p:txBody>
      </p:sp>
      <p:sp>
        <p:nvSpPr>
          <p:cNvPr id="22" name="TextBox 22"/>
          <p:cNvSpPr txBox="1"/>
          <p:nvPr/>
        </p:nvSpPr>
        <p:spPr>
          <a:xfrm>
            <a:off x="1146681" y="1413713"/>
            <a:ext cx="15994637" cy="6232475"/>
          </a:xfrm>
          <a:prstGeom prst="rect">
            <a:avLst/>
          </a:prstGeom>
        </p:spPr>
        <p:txBody>
          <a:bodyPr wrap="square" lIns="0" tIns="0" rIns="0" bIns="0" rtlCol="0" anchor="t">
            <a:spAutoFit/>
          </a:bodyPr>
          <a:lstStyle/>
          <a:p>
            <a:pPr marL="457200" indent="-457200">
              <a:buFont typeface="Wingdings" panose="05000000000000000000" pitchFamily="2" charset="2"/>
              <a:buChar char="Ø"/>
            </a:pPr>
            <a:r>
              <a:rPr lang="en-US" sz="4500" b="1" dirty="0"/>
              <a:t>Illustrative reporting in case of Standalone Financial Statements: </a:t>
            </a:r>
          </a:p>
          <a:p>
            <a:pPr marL="457200" indent="-457200">
              <a:buFont typeface="Wingdings" panose="05000000000000000000" pitchFamily="2" charset="2"/>
              <a:buChar char="Ø"/>
            </a:pPr>
            <a:endParaRPr lang="en-US" sz="4500" b="1" dirty="0"/>
          </a:p>
          <a:p>
            <a:r>
              <a:rPr lang="en-US" sz="4500" i="1" dirty="0"/>
              <a:t>“Based on our examination which included test checks, the company </a:t>
            </a:r>
            <a:r>
              <a:rPr lang="en-US" sz="4500" b="1" i="1" dirty="0"/>
              <a:t>has used an accounting software </a:t>
            </a:r>
            <a:r>
              <a:rPr lang="en-US" sz="4500" i="1" dirty="0"/>
              <a:t>for maintaining its books of account which has a feature of recording audit trail (edit log) facility and the same has </a:t>
            </a:r>
            <a:r>
              <a:rPr lang="en-US" sz="4500" b="1" i="1" dirty="0"/>
              <a:t>operated throughout the year </a:t>
            </a:r>
            <a:r>
              <a:rPr lang="en-US" sz="4500" i="1" dirty="0"/>
              <a:t>for </a:t>
            </a:r>
            <a:r>
              <a:rPr lang="en-US" sz="4500" b="1" i="1" dirty="0"/>
              <a:t>all relevant transactions </a:t>
            </a:r>
            <a:r>
              <a:rPr lang="en-US" sz="4500" i="1" dirty="0"/>
              <a:t>recorded in the software</a:t>
            </a:r>
            <a:r>
              <a:rPr lang="en-US" sz="4500" b="1" i="1" dirty="0"/>
              <a:t>'s</a:t>
            </a:r>
            <a:r>
              <a:rPr lang="en-US" sz="4500" i="1" dirty="0"/>
              <a:t>.” Further, during the course of our audit we did not come across any instance of audit trail feature being tampered with. </a:t>
            </a:r>
          </a:p>
        </p:txBody>
      </p:sp>
    </p:spTree>
    <p:custDataLst>
      <p:tags r:id="rId1"/>
    </p:custDataLst>
    <p:extLst>
      <p:ext uri="{BB962C8B-B14F-4D97-AF65-F5344CB8AC3E}">
        <p14:creationId xmlns:p14="http://schemas.microsoft.com/office/powerpoint/2010/main" val="3400571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2" y="1257301"/>
            <a:ext cx="16886814" cy="87630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700592" y="-31642"/>
            <a:ext cx="12024808" cy="1046056"/>
          </a:xfrm>
          <a:prstGeom prst="rect">
            <a:avLst/>
          </a:prstGeom>
        </p:spPr>
        <p:txBody>
          <a:bodyPr wrap="square" lIns="0" tIns="0" rIns="0" bIns="0" rtlCol="0" anchor="t">
            <a:spAutoFit/>
          </a:bodyPr>
          <a:lstStyle/>
          <a:p>
            <a:pPr>
              <a:lnSpc>
                <a:spcPts val="8959"/>
              </a:lnSpc>
            </a:pPr>
            <a:r>
              <a:rPr lang="en-US" sz="5400" dirty="0">
                <a:solidFill>
                  <a:srgbClr val="FFFFFF"/>
                </a:solidFill>
                <a:latin typeface="Source Sans Pro Bold"/>
              </a:rPr>
              <a:t>8) Illustrative Words for Reporting  </a:t>
            </a:r>
          </a:p>
        </p:txBody>
      </p:sp>
      <p:sp>
        <p:nvSpPr>
          <p:cNvPr id="22" name="TextBox 22"/>
          <p:cNvSpPr txBox="1"/>
          <p:nvPr/>
        </p:nvSpPr>
        <p:spPr>
          <a:xfrm>
            <a:off x="1146681" y="1413713"/>
            <a:ext cx="15994637" cy="7386638"/>
          </a:xfrm>
          <a:prstGeom prst="rect">
            <a:avLst/>
          </a:prstGeom>
        </p:spPr>
        <p:txBody>
          <a:bodyPr wrap="square" lIns="0" tIns="0" rIns="0" bIns="0" rtlCol="0" anchor="t">
            <a:spAutoFit/>
          </a:bodyPr>
          <a:lstStyle/>
          <a:p>
            <a:pPr marL="457200" indent="-457200">
              <a:buFont typeface="Wingdings" panose="05000000000000000000" pitchFamily="2" charset="2"/>
              <a:buChar char="Ø"/>
            </a:pPr>
            <a:r>
              <a:rPr lang="en-US" sz="4000" b="1" dirty="0"/>
              <a:t>Illustrative reporting in case of Consolidated Financial Statements:</a:t>
            </a:r>
          </a:p>
          <a:p>
            <a:pPr marL="457200" indent="-457200">
              <a:buFont typeface="Wingdings" panose="05000000000000000000" pitchFamily="2" charset="2"/>
              <a:buChar char="Ø"/>
            </a:pPr>
            <a:endParaRPr lang="en-US" sz="4000" b="1" dirty="0"/>
          </a:p>
          <a:p>
            <a:pPr marL="457200" indent="-457200" algn="just">
              <a:buFont typeface="Arial" panose="020B0604020202020204" pitchFamily="34" charset="0"/>
              <a:buChar char="•"/>
            </a:pPr>
            <a:r>
              <a:rPr lang="en-US" sz="4000" i="1" u="sng" dirty="0"/>
              <a:t>Unmodified reporting</a:t>
            </a:r>
            <a:r>
              <a:rPr lang="en-US" sz="4000" i="1" dirty="0"/>
              <a:t>: Based on our examination which included test checks and that performed by the </a:t>
            </a:r>
            <a:r>
              <a:rPr lang="en-US" sz="4000" b="1" i="1" dirty="0"/>
              <a:t>respective auditors </a:t>
            </a:r>
            <a:r>
              <a:rPr lang="en-US" sz="4000" i="1" dirty="0"/>
              <a:t>of the subsidiaries, associates and joint ventures/joint operations which are companies incorporated in India whose financial statements have been audited under the Act, the company, subsidiaries, associates and joint ventures/joint operations have </a:t>
            </a:r>
            <a:r>
              <a:rPr lang="en-US" sz="4000" b="1" i="1" dirty="0"/>
              <a:t>used </a:t>
            </a:r>
            <a:r>
              <a:rPr lang="en-US" sz="4000" i="1" dirty="0"/>
              <a:t>an accounting software for maintaining its books of account which has a feature of recording audit trail (edit log) facility and the same has </a:t>
            </a:r>
            <a:r>
              <a:rPr lang="en-US" sz="4000" b="1" i="1" dirty="0"/>
              <a:t>operated throughout the year </a:t>
            </a:r>
            <a:r>
              <a:rPr lang="en-US" sz="4000" i="1" dirty="0"/>
              <a:t>for all </a:t>
            </a:r>
            <a:r>
              <a:rPr lang="en-US" sz="4000" b="1" i="1" dirty="0"/>
              <a:t>relevant transactions </a:t>
            </a:r>
            <a:r>
              <a:rPr lang="en-US" sz="4000" i="1" dirty="0"/>
              <a:t>recorded in the software</a:t>
            </a:r>
            <a:r>
              <a:rPr lang="en-US" sz="4000" b="1" i="1" dirty="0"/>
              <a:t>’s</a:t>
            </a:r>
            <a:r>
              <a:rPr lang="en-US" sz="4000" i="1" dirty="0"/>
              <a:t>. Further, during the course of our audit we did not come across any instance of audit trail feature being tampered with. </a:t>
            </a:r>
            <a:endParaRPr lang="en-US" sz="4000" i="1" u="sng" dirty="0"/>
          </a:p>
        </p:txBody>
      </p:sp>
    </p:spTree>
    <p:custDataLst>
      <p:tags r:id="rId1"/>
    </p:custDataLst>
    <p:extLst>
      <p:ext uri="{BB962C8B-B14F-4D97-AF65-F5344CB8AC3E}">
        <p14:creationId xmlns:p14="http://schemas.microsoft.com/office/powerpoint/2010/main" val="2527755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2" y="1257301"/>
            <a:ext cx="16886814" cy="87630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700592" y="-31642"/>
            <a:ext cx="12024808" cy="1046056"/>
          </a:xfrm>
          <a:prstGeom prst="rect">
            <a:avLst/>
          </a:prstGeom>
        </p:spPr>
        <p:txBody>
          <a:bodyPr wrap="square" lIns="0" tIns="0" rIns="0" bIns="0" rtlCol="0" anchor="t">
            <a:spAutoFit/>
          </a:bodyPr>
          <a:lstStyle/>
          <a:p>
            <a:pPr>
              <a:lnSpc>
                <a:spcPts val="8959"/>
              </a:lnSpc>
            </a:pPr>
            <a:r>
              <a:rPr lang="en-US" sz="5400" dirty="0">
                <a:solidFill>
                  <a:srgbClr val="FFFFFF"/>
                </a:solidFill>
                <a:latin typeface="Source Sans Pro Bold"/>
              </a:rPr>
              <a:t>8) Illustrative Words for Reporting  </a:t>
            </a:r>
          </a:p>
        </p:txBody>
      </p:sp>
      <p:sp>
        <p:nvSpPr>
          <p:cNvPr id="22" name="TextBox 22"/>
          <p:cNvSpPr txBox="1"/>
          <p:nvPr/>
        </p:nvSpPr>
        <p:spPr>
          <a:xfrm>
            <a:off x="1146681" y="1413713"/>
            <a:ext cx="15994637" cy="8679299"/>
          </a:xfrm>
          <a:prstGeom prst="rect">
            <a:avLst/>
          </a:prstGeom>
        </p:spPr>
        <p:txBody>
          <a:bodyPr wrap="square" lIns="0" tIns="0" rIns="0" bIns="0" rtlCol="0" anchor="t">
            <a:spAutoFit/>
          </a:bodyPr>
          <a:lstStyle/>
          <a:p>
            <a:pPr marL="457200" indent="-457200" algn="just">
              <a:buFont typeface="Arial" panose="020B0604020202020204" pitchFamily="34" charset="0"/>
              <a:buChar char="•"/>
            </a:pPr>
            <a:r>
              <a:rPr lang="en-US" sz="3400" i="1" u="sng" dirty="0"/>
              <a:t>Modified reporting:</a:t>
            </a:r>
            <a:r>
              <a:rPr lang="en-US" sz="3400" i="1" dirty="0"/>
              <a:t> Based on our examination, which included test checks, and that performed by the respective auditors of the subsidiaries, associates and joint ventures/joint operations which are companies incorporated in India whose financial statements have been audited under the Act, </a:t>
            </a:r>
            <a:r>
              <a:rPr lang="en-US" sz="3400" b="1" i="1" dirty="0"/>
              <a:t>except for the instances mentioned below</a:t>
            </a:r>
            <a:r>
              <a:rPr lang="en-US" sz="3400" i="1" dirty="0"/>
              <a:t>, the company, subsidiaries, associates and joint ventures/joint operations have used an accounting software for maintaining its books of account which has a feature of recording audit trail (edit log) facility and the same has operated throughout the year for all relevant transactions recorded in the software. Further, during the course of our audit, we and respective auditors of the above referred subsidiaries, associates and joint ventures/joint operations did not come across any instance of audit trail feature being tampered with. </a:t>
            </a:r>
          </a:p>
          <a:p>
            <a:pPr marL="457200" indent="-457200" algn="just">
              <a:buFont typeface="Arial" panose="020B0604020202020204" pitchFamily="34" charset="0"/>
              <a:buChar char="•"/>
            </a:pPr>
            <a:endParaRPr lang="en-US" sz="3800" i="1" u="sng" dirty="0"/>
          </a:p>
          <a:p>
            <a:pPr marL="571500" indent="-571500" algn="l" rtl="0" eaLnBrk="1" fontAlgn="t" latinLnBrk="0" hangingPunct="1">
              <a:spcBef>
                <a:spcPts val="0"/>
              </a:spcBef>
              <a:spcAft>
                <a:spcPts val="0"/>
              </a:spcAft>
              <a:buFont typeface="Wingdings" panose="05000000000000000000" pitchFamily="2" charset="2"/>
              <a:buChar char="q"/>
            </a:pPr>
            <a:r>
              <a:rPr lang="en-US" sz="3600" b="1" i="0" u="none" strike="noStrike" kern="1200" dirty="0">
                <a:solidFill>
                  <a:srgbClr val="FF0000"/>
                </a:solidFill>
                <a:effectLst/>
                <a:latin typeface="Calibri" panose="020F0502020204030204" pitchFamily="34" charset="0"/>
              </a:rPr>
              <a:t>If we come across any such instances, then we report as </a:t>
            </a:r>
            <a:r>
              <a:rPr lang="en-US" sz="3600" b="1" dirty="0">
                <a:solidFill>
                  <a:srgbClr val="FF0000"/>
                </a:solidFill>
                <a:latin typeface="Calibri" panose="020F0502020204030204" pitchFamily="34" charset="0"/>
              </a:rPr>
              <a:t>below</a:t>
            </a:r>
          </a:p>
          <a:p>
            <a:pPr marL="285750" indent="-285750" algn="l" rtl="0" eaLnBrk="1" fontAlgn="t" latinLnBrk="0" hangingPunct="1">
              <a:spcBef>
                <a:spcPts val="0"/>
              </a:spcBef>
              <a:spcAft>
                <a:spcPts val="0"/>
              </a:spcAft>
              <a:buFont typeface="Arial" panose="020B0604020202020204" pitchFamily="34" charset="0"/>
              <a:buChar char="•"/>
            </a:pPr>
            <a:r>
              <a:rPr lang="en-US" sz="3600" i="0" u="none" strike="noStrike" kern="1200" dirty="0">
                <a:solidFill>
                  <a:srgbClr val="FF0000"/>
                </a:solidFill>
                <a:effectLst/>
                <a:latin typeface="Calibri" panose="020F0502020204030204" pitchFamily="34" charset="0"/>
              </a:rPr>
              <a:t>Instances of audit trail feature being tampered with</a:t>
            </a:r>
            <a:endParaRPr lang="en-IN" sz="3600" i="0" u="none" strike="noStrike" dirty="0">
              <a:solidFill>
                <a:srgbClr val="FF0000"/>
              </a:solidFill>
              <a:effectLst/>
              <a:latin typeface="Arial" panose="020B0604020202020204" pitchFamily="34" charset="0"/>
            </a:endParaRPr>
          </a:p>
          <a:p>
            <a:pPr marL="285750" indent="-285750" fontAlgn="t">
              <a:buFont typeface="Arial" panose="020B0604020202020204" pitchFamily="34" charset="0"/>
              <a:buChar char="•"/>
            </a:pPr>
            <a:r>
              <a:rPr lang="en-US" sz="3600" dirty="0">
                <a:solidFill>
                  <a:srgbClr val="FF0000"/>
                </a:solidFill>
                <a:latin typeface="Calibri" panose="020F0502020204030204" pitchFamily="34" charset="0"/>
              </a:rPr>
              <a:t>Instances of non-preservation of the audit trail </a:t>
            </a:r>
            <a:endParaRPr lang="en-IN" sz="3600" dirty="0">
              <a:solidFill>
                <a:srgbClr val="FF0000"/>
              </a:solidFill>
              <a:latin typeface="Calibri" panose="020F0502020204030204" pitchFamily="34" charset="0"/>
            </a:endParaRPr>
          </a:p>
          <a:p>
            <a:pPr marL="285750" indent="-285750" fontAlgn="t">
              <a:buFont typeface="Arial" panose="020B0604020202020204" pitchFamily="34" charset="0"/>
              <a:buChar char="•"/>
            </a:pPr>
            <a:r>
              <a:rPr lang="en-US" sz="3600" dirty="0">
                <a:solidFill>
                  <a:srgbClr val="FF0000"/>
                </a:solidFill>
                <a:latin typeface="Calibri" panose="020F0502020204030204" pitchFamily="34" charset="0"/>
              </a:rPr>
              <a:t>Edited and not functioned throughout the year</a:t>
            </a:r>
          </a:p>
        </p:txBody>
      </p:sp>
    </p:spTree>
    <p:custDataLst>
      <p:tags r:id="rId1"/>
    </p:custDataLst>
    <p:extLst>
      <p:ext uri="{BB962C8B-B14F-4D97-AF65-F5344CB8AC3E}">
        <p14:creationId xmlns:p14="http://schemas.microsoft.com/office/powerpoint/2010/main" val="1196174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2" y="1257301"/>
            <a:ext cx="16886814" cy="87630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txBody>
            <a:bodyPr/>
            <a:lstStyle/>
            <a:p>
              <a:pPr marL="457200" indent="-457200">
                <a:buFont typeface="Wingdings" panose="05000000000000000000" pitchFamily="2" charset="2"/>
                <a:buChar char="Ø"/>
              </a:pPr>
              <a:r>
                <a:rPr lang="en-US" sz="2800" dirty="0"/>
                <a:t>It may be noted that the reporting under this Rule </a:t>
              </a:r>
              <a:r>
                <a:rPr lang="en-US" sz="2800" b="1" dirty="0"/>
                <a:t>requires factual reporting</a:t>
              </a:r>
              <a:r>
                <a:rPr lang="en-US" sz="2800" dirty="0"/>
                <a:t>. In case a company </a:t>
              </a:r>
              <a:r>
                <a:rPr lang="en-US" sz="2800" b="1" dirty="0"/>
                <a:t>has exceptions </a:t>
              </a:r>
              <a:r>
                <a:rPr lang="en-US" sz="2800" dirty="0"/>
                <a:t>in complying to Account Rules, the auditor may use the language as given in examples below: </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endParaRPr lang="en-US" sz="3200" dirty="0"/>
            </a:p>
            <a:p>
              <a:endParaRPr lang="en-US" dirty="0"/>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700592" y="-31642"/>
            <a:ext cx="13777408" cy="1046056"/>
          </a:xfrm>
          <a:prstGeom prst="rect">
            <a:avLst/>
          </a:prstGeom>
        </p:spPr>
        <p:txBody>
          <a:bodyPr wrap="square" lIns="0" tIns="0" rIns="0" bIns="0" rtlCol="0" anchor="t">
            <a:spAutoFit/>
          </a:bodyPr>
          <a:lstStyle/>
          <a:p>
            <a:pPr>
              <a:lnSpc>
                <a:spcPts val="8959"/>
              </a:lnSpc>
            </a:pPr>
            <a:r>
              <a:rPr lang="en-US" sz="5400" dirty="0">
                <a:solidFill>
                  <a:srgbClr val="FFFFFF"/>
                </a:solidFill>
                <a:latin typeface="Source Sans Pro Bold"/>
              </a:rPr>
              <a:t>8) Illustrative Words for Modified Reporting  </a:t>
            </a:r>
          </a:p>
        </p:txBody>
      </p:sp>
      <p:sp>
        <p:nvSpPr>
          <p:cNvPr id="22" name="TextBox 22"/>
          <p:cNvSpPr txBox="1"/>
          <p:nvPr/>
        </p:nvSpPr>
        <p:spPr>
          <a:xfrm>
            <a:off x="1146681" y="1413713"/>
            <a:ext cx="15994637" cy="12146017"/>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en-US" sz="3200" i="1" u="sng" dirty="0"/>
          </a:p>
          <a:p>
            <a:pPr marL="457200" indent="-457200">
              <a:buFont typeface="Arial" panose="020B0604020202020204" pitchFamily="34" charset="0"/>
              <a:buChar char="•"/>
            </a:pPr>
            <a:endParaRPr lang="en-US" sz="3200" b="1" dirty="0"/>
          </a:p>
          <a:p>
            <a:pPr marL="457200" indent="-457200">
              <a:buFont typeface="Arial" panose="020B0604020202020204" pitchFamily="34" charset="0"/>
              <a:buChar char="•"/>
            </a:pPr>
            <a:endParaRPr lang="en-US" sz="3200" dirty="0"/>
          </a:p>
          <a:p>
            <a:endParaRPr lang="en-US" sz="2800" b="1" dirty="0"/>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endParaRPr lang="en-US" sz="3200" dirty="0"/>
          </a:p>
          <a:p>
            <a:endParaRPr lang="en-US" sz="3200" dirty="0"/>
          </a:p>
          <a:p>
            <a:pPr marL="457200" indent="-457200">
              <a:buFont typeface="+mj-lt"/>
              <a:buAutoNum type="alphaLcParenR"/>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200" dirty="0"/>
          </a:p>
          <a:p>
            <a:pPr marL="514350" indent="-514350" algn="just">
              <a:buFont typeface="+mj-lt"/>
              <a:buAutoNum type="alphaLcParenR"/>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000" dirty="0"/>
          </a:p>
          <a:p>
            <a:endParaRPr lang="en-US" sz="2800" dirty="0"/>
          </a:p>
          <a:p>
            <a:pPr marL="571500" indent="-571500">
              <a:buFont typeface="Wingdings" panose="05000000000000000000" pitchFamily="2" charset="2"/>
              <a:buChar char="Ø"/>
            </a:pPr>
            <a:endParaRPr lang="en-US" sz="4000" dirty="0"/>
          </a:p>
          <a:p>
            <a:pPr marL="571500" indent="-571500">
              <a:buFont typeface="Wingdings" panose="05000000000000000000" pitchFamily="2" charset="2"/>
              <a:buChar char="Ø"/>
            </a:pPr>
            <a:endParaRPr lang="en-US" sz="4000" dirty="0"/>
          </a:p>
          <a:p>
            <a:pPr marL="457200" indent="-457200">
              <a:lnSpc>
                <a:spcPts val="4200"/>
              </a:lnSpc>
              <a:buFont typeface="Wingdings" panose="05000000000000000000" pitchFamily="2" charset="2"/>
              <a:buChar char="Ø"/>
            </a:pPr>
            <a:endParaRPr lang="en-US" sz="2800" dirty="0"/>
          </a:p>
          <a:p>
            <a:pPr marL="457200" indent="-457200">
              <a:lnSpc>
                <a:spcPts val="4200"/>
              </a:lnSpc>
              <a:buFont typeface="Wingdings" panose="05000000000000000000" pitchFamily="2" charset="2"/>
              <a:buChar char="Ø"/>
            </a:pPr>
            <a:endParaRPr lang="en-US" sz="2800" dirty="0">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Open Sans"/>
            </a:endParaRPr>
          </a:p>
        </p:txBody>
      </p:sp>
      <p:graphicFrame>
        <p:nvGraphicFramePr>
          <p:cNvPr id="10" name="Table 5">
            <a:extLst>
              <a:ext uri="{FF2B5EF4-FFF2-40B4-BE49-F238E27FC236}">
                <a16:creationId xmlns:a16="http://schemas.microsoft.com/office/drawing/2014/main" id="{BB50BA77-CFF4-1A07-A009-43D72DFD31E8}"/>
              </a:ext>
            </a:extLst>
          </p:cNvPr>
          <p:cNvGraphicFramePr>
            <a:graphicFrameLocks noGrp="1"/>
          </p:cNvGraphicFramePr>
          <p:nvPr>
            <p:extLst>
              <p:ext uri="{D42A27DB-BD31-4B8C-83A1-F6EECF244321}">
                <p14:modId xmlns:p14="http://schemas.microsoft.com/office/powerpoint/2010/main" val="3722474483"/>
              </p:ext>
            </p:extLst>
          </p:nvPr>
        </p:nvGraphicFramePr>
        <p:xfrm>
          <a:off x="700589" y="2380713"/>
          <a:ext cx="16886819" cy="7639588"/>
        </p:xfrm>
        <a:graphic>
          <a:graphicData uri="http://schemas.openxmlformats.org/drawingml/2006/table">
            <a:tbl>
              <a:tblPr firstRow="1" bandRow="1">
                <a:tableStyleId>{5C22544A-7EE6-4342-B048-85BDC9FD1C3A}</a:tableStyleId>
              </a:tblPr>
              <a:tblGrid>
                <a:gridCol w="8436810">
                  <a:extLst>
                    <a:ext uri="{9D8B030D-6E8A-4147-A177-3AD203B41FA5}">
                      <a16:colId xmlns:a16="http://schemas.microsoft.com/office/drawing/2014/main" val="2315504998"/>
                    </a:ext>
                  </a:extLst>
                </a:gridCol>
                <a:gridCol w="8450009">
                  <a:extLst>
                    <a:ext uri="{9D8B030D-6E8A-4147-A177-3AD203B41FA5}">
                      <a16:colId xmlns:a16="http://schemas.microsoft.com/office/drawing/2014/main" val="1547572170"/>
                    </a:ext>
                  </a:extLst>
                </a:gridCol>
              </a:tblGrid>
              <a:tr h="693824">
                <a:tc>
                  <a:txBody>
                    <a:bodyPr/>
                    <a:lstStyle/>
                    <a:p>
                      <a:pPr algn="ctr"/>
                      <a:r>
                        <a:rPr lang="en-US" sz="2600" dirty="0"/>
                        <a:t>Nature of exception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a:t>Illustrative wordings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136028"/>
                  </a:ext>
                </a:extLst>
              </a:tr>
              <a:tr h="6945764">
                <a:tc>
                  <a:txBody>
                    <a:bodyPr/>
                    <a:lstStyle/>
                    <a:p>
                      <a:r>
                        <a:rPr lang="en-US" sz="3000" i="0" dirty="0"/>
                        <a:t>Audit trail feature was </a:t>
                      </a:r>
                      <a:r>
                        <a:rPr lang="en-US" sz="3000" b="1" i="0" dirty="0"/>
                        <a:t>disabled for one of the books of account/ records </a:t>
                      </a:r>
                      <a:r>
                        <a:rPr lang="en-US" sz="3000" i="0" dirty="0"/>
                        <a:t>or for an accounting software - (e.g., fixed asset software did not have audit trail).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000" i="0" dirty="0"/>
                        <a:t>“Based on our examination, the company, has used accounting software for maintaining its books of account which has a feature of recording audit trail (edit log) facility </a:t>
                      </a:r>
                      <a:r>
                        <a:rPr lang="en-US" sz="3000" b="1" i="0" dirty="0"/>
                        <a:t>except in respect of maintenance of fixed asset records wherein the accounting software did not have the audit trail feature enabled throughout the year</a:t>
                      </a:r>
                      <a:r>
                        <a:rPr lang="en-US" sz="3000" i="0" dirty="0"/>
                        <a:t>. Further, the audit trail facility has been operating throughout the year for all relevant transactions recorded in the software </a:t>
                      </a:r>
                      <a:r>
                        <a:rPr lang="en-US" sz="3000" b="1" i="0" dirty="0"/>
                        <a:t>except for the instances reported above. </a:t>
                      </a:r>
                      <a:r>
                        <a:rPr lang="en-US" sz="3000" i="0" dirty="0"/>
                        <a:t>Further, during the course of our audit we did not come across any instance of audit trail feature being tampered with.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7132970"/>
                  </a:ext>
                </a:extLst>
              </a:tr>
            </a:tbl>
          </a:graphicData>
        </a:graphic>
      </p:graphicFrame>
    </p:spTree>
    <p:custDataLst>
      <p:tags r:id="rId1"/>
    </p:custDataLst>
    <p:extLst>
      <p:ext uri="{BB962C8B-B14F-4D97-AF65-F5344CB8AC3E}">
        <p14:creationId xmlns:p14="http://schemas.microsoft.com/office/powerpoint/2010/main" val="499913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2" y="1257301"/>
            <a:ext cx="16886814" cy="87630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txBody>
            <a:bodyPr/>
            <a:lstStyle/>
            <a:p>
              <a:endParaRPr lang="en-US" sz="3200" dirty="0"/>
            </a:p>
            <a:p>
              <a:pPr marL="457200" indent="-457200">
                <a:buFont typeface="Wingdings" panose="05000000000000000000" pitchFamily="2" charset="2"/>
                <a:buChar char="Ø"/>
              </a:pPr>
              <a:endParaRPr lang="en-US" sz="3200" dirty="0"/>
            </a:p>
            <a:p>
              <a:endParaRPr lang="en-US" dirty="0"/>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700592" y="-31642"/>
            <a:ext cx="13777408" cy="1046056"/>
          </a:xfrm>
          <a:prstGeom prst="rect">
            <a:avLst/>
          </a:prstGeom>
        </p:spPr>
        <p:txBody>
          <a:bodyPr wrap="square" lIns="0" tIns="0" rIns="0" bIns="0" rtlCol="0" anchor="t">
            <a:spAutoFit/>
          </a:bodyPr>
          <a:lstStyle/>
          <a:p>
            <a:pPr>
              <a:lnSpc>
                <a:spcPts val="8959"/>
              </a:lnSpc>
            </a:pPr>
            <a:r>
              <a:rPr lang="en-US" sz="5400" dirty="0">
                <a:solidFill>
                  <a:srgbClr val="FFFFFF"/>
                </a:solidFill>
                <a:latin typeface="Source Sans Pro Bold"/>
              </a:rPr>
              <a:t>8) Illustrative Words for Modified Reporting  </a:t>
            </a:r>
          </a:p>
        </p:txBody>
      </p:sp>
      <p:sp>
        <p:nvSpPr>
          <p:cNvPr id="22" name="TextBox 22"/>
          <p:cNvSpPr txBox="1"/>
          <p:nvPr/>
        </p:nvSpPr>
        <p:spPr>
          <a:xfrm>
            <a:off x="1146681" y="1413713"/>
            <a:ext cx="15994637" cy="12146017"/>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en-US" sz="3200" i="1" u="sng" dirty="0"/>
          </a:p>
          <a:p>
            <a:pPr marL="457200" indent="-457200">
              <a:buFont typeface="Arial" panose="020B0604020202020204" pitchFamily="34" charset="0"/>
              <a:buChar char="•"/>
            </a:pPr>
            <a:endParaRPr lang="en-US" sz="3200" b="1" dirty="0"/>
          </a:p>
          <a:p>
            <a:pPr marL="457200" indent="-457200">
              <a:buFont typeface="Arial" panose="020B0604020202020204" pitchFamily="34" charset="0"/>
              <a:buChar char="•"/>
            </a:pPr>
            <a:endParaRPr lang="en-US" sz="3200" dirty="0"/>
          </a:p>
          <a:p>
            <a:endParaRPr lang="en-US" sz="2800" b="1" dirty="0"/>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endParaRPr lang="en-US" sz="3200" dirty="0"/>
          </a:p>
          <a:p>
            <a:endParaRPr lang="en-US" sz="3200" dirty="0"/>
          </a:p>
          <a:p>
            <a:pPr marL="457200" indent="-457200">
              <a:buFont typeface="+mj-lt"/>
              <a:buAutoNum type="alphaLcParenR"/>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200" dirty="0"/>
          </a:p>
          <a:p>
            <a:pPr marL="514350" indent="-514350" algn="just">
              <a:buFont typeface="+mj-lt"/>
              <a:buAutoNum type="alphaLcParenR"/>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000" dirty="0"/>
          </a:p>
          <a:p>
            <a:endParaRPr lang="en-US" sz="2800" dirty="0"/>
          </a:p>
          <a:p>
            <a:pPr marL="571500" indent="-571500">
              <a:buFont typeface="Wingdings" panose="05000000000000000000" pitchFamily="2" charset="2"/>
              <a:buChar char="Ø"/>
            </a:pPr>
            <a:endParaRPr lang="en-US" sz="4000" dirty="0"/>
          </a:p>
          <a:p>
            <a:pPr marL="571500" indent="-571500">
              <a:buFont typeface="Wingdings" panose="05000000000000000000" pitchFamily="2" charset="2"/>
              <a:buChar char="Ø"/>
            </a:pPr>
            <a:endParaRPr lang="en-US" sz="4000" dirty="0"/>
          </a:p>
          <a:p>
            <a:pPr marL="457200" indent="-457200">
              <a:lnSpc>
                <a:spcPts val="4200"/>
              </a:lnSpc>
              <a:buFont typeface="Wingdings" panose="05000000000000000000" pitchFamily="2" charset="2"/>
              <a:buChar char="Ø"/>
            </a:pPr>
            <a:endParaRPr lang="en-US" sz="2800" dirty="0"/>
          </a:p>
          <a:p>
            <a:pPr marL="457200" indent="-457200">
              <a:lnSpc>
                <a:spcPts val="4200"/>
              </a:lnSpc>
              <a:buFont typeface="Wingdings" panose="05000000000000000000" pitchFamily="2" charset="2"/>
              <a:buChar char="Ø"/>
            </a:pPr>
            <a:endParaRPr lang="en-US" sz="2800" dirty="0">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Open Sans"/>
            </a:endParaRPr>
          </a:p>
        </p:txBody>
      </p:sp>
      <p:graphicFrame>
        <p:nvGraphicFramePr>
          <p:cNvPr id="5" name="Table 5">
            <a:extLst>
              <a:ext uri="{FF2B5EF4-FFF2-40B4-BE49-F238E27FC236}">
                <a16:creationId xmlns:a16="http://schemas.microsoft.com/office/drawing/2014/main" id="{FF556EEE-3EFA-762C-B35E-EA53D0E4541E}"/>
              </a:ext>
            </a:extLst>
          </p:cNvPr>
          <p:cNvGraphicFramePr>
            <a:graphicFrameLocks noGrp="1"/>
          </p:cNvGraphicFramePr>
          <p:nvPr>
            <p:extLst>
              <p:ext uri="{D42A27DB-BD31-4B8C-83A1-F6EECF244321}">
                <p14:modId xmlns:p14="http://schemas.microsoft.com/office/powerpoint/2010/main" val="2322054663"/>
              </p:ext>
            </p:extLst>
          </p:nvPr>
        </p:nvGraphicFramePr>
        <p:xfrm>
          <a:off x="700588" y="1257301"/>
          <a:ext cx="16886818" cy="8813964"/>
        </p:xfrm>
        <a:graphic>
          <a:graphicData uri="http://schemas.openxmlformats.org/drawingml/2006/table">
            <a:tbl>
              <a:tblPr firstRow="1" bandRow="1">
                <a:tableStyleId>{5C22544A-7EE6-4342-B048-85BDC9FD1C3A}</a:tableStyleId>
              </a:tblPr>
              <a:tblGrid>
                <a:gridCol w="6086113">
                  <a:extLst>
                    <a:ext uri="{9D8B030D-6E8A-4147-A177-3AD203B41FA5}">
                      <a16:colId xmlns:a16="http://schemas.microsoft.com/office/drawing/2014/main" val="1945770497"/>
                    </a:ext>
                  </a:extLst>
                </a:gridCol>
                <a:gridCol w="10800705">
                  <a:extLst>
                    <a:ext uri="{9D8B030D-6E8A-4147-A177-3AD203B41FA5}">
                      <a16:colId xmlns:a16="http://schemas.microsoft.com/office/drawing/2014/main" val="1716754387"/>
                    </a:ext>
                  </a:extLst>
                </a:gridCol>
              </a:tblGrid>
              <a:tr h="561318">
                <a:tc>
                  <a:txBody>
                    <a:bodyPr/>
                    <a:lstStyle/>
                    <a:p>
                      <a:pPr algn="ctr"/>
                      <a:r>
                        <a:rPr lang="en-US" sz="3000" dirty="0"/>
                        <a:t>Nature of exception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dirty="0"/>
                        <a:t>Illustrative wordings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2264282"/>
                  </a:ext>
                </a:extLst>
              </a:tr>
              <a:tr h="2119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Audit Trail feature is </a:t>
                      </a:r>
                      <a:r>
                        <a:rPr lang="en-US" sz="2400" b="1" i="0" dirty="0"/>
                        <a:t>not operating</a:t>
                      </a:r>
                      <a:r>
                        <a:rPr lang="en-US" sz="2400" i="0" dirty="0"/>
                        <a:t> effectively during the reporting period</a:t>
                      </a:r>
                    </a:p>
                    <a:p>
                      <a:endParaRPr lang="en-US" sz="24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i="0" dirty="0"/>
                        <a:t>“………except that the audit trail feature of PQR software used by the company to </a:t>
                      </a:r>
                      <a:r>
                        <a:rPr lang="en-US" sz="2400" b="1" i="0" dirty="0"/>
                        <a:t>maintain payroll records did not operate throughout the year</a:t>
                      </a:r>
                      <a:r>
                        <a:rPr lang="en-US" sz="2400" i="0" dirty="0"/>
                        <a:t>…..”</a:t>
                      </a:r>
                    </a:p>
                    <a:p>
                      <a:pPr algn="just"/>
                      <a:endParaRPr lang="en-US" sz="2400" i="0" dirty="0"/>
                    </a:p>
                    <a:p>
                      <a:pPr algn="just"/>
                      <a:r>
                        <a:rPr lang="en-US" sz="2400" i="0" dirty="0"/>
                        <a:t> “…..except that </a:t>
                      </a:r>
                      <a:r>
                        <a:rPr lang="en-US" sz="2400" b="1" i="0" dirty="0"/>
                        <a:t>no audit trail enabled at the database level</a:t>
                      </a:r>
                      <a:r>
                        <a:rPr lang="en-US" sz="2400" i="0" dirty="0"/>
                        <a:t> for accounting software AAA (database SQL) and BBB (database db2) to log any direct data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8110568"/>
                  </a:ext>
                </a:extLst>
              </a:tr>
              <a:tr h="2458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Accounting software is maintained by third party and auditor is </a:t>
                      </a:r>
                      <a:r>
                        <a:rPr lang="en-US" sz="2400" b="1" i="0" dirty="0"/>
                        <a:t>unable to assess whether audit trail feature can be disabled </a:t>
                      </a:r>
                      <a:r>
                        <a:rPr lang="en-US" sz="2400" i="0" dirty="0"/>
                        <a:t>during the reporting period</a:t>
                      </a:r>
                    </a:p>
                    <a:p>
                      <a:endParaRPr lang="en-US" sz="24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“Based on our examination, the company, has used an accounting software ABC which is operated by a third-party software service provider, for maintaining its books of account and in absence of </a:t>
                      </a:r>
                      <a:r>
                        <a:rPr lang="en-US" sz="2400" b="1" i="0" dirty="0"/>
                        <a:t>[state the type of control report]</a:t>
                      </a:r>
                      <a:r>
                        <a:rPr lang="en-US" sz="2400" i="0" dirty="0"/>
                        <a:t> we are unable to comment whether audit trail feature of the said software was enabled and operated throughout the year for all relevant transactions recorded in the software or whether there were any instances of the audit trail feature been tampered with.”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2157546"/>
                  </a:ext>
                </a:extLst>
              </a:tr>
              <a:tr h="1503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The </a:t>
                      </a:r>
                      <a:r>
                        <a:rPr lang="en-US" sz="2400" b="1" i="0" dirty="0"/>
                        <a:t>audit trail has not been preserved</a:t>
                      </a:r>
                      <a:r>
                        <a:rPr lang="en-US" sz="2400" i="0" dirty="0"/>
                        <a:t> by the company as per the statutory requirements for record retention.</a:t>
                      </a:r>
                    </a:p>
                    <a:p>
                      <a:endParaRPr lang="en-US" sz="24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i="0" dirty="0"/>
                        <a:t>“……….the audit trail </a:t>
                      </a:r>
                      <a:r>
                        <a:rPr lang="en-US" sz="2400" b="1" i="0" dirty="0"/>
                        <a:t>has not been preserved by the company </a:t>
                      </a:r>
                      <a:r>
                        <a:rPr lang="en-US" sz="2400" i="0" dirty="0"/>
                        <a:t>as per the statutory requirements for record retention” </a:t>
                      </a:r>
                    </a:p>
                    <a:p>
                      <a:endParaRPr lang="en-US" sz="2400" i="0" dirty="0"/>
                    </a:p>
                    <a:p>
                      <a:r>
                        <a:rPr lang="en-US" sz="2400" i="0" dirty="0"/>
                        <a:t>Note: This illustration is relevant from 2nd year of reporting and onwards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8767278"/>
                  </a:ext>
                </a:extLst>
              </a:tr>
              <a:tr h="2119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a:t>Migration from one software to the other happened during the year or higher version of software installed and auditor is unable to obtain sufficient and appropriate evidence.</a:t>
                      </a:r>
                    </a:p>
                    <a:p>
                      <a:endParaRPr lang="en-US" sz="24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a:t>The Company has migrated to [name of the software] from [old software/manual] during the year and is in the process of establishing necessary controls and documentations regarding audit trail. Consequently, we are unable to comment on audit trail feature of the said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0570239"/>
                  </a:ext>
                </a:extLst>
              </a:tr>
            </a:tbl>
          </a:graphicData>
        </a:graphic>
      </p:graphicFrame>
    </p:spTree>
    <p:custDataLst>
      <p:tags r:id="rId1"/>
    </p:custDataLst>
    <p:extLst>
      <p:ext uri="{BB962C8B-B14F-4D97-AF65-F5344CB8AC3E}">
        <p14:creationId xmlns:p14="http://schemas.microsoft.com/office/powerpoint/2010/main" val="4129153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4" y="1257300"/>
            <a:ext cx="16886814" cy="87630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txBody>
            <a:bodyPr/>
            <a:lstStyle/>
            <a:p>
              <a:endParaRPr lang="en-US" sz="3200" dirty="0"/>
            </a:p>
            <a:p>
              <a:pPr marL="457200" indent="-457200">
                <a:buFont typeface="Wingdings" panose="05000000000000000000" pitchFamily="2" charset="2"/>
                <a:buChar char="Ø"/>
              </a:pPr>
              <a:endParaRPr lang="en-US" sz="3200" dirty="0"/>
            </a:p>
            <a:p>
              <a:endParaRPr lang="en-US" dirty="0"/>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700592" y="-31642"/>
            <a:ext cx="15758608" cy="1046056"/>
          </a:xfrm>
          <a:prstGeom prst="rect">
            <a:avLst/>
          </a:prstGeom>
        </p:spPr>
        <p:txBody>
          <a:bodyPr wrap="square" lIns="0" tIns="0" rIns="0" bIns="0" rtlCol="0" anchor="t">
            <a:spAutoFit/>
          </a:bodyPr>
          <a:lstStyle/>
          <a:p>
            <a:pPr>
              <a:lnSpc>
                <a:spcPts val="8959"/>
              </a:lnSpc>
            </a:pPr>
            <a:r>
              <a:rPr lang="en-US" sz="5400" dirty="0">
                <a:solidFill>
                  <a:srgbClr val="FFFFFF"/>
                </a:solidFill>
                <a:latin typeface="Source Sans Pro Bold"/>
              </a:rPr>
              <a:t>9) Special Consideration in Case of Fraud Scenarios  </a:t>
            </a:r>
          </a:p>
        </p:txBody>
      </p:sp>
      <p:sp>
        <p:nvSpPr>
          <p:cNvPr id="22" name="TextBox 22"/>
          <p:cNvSpPr txBox="1"/>
          <p:nvPr/>
        </p:nvSpPr>
        <p:spPr>
          <a:xfrm>
            <a:off x="1146681" y="1413713"/>
            <a:ext cx="15994637" cy="12146017"/>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en-US" sz="3200" i="1" u="sng" dirty="0"/>
          </a:p>
          <a:p>
            <a:pPr marL="457200" indent="-457200">
              <a:buFont typeface="Arial" panose="020B0604020202020204" pitchFamily="34" charset="0"/>
              <a:buChar char="•"/>
            </a:pPr>
            <a:endParaRPr lang="en-US" sz="3200" b="1" dirty="0"/>
          </a:p>
          <a:p>
            <a:pPr marL="457200" indent="-457200">
              <a:buFont typeface="Arial" panose="020B0604020202020204" pitchFamily="34" charset="0"/>
              <a:buChar char="•"/>
            </a:pPr>
            <a:endParaRPr lang="en-US" sz="3200" dirty="0"/>
          </a:p>
          <a:p>
            <a:endParaRPr lang="en-US" sz="2800" b="1" dirty="0"/>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endParaRPr lang="en-US" sz="3200" dirty="0"/>
          </a:p>
          <a:p>
            <a:endParaRPr lang="en-US" sz="3200" dirty="0"/>
          </a:p>
          <a:p>
            <a:pPr marL="457200" indent="-457200">
              <a:buFont typeface="+mj-lt"/>
              <a:buAutoNum type="alphaLcParenR"/>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200" dirty="0"/>
          </a:p>
          <a:p>
            <a:pPr marL="514350" indent="-514350" algn="just">
              <a:buFont typeface="+mj-lt"/>
              <a:buAutoNum type="alphaLcParenR"/>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000" dirty="0"/>
          </a:p>
          <a:p>
            <a:endParaRPr lang="en-US" sz="2800" dirty="0"/>
          </a:p>
          <a:p>
            <a:pPr marL="571500" indent="-571500">
              <a:buFont typeface="Wingdings" panose="05000000000000000000" pitchFamily="2" charset="2"/>
              <a:buChar char="Ø"/>
            </a:pPr>
            <a:endParaRPr lang="en-US" sz="4000" dirty="0"/>
          </a:p>
          <a:p>
            <a:pPr marL="571500" indent="-571500">
              <a:buFont typeface="Wingdings" panose="05000000000000000000" pitchFamily="2" charset="2"/>
              <a:buChar char="Ø"/>
            </a:pPr>
            <a:endParaRPr lang="en-US" sz="4000" dirty="0"/>
          </a:p>
          <a:p>
            <a:pPr marL="457200" indent="-457200">
              <a:lnSpc>
                <a:spcPts val="4200"/>
              </a:lnSpc>
              <a:buFont typeface="Wingdings" panose="05000000000000000000" pitchFamily="2" charset="2"/>
              <a:buChar char="Ø"/>
            </a:pPr>
            <a:endParaRPr lang="en-US" sz="2800" dirty="0"/>
          </a:p>
          <a:p>
            <a:pPr marL="457200" indent="-457200">
              <a:lnSpc>
                <a:spcPts val="4200"/>
              </a:lnSpc>
              <a:buFont typeface="Wingdings" panose="05000000000000000000" pitchFamily="2" charset="2"/>
              <a:buChar char="Ø"/>
            </a:pPr>
            <a:endParaRPr lang="en-US" sz="2800" dirty="0">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Open Sans"/>
            </a:endParaRPr>
          </a:p>
        </p:txBody>
      </p:sp>
      <p:sp>
        <p:nvSpPr>
          <p:cNvPr id="14" name="TextBox 13">
            <a:extLst>
              <a:ext uri="{FF2B5EF4-FFF2-40B4-BE49-F238E27FC236}">
                <a16:creationId xmlns:a16="http://schemas.microsoft.com/office/drawing/2014/main" id="{A5E6279F-671B-52BC-967E-A215EDFE93BE}"/>
              </a:ext>
            </a:extLst>
          </p:cNvPr>
          <p:cNvSpPr txBox="1"/>
          <p:nvPr/>
        </p:nvSpPr>
        <p:spPr>
          <a:xfrm>
            <a:off x="715826" y="1475549"/>
            <a:ext cx="16871580" cy="5016758"/>
          </a:xfrm>
          <a:prstGeom prst="rect">
            <a:avLst/>
          </a:prstGeom>
          <a:noFill/>
        </p:spPr>
        <p:txBody>
          <a:bodyPr wrap="square">
            <a:spAutoFit/>
          </a:bodyPr>
          <a:lstStyle/>
          <a:p>
            <a:pPr marL="457200" indent="-457200" algn="just">
              <a:buFont typeface="Wingdings" panose="05000000000000000000" pitchFamily="2" charset="2"/>
              <a:buChar char="Ø"/>
            </a:pPr>
            <a:r>
              <a:rPr lang="en-US" sz="4000" dirty="0"/>
              <a:t>An auditor may come across a scenario </a:t>
            </a:r>
            <a:r>
              <a:rPr lang="en-US" sz="4000" b="1" dirty="0"/>
              <a:t>where occurrence of an error or fraud could not be established</a:t>
            </a:r>
            <a:r>
              <a:rPr lang="en-US" sz="4000" dirty="0"/>
              <a:t> due to lack of maintenance, availability or retrievability of audit trails. </a:t>
            </a:r>
          </a:p>
          <a:p>
            <a:pPr algn="just"/>
            <a:endParaRPr lang="en-US" sz="4000" dirty="0"/>
          </a:p>
          <a:p>
            <a:pPr marL="457200" indent="-457200" algn="just">
              <a:buFont typeface="Wingdings" panose="05000000000000000000" pitchFamily="2" charset="2"/>
              <a:buChar char="Ø"/>
            </a:pPr>
            <a:r>
              <a:rPr lang="en-US" sz="4000" dirty="0"/>
              <a:t>In evaluating the </a:t>
            </a:r>
            <a:r>
              <a:rPr lang="en-US" sz="4000" b="1" dirty="0"/>
              <a:t>severity of a deficienc</a:t>
            </a:r>
            <a:r>
              <a:rPr lang="en-US" sz="4000" dirty="0"/>
              <a:t>y for such instances specifically in cases of fraud, the auditor should primarily consider two factors:</a:t>
            </a:r>
          </a:p>
          <a:p>
            <a:pPr marL="457200" indent="-457200" algn="just">
              <a:buFont typeface="Arial" panose="020B0604020202020204" pitchFamily="34" charset="0"/>
              <a:buChar char="•"/>
            </a:pPr>
            <a:r>
              <a:rPr lang="en-US" sz="4000" dirty="0"/>
              <a:t>the </a:t>
            </a:r>
            <a:r>
              <a:rPr lang="en-US" sz="4000" b="1" dirty="0"/>
              <a:t>likelihood that the deficiency </a:t>
            </a:r>
            <a:r>
              <a:rPr lang="en-US" sz="4000" dirty="0"/>
              <a:t>will result in a material misstatement, and </a:t>
            </a:r>
          </a:p>
          <a:p>
            <a:pPr marL="457200" indent="-457200" algn="just">
              <a:buFont typeface="Arial" panose="020B0604020202020204" pitchFamily="34" charset="0"/>
              <a:buChar char="•"/>
            </a:pPr>
            <a:r>
              <a:rPr lang="en-US" sz="4000" dirty="0"/>
              <a:t>the </a:t>
            </a:r>
            <a:r>
              <a:rPr lang="en-US" sz="4000" b="1" dirty="0"/>
              <a:t>magnitude</a:t>
            </a:r>
            <a:r>
              <a:rPr lang="en-US" sz="4000" dirty="0"/>
              <a:t> of such an outcome</a:t>
            </a:r>
          </a:p>
        </p:txBody>
      </p:sp>
    </p:spTree>
    <p:custDataLst>
      <p:tags r:id="rId1"/>
    </p:custDataLst>
    <p:extLst>
      <p:ext uri="{BB962C8B-B14F-4D97-AF65-F5344CB8AC3E}">
        <p14:creationId xmlns:p14="http://schemas.microsoft.com/office/powerpoint/2010/main" val="213471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2" y="1014414"/>
            <a:ext cx="16886814" cy="87630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txBody>
            <a:bodyPr/>
            <a:lstStyle/>
            <a:p>
              <a:endParaRPr lang="en-US" sz="3200" dirty="0"/>
            </a:p>
            <a:p>
              <a:pPr marL="457200" indent="-457200">
                <a:buFont typeface="Wingdings" panose="05000000000000000000" pitchFamily="2" charset="2"/>
                <a:buChar char="Ø"/>
              </a:pPr>
              <a:endParaRPr lang="en-US" sz="3200" dirty="0"/>
            </a:p>
            <a:p>
              <a:endParaRPr lang="en-US" dirty="0"/>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700592" y="-31642"/>
            <a:ext cx="15758608" cy="1046056"/>
          </a:xfrm>
          <a:prstGeom prst="rect">
            <a:avLst/>
          </a:prstGeom>
        </p:spPr>
        <p:txBody>
          <a:bodyPr wrap="square" lIns="0" tIns="0" rIns="0" bIns="0" rtlCol="0" anchor="t">
            <a:spAutoFit/>
          </a:bodyPr>
          <a:lstStyle/>
          <a:p>
            <a:pPr>
              <a:lnSpc>
                <a:spcPts val="8959"/>
              </a:lnSpc>
            </a:pPr>
            <a:r>
              <a:rPr lang="en-US" sz="5400" dirty="0">
                <a:solidFill>
                  <a:srgbClr val="FFFFFF"/>
                </a:solidFill>
                <a:latin typeface="Source Sans Pro Bold"/>
              </a:rPr>
              <a:t>10) </a:t>
            </a:r>
            <a:r>
              <a:rPr lang="en-US" sz="5400" dirty="0" err="1">
                <a:solidFill>
                  <a:srgbClr val="FFFFFF"/>
                </a:solidFill>
                <a:latin typeface="Source Sans Pro Bold"/>
              </a:rPr>
              <a:t>IFCoFR</a:t>
            </a:r>
            <a:endParaRPr lang="en-US" sz="5400" dirty="0">
              <a:solidFill>
                <a:srgbClr val="FFFFFF"/>
              </a:solidFill>
              <a:latin typeface="Source Sans Pro Bold"/>
            </a:endParaRPr>
          </a:p>
        </p:txBody>
      </p:sp>
      <p:sp>
        <p:nvSpPr>
          <p:cNvPr id="22" name="TextBox 22"/>
          <p:cNvSpPr txBox="1"/>
          <p:nvPr/>
        </p:nvSpPr>
        <p:spPr>
          <a:xfrm>
            <a:off x="1146681" y="1413713"/>
            <a:ext cx="15994637" cy="12146017"/>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en-US" sz="3200" i="1" u="sng" dirty="0"/>
          </a:p>
          <a:p>
            <a:pPr marL="457200" indent="-457200">
              <a:buFont typeface="Arial" panose="020B0604020202020204" pitchFamily="34" charset="0"/>
              <a:buChar char="•"/>
            </a:pPr>
            <a:endParaRPr lang="en-US" sz="3200" b="1" dirty="0"/>
          </a:p>
          <a:p>
            <a:pPr marL="457200" indent="-457200">
              <a:buFont typeface="Arial" panose="020B0604020202020204" pitchFamily="34" charset="0"/>
              <a:buChar char="•"/>
            </a:pPr>
            <a:endParaRPr lang="en-US" sz="3200" dirty="0"/>
          </a:p>
          <a:p>
            <a:endParaRPr lang="en-US" sz="2800" b="1" dirty="0"/>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endParaRPr lang="en-US" sz="3200" dirty="0"/>
          </a:p>
          <a:p>
            <a:endParaRPr lang="en-US" sz="3200" dirty="0"/>
          </a:p>
          <a:p>
            <a:pPr marL="457200" indent="-457200">
              <a:buFont typeface="+mj-lt"/>
              <a:buAutoNum type="alphaLcParenR"/>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200" dirty="0"/>
          </a:p>
          <a:p>
            <a:pPr marL="514350" indent="-514350" algn="just">
              <a:buFont typeface="+mj-lt"/>
              <a:buAutoNum type="alphaLcParenR"/>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000" dirty="0"/>
          </a:p>
          <a:p>
            <a:endParaRPr lang="en-US" sz="2800" dirty="0"/>
          </a:p>
          <a:p>
            <a:pPr marL="571500" indent="-571500">
              <a:buFont typeface="Wingdings" panose="05000000000000000000" pitchFamily="2" charset="2"/>
              <a:buChar char="Ø"/>
            </a:pPr>
            <a:endParaRPr lang="en-US" sz="4000" dirty="0"/>
          </a:p>
          <a:p>
            <a:pPr marL="571500" indent="-571500">
              <a:buFont typeface="Wingdings" panose="05000000000000000000" pitchFamily="2" charset="2"/>
              <a:buChar char="Ø"/>
            </a:pPr>
            <a:endParaRPr lang="en-US" sz="4000" dirty="0"/>
          </a:p>
          <a:p>
            <a:pPr marL="457200" indent="-457200">
              <a:lnSpc>
                <a:spcPts val="4200"/>
              </a:lnSpc>
              <a:buFont typeface="Wingdings" panose="05000000000000000000" pitchFamily="2" charset="2"/>
              <a:buChar char="Ø"/>
            </a:pPr>
            <a:endParaRPr lang="en-US" sz="2800" dirty="0"/>
          </a:p>
          <a:p>
            <a:pPr marL="457200" indent="-457200">
              <a:lnSpc>
                <a:spcPts val="4200"/>
              </a:lnSpc>
              <a:buFont typeface="Wingdings" panose="05000000000000000000" pitchFamily="2" charset="2"/>
              <a:buChar char="Ø"/>
            </a:pPr>
            <a:endParaRPr lang="en-US" sz="2800" dirty="0">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Open Sans"/>
            </a:endParaRPr>
          </a:p>
        </p:txBody>
      </p:sp>
      <p:sp>
        <p:nvSpPr>
          <p:cNvPr id="14" name="TextBox 13">
            <a:extLst>
              <a:ext uri="{FF2B5EF4-FFF2-40B4-BE49-F238E27FC236}">
                <a16:creationId xmlns:a16="http://schemas.microsoft.com/office/drawing/2014/main" id="{A5E6279F-671B-52BC-967E-A215EDFE93BE}"/>
              </a:ext>
            </a:extLst>
          </p:cNvPr>
          <p:cNvSpPr txBox="1"/>
          <p:nvPr/>
        </p:nvSpPr>
        <p:spPr>
          <a:xfrm>
            <a:off x="807719" y="1451813"/>
            <a:ext cx="16565881" cy="5016758"/>
          </a:xfrm>
          <a:prstGeom prst="rect">
            <a:avLst/>
          </a:prstGeom>
          <a:noFill/>
        </p:spPr>
        <p:txBody>
          <a:bodyPr wrap="square">
            <a:spAutoFit/>
          </a:bodyPr>
          <a:lstStyle/>
          <a:p>
            <a:pPr marL="571500" indent="-571500" algn="just">
              <a:buFont typeface="Wingdings" panose="05000000000000000000" pitchFamily="2" charset="2"/>
              <a:buChar char="Ø"/>
            </a:pPr>
            <a:r>
              <a:rPr lang="en-US" sz="4000" b="0" i="0" u="none" strike="noStrike" baseline="0" dirty="0">
                <a:latin typeface="+mj-lt"/>
              </a:rPr>
              <a:t>Paragraph 52 of the Guidance Note on </a:t>
            </a:r>
            <a:r>
              <a:rPr lang="en-US" sz="4000" b="0" i="0" u="none" strike="noStrike" baseline="0" dirty="0" err="1">
                <a:latin typeface="+mj-lt"/>
              </a:rPr>
              <a:t>IFCoFR</a:t>
            </a:r>
            <a:r>
              <a:rPr lang="en-US" sz="4000" b="0" i="0" u="none" strike="noStrike" baseline="0" dirty="0">
                <a:latin typeface="+mj-lt"/>
              </a:rPr>
              <a:t> uses expression ‘audit trail’ to describe the control activities in relation to policies and procedures related to information processing system that may be relevant to </a:t>
            </a:r>
            <a:r>
              <a:rPr lang="en-IN" sz="4000" b="0" i="0" u="none" strike="noStrike" baseline="0" dirty="0">
                <a:latin typeface="+mj-lt"/>
              </a:rPr>
              <a:t>an audit.</a:t>
            </a:r>
          </a:p>
          <a:p>
            <a:pPr marL="571500" indent="-571500" algn="just">
              <a:buFont typeface="Wingdings" panose="05000000000000000000" pitchFamily="2" charset="2"/>
              <a:buChar char="Ø"/>
            </a:pPr>
            <a:endParaRPr lang="en-IN" sz="4000" dirty="0">
              <a:latin typeface="+mj-lt"/>
            </a:endParaRPr>
          </a:p>
          <a:p>
            <a:pPr marL="571500" indent="-571500" algn="just">
              <a:buFont typeface="Wingdings" panose="05000000000000000000" pitchFamily="2" charset="2"/>
              <a:buChar char="Ø"/>
            </a:pPr>
            <a:r>
              <a:rPr lang="en-US" sz="4000" b="0" i="0" u="none" strike="noStrike" baseline="0" dirty="0">
                <a:latin typeface="+mj-lt"/>
              </a:rPr>
              <a:t>Accordingly, where the feature of audit trail has not operated throughout the year, the auditor </a:t>
            </a:r>
            <a:r>
              <a:rPr lang="en-US" sz="4000" b="1" i="0" u="none" strike="noStrike" baseline="0" dirty="0">
                <a:latin typeface="+mj-lt"/>
              </a:rPr>
              <a:t>may need to appropriately modify </a:t>
            </a:r>
            <a:r>
              <a:rPr lang="en-US" sz="4000" b="0" i="0" u="none" strike="noStrike" baseline="0" dirty="0">
                <a:latin typeface="+mj-lt"/>
              </a:rPr>
              <a:t>his comment while </a:t>
            </a:r>
            <a:r>
              <a:rPr lang="en-US" sz="4000" b="1" i="0" u="none" strike="noStrike" baseline="0" dirty="0">
                <a:latin typeface="+mj-lt"/>
              </a:rPr>
              <a:t>reporting under </a:t>
            </a:r>
            <a:r>
              <a:rPr lang="en-US" sz="4000" b="1" i="0" u="none" strike="noStrike" baseline="0" dirty="0" err="1">
                <a:latin typeface="+mj-lt"/>
              </a:rPr>
              <a:t>IFCoFR</a:t>
            </a:r>
            <a:r>
              <a:rPr lang="en-US" sz="4000" b="1" i="0" u="none" strike="noStrike" baseline="0" dirty="0">
                <a:latin typeface="+mj-lt"/>
              </a:rPr>
              <a:t> </a:t>
            </a:r>
            <a:r>
              <a:rPr lang="en-US" sz="4000" b="0" i="0" u="none" strike="noStrike" baseline="0" dirty="0">
                <a:latin typeface="+mj-lt"/>
              </a:rPr>
              <a:t>depending upon the further testing/examination as may be required to conclude the wider impact on the reporting implication.</a:t>
            </a:r>
            <a:endParaRPr lang="en-IN" sz="4000" b="0" i="0" u="none" strike="noStrike" baseline="0" dirty="0">
              <a:latin typeface="+mj-lt"/>
            </a:endParaRPr>
          </a:p>
        </p:txBody>
      </p:sp>
    </p:spTree>
    <p:custDataLst>
      <p:tags r:id="rId1"/>
    </p:custDataLst>
    <p:extLst>
      <p:ext uri="{BB962C8B-B14F-4D97-AF65-F5344CB8AC3E}">
        <p14:creationId xmlns:p14="http://schemas.microsoft.com/office/powerpoint/2010/main" val="3924797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4" y="1257300"/>
            <a:ext cx="16886814" cy="87630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txBody>
            <a:bodyPr/>
            <a:lstStyle/>
            <a:p>
              <a:endParaRPr lang="en-US" sz="3200" dirty="0"/>
            </a:p>
            <a:p>
              <a:pPr marL="457200" indent="-457200">
                <a:buFont typeface="Wingdings" panose="05000000000000000000" pitchFamily="2" charset="2"/>
                <a:buChar char="Ø"/>
              </a:pPr>
              <a:endParaRPr lang="en-US" sz="3200" dirty="0"/>
            </a:p>
            <a:p>
              <a:endParaRPr lang="en-US" dirty="0"/>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700592" y="-31642"/>
            <a:ext cx="15758608" cy="1046056"/>
          </a:xfrm>
          <a:prstGeom prst="rect">
            <a:avLst/>
          </a:prstGeom>
        </p:spPr>
        <p:txBody>
          <a:bodyPr wrap="square" lIns="0" tIns="0" rIns="0" bIns="0" rtlCol="0" anchor="t">
            <a:spAutoFit/>
          </a:bodyPr>
          <a:lstStyle/>
          <a:p>
            <a:pPr>
              <a:lnSpc>
                <a:spcPts val="8959"/>
              </a:lnSpc>
            </a:pPr>
            <a:r>
              <a:rPr lang="en-US" sz="5400" dirty="0">
                <a:solidFill>
                  <a:srgbClr val="FFFFFF"/>
                </a:solidFill>
                <a:latin typeface="Source Sans Pro Bold"/>
              </a:rPr>
              <a:t>10) </a:t>
            </a:r>
            <a:r>
              <a:rPr lang="en-US" sz="5400" dirty="0" err="1">
                <a:solidFill>
                  <a:srgbClr val="FFFFFF"/>
                </a:solidFill>
                <a:latin typeface="Source Sans Pro Bold"/>
              </a:rPr>
              <a:t>IFCoFR</a:t>
            </a:r>
            <a:r>
              <a:rPr lang="en-US" sz="5400" dirty="0">
                <a:solidFill>
                  <a:srgbClr val="FFFFFF"/>
                </a:solidFill>
                <a:latin typeface="Source Sans Pro Bold"/>
              </a:rPr>
              <a:t>  </a:t>
            </a:r>
          </a:p>
        </p:txBody>
      </p:sp>
      <p:sp>
        <p:nvSpPr>
          <p:cNvPr id="22" name="TextBox 22"/>
          <p:cNvSpPr txBox="1"/>
          <p:nvPr/>
        </p:nvSpPr>
        <p:spPr>
          <a:xfrm>
            <a:off x="1146681" y="1413713"/>
            <a:ext cx="15994637" cy="12146017"/>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en-US" sz="3200" i="1" u="sng" dirty="0"/>
          </a:p>
          <a:p>
            <a:pPr marL="457200" indent="-457200">
              <a:buFont typeface="Arial" panose="020B0604020202020204" pitchFamily="34" charset="0"/>
              <a:buChar char="•"/>
            </a:pPr>
            <a:endParaRPr lang="en-US" sz="3200" b="1" dirty="0"/>
          </a:p>
          <a:p>
            <a:pPr marL="457200" indent="-457200">
              <a:buFont typeface="Arial" panose="020B0604020202020204" pitchFamily="34" charset="0"/>
              <a:buChar char="•"/>
            </a:pPr>
            <a:endParaRPr lang="en-US" sz="3200" dirty="0"/>
          </a:p>
          <a:p>
            <a:endParaRPr lang="en-US" sz="2800" b="1" dirty="0"/>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endParaRPr lang="en-US" sz="3200" dirty="0"/>
          </a:p>
          <a:p>
            <a:endParaRPr lang="en-US" sz="3200" dirty="0"/>
          </a:p>
          <a:p>
            <a:pPr marL="457200" indent="-457200">
              <a:buFont typeface="+mj-lt"/>
              <a:buAutoNum type="alphaLcParenR"/>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200" dirty="0"/>
          </a:p>
          <a:p>
            <a:pPr marL="514350" indent="-514350" algn="just">
              <a:buFont typeface="+mj-lt"/>
              <a:buAutoNum type="alphaLcParenR"/>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000" dirty="0"/>
          </a:p>
          <a:p>
            <a:endParaRPr lang="en-US" sz="2800" dirty="0"/>
          </a:p>
          <a:p>
            <a:pPr marL="571500" indent="-571500">
              <a:buFont typeface="Wingdings" panose="05000000000000000000" pitchFamily="2" charset="2"/>
              <a:buChar char="Ø"/>
            </a:pPr>
            <a:endParaRPr lang="en-US" sz="4000" dirty="0"/>
          </a:p>
          <a:p>
            <a:pPr marL="571500" indent="-571500">
              <a:buFont typeface="Wingdings" panose="05000000000000000000" pitchFamily="2" charset="2"/>
              <a:buChar char="Ø"/>
            </a:pPr>
            <a:endParaRPr lang="en-US" sz="4000" dirty="0"/>
          </a:p>
          <a:p>
            <a:pPr marL="457200" indent="-457200">
              <a:lnSpc>
                <a:spcPts val="4200"/>
              </a:lnSpc>
              <a:buFont typeface="Wingdings" panose="05000000000000000000" pitchFamily="2" charset="2"/>
              <a:buChar char="Ø"/>
            </a:pPr>
            <a:endParaRPr lang="en-US" sz="2800" dirty="0"/>
          </a:p>
          <a:p>
            <a:pPr marL="457200" indent="-457200">
              <a:lnSpc>
                <a:spcPts val="4200"/>
              </a:lnSpc>
              <a:buFont typeface="Wingdings" panose="05000000000000000000" pitchFamily="2" charset="2"/>
              <a:buChar char="Ø"/>
            </a:pPr>
            <a:endParaRPr lang="en-US" sz="2800" dirty="0">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Open Sans"/>
            </a:endParaRPr>
          </a:p>
        </p:txBody>
      </p:sp>
      <p:sp>
        <p:nvSpPr>
          <p:cNvPr id="14" name="TextBox 13">
            <a:extLst>
              <a:ext uri="{FF2B5EF4-FFF2-40B4-BE49-F238E27FC236}">
                <a16:creationId xmlns:a16="http://schemas.microsoft.com/office/drawing/2014/main" id="{A5E6279F-671B-52BC-967E-A215EDFE93BE}"/>
              </a:ext>
            </a:extLst>
          </p:cNvPr>
          <p:cNvSpPr txBox="1"/>
          <p:nvPr/>
        </p:nvSpPr>
        <p:spPr>
          <a:xfrm>
            <a:off x="838199" y="1564018"/>
            <a:ext cx="16611601" cy="5632311"/>
          </a:xfrm>
          <a:prstGeom prst="rect">
            <a:avLst/>
          </a:prstGeom>
          <a:noFill/>
        </p:spPr>
        <p:txBody>
          <a:bodyPr wrap="square">
            <a:spAutoFit/>
          </a:bodyPr>
          <a:lstStyle/>
          <a:p>
            <a:pPr marL="571500" indent="-571500" algn="just">
              <a:buFont typeface="Wingdings" panose="05000000000000000000" pitchFamily="2" charset="2"/>
              <a:buChar char="Ø"/>
            </a:pPr>
            <a:r>
              <a:rPr lang="en-US" sz="4000" dirty="0"/>
              <a:t>In case where </a:t>
            </a:r>
            <a:r>
              <a:rPr lang="en-US" sz="4000" dirty="0" err="1"/>
              <a:t>IFCoFR</a:t>
            </a:r>
            <a:r>
              <a:rPr lang="en-US" sz="4000" dirty="0"/>
              <a:t> report is applicable and modified due to inability of management to rely on the automated controls, below is sample modification wordings:</a:t>
            </a:r>
          </a:p>
          <a:p>
            <a:pPr marL="571500" indent="-571500" algn="just">
              <a:buFont typeface="Wingdings" panose="05000000000000000000" pitchFamily="2" charset="2"/>
              <a:buChar char="Ø"/>
            </a:pPr>
            <a:endParaRPr lang="en-US" sz="4000" dirty="0"/>
          </a:p>
          <a:p>
            <a:pPr marL="571500" indent="-571500" algn="just">
              <a:buFont typeface="Wingdings" panose="05000000000000000000" pitchFamily="2" charset="2"/>
              <a:buChar char="Ø"/>
            </a:pPr>
            <a:r>
              <a:rPr lang="en-US" sz="4000" dirty="0"/>
              <a:t>“</a:t>
            </a:r>
            <a:r>
              <a:rPr lang="en-US" sz="4000" i="1" dirty="0"/>
              <a:t>The company has used an accounting software for maintaining its books of account however </a:t>
            </a:r>
            <a:r>
              <a:rPr lang="en-US" sz="4000" b="1" i="1" dirty="0"/>
              <a:t>for the reasons stated in </a:t>
            </a:r>
            <a:r>
              <a:rPr lang="en-US" sz="4000" b="1" i="1" dirty="0" err="1"/>
              <a:t>IFCoFR</a:t>
            </a:r>
            <a:r>
              <a:rPr lang="en-US" sz="4000" b="1" i="1" dirty="0"/>
              <a:t> report</a:t>
            </a:r>
            <a:r>
              <a:rPr lang="en-US" sz="4000" i="1" dirty="0"/>
              <a:t>, the management is unable to rely on automated controls related to financial reporting in the accounting software and consequently we are unable to comment on audit trail requirements of the said software as envisaged.”</a:t>
            </a:r>
          </a:p>
        </p:txBody>
      </p:sp>
    </p:spTree>
    <p:custDataLst>
      <p:tags r:id="rId1"/>
    </p:custDataLst>
    <p:extLst>
      <p:ext uri="{BB962C8B-B14F-4D97-AF65-F5344CB8AC3E}">
        <p14:creationId xmlns:p14="http://schemas.microsoft.com/office/powerpoint/2010/main" val="301677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4" y="1257300"/>
            <a:ext cx="16886814" cy="87630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txBody>
            <a:bodyPr/>
            <a:lstStyle/>
            <a:p>
              <a:endParaRPr lang="en-US" sz="3200" dirty="0"/>
            </a:p>
            <a:p>
              <a:pPr marL="457200" indent="-457200">
                <a:buFont typeface="Wingdings" panose="05000000000000000000" pitchFamily="2" charset="2"/>
                <a:buChar char="Ø"/>
              </a:pPr>
              <a:endParaRPr lang="en-US" sz="3200" dirty="0"/>
            </a:p>
            <a:p>
              <a:endParaRPr lang="en-US" dirty="0"/>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700592" y="-31642"/>
            <a:ext cx="15758608" cy="1046056"/>
          </a:xfrm>
          <a:prstGeom prst="rect">
            <a:avLst/>
          </a:prstGeom>
        </p:spPr>
        <p:txBody>
          <a:bodyPr wrap="square" lIns="0" tIns="0" rIns="0" bIns="0" rtlCol="0" anchor="t">
            <a:spAutoFit/>
          </a:bodyPr>
          <a:lstStyle/>
          <a:p>
            <a:pPr>
              <a:lnSpc>
                <a:spcPts val="8959"/>
              </a:lnSpc>
            </a:pPr>
            <a:r>
              <a:rPr lang="en-US" sz="5400" dirty="0">
                <a:solidFill>
                  <a:srgbClr val="FFFFFF"/>
                </a:solidFill>
                <a:latin typeface="Source Sans Pro Bold"/>
              </a:rPr>
              <a:t>11)Obtaining Written Representations  </a:t>
            </a:r>
          </a:p>
        </p:txBody>
      </p:sp>
      <p:sp>
        <p:nvSpPr>
          <p:cNvPr id="22" name="TextBox 22"/>
          <p:cNvSpPr txBox="1"/>
          <p:nvPr/>
        </p:nvSpPr>
        <p:spPr>
          <a:xfrm>
            <a:off x="1146681" y="1413713"/>
            <a:ext cx="15994637" cy="12146017"/>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en-US" sz="3200" i="1" u="sng" dirty="0"/>
          </a:p>
          <a:p>
            <a:pPr marL="457200" indent="-457200">
              <a:buFont typeface="Arial" panose="020B0604020202020204" pitchFamily="34" charset="0"/>
              <a:buChar char="•"/>
            </a:pPr>
            <a:endParaRPr lang="en-US" sz="3200" b="1" dirty="0"/>
          </a:p>
          <a:p>
            <a:pPr marL="457200" indent="-457200">
              <a:buFont typeface="Arial" panose="020B0604020202020204" pitchFamily="34" charset="0"/>
              <a:buChar char="•"/>
            </a:pPr>
            <a:endParaRPr lang="en-US" sz="3200" dirty="0"/>
          </a:p>
          <a:p>
            <a:endParaRPr lang="en-US" sz="2800" b="1" dirty="0"/>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endParaRPr lang="en-US" sz="3200" dirty="0"/>
          </a:p>
          <a:p>
            <a:endParaRPr lang="en-US" sz="3200" dirty="0"/>
          </a:p>
          <a:p>
            <a:pPr marL="457200" indent="-457200">
              <a:buFont typeface="+mj-lt"/>
              <a:buAutoNum type="alphaLcParenR"/>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200" dirty="0"/>
          </a:p>
          <a:p>
            <a:pPr marL="514350" indent="-514350" algn="just">
              <a:buFont typeface="+mj-lt"/>
              <a:buAutoNum type="alphaLcParenR"/>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000" dirty="0"/>
          </a:p>
          <a:p>
            <a:endParaRPr lang="en-US" sz="2800" dirty="0"/>
          </a:p>
          <a:p>
            <a:pPr marL="571500" indent="-571500">
              <a:buFont typeface="Wingdings" panose="05000000000000000000" pitchFamily="2" charset="2"/>
              <a:buChar char="Ø"/>
            </a:pPr>
            <a:endParaRPr lang="en-US" sz="4000" dirty="0"/>
          </a:p>
          <a:p>
            <a:pPr marL="571500" indent="-571500">
              <a:buFont typeface="Wingdings" panose="05000000000000000000" pitchFamily="2" charset="2"/>
              <a:buChar char="Ø"/>
            </a:pPr>
            <a:endParaRPr lang="en-US" sz="4000" dirty="0"/>
          </a:p>
          <a:p>
            <a:pPr marL="457200" indent="-457200">
              <a:lnSpc>
                <a:spcPts val="4200"/>
              </a:lnSpc>
              <a:buFont typeface="Wingdings" panose="05000000000000000000" pitchFamily="2" charset="2"/>
              <a:buChar char="Ø"/>
            </a:pPr>
            <a:endParaRPr lang="en-US" sz="2800" dirty="0"/>
          </a:p>
          <a:p>
            <a:pPr marL="457200" indent="-457200">
              <a:lnSpc>
                <a:spcPts val="4200"/>
              </a:lnSpc>
              <a:buFont typeface="Wingdings" panose="05000000000000000000" pitchFamily="2" charset="2"/>
              <a:buChar char="Ø"/>
            </a:pPr>
            <a:endParaRPr lang="en-US" sz="2800" dirty="0">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Open Sans"/>
            </a:endParaRPr>
          </a:p>
        </p:txBody>
      </p:sp>
      <p:sp>
        <p:nvSpPr>
          <p:cNvPr id="14" name="TextBox 13">
            <a:extLst>
              <a:ext uri="{FF2B5EF4-FFF2-40B4-BE49-F238E27FC236}">
                <a16:creationId xmlns:a16="http://schemas.microsoft.com/office/drawing/2014/main" id="{A5E6279F-671B-52BC-967E-A215EDFE93BE}"/>
              </a:ext>
            </a:extLst>
          </p:cNvPr>
          <p:cNvSpPr txBox="1"/>
          <p:nvPr/>
        </p:nvSpPr>
        <p:spPr>
          <a:xfrm>
            <a:off x="1146681" y="1714500"/>
            <a:ext cx="16303119" cy="646331"/>
          </a:xfrm>
          <a:prstGeom prst="rect">
            <a:avLst/>
          </a:prstGeom>
          <a:noFill/>
        </p:spPr>
        <p:txBody>
          <a:bodyPr wrap="square">
            <a:spAutoFit/>
          </a:bodyPr>
          <a:lstStyle/>
          <a:p>
            <a:pPr marL="571500" indent="-571500">
              <a:buFont typeface="Arial" panose="020B0604020202020204" pitchFamily="34" charset="0"/>
              <a:buChar char="•"/>
            </a:pPr>
            <a:endParaRPr lang="en-US" sz="3600" dirty="0"/>
          </a:p>
        </p:txBody>
      </p:sp>
      <p:sp>
        <p:nvSpPr>
          <p:cNvPr id="5" name="TextBox 4">
            <a:extLst>
              <a:ext uri="{FF2B5EF4-FFF2-40B4-BE49-F238E27FC236}">
                <a16:creationId xmlns:a16="http://schemas.microsoft.com/office/drawing/2014/main" id="{C81AA432-645C-2ED9-AB7A-45320F7A7B12}"/>
              </a:ext>
            </a:extLst>
          </p:cNvPr>
          <p:cNvSpPr txBox="1"/>
          <p:nvPr/>
        </p:nvSpPr>
        <p:spPr>
          <a:xfrm>
            <a:off x="838198" y="1360706"/>
            <a:ext cx="16611601" cy="9448740"/>
          </a:xfrm>
          <a:prstGeom prst="rect">
            <a:avLst/>
          </a:prstGeom>
          <a:noFill/>
        </p:spPr>
        <p:txBody>
          <a:bodyPr wrap="square" rtlCol="0">
            <a:spAutoFit/>
          </a:bodyPr>
          <a:lstStyle/>
          <a:p>
            <a:pPr marL="457200" indent="-457200" algn="just">
              <a:buFont typeface="Wingdings" panose="05000000000000000000" pitchFamily="2" charset="2"/>
              <a:buChar char="Ø"/>
            </a:pPr>
            <a:r>
              <a:rPr lang="en-US" sz="3100" dirty="0"/>
              <a:t>The auditor shall obtain written representations from management on the following aspects:</a:t>
            </a:r>
          </a:p>
          <a:p>
            <a:pPr marL="457200" indent="-457200" algn="just">
              <a:buFont typeface="Wingdings" panose="05000000000000000000" pitchFamily="2" charset="2"/>
              <a:buChar char="Ø"/>
            </a:pPr>
            <a:endParaRPr lang="en-US" sz="3100" dirty="0"/>
          </a:p>
          <a:p>
            <a:pPr marL="457200" indent="-457200" algn="just">
              <a:buFont typeface="Arial" panose="020B0604020202020204" pitchFamily="34" charset="0"/>
              <a:buChar char="•"/>
            </a:pPr>
            <a:r>
              <a:rPr lang="en-US" sz="3100" dirty="0"/>
              <a:t>Acknowledging management's responsibility </a:t>
            </a:r>
            <a:r>
              <a:rPr lang="en-US" sz="3100" b="1" dirty="0"/>
              <a:t>for establishing and maintaining </a:t>
            </a:r>
            <a:r>
              <a:rPr lang="en-US" sz="3100" dirty="0"/>
              <a:t>adequate controls for </a:t>
            </a:r>
            <a:r>
              <a:rPr lang="en-US" sz="3100" b="1" dirty="0"/>
              <a:t>identifying, maintaining, controlling, and monitoring </a:t>
            </a:r>
            <a:r>
              <a:rPr lang="en-US" sz="3100" dirty="0"/>
              <a:t>of audit trails as per the requirements on a consistent basis.</a:t>
            </a:r>
          </a:p>
          <a:p>
            <a:pPr marL="457200" indent="-457200" algn="just">
              <a:buFont typeface="Arial" panose="020B0604020202020204" pitchFamily="34" charset="0"/>
              <a:buChar char="•"/>
            </a:pPr>
            <a:r>
              <a:rPr lang="en-US" sz="3100" dirty="0"/>
              <a:t>Stating that management has </a:t>
            </a:r>
            <a:r>
              <a:rPr lang="en-US" sz="3100" b="1" dirty="0"/>
              <a:t>performed an evaluation and assessed </a:t>
            </a:r>
            <a:r>
              <a:rPr lang="en-US" sz="3100" dirty="0"/>
              <a:t>the adequacy and effectiveness of the company's procedures for complying to the requirements prescribed for audit trails.</a:t>
            </a:r>
          </a:p>
          <a:p>
            <a:pPr marL="457200" indent="-457200" algn="just">
              <a:buFont typeface="Arial" panose="020B0604020202020204" pitchFamily="34" charset="0"/>
              <a:buChar char="•"/>
            </a:pPr>
            <a:r>
              <a:rPr lang="en-US" sz="3100" dirty="0"/>
              <a:t>Stating management's conclusion, as set forth in its assessment, about the adequacy and effectiveness of the company's procedures in relation to audit trails.</a:t>
            </a:r>
          </a:p>
          <a:p>
            <a:pPr marL="457200" indent="-457200" algn="just">
              <a:buFont typeface="Arial" panose="020B0604020202020204" pitchFamily="34" charset="0"/>
              <a:buChar char="•"/>
            </a:pPr>
            <a:r>
              <a:rPr lang="en-US" sz="3100" dirty="0"/>
              <a:t>Stating that management has </a:t>
            </a:r>
            <a:r>
              <a:rPr lang="en-US" sz="3100" b="1" dirty="0"/>
              <a:t>disclosed to the auditor all deficiencies in the design or operation of controls </a:t>
            </a:r>
            <a:r>
              <a:rPr lang="en-US" sz="3100" dirty="0"/>
              <a:t>maintained for audit trails identified as part of management's evaluation.</a:t>
            </a:r>
          </a:p>
          <a:p>
            <a:pPr marL="457200" indent="-457200" algn="just">
              <a:buFont typeface="Arial" panose="020B0604020202020204" pitchFamily="34" charset="0"/>
              <a:buChar char="•"/>
            </a:pPr>
            <a:r>
              <a:rPr lang="en-US" sz="3100" b="1" dirty="0"/>
              <a:t>Describing instances </a:t>
            </a:r>
            <a:r>
              <a:rPr lang="en-US" sz="3100" dirty="0"/>
              <a:t>where identification of </a:t>
            </a:r>
            <a:r>
              <a:rPr lang="en-US" sz="3100" b="1" dirty="0"/>
              <a:t>fraud</a:t>
            </a:r>
            <a:r>
              <a:rPr lang="en-US" sz="3100" dirty="0"/>
              <a:t>, if any, resulting in a material misstatement to the company's financial statements is identified while reviewing and testing the samples related to the disablement of audit trail facility of the accounting software.</a:t>
            </a:r>
          </a:p>
          <a:p>
            <a:pPr marL="457200" indent="-457200" algn="just">
              <a:buFont typeface="Arial" panose="020B0604020202020204" pitchFamily="34" charset="0"/>
              <a:buChar char="•"/>
            </a:pPr>
            <a:r>
              <a:rPr lang="en-US" sz="3100" dirty="0"/>
              <a:t>Stating whether </a:t>
            </a:r>
            <a:r>
              <a:rPr lang="en-US" sz="3100" b="1" dirty="0"/>
              <a:t>control deficiencies identified and communicated to the audit committee </a:t>
            </a:r>
            <a:r>
              <a:rPr lang="en-US" sz="3100" dirty="0"/>
              <a:t>in relation to audit trail during previous engagements have been resolved, and specifically identifying any deficiency that have not been resolved.</a:t>
            </a:r>
          </a:p>
          <a:p>
            <a:endParaRPr lang="en-US" sz="3100" dirty="0"/>
          </a:p>
        </p:txBody>
      </p:sp>
    </p:spTree>
    <p:custDataLst>
      <p:tags r:id="rId1"/>
    </p:custDataLst>
    <p:extLst>
      <p:ext uri="{BB962C8B-B14F-4D97-AF65-F5344CB8AC3E}">
        <p14:creationId xmlns:p14="http://schemas.microsoft.com/office/powerpoint/2010/main" val="1410556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4" y="1257300"/>
            <a:ext cx="16886814" cy="87630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txBody>
            <a:bodyPr/>
            <a:lstStyle/>
            <a:p>
              <a:endParaRPr lang="en-US" sz="3200" dirty="0"/>
            </a:p>
            <a:p>
              <a:pPr marL="457200" indent="-457200">
                <a:buFont typeface="Wingdings" panose="05000000000000000000" pitchFamily="2" charset="2"/>
                <a:buChar char="Ø"/>
              </a:pPr>
              <a:endParaRPr lang="en-US" sz="3200" dirty="0"/>
            </a:p>
            <a:p>
              <a:endParaRPr lang="en-US" dirty="0"/>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700592" y="-31642"/>
            <a:ext cx="15758608" cy="1046056"/>
          </a:xfrm>
          <a:prstGeom prst="rect">
            <a:avLst/>
          </a:prstGeom>
        </p:spPr>
        <p:txBody>
          <a:bodyPr wrap="square" lIns="0" tIns="0" rIns="0" bIns="0" rtlCol="0" anchor="t">
            <a:spAutoFit/>
          </a:bodyPr>
          <a:lstStyle/>
          <a:p>
            <a:pPr>
              <a:lnSpc>
                <a:spcPts val="8959"/>
              </a:lnSpc>
            </a:pPr>
            <a:r>
              <a:rPr lang="en-US" sz="5400" dirty="0">
                <a:solidFill>
                  <a:srgbClr val="FFFFFF"/>
                </a:solidFill>
                <a:latin typeface="Source Sans Pro Bold"/>
              </a:rPr>
              <a:t>12) Audit Documentation</a:t>
            </a:r>
          </a:p>
        </p:txBody>
      </p:sp>
      <p:sp>
        <p:nvSpPr>
          <p:cNvPr id="22" name="TextBox 22"/>
          <p:cNvSpPr txBox="1"/>
          <p:nvPr/>
        </p:nvSpPr>
        <p:spPr>
          <a:xfrm>
            <a:off x="1146681" y="1413713"/>
            <a:ext cx="15994637" cy="12146017"/>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en-US" sz="3200" i="1" u="sng" dirty="0"/>
          </a:p>
          <a:p>
            <a:pPr marL="457200" indent="-457200">
              <a:buFont typeface="Arial" panose="020B0604020202020204" pitchFamily="34" charset="0"/>
              <a:buChar char="•"/>
            </a:pPr>
            <a:endParaRPr lang="en-US" sz="3200" b="1" dirty="0"/>
          </a:p>
          <a:p>
            <a:pPr marL="457200" indent="-457200">
              <a:buFont typeface="Arial" panose="020B0604020202020204" pitchFamily="34" charset="0"/>
              <a:buChar char="•"/>
            </a:pPr>
            <a:endParaRPr lang="en-US" sz="3200" dirty="0"/>
          </a:p>
          <a:p>
            <a:endParaRPr lang="en-US" sz="2800" b="1" dirty="0"/>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endParaRPr lang="en-US" sz="3200" dirty="0"/>
          </a:p>
          <a:p>
            <a:endParaRPr lang="en-US" sz="3200" dirty="0"/>
          </a:p>
          <a:p>
            <a:pPr marL="457200" indent="-457200">
              <a:buFont typeface="+mj-lt"/>
              <a:buAutoNum type="alphaLcParenR"/>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200" dirty="0"/>
          </a:p>
          <a:p>
            <a:pPr marL="514350" indent="-514350" algn="just">
              <a:buFont typeface="+mj-lt"/>
              <a:buAutoNum type="alphaLcParenR"/>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200" dirty="0"/>
          </a:p>
          <a:p>
            <a:pPr marL="457200" indent="-457200" algn="just">
              <a:buFont typeface="Wingdings" panose="05000000000000000000" pitchFamily="2" charset="2"/>
              <a:buChar char="Ø"/>
            </a:pPr>
            <a:endParaRPr lang="en-US" sz="3000" dirty="0"/>
          </a:p>
          <a:p>
            <a:endParaRPr lang="en-US" sz="2800" dirty="0"/>
          </a:p>
          <a:p>
            <a:pPr marL="571500" indent="-571500">
              <a:buFont typeface="Wingdings" panose="05000000000000000000" pitchFamily="2" charset="2"/>
              <a:buChar char="Ø"/>
            </a:pPr>
            <a:endParaRPr lang="en-US" sz="4000" dirty="0"/>
          </a:p>
          <a:p>
            <a:pPr marL="571500" indent="-571500">
              <a:buFont typeface="Wingdings" panose="05000000000000000000" pitchFamily="2" charset="2"/>
              <a:buChar char="Ø"/>
            </a:pPr>
            <a:endParaRPr lang="en-US" sz="4000" dirty="0"/>
          </a:p>
          <a:p>
            <a:pPr marL="457200" indent="-457200">
              <a:lnSpc>
                <a:spcPts val="4200"/>
              </a:lnSpc>
              <a:buFont typeface="Wingdings" panose="05000000000000000000" pitchFamily="2" charset="2"/>
              <a:buChar char="Ø"/>
            </a:pPr>
            <a:endParaRPr lang="en-US" sz="2800" dirty="0"/>
          </a:p>
          <a:p>
            <a:pPr marL="457200" indent="-457200">
              <a:lnSpc>
                <a:spcPts val="4200"/>
              </a:lnSpc>
              <a:buFont typeface="Wingdings" panose="05000000000000000000" pitchFamily="2" charset="2"/>
              <a:buChar char="Ø"/>
            </a:pPr>
            <a:endParaRPr lang="en-US" sz="2800" dirty="0">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Open Sans"/>
            </a:endParaRPr>
          </a:p>
        </p:txBody>
      </p:sp>
      <p:sp>
        <p:nvSpPr>
          <p:cNvPr id="14" name="TextBox 13">
            <a:extLst>
              <a:ext uri="{FF2B5EF4-FFF2-40B4-BE49-F238E27FC236}">
                <a16:creationId xmlns:a16="http://schemas.microsoft.com/office/drawing/2014/main" id="{A5E6279F-671B-52BC-967E-A215EDFE93BE}"/>
              </a:ext>
            </a:extLst>
          </p:cNvPr>
          <p:cNvSpPr txBox="1"/>
          <p:nvPr/>
        </p:nvSpPr>
        <p:spPr>
          <a:xfrm>
            <a:off x="1146681" y="1714500"/>
            <a:ext cx="16303119" cy="646331"/>
          </a:xfrm>
          <a:prstGeom prst="rect">
            <a:avLst/>
          </a:prstGeom>
          <a:noFill/>
        </p:spPr>
        <p:txBody>
          <a:bodyPr wrap="square">
            <a:spAutoFit/>
          </a:bodyPr>
          <a:lstStyle/>
          <a:p>
            <a:pPr marL="571500" indent="-571500">
              <a:buFont typeface="Arial" panose="020B0604020202020204" pitchFamily="34" charset="0"/>
              <a:buChar char="•"/>
            </a:pPr>
            <a:endParaRPr lang="en-US" sz="3600" dirty="0"/>
          </a:p>
        </p:txBody>
      </p:sp>
      <p:sp>
        <p:nvSpPr>
          <p:cNvPr id="5" name="TextBox 4">
            <a:extLst>
              <a:ext uri="{FF2B5EF4-FFF2-40B4-BE49-F238E27FC236}">
                <a16:creationId xmlns:a16="http://schemas.microsoft.com/office/drawing/2014/main" id="{C81AA432-645C-2ED9-AB7A-45320F7A7B12}"/>
              </a:ext>
            </a:extLst>
          </p:cNvPr>
          <p:cNvSpPr txBox="1"/>
          <p:nvPr/>
        </p:nvSpPr>
        <p:spPr>
          <a:xfrm>
            <a:off x="838198" y="1421465"/>
            <a:ext cx="16611601" cy="4801314"/>
          </a:xfrm>
          <a:prstGeom prst="rect">
            <a:avLst/>
          </a:prstGeom>
          <a:noFill/>
        </p:spPr>
        <p:txBody>
          <a:bodyPr wrap="square" rtlCol="0">
            <a:spAutoFit/>
          </a:bodyPr>
          <a:lstStyle/>
          <a:p>
            <a:pPr marL="457200" indent="-457200" algn="just">
              <a:buFont typeface="Wingdings" panose="05000000000000000000" pitchFamily="2" charset="2"/>
              <a:buChar char="Ø"/>
            </a:pPr>
            <a:r>
              <a:rPr lang="en-US" sz="3200" dirty="0"/>
              <a:t>The auditor may document the work performed on audit trail such that it provides: </a:t>
            </a:r>
          </a:p>
          <a:p>
            <a:pPr marL="457200" indent="-457200" algn="just">
              <a:buFont typeface="Wingdings" panose="05000000000000000000" pitchFamily="2" charset="2"/>
              <a:buChar char="Ø"/>
            </a:pPr>
            <a:endParaRPr lang="en-US" sz="3200" dirty="0"/>
          </a:p>
          <a:p>
            <a:pPr marL="457200" indent="-457200" algn="just">
              <a:buFont typeface="Arial" panose="020B0604020202020204" pitchFamily="34" charset="0"/>
              <a:buChar char="•"/>
            </a:pPr>
            <a:r>
              <a:rPr lang="en-US" sz="3200" dirty="0"/>
              <a:t>a </a:t>
            </a:r>
            <a:r>
              <a:rPr lang="en-US" sz="3200" b="1" dirty="0"/>
              <a:t>sufficient and appropriate record </a:t>
            </a:r>
            <a:r>
              <a:rPr lang="en-US" sz="3200" dirty="0"/>
              <a:t>of the basis for the auditor’s reporting under Rule 11(g); and,</a:t>
            </a:r>
          </a:p>
          <a:p>
            <a:pPr marL="457200" indent="-457200" algn="just">
              <a:buFont typeface="Arial" panose="020B0604020202020204" pitchFamily="34" charset="0"/>
              <a:buChar char="•"/>
            </a:pPr>
            <a:r>
              <a:rPr lang="en-US" sz="3200" dirty="0"/>
              <a:t>evidence that the </a:t>
            </a:r>
            <a:r>
              <a:rPr lang="en-US" sz="3200" b="1" dirty="0"/>
              <a:t>audit was planned and performed in accordance with this Implementation Guide</a:t>
            </a:r>
            <a:r>
              <a:rPr lang="en-US" sz="3200" dirty="0"/>
              <a:t>, applicable Standards on Auditing and applicable legal and regulatory requirements. </a:t>
            </a:r>
          </a:p>
          <a:p>
            <a:pPr algn="just"/>
            <a:endParaRPr lang="en-US" sz="3200" dirty="0"/>
          </a:p>
          <a:p>
            <a:pPr marL="457200" indent="-457200" algn="just">
              <a:buFont typeface="Wingdings" panose="05000000000000000000" pitchFamily="2" charset="2"/>
              <a:buChar char="Ø"/>
            </a:pPr>
            <a:r>
              <a:rPr lang="en-US" sz="3200" dirty="0"/>
              <a:t>In this regard, the auditor may comply with the requirements of SA 230, “Audit Documentation” to the extent applicable.</a:t>
            </a:r>
          </a:p>
          <a:p>
            <a:endParaRPr lang="en-US" dirty="0"/>
          </a:p>
        </p:txBody>
      </p:sp>
    </p:spTree>
    <p:custDataLst>
      <p:tags r:id="rId1"/>
    </p:custDataLst>
    <p:extLst>
      <p:ext uri="{BB962C8B-B14F-4D97-AF65-F5344CB8AC3E}">
        <p14:creationId xmlns:p14="http://schemas.microsoft.com/office/powerpoint/2010/main" val="54780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8B1BC"/>
        </a:solidFill>
        <a:effectLst/>
      </p:bgPr>
    </p:bg>
    <p:spTree>
      <p:nvGrpSpPr>
        <p:cNvPr id="1" name=""/>
        <p:cNvGrpSpPr/>
        <p:nvPr/>
      </p:nvGrpSpPr>
      <p:grpSpPr>
        <a:xfrm>
          <a:off x="0" y="0"/>
          <a:ext cx="0" cy="0"/>
          <a:chOff x="0" y="0"/>
          <a:chExt cx="0" cy="0"/>
        </a:xfrm>
      </p:grpSpPr>
      <p:sp>
        <p:nvSpPr>
          <p:cNvPr id="3" name="Freeform 3"/>
          <p:cNvSpPr/>
          <p:nvPr/>
        </p:nvSpPr>
        <p:spPr>
          <a:xfrm>
            <a:off x="0" y="1219200"/>
            <a:ext cx="16433800" cy="7848600"/>
          </a:xfrm>
          <a:custGeom>
            <a:avLst/>
            <a:gdLst/>
            <a:ahLst/>
            <a:cxnLst/>
            <a:rect l="l" t="t" r="r" b="b"/>
            <a:pathLst>
              <a:path w="4567401" h="2067121">
                <a:moveTo>
                  <a:pt x="0" y="0"/>
                </a:moveTo>
                <a:lnTo>
                  <a:pt x="4567401" y="0"/>
                </a:lnTo>
                <a:lnTo>
                  <a:pt x="4567401" y="2067121"/>
                </a:lnTo>
                <a:lnTo>
                  <a:pt x="0" y="2067121"/>
                </a:lnTo>
                <a:close/>
              </a:path>
            </a:pathLst>
          </a:custGeom>
          <a:solidFill>
            <a:srgbClr val="DDDCDC"/>
          </a:solidFill>
        </p:spPr>
      </p:sp>
      <p:sp>
        <p:nvSpPr>
          <p:cNvPr id="4" name="TextBox 4"/>
          <p:cNvSpPr txBox="1"/>
          <p:nvPr/>
        </p:nvSpPr>
        <p:spPr>
          <a:xfrm>
            <a:off x="-908050" y="1074539"/>
            <a:ext cx="3086100" cy="3230761"/>
          </a:xfrm>
          <a:prstGeom prst="rect">
            <a:avLst/>
          </a:prstGeom>
        </p:spPr>
        <p:txBody>
          <a:bodyPr lIns="50800" tIns="50800" rIns="50800" bIns="50800" rtlCol="0" anchor="ctr"/>
          <a:lstStyle/>
          <a:p>
            <a:pPr algn="ctr">
              <a:lnSpc>
                <a:spcPts val="2659"/>
              </a:lnSpc>
              <a:spcBef>
                <a:spcPct val="0"/>
              </a:spcBef>
            </a:pPr>
            <a:endParaRPr/>
          </a:p>
        </p:txBody>
      </p:sp>
      <p:sp>
        <p:nvSpPr>
          <p:cNvPr id="6" name="Freeform 6"/>
          <p:cNvSpPr/>
          <p:nvPr/>
        </p:nvSpPr>
        <p:spPr>
          <a:xfrm rot="16200000">
            <a:off x="10308421" y="2307417"/>
            <a:ext cx="10287000" cy="5672163"/>
          </a:xfrm>
          <a:custGeom>
            <a:avLst/>
            <a:gdLst/>
            <a:ahLst/>
            <a:cxnLst/>
            <a:rect l="l" t="t" r="r" b="b"/>
            <a:pathLst>
              <a:path w="1724959" h="1083431">
                <a:moveTo>
                  <a:pt x="203200" y="0"/>
                </a:moveTo>
                <a:lnTo>
                  <a:pt x="1521759" y="0"/>
                </a:lnTo>
                <a:lnTo>
                  <a:pt x="1724959" y="1083431"/>
                </a:lnTo>
                <a:lnTo>
                  <a:pt x="0" y="1083431"/>
                </a:lnTo>
                <a:lnTo>
                  <a:pt x="203200" y="0"/>
                </a:lnTo>
                <a:close/>
              </a:path>
            </a:pathLst>
          </a:custGeom>
          <a:solidFill>
            <a:srgbClr val="0466C8"/>
          </a:solidFill>
        </p:spPr>
      </p:sp>
      <p:sp>
        <p:nvSpPr>
          <p:cNvPr id="7" name="TextBox 7"/>
          <p:cNvSpPr txBox="1"/>
          <p:nvPr/>
        </p:nvSpPr>
        <p:spPr>
          <a:xfrm rot="16200000">
            <a:off x="12653708" y="5932065"/>
            <a:ext cx="3332471" cy="3862638"/>
          </a:xfrm>
          <a:prstGeom prst="rect">
            <a:avLst/>
          </a:prstGeom>
        </p:spPr>
        <p:txBody>
          <a:bodyPr lIns="50800" tIns="50800" rIns="50800" bIns="50800" rtlCol="0" anchor="ctr"/>
          <a:lstStyle/>
          <a:p>
            <a:pPr algn="ctr">
              <a:lnSpc>
                <a:spcPts val="2659"/>
              </a:lnSpc>
              <a:spcBef>
                <a:spcPct val="0"/>
              </a:spcBef>
            </a:pPr>
            <a:endParaRPr/>
          </a:p>
        </p:txBody>
      </p:sp>
      <p:sp>
        <p:nvSpPr>
          <p:cNvPr id="11" name="TextBox 11"/>
          <p:cNvSpPr txBox="1"/>
          <p:nvPr/>
        </p:nvSpPr>
        <p:spPr>
          <a:xfrm>
            <a:off x="974695" y="1535393"/>
            <a:ext cx="6734175" cy="1094740"/>
          </a:xfrm>
          <a:prstGeom prst="rect">
            <a:avLst/>
          </a:prstGeom>
        </p:spPr>
        <p:txBody>
          <a:bodyPr lIns="0" tIns="0" rIns="0" bIns="0" rtlCol="0" anchor="t">
            <a:spAutoFit/>
          </a:bodyPr>
          <a:lstStyle/>
          <a:p>
            <a:pPr>
              <a:lnSpc>
                <a:spcPts val="8959"/>
              </a:lnSpc>
            </a:pPr>
            <a:r>
              <a:rPr lang="en-US" sz="6399" b="1" dirty="0">
                <a:solidFill>
                  <a:srgbClr val="023E7D"/>
                </a:solidFill>
                <a:latin typeface="+mj-lt"/>
              </a:rPr>
              <a:t>INDEX</a:t>
            </a:r>
          </a:p>
        </p:txBody>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216977" y="492107"/>
            <a:ext cx="1623447" cy="639232"/>
          </a:xfrm>
          <a:prstGeom prst="rect">
            <a:avLst/>
          </a:prstGeom>
        </p:spPr>
      </p:pic>
      <p:graphicFrame>
        <p:nvGraphicFramePr>
          <p:cNvPr id="16" name="Table 6">
            <a:extLst>
              <a:ext uri="{FF2B5EF4-FFF2-40B4-BE49-F238E27FC236}">
                <a16:creationId xmlns:a16="http://schemas.microsoft.com/office/drawing/2014/main" id="{76C9B1F9-C3F3-AAEE-9507-EADF6E83AF0E}"/>
              </a:ext>
            </a:extLst>
          </p:cNvPr>
          <p:cNvGraphicFramePr>
            <a:graphicFrameLocks/>
          </p:cNvGraphicFramePr>
          <p:nvPr>
            <p:extLst>
              <p:ext uri="{D42A27DB-BD31-4B8C-83A1-F6EECF244321}">
                <p14:modId xmlns:p14="http://schemas.microsoft.com/office/powerpoint/2010/main" val="1980047955"/>
              </p:ext>
            </p:extLst>
          </p:nvPr>
        </p:nvGraphicFramePr>
        <p:xfrm>
          <a:off x="304800" y="2689919"/>
          <a:ext cx="12083824" cy="5537655"/>
        </p:xfrm>
        <a:graphic>
          <a:graphicData uri="http://schemas.openxmlformats.org/drawingml/2006/table">
            <a:tbl>
              <a:tblPr firstRow="1" bandRow="1">
                <a:tableStyleId>{3C2FFA5D-87B4-456A-9821-1D502468CF0F}</a:tableStyleId>
              </a:tblPr>
              <a:tblGrid>
                <a:gridCol w="1143000">
                  <a:extLst>
                    <a:ext uri="{9D8B030D-6E8A-4147-A177-3AD203B41FA5}">
                      <a16:colId xmlns:a16="http://schemas.microsoft.com/office/drawing/2014/main" val="74121364"/>
                    </a:ext>
                  </a:extLst>
                </a:gridCol>
                <a:gridCol w="8458200">
                  <a:extLst>
                    <a:ext uri="{9D8B030D-6E8A-4147-A177-3AD203B41FA5}">
                      <a16:colId xmlns:a16="http://schemas.microsoft.com/office/drawing/2014/main" val="441112618"/>
                    </a:ext>
                  </a:extLst>
                </a:gridCol>
                <a:gridCol w="2482624">
                  <a:extLst>
                    <a:ext uri="{9D8B030D-6E8A-4147-A177-3AD203B41FA5}">
                      <a16:colId xmlns:a16="http://schemas.microsoft.com/office/drawing/2014/main" val="85744231"/>
                    </a:ext>
                  </a:extLst>
                </a:gridCol>
              </a:tblGrid>
              <a:tr h="577857">
                <a:tc>
                  <a:txBody>
                    <a:bodyPr/>
                    <a:lstStyle/>
                    <a:p>
                      <a:pPr algn="ctr"/>
                      <a:r>
                        <a:rPr lang="en-US" sz="2800" dirty="0">
                          <a:solidFill>
                            <a:sysClr val="windowText" lastClr="000000"/>
                          </a:solidFill>
                        </a:rPr>
                        <a:t>S. NO.</a:t>
                      </a:r>
                      <a:endParaRPr lang="en-US" sz="2800" dirty="0">
                        <a:solidFill>
                          <a:sysClr val="windowText" lastClr="000000"/>
                        </a:solidFill>
                        <a:latin typeface="+mj-lt"/>
                      </a:endParaRPr>
                    </a:p>
                  </a:txBody>
                  <a:tcPr/>
                </a:tc>
                <a:tc>
                  <a:txBody>
                    <a:bodyPr/>
                    <a:lstStyle/>
                    <a:p>
                      <a:pPr algn="ctr"/>
                      <a:r>
                        <a:rPr lang="en-US" sz="2800" dirty="0">
                          <a:solidFill>
                            <a:sysClr val="windowText" lastClr="000000"/>
                          </a:solidFill>
                        </a:rPr>
                        <a:t>CONTENT</a:t>
                      </a:r>
                      <a:endParaRPr lang="en-US" sz="2800" dirty="0">
                        <a:solidFill>
                          <a:sysClr val="windowText" lastClr="000000"/>
                        </a:solidFill>
                        <a:latin typeface="+mj-lt"/>
                      </a:endParaRPr>
                    </a:p>
                  </a:txBody>
                  <a:tcPr/>
                </a:tc>
                <a:tc>
                  <a:txBody>
                    <a:bodyPr/>
                    <a:lstStyle/>
                    <a:p>
                      <a:pPr algn="ctr"/>
                      <a:r>
                        <a:rPr lang="en-US" sz="2800" dirty="0">
                          <a:solidFill>
                            <a:sysClr val="windowText" lastClr="000000"/>
                          </a:solidFill>
                        </a:rPr>
                        <a:t>SLIDE NO.</a:t>
                      </a:r>
                      <a:endParaRPr lang="en-US" sz="2800" dirty="0">
                        <a:solidFill>
                          <a:sysClr val="windowText" lastClr="000000"/>
                        </a:solidFill>
                        <a:latin typeface="+mj-lt"/>
                      </a:endParaRPr>
                    </a:p>
                  </a:txBody>
                  <a:tcPr/>
                </a:tc>
                <a:extLst>
                  <a:ext uri="{0D108BD9-81ED-4DB2-BD59-A6C34878D82A}">
                    <a16:rowId xmlns:a16="http://schemas.microsoft.com/office/drawing/2014/main" val="3644558633"/>
                  </a:ext>
                </a:extLst>
              </a:tr>
              <a:tr h="997398">
                <a:tc>
                  <a:txBody>
                    <a:bodyPr/>
                    <a:lstStyle/>
                    <a:p>
                      <a:pPr algn="ctr"/>
                      <a:r>
                        <a:rPr lang="en-US" sz="3200" dirty="0"/>
                        <a:t>1</a:t>
                      </a:r>
                    </a:p>
                  </a:txBody>
                  <a:tcPr/>
                </a:tc>
                <a:tc>
                  <a:txBody>
                    <a:bodyPr/>
                    <a:lstStyle/>
                    <a:p>
                      <a:r>
                        <a:rPr lang="en-US" sz="3200" dirty="0"/>
                        <a:t>Introduction to Audit Trail </a:t>
                      </a:r>
                    </a:p>
                  </a:txBody>
                  <a:tcPr/>
                </a:tc>
                <a:tc>
                  <a:txBody>
                    <a:bodyPr/>
                    <a:lstStyle/>
                    <a:p>
                      <a:pPr algn="ctr"/>
                      <a:r>
                        <a:rPr lang="en-US" sz="3200" dirty="0"/>
                        <a:t>5</a:t>
                      </a:r>
                    </a:p>
                  </a:txBody>
                  <a:tcPr/>
                </a:tc>
                <a:extLst>
                  <a:ext uri="{0D108BD9-81ED-4DB2-BD59-A6C34878D82A}">
                    <a16:rowId xmlns:a16="http://schemas.microsoft.com/office/drawing/2014/main" val="438701822"/>
                  </a:ext>
                </a:extLst>
              </a:tr>
              <a:tr h="960841">
                <a:tc>
                  <a:txBody>
                    <a:bodyPr/>
                    <a:lstStyle/>
                    <a:p>
                      <a:pPr algn="ctr"/>
                      <a:r>
                        <a:rPr lang="en-US" sz="3200" dirty="0"/>
                        <a:t>2</a:t>
                      </a:r>
                    </a:p>
                  </a:txBody>
                  <a:tcPr/>
                </a:tc>
                <a:tc>
                  <a:txBody>
                    <a:bodyPr/>
                    <a:lstStyle/>
                    <a:p>
                      <a:r>
                        <a:rPr lang="en-US" sz="3200" dirty="0"/>
                        <a:t>Introduction and Scope of the Implementation Guide</a:t>
                      </a:r>
                    </a:p>
                  </a:txBody>
                  <a:tcPr/>
                </a:tc>
                <a:tc>
                  <a:txBody>
                    <a:bodyPr/>
                    <a:lstStyle/>
                    <a:p>
                      <a:pPr algn="ctr"/>
                      <a:r>
                        <a:rPr lang="en-US" sz="3200" dirty="0"/>
                        <a:t>8</a:t>
                      </a:r>
                    </a:p>
                  </a:txBody>
                  <a:tcPr/>
                </a:tc>
                <a:extLst>
                  <a:ext uri="{0D108BD9-81ED-4DB2-BD59-A6C34878D82A}">
                    <a16:rowId xmlns:a16="http://schemas.microsoft.com/office/drawing/2014/main" val="2475554342"/>
                  </a:ext>
                </a:extLst>
              </a:tr>
              <a:tr h="577857">
                <a:tc>
                  <a:txBody>
                    <a:bodyPr/>
                    <a:lstStyle/>
                    <a:p>
                      <a:pPr algn="ctr"/>
                      <a:r>
                        <a:rPr lang="en-US" sz="32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Management’s Responsibility</a:t>
                      </a:r>
                    </a:p>
                  </a:txBody>
                  <a:tcPr/>
                </a:tc>
                <a:tc>
                  <a:txBody>
                    <a:bodyPr/>
                    <a:lstStyle/>
                    <a:p>
                      <a:pPr algn="ctr"/>
                      <a:r>
                        <a:rPr lang="en-US" sz="3200" dirty="0"/>
                        <a:t>10</a:t>
                      </a:r>
                    </a:p>
                  </a:txBody>
                  <a:tcPr/>
                </a:tc>
                <a:extLst>
                  <a:ext uri="{0D108BD9-81ED-4DB2-BD59-A6C34878D82A}">
                    <a16:rowId xmlns:a16="http://schemas.microsoft.com/office/drawing/2014/main" val="2916429713"/>
                  </a:ext>
                </a:extLst>
              </a:tr>
              <a:tr h="577857">
                <a:tc>
                  <a:txBody>
                    <a:bodyPr/>
                    <a:lstStyle/>
                    <a:p>
                      <a:pPr algn="ctr"/>
                      <a:r>
                        <a:rPr lang="en-US" sz="32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Auditor’s Responsibility</a:t>
                      </a:r>
                    </a:p>
                  </a:txBody>
                  <a:tcPr/>
                </a:tc>
                <a:tc>
                  <a:txBody>
                    <a:bodyPr/>
                    <a:lstStyle/>
                    <a:p>
                      <a:pPr algn="ctr"/>
                      <a:r>
                        <a:rPr lang="en-US" sz="3200" dirty="0"/>
                        <a:t>11</a:t>
                      </a:r>
                    </a:p>
                  </a:txBody>
                  <a:tcPr/>
                </a:tc>
                <a:extLst>
                  <a:ext uri="{0D108BD9-81ED-4DB2-BD59-A6C34878D82A}">
                    <a16:rowId xmlns:a16="http://schemas.microsoft.com/office/drawing/2014/main" val="2027283966"/>
                  </a:ext>
                </a:extLst>
              </a:tr>
              <a:tr h="577857">
                <a:tc>
                  <a:txBody>
                    <a:bodyPr/>
                    <a:lstStyle/>
                    <a:p>
                      <a:pPr algn="ctr"/>
                      <a:r>
                        <a:rPr lang="en-US" sz="3200"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Applicability</a:t>
                      </a:r>
                    </a:p>
                  </a:txBody>
                  <a:tcPr/>
                </a:tc>
                <a:tc>
                  <a:txBody>
                    <a:bodyPr/>
                    <a:lstStyle/>
                    <a:p>
                      <a:pPr algn="ctr"/>
                      <a:r>
                        <a:rPr lang="en-US" sz="3200" dirty="0"/>
                        <a:t>14</a:t>
                      </a:r>
                    </a:p>
                  </a:txBody>
                  <a:tcPr/>
                </a:tc>
                <a:extLst>
                  <a:ext uri="{0D108BD9-81ED-4DB2-BD59-A6C34878D82A}">
                    <a16:rowId xmlns:a16="http://schemas.microsoft.com/office/drawing/2014/main" val="4146218332"/>
                  </a:ext>
                </a:extLst>
              </a:tr>
              <a:tr h="577857">
                <a:tc>
                  <a:txBody>
                    <a:bodyPr/>
                    <a:lstStyle/>
                    <a:p>
                      <a:pPr algn="ctr"/>
                      <a:r>
                        <a:rPr lang="en-US" sz="3200"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Preservation of Audit Trails</a:t>
                      </a:r>
                    </a:p>
                  </a:txBody>
                  <a:tcPr/>
                </a:tc>
                <a:tc>
                  <a:txBody>
                    <a:bodyPr/>
                    <a:lstStyle/>
                    <a:p>
                      <a:pPr algn="ctr"/>
                      <a:r>
                        <a:rPr lang="en-US" sz="3200" dirty="0"/>
                        <a:t>17</a:t>
                      </a:r>
                    </a:p>
                  </a:txBody>
                  <a:tcPr/>
                </a:tc>
                <a:extLst>
                  <a:ext uri="{0D108BD9-81ED-4DB2-BD59-A6C34878D82A}">
                    <a16:rowId xmlns:a16="http://schemas.microsoft.com/office/drawing/2014/main" val="3504538845"/>
                  </a:ext>
                </a:extLst>
              </a:tr>
              <a:tr h="577857">
                <a:tc>
                  <a:txBody>
                    <a:bodyPr/>
                    <a:lstStyle/>
                    <a:p>
                      <a:pPr algn="ctr"/>
                      <a:r>
                        <a:rPr lang="en-US" sz="3200"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Audit Approach</a:t>
                      </a:r>
                    </a:p>
                  </a:txBody>
                  <a:tcPr/>
                </a:tc>
                <a:tc>
                  <a:txBody>
                    <a:bodyPr/>
                    <a:lstStyle/>
                    <a:p>
                      <a:pPr algn="ctr"/>
                      <a:r>
                        <a:rPr lang="en-US" sz="3200" dirty="0"/>
                        <a:t>18</a:t>
                      </a:r>
                    </a:p>
                  </a:txBody>
                  <a:tcPr/>
                </a:tc>
                <a:extLst>
                  <a:ext uri="{0D108BD9-81ED-4DB2-BD59-A6C34878D82A}">
                    <a16:rowId xmlns:a16="http://schemas.microsoft.com/office/drawing/2014/main" val="2028790635"/>
                  </a:ext>
                </a:extLst>
              </a:tr>
            </a:tbl>
          </a:graphicData>
        </a:graphic>
      </p:graphicFrame>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461778B-67F2-56C0-951C-F2E8679009D1}"/>
              </a:ext>
            </a:extLst>
          </p:cNvPr>
          <p:cNvPicPr>
            <a:picLocks noChangeAspect="1"/>
          </p:cNvPicPr>
          <p:nvPr/>
        </p:nvPicPr>
        <p:blipFill>
          <a:blip r:embed="rId3"/>
          <a:srcRect t="7786" b="7786"/>
          <a:stretch>
            <a:fillRect/>
          </a:stretch>
        </p:blipFill>
        <p:spPr>
          <a:xfrm>
            <a:off x="0" y="0"/>
            <a:ext cx="18288000" cy="10287000"/>
          </a:xfrm>
          <a:prstGeom prst="rect">
            <a:avLst/>
          </a:prstGeom>
        </p:spPr>
      </p:pic>
      <p:sp>
        <p:nvSpPr>
          <p:cNvPr id="6" name="Rectangle 5">
            <a:extLst>
              <a:ext uri="{FF2B5EF4-FFF2-40B4-BE49-F238E27FC236}">
                <a16:creationId xmlns:a16="http://schemas.microsoft.com/office/drawing/2014/main" id="{1A5D6A98-E1BC-909E-4E70-C9D4FF5BFE75}"/>
              </a:ext>
            </a:extLst>
          </p:cNvPr>
          <p:cNvSpPr/>
          <p:nvPr/>
        </p:nvSpPr>
        <p:spPr>
          <a:xfrm>
            <a:off x="2250240" y="355936"/>
            <a:ext cx="13582778" cy="9588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Picture 2"/>
          <p:cNvPicPr>
            <a:picLocks noChangeAspect="1"/>
          </p:cNvPicPr>
          <p:nvPr/>
        </p:nvPicPr>
        <p:blipFill>
          <a:blip r:embed="rId4"/>
          <a:srcRect b="4469"/>
          <a:stretch>
            <a:fillRect/>
          </a:stretch>
        </p:blipFill>
        <p:spPr>
          <a:xfrm>
            <a:off x="3276600" y="2721497"/>
            <a:ext cx="11337218" cy="7222603"/>
          </a:xfrm>
          <a:prstGeom prst="rect">
            <a:avLst/>
          </a:prstGeom>
          <a:solidFill>
            <a:schemeClr val="bg1"/>
          </a:solidFill>
          <a:ln>
            <a:noFill/>
          </a:ln>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527317" y="647700"/>
            <a:ext cx="3559283" cy="3216701"/>
          </a:xfrm>
          <a:prstGeom prst="rect">
            <a:avLst/>
          </a:prstGeom>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666" r="1666"/>
          <a:stretch>
            <a:fillRect/>
          </a:stretch>
        </p:blipFill>
        <p:spPr>
          <a:xfrm>
            <a:off x="0" y="0"/>
            <a:ext cx="18288000" cy="10287000"/>
          </a:xfrm>
          <a:prstGeom prst="rect">
            <a:avLst/>
          </a:prstGeom>
        </p:spPr>
      </p:pic>
      <p:grpSp>
        <p:nvGrpSpPr>
          <p:cNvPr id="3" name="Group 3"/>
          <p:cNvGrpSpPr/>
          <p:nvPr/>
        </p:nvGrpSpPr>
        <p:grpSpPr>
          <a:xfrm>
            <a:off x="3110101" y="4094577"/>
            <a:ext cx="12043374" cy="1543000"/>
            <a:chOff x="0" y="0"/>
            <a:chExt cx="1958368" cy="250907"/>
          </a:xfrm>
        </p:grpSpPr>
        <p:sp>
          <p:nvSpPr>
            <p:cNvPr id="4" name="Freeform 4"/>
            <p:cNvSpPr/>
            <p:nvPr/>
          </p:nvSpPr>
          <p:spPr>
            <a:xfrm>
              <a:off x="0" y="0"/>
              <a:ext cx="1958368" cy="250907"/>
            </a:xfrm>
            <a:custGeom>
              <a:avLst/>
              <a:gdLst/>
              <a:ahLst/>
              <a:cxnLst/>
              <a:rect l="l" t="t" r="r" b="b"/>
              <a:pathLst>
                <a:path w="1958368" h="250907">
                  <a:moveTo>
                    <a:pt x="203200" y="0"/>
                  </a:moveTo>
                  <a:lnTo>
                    <a:pt x="1755168" y="0"/>
                  </a:lnTo>
                  <a:lnTo>
                    <a:pt x="1958368" y="250907"/>
                  </a:lnTo>
                  <a:lnTo>
                    <a:pt x="0" y="250907"/>
                  </a:lnTo>
                  <a:lnTo>
                    <a:pt x="203200" y="0"/>
                  </a:lnTo>
                  <a:close/>
                </a:path>
              </a:pathLst>
            </a:custGeom>
            <a:solidFill>
              <a:srgbClr val="979DAC"/>
            </a:solidFill>
          </p:spPr>
        </p:sp>
        <p:sp>
          <p:nvSpPr>
            <p:cNvPr id="5" name="TextBox 5"/>
            <p:cNvSpPr txBox="1"/>
            <p:nvPr/>
          </p:nvSpPr>
          <p:spPr>
            <a:xfrm>
              <a:off x="127000" y="-38100"/>
              <a:ext cx="5588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10800000">
            <a:off x="2103866" y="4866077"/>
            <a:ext cx="14070498" cy="2314500"/>
            <a:chOff x="0" y="0"/>
            <a:chExt cx="2287998" cy="376360"/>
          </a:xfrm>
        </p:grpSpPr>
        <p:sp>
          <p:nvSpPr>
            <p:cNvPr id="7" name="Freeform 7"/>
            <p:cNvSpPr/>
            <p:nvPr/>
          </p:nvSpPr>
          <p:spPr>
            <a:xfrm>
              <a:off x="0" y="0"/>
              <a:ext cx="2287998" cy="376360"/>
            </a:xfrm>
            <a:custGeom>
              <a:avLst/>
              <a:gdLst/>
              <a:ahLst/>
              <a:cxnLst/>
              <a:rect l="l" t="t" r="r" b="b"/>
              <a:pathLst>
                <a:path w="2287998" h="376360">
                  <a:moveTo>
                    <a:pt x="203200" y="0"/>
                  </a:moveTo>
                  <a:lnTo>
                    <a:pt x="2084798" y="0"/>
                  </a:lnTo>
                  <a:lnTo>
                    <a:pt x="2287998" y="376360"/>
                  </a:lnTo>
                  <a:lnTo>
                    <a:pt x="0" y="376360"/>
                  </a:lnTo>
                  <a:lnTo>
                    <a:pt x="203200" y="0"/>
                  </a:lnTo>
                  <a:close/>
                </a:path>
              </a:pathLst>
            </a:custGeom>
            <a:solidFill>
              <a:srgbClr val="979DAC"/>
            </a:solidFill>
          </p:spPr>
        </p:sp>
        <p:sp>
          <p:nvSpPr>
            <p:cNvPr id="8" name="TextBox 8"/>
            <p:cNvSpPr txBox="1"/>
            <p:nvPr/>
          </p:nvSpPr>
          <p:spPr>
            <a:xfrm>
              <a:off x="127000" y="-38100"/>
              <a:ext cx="558800" cy="6477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 y="4447311"/>
            <a:ext cx="18288000" cy="2380532"/>
          </a:xfrm>
          <a:custGeom>
            <a:avLst/>
            <a:gdLst/>
            <a:ahLst/>
            <a:cxnLst/>
            <a:rect l="l" t="t" r="r" b="b"/>
            <a:pathLst>
              <a:path w="5830175" h="626971">
                <a:moveTo>
                  <a:pt x="0" y="0"/>
                </a:moveTo>
                <a:lnTo>
                  <a:pt x="5830175" y="0"/>
                </a:lnTo>
                <a:lnTo>
                  <a:pt x="5830175" y="626971"/>
                </a:lnTo>
                <a:lnTo>
                  <a:pt x="0" y="626971"/>
                </a:lnTo>
                <a:close/>
              </a:path>
            </a:pathLst>
          </a:custGeom>
          <a:solidFill>
            <a:srgbClr val="023E7D"/>
          </a:solidFill>
        </p:spPr>
      </p:sp>
      <p:sp>
        <p:nvSpPr>
          <p:cNvPr id="11" name="TextBox 11"/>
          <p:cNvSpPr txBox="1"/>
          <p:nvPr/>
        </p:nvSpPr>
        <p:spPr>
          <a:xfrm>
            <a:off x="-1924222" y="4266485"/>
            <a:ext cx="3086100" cy="3266928"/>
          </a:xfrm>
          <a:prstGeom prst="rect">
            <a:avLst/>
          </a:prstGeom>
        </p:spPr>
        <p:txBody>
          <a:bodyPr lIns="50800" tIns="50800" rIns="50800" bIns="50800" rtlCol="0" anchor="ctr"/>
          <a:lstStyle/>
          <a:p>
            <a:pPr algn="ctr">
              <a:lnSpc>
                <a:spcPts val="3499"/>
              </a:lnSpc>
            </a:pPr>
            <a:endParaRPr/>
          </a:p>
        </p:txBody>
      </p:sp>
      <p:grpSp>
        <p:nvGrpSpPr>
          <p:cNvPr id="12" name="Group 12"/>
          <p:cNvGrpSpPr/>
          <p:nvPr/>
        </p:nvGrpSpPr>
        <p:grpSpPr>
          <a:xfrm>
            <a:off x="3393128" y="4088064"/>
            <a:ext cx="11501744" cy="3099026"/>
            <a:chOff x="0" y="0"/>
            <a:chExt cx="2262473" cy="609600"/>
          </a:xfrm>
        </p:grpSpPr>
        <p:sp>
          <p:nvSpPr>
            <p:cNvPr id="13" name="Freeform 13"/>
            <p:cNvSpPr/>
            <p:nvPr/>
          </p:nvSpPr>
          <p:spPr>
            <a:xfrm>
              <a:off x="0" y="0"/>
              <a:ext cx="2262473" cy="609600"/>
            </a:xfrm>
            <a:custGeom>
              <a:avLst/>
              <a:gdLst/>
              <a:ahLst/>
              <a:cxnLst/>
              <a:rect l="l" t="t" r="r" b="b"/>
              <a:pathLst>
                <a:path w="2262473" h="609600">
                  <a:moveTo>
                    <a:pt x="203200" y="0"/>
                  </a:moveTo>
                  <a:lnTo>
                    <a:pt x="2059273" y="0"/>
                  </a:lnTo>
                  <a:lnTo>
                    <a:pt x="2262473" y="609600"/>
                  </a:lnTo>
                  <a:lnTo>
                    <a:pt x="0" y="609600"/>
                  </a:lnTo>
                  <a:lnTo>
                    <a:pt x="203200" y="0"/>
                  </a:lnTo>
                  <a:close/>
                </a:path>
              </a:pathLst>
            </a:custGeom>
            <a:solidFill>
              <a:srgbClr val="DDDCDC"/>
            </a:solidFill>
            <a:ln>
              <a:noFill/>
            </a:ln>
          </p:spPr>
        </p:sp>
        <p:sp>
          <p:nvSpPr>
            <p:cNvPr id="14" name="TextBox 14"/>
            <p:cNvSpPr txBox="1"/>
            <p:nvPr/>
          </p:nvSpPr>
          <p:spPr>
            <a:xfrm>
              <a:off x="127000" y="-38100"/>
              <a:ext cx="558800" cy="6477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5" name="TextBox 15"/>
          <p:cNvSpPr txBox="1"/>
          <p:nvPr/>
        </p:nvSpPr>
        <p:spPr>
          <a:xfrm>
            <a:off x="4670268" y="4558712"/>
            <a:ext cx="8923040" cy="1757681"/>
          </a:xfrm>
          <a:prstGeom prst="rect">
            <a:avLst/>
          </a:prstGeom>
        </p:spPr>
        <p:txBody>
          <a:bodyPr lIns="0" tIns="0" rIns="0" bIns="0" rtlCol="0" anchor="t">
            <a:spAutoFit/>
          </a:bodyPr>
          <a:lstStyle/>
          <a:p>
            <a:pPr algn="ctr">
              <a:lnSpc>
                <a:spcPts val="14419"/>
              </a:lnSpc>
            </a:pPr>
            <a:r>
              <a:rPr lang="en-US" sz="10299">
                <a:solidFill>
                  <a:srgbClr val="023E7D"/>
                </a:solidFill>
                <a:latin typeface="Source Sans Pro Bold"/>
              </a:rPr>
              <a:t>THANK YOU</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8B1BC"/>
        </a:solidFill>
        <a:effectLst/>
      </p:bgPr>
    </p:bg>
    <p:spTree>
      <p:nvGrpSpPr>
        <p:cNvPr id="1" name=""/>
        <p:cNvGrpSpPr/>
        <p:nvPr/>
      </p:nvGrpSpPr>
      <p:grpSpPr>
        <a:xfrm>
          <a:off x="0" y="0"/>
          <a:ext cx="0" cy="0"/>
          <a:chOff x="0" y="0"/>
          <a:chExt cx="0" cy="0"/>
        </a:xfrm>
      </p:grpSpPr>
      <p:sp>
        <p:nvSpPr>
          <p:cNvPr id="3" name="Freeform 3"/>
          <p:cNvSpPr/>
          <p:nvPr/>
        </p:nvSpPr>
        <p:spPr>
          <a:xfrm>
            <a:off x="0" y="1219200"/>
            <a:ext cx="16433800" cy="7848600"/>
          </a:xfrm>
          <a:custGeom>
            <a:avLst/>
            <a:gdLst/>
            <a:ahLst/>
            <a:cxnLst/>
            <a:rect l="l" t="t" r="r" b="b"/>
            <a:pathLst>
              <a:path w="4567401" h="2067121">
                <a:moveTo>
                  <a:pt x="0" y="0"/>
                </a:moveTo>
                <a:lnTo>
                  <a:pt x="4567401" y="0"/>
                </a:lnTo>
                <a:lnTo>
                  <a:pt x="4567401" y="2067121"/>
                </a:lnTo>
                <a:lnTo>
                  <a:pt x="0" y="2067121"/>
                </a:lnTo>
                <a:close/>
              </a:path>
            </a:pathLst>
          </a:custGeom>
          <a:solidFill>
            <a:srgbClr val="DDDCDC"/>
          </a:solidFill>
        </p:spPr>
      </p:sp>
      <p:sp>
        <p:nvSpPr>
          <p:cNvPr id="4" name="TextBox 4"/>
          <p:cNvSpPr txBox="1"/>
          <p:nvPr/>
        </p:nvSpPr>
        <p:spPr>
          <a:xfrm>
            <a:off x="-908050" y="1074539"/>
            <a:ext cx="3086100" cy="3230761"/>
          </a:xfrm>
          <a:prstGeom prst="rect">
            <a:avLst/>
          </a:prstGeom>
        </p:spPr>
        <p:txBody>
          <a:bodyPr lIns="50800" tIns="50800" rIns="50800" bIns="50800" rtlCol="0" anchor="ctr"/>
          <a:lstStyle/>
          <a:p>
            <a:pPr algn="ctr">
              <a:lnSpc>
                <a:spcPts val="2659"/>
              </a:lnSpc>
              <a:spcBef>
                <a:spcPct val="0"/>
              </a:spcBef>
            </a:pPr>
            <a:endParaRPr/>
          </a:p>
        </p:txBody>
      </p:sp>
      <p:sp>
        <p:nvSpPr>
          <p:cNvPr id="6" name="Freeform 6"/>
          <p:cNvSpPr/>
          <p:nvPr/>
        </p:nvSpPr>
        <p:spPr>
          <a:xfrm rot="16200000">
            <a:off x="10308421" y="2307417"/>
            <a:ext cx="10287000" cy="5672163"/>
          </a:xfrm>
          <a:custGeom>
            <a:avLst/>
            <a:gdLst/>
            <a:ahLst/>
            <a:cxnLst/>
            <a:rect l="l" t="t" r="r" b="b"/>
            <a:pathLst>
              <a:path w="1724959" h="1083431">
                <a:moveTo>
                  <a:pt x="203200" y="0"/>
                </a:moveTo>
                <a:lnTo>
                  <a:pt x="1521759" y="0"/>
                </a:lnTo>
                <a:lnTo>
                  <a:pt x="1724959" y="1083431"/>
                </a:lnTo>
                <a:lnTo>
                  <a:pt x="0" y="1083431"/>
                </a:lnTo>
                <a:lnTo>
                  <a:pt x="203200" y="0"/>
                </a:lnTo>
                <a:close/>
              </a:path>
            </a:pathLst>
          </a:custGeom>
          <a:solidFill>
            <a:srgbClr val="0466C8"/>
          </a:solidFill>
        </p:spPr>
      </p:sp>
      <p:sp>
        <p:nvSpPr>
          <p:cNvPr id="7" name="TextBox 7"/>
          <p:cNvSpPr txBox="1"/>
          <p:nvPr/>
        </p:nvSpPr>
        <p:spPr>
          <a:xfrm rot="16200000">
            <a:off x="12653708" y="5932065"/>
            <a:ext cx="3332471" cy="3862638"/>
          </a:xfrm>
          <a:prstGeom prst="rect">
            <a:avLst/>
          </a:prstGeom>
        </p:spPr>
        <p:txBody>
          <a:bodyPr lIns="50800" tIns="50800" rIns="50800" bIns="50800" rtlCol="0" anchor="ctr"/>
          <a:lstStyle/>
          <a:p>
            <a:pPr algn="ctr">
              <a:lnSpc>
                <a:spcPts val="2659"/>
              </a:lnSpc>
              <a:spcBef>
                <a:spcPct val="0"/>
              </a:spcBef>
            </a:pPr>
            <a:endParaRPr/>
          </a:p>
        </p:txBody>
      </p:sp>
      <p:sp>
        <p:nvSpPr>
          <p:cNvPr id="11" name="TextBox 11"/>
          <p:cNvSpPr txBox="1"/>
          <p:nvPr/>
        </p:nvSpPr>
        <p:spPr>
          <a:xfrm>
            <a:off x="974695" y="1535393"/>
            <a:ext cx="6734175" cy="1094740"/>
          </a:xfrm>
          <a:prstGeom prst="rect">
            <a:avLst/>
          </a:prstGeom>
        </p:spPr>
        <p:txBody>
          <a:bodyPr lIns="0" tIns="0" rIns="0" bIns="0" rtlCol="0" anchor="t">
            <a:spAutoFit/>
          </a:bodyPr>
          <a:lstStyle/>
          <a:p>
            <a:pPr>
              <a:lnSpc>
                <a:spcPts val="8959"/>
              </a:lnSpc>
            </a:pPr>
            <a:r>
              <a:rPr lang="en-US" sz="6399" b="1" dirty="0">
                <a:solidFill>
                  <a:srgbClr val="023E7D"/>
                </a:solidFill>
                <a:latin typeface="+mj-lt"/>
              </a:rPr>
              <a:t>INDEX</a:t>
            </a:r>
          </a:p>
        </p:txBody>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216977" y="492107"/>
            <a:ext cx="1623447" cy="639232"/>
          </a:xfrm>
          <a:prstGeom prst="rect">
            <a:avLst/>
          </a:prstGeom>
        </p:spPr>
      </p:pic>
      <p:graphicFrame>
        <p:nvGraphicFramePr>
          <p:cNvPr id="10" name="Table 4">
            <a:extLst>
              <a:ext uri="{FF2B5EF4-FFF2-40B4-BE49-F238E27FC236}">
                <a16:creationId xmlns:a16="http://schemas.microsoft.com/office/drawing/2014/main" id="{2A20AD70-6A1A-7705-D015-2B86D8E898AF}"/>
              </a:ext>
            </a:extLst>
          </p:cNvPr>
          <p:cNvGraphicFramePr>
            <a:graphicFrameLocks/>
          </p:cNvGraphicFramePr>
          <p:nvPr>
            <p:extLst>
              <p:ext uri="{D42A27DB-BD31-4B8C-83A1-F6EECF244321}">
                <p14:modId xmlns:p14="http://schemas.microsoft.com/office/powerpoint/2010/main" val="1238166129"/>
              </p:ext>
            </p:extLst>
          </p:nvPr>
        </p:nvGraphicFramePr>
        <p:xfrm>
          <a:off x="533401" y="2774794"/>
          <a:ext cx="11855223" cy="5492905"/>
        </p:xfrm>
        <a:graphic>
          <a:graphicData uri="http://schemas.openxmlformats.org/drawingml/2006/table">
            <a:tbl>
              <a:tblPr firstRow="1" bandRow="1">
                <a:tableStyleId>{3C2FFA5D-87B4-456A-9821-1D502468CF0F}</a:tableStyleId>
              </a:tblPr>
              <a:tblGrid>
                <a:gridCol w="1747910">
                  <a:extLst>
                    <a:ext uri="{9D8B030D-6E8A-4147-A177-3AD203B41FA5}">
                      <a16:colId xmlns:a16="http://schemas.microsoft.com/office/drawing/2014/main" val="3740931852"/>
                    </a:ext>
                  </a:extLst>
                </a:gridCol>
                <a:gridCol w="6819203">
                  <a:extLst>
                    <a:ext uri="{9D8B030D-6E8A-4147-A177-3AD203B41FA5}">
                      <a16:colId xmlns:a16="http://schemas.microsoft.com/office/drawing/2014/main" val="2292157707"/>
                    </a:ext>
                  </a:extLst>
                </a:gridCol>
                <a:gridCol w="3288110">
                  <a:extLst>
                    <a:ext uri="{9D8B030D-6E8A-4147-A177-3AD203B41FA5}">
                      <a16:colId xmlns:a16="http://schemas.microsoft.com/office/drawing/2014/main" val="3250248042"/>
                    </a:ext>
                  </a:extLst>
                </a:gridCol>
              </a:tblGrid>
              <a:tr h="864921">
                <a:tc>
                  <a:txBody>
                    <a:bodyPr/>
                    <a:lstStyle/>
                    <a:p>
                      <a:pPr algn="ctr"/>
                      <a:r>
                        <a:rPr lang="en-US" sz="2800" dirty="0">
                          <a:solidFill>
                            <a:sysClr val="windowText" lastClr="000000"/>
                          </a:solidFill>
                        </a:rPr>
                        <a:t>S. NO.</a:t>
                      </a:r>
                    </a:p>
                  </a:txBody>
                  <a:tcPr/>
                </a:tc>
                <a:tc>
                  <a:txBody>
                    <a:bodyPr/>
                    <a:lstStyle/>
                    <a:p>
                      <a:pPr algn="ctr"/>
                      <a:r>
                        <a:rPr lang="en-US" sz="2800" dirty="0">
                          <a:solidFill>
                            <a:sysClr val="windowText" lastClr="000000"/>
                          </a:solidFill>
                        </a:rPr>
                        <a:t>CONTENT</a:t>
                      </a:r>
                    </a:p>
                  </a:txBody>
                  <a:tcPr/>
                </a:tc>
                <a:tc>
                  <a:txBody>
                    <a:bodyPr/>
                    <a:lstStyle/>
                    <a:p>
                      <a:pPr algn="ctr"/>
                      <a:r>
                        <a:rPr lang="en-US" sz="2800" dirty="0">
                          <a:solidFill>
                            <a:sysClr val="windowText" lastClr="000000"/>
                          </a:solidFill>
                        </a:rPr>
                        <a:t>SLIDE NO.</a:t>
                      </a:r>
                    </a:p>
                  </a:txBody>
                  <a:tcPr/>
                </a:tc>
                <a:extLst>
                  <a:ext uri="{0D108BD9-81ED-4DB2-BD59-A6C34878D82A}">
                    <a16:rowId xmlns:a16="http://schemas.microsoft.com/office/drawing/2014/main" val="3499087308"/>
                  </a:ext>
                </a:extLst>
              </a:tr>
              <a:tr h="876934">
                <a:tc>
                  <a:txBody>
                    <a:bodyPr/>
                    <a:lstStyle/>
                    <a:p>
                      <a:pPr algn="ctr"/>
                      <a:r>
                        <a:rPr lang="en-US" sz="3200" dirty="0"/>
                        <a:t>8</a:t>
                      </a:r>
                    </a:p>
                  </a:txBody>
                  <a:tcPr/>
                </a:tc>
                <a:tc>
                  <a:txBody>
                    <a:bodyPr/>
                    <a:lstStyle/>
                    <a:p>
                      <a:r>
                        <a:rPr lang="en-US" sz="3200" dirty="0"/>
                        <a:t>Illustrative Wordings for Reporting</a:t>
                      </a:r>
                    </a:p>
                  </a:txBody>
                  <a:tcPr/>
                </a:tc>
                <a:tc>
                  <a:txBody>
                    <a:bodyPr/>
                    <a:lstStyle/>
                    <a:p>
                      <a:pPr algn="ctr"/>
                      <a:r>
                        <a:rPr lang="en-US" sz="3200" dirty="0"/>
                        <a:t>25</a:t>
                      </a:r>
                    </a:p>
                  </a:txBody>
                  <a:tcPr/>
                </a:tc>
                <a:extLst>
                  <a:ext uri="{0D108BD9-81ED-4DB2-BD59-A6C34878D82A}">
                    <a16:rowId xmlns:a16="http://schemas.microsoft.com/office/drawing/2014/main" val="1184488108"/>
                  </a:ext>
                </a:extLst>
              </a:tr>
              <a:tr h="1187390">
                <a:tc>
                  <a:txBody>
                    <a:bodyPr/>
                    <a:lstStyle/>
                    <a:p>
                      <a:pPr algn="ctr"/>
                      <a:r>
                        <a:rPr lang="en-US" sz="3200" dirty="0"/>
                        <a:t>9</a:t>
                      </a:r>
                    </a:p>
                  </a:txBody>
                  <a:tcPr/>
                </a:tc>
                <a:tc>
                  <a:txBody>
                    <a:bodyPr/>
                    <a:lstStyle/>
                    <a:p>
                      <a:r>
                        <a:rPr lang="en-US" sz="3200" dirty="0"/>
                        <a:t>Special Consideration in case of Fraud Scenarios</a:t>
                      </a:r>
                    </a:p>
                  </a:txBody>
                  <a:tcPr/>
                </a:tc>
                <a:tc>
                  <a:txBody>
                    <a:bodyPr/>
                    <a:lstStyle/>
                    <a:p>
                      <a:pPr algn="ctr"/>
                      <a:r>
                        <a:rPr lang="en-US" sz="3200" dirty="0"/>
                        <a:t>31</a:t>
                      </a:r>
                    </a:p>
                  </a:txBody>
                  <a:tcPr/>
                </a:tc>
                <a:extLst>
                  <a:ext uri="{0D108BD9-81ED-4DB2-BD59-A6C34878D82A}">
                    <a16:rowId xmlns:a16="http://schemas.microsoft.com/office/drawing/2014/main" val="4005807627"/>
                  </a:ext>
                </a:extLst>
              </a:tr>
              <a:tr h="809792">
                <a:tc>
                  <a:txBody>
                    <a:bodyPr/>
                    <a:lstStyle/>
                    <a:p>
                      <a:pPr algn="ctr"/>
                      <a:r>
                        <a:rPr lang="en-US" sz="3200" dirty="0"/>
                        <a:t>10</a:t>
                      </a:r>
                    </a:p>
                  </a:txBody>
                  <a:tcPr/>
                </a:tc>
                <a:tc>
                  <a:txBody>
                    <a:bodyPr/>
                    <a:lstStyle/>
                    <a:p>
                      <a:r>
                        <a:rPr lang="en-US" sz="3200" dirty="0"/>
                        <a:t>Audit Trail</a:t>
                      </a:r>
                    </a:p>
                  </a:txBody>
                  <a:tcPr/>
                </a:tc>
                <a:tc>
                  <a:txBody>
                    <a:bodyPr/>
                    <a:lstStyle/>
                    <a:p>
                      <a:pPr algn="ctr"/>
                      <a:r>
                        <a:rPr lang="en-US" sz="3200" dirty="0"/>
                        <a:t>32</a:t>
                      </a:r>
                    </a:p>
                  </a:txBody>
                  <a:tcPr/>
                </a:tc>
                <a:extLst>
                  <a:ext uri="{0D108BD9-81ED-4DB2-BD59-A6C34878D82A}">
                    <a16:rowId xmlns:a16="http://schemas.microsoft.com/office/drawing/2014/main" val="535034587"/>
                  </a:ext>
                </a:extLst>
              </a:tr>
              <a:tr h="876934">
                <a:tc>
                  <a:txBody>
                    <a:bodyPr/>
                    <a:lstStyle/>
                    <a:p>
                      <a:pPr algn="ctr"/>
                      <a:r>
                        <a:rPr lang="en-US" sz="3200" dirty="0"/>
                        <a:t>11</a:t>
                      </a:r>
                    </a:p>
                  </a:txBody>
                  <a:tcPr/>
                </a:tc>
                <a:tc>
                  <a:txBody>
                    <a:bodyPr/>
                    <a:lstStyle/>
                    <a:p>
                      <a:r>
                        <a:rPr lang="en-US" sz="3200" dirty="0"/>
                        <a:t>Obtaining Written Representations</a:t>
                      </a:r>
                    </a:p>
                  </a:txBody>
                  <a:tcPr/>
                </a:tc>
                <a:tc>
                  <a:txBody>
                    <a:bodyPr/>
                    <a:lstStyle/>
                    <a:p>
                      <a:pPr algn="ctr"/>
                      <a:r>
                        <a:rPr lang="en-US" sz="3200" dirty="0"/>
                        <a:t>34</a:t>
                      </a:r>
                    </a:p>
                  </a:txBody>
                  <a:tcPr/>
                </a:tc>
                <a:extLst>
                  <a:ext uri="{0D108BD9-81ED-4DB2-BD59-A6C34878D82A}">
                    <a16:rowId xmlns:a16="http://schemas.microsoft.com/office/drawing/2014/main" val="2470868741"/>
                  </a:ext>
                </a:extLst>
              </a:tr>
              <a:tr h="876934">
                <a:tc>
                  <a:txBody>
                    <a:bodyPr/>
                    <a:lstStyle/>
                    <a:p>
                      <a:pPr algn="ctr"/>
                      <a:r>
                        <a:rPr lang="en-US" sz="3200" dirty="0"/>
                        <a:t>12</a:t>
                      </a:r>
                    </a:p>
                  </a:txBody>
                  <a:tcPr/>
                </a:tc>
                <a:tc>
                  <a:txBody>
                    <a:bodyPr/>
                    <a:lstStyle/>
                    <a:p>
                      <a:r>
                        <a:rPr lang="en-US" sz="3200" dirty="0"/>
                        <a:t>Audit Documentation</a:t>
                      </a:r>
                    </a:p>
                  </a:txBody>
                  <a:tcPr/>
                </a:tc>
                <a:tc>
                  <a:txBody>
                    <a:bodyPr/>
                    <a:lstStyle/>
                    <a:p>
                      <a:pPr algn="ctr"/>
                      <a:r>
                        <a:rPr lang="en-US" sz="3200" dirty="0"/>
                        <a:t>36</a:t>
                      </a:r>
                    </a:p>
                  </a:txBody>
                  <a:tcPr/>
                </a:tc>
                <a:extLst>
                  <a:ext uri="{0D108BD9-81ED-4DB2-BD59-A6C34878D82A}">
                    <a16:rowId xmlns:a16="http://schemas.microsoft.com/office/drawing/2014/main" val="1265919401"/>
                  </a:ext>
                </a:extLst>
              </a:tr>
            </a:tbl>
          </a:graphicData>
        </a:graphic>
      </p:graphicFrame>
    </p:spTree>
    <p:custDataLst>
      <p:tags r:id="rId1"/>
    </p:custDataLst>
    <p:extLst>
      <p:ext uri="{BB962C8B-B14F-4D97-AF65-F5344CB8AC3E}">
        <p14:creationId xmlns:p14="http://schemas.microsoft.com/office/powerpoint/2010/main" val="147616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562986" y="2019300"/>
            <a:ext cx="16886814" cy="73914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562986" y="284282"/>
            <a:ext cx="15362814" cy="1066126"/>
          </a:xfrm>
          <a:prstGeom prst="rect">
            <a:avLst/>
          </a:prstGeom>
        </p:spPr>
        <p:txBody>
          <a:bodyPr wrap="square" lIns="0" tIns="0" rIns="0" bIns="0" rtlCol="0" anchor="t">
            <a:spAutoFit/>
          </a:bodyPr>
          <a:lstStyle/>
          <a:p>
            <a:pPr>
              <a:lnSpc>
                <a:spcPts val="8959"/>
              </a:lnSpc>
            </a:pPr>
            <a:r>
              <a:rPr lang="en-US" sz="6000" dirty="0">
                <a:solidFill>
                  <a:srgbClr val="FFFFFF"/>
                </a:solidFill>
                <a:latin typeface="Source Sans Pro Bold"/>
              </a:rPr>
              <a:t>1)Introduction to Audit Trail</a:t>
            </a:r>
          </a:p>
        </p:txBody>
      </p:sp>
      <p:sp>
        <p:nvSpPr>
          <p:cNvPr id="22" name="TextBox 22"/>
          <p:cNvSpPr txBox="1"/>
          <p:nvPr/>
        </p:nvSpPr>
        <p:spPr>
          <a:xfrm>
            <a:off x="1169872" y="2007704"/>
            <a:ext cx="15994637" cy="9116470"/>
          </a:xfrm>
          <a:prstGeom prst="rect">
            <a:avLst/>
          </a:prstGeom>
        </p:spPr>
        <p:txBody>
          <a:bodyPr wrap="square" lIns="0" tIns="0" rIns="0" bIns="0" rtlCol="0" anchor="t">
            <a:spAutoFit/>
          </a:bodyPr>
          <a:lstStyle/>
          <a:p>
            <a:pPr algn="l"/>
            <a:endParaRPr lang="en-US" sz="3000" b="0" i="0" u="none" strike="noStrike" baseline="0" dirty="0">
              <a:latin typeface="+mj-lt"/>
            </a:endParaRPr>
          </a:p>
          <a:p>
            <a:pPr algn="l"/>
            <a:r>
              <a:rPr lang="en-US" sz="4000" b="0" i="1" u="none" strike="noStrike" baseline="0" dirty="0">
                <a:latin typeface="+mj-lt"/>
              </a:rPr>
              <a:t>“Whether the company, in respect of financial years commencing on or after the 1st April 2023, has used such accounting software for maintaining its books of account which has a feature of </a:t>
            </a:r>
            <a:r>
              <a:rPr lang="en-US" sz="4000" b="1" i="1" u="none" strike="noStrike" baseline="0" dirty="0">
                <a:latin typeface="+mj-lt"/>
              </a:rPr>
              <a:t>recording audit trail (edit log)</a:t>
            </a:r>
            <a:r>
              <a:rPr lang="en-US" sz="4000" b="0" i="1" u="none" strike="noStrike" baseline="0" dirty="0">
                <a:latin typeface="+mj-lt"/>
              </a:rPr>
              <a:t> facility and the same has been </a:t>
            </a:r>
            <a:r>
              <a:rPr lang="en-US" sz="4000" b="1" i="1" u="none" strike="noStrike" baseline="0" dirty="0">
                <a:latin typeface="+mj-lt"/>
              </a:rPr>
              <a:t>operated throughout the year for all transactions </a:t>
            </a:r>
            <a:r>
              <a:rPr lang="en-US" sz="4000" b="0" i="1" u="none" strike="noStrike" baseline="0" dirty="0">
                <a:latin typeface="+mj-lt"/>
              </a:rPr>
              <a:t>recorded in the software and the </a:t>
            </a:r>
            <a:r>
              <a:rPr lang="en-US" sz="4000" b="1" i="1" u="none" strike="noStrike" baseline="0" dirty="0">
                <a:latin typeface="+mj-lt"/>
              </a:rPr>
              <a:t>audit trail feature has not been tampered </a:t>
            </a:r>
            <a:r>
              <a:rPr lang="en-US" sz="4000" b="0" i="1" u="none" strike="noStrike" baseline="0" dirty="0">
                <a:latin typeface="+mj-lt"/>
              </a:rPr>
              <a:t>with and the audit trail has been </a:t>
            </a:r>
            <a:r>
              <a:rPr lang="en-US" sz="4000" b="1" i="1" u="none" strike="noStrike" baseline="0" dirty="0">
                <a:latin typeface="+mj-lt"/>
              </a:rPr>
              <a:t>preserved</a:t>
            </a:r>
            <a:r>
              <a:rPr lang="en-US" sz="4000" b="0" i="1" u="none" strike="noStrike" baseline="0" dirty="0">
                <a:latin typeface="+mj-lt"/>
              </a:rPr>
              <a:t> by the company as per the statutory requirements for record retention.”</a:t>
            </a:r>
          </a:p>
          <a:p>
            <a:endParaRPr lang="en-US" sz="2000" dirty="0">
              <a:latin typeface="+mj-lt"/>
            </a:endParaRPr>
          </a:p>
          <a:p>
            <a:endParaRPr lang="en-US" sz="2000" dirty="0">
              <a:latin typeface="+mj-lt"/>
            </a:endParaRPr>
          </a:p>
          <a:p>
            <a:endParaRPr lang="en-US" sz="2500" dirty="0">
              <a:latin typeface="+mj-lt"/>
            </a:endParaRPr>
          </a:p>
          <a:p>
            <a:r>
              <a:rPr lang="en-US" sz="2500" dirty="0">
                <a:latin typeface="+mj-lt"/>
              </a:rPr>
              <a:t>**This requirement for companies was initially made applicable for financial year commencing on or after April 1, 2021. However, its applicability has been deferred two times and this requirement is finally applicable from April 1, 2023.</a:t>
            </a:r>
          </a:p>
          <a:p>
            <a:pPr algn="l"/>
            <a:endParaRPr lang="en-US" sz="3000" dirty="0">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mj-lt"/>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2" y="1714500"/>
            <a:ext cx="16886814" cy="73914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578226" y="329246"/>
            <a:ext cx="19233774" cy="1066126"/>
          </a:xfrm>
          <a:prstGeom prst="rect">
            <a:avLst/>
          </a:prstGeom>
        </p:spPr>
        <p:txBody>
          <a:bodyPr wrap="square" lIns="0" tIns="0" rIns="0" bIns="0" rtlCol="0" anchor="t">
            <a:spAutoFit/>
          </a:bodyPr>
          <a:lstStyle/>
          <a:p>
            <a:pPr>
              <a:lnSpc>
                <a:spcPts val="8959"/>
              </a:lnSpc>
            </a:pPr>
            <a:r>
              <a:rPr lang="en-US" sz="5400" dirty="0">
                <a:solidFill>
                  <a:srgbClr val="FFFFFF"/>
                </a:solidFill>
                <a:latin typeface="Source Sans Pro Bold"/>
              </a:rPr>
              <a:t>2)Introduction and Scope of the  Implementation Guide </a:t>
            </a:r>
          </a:p>
        </p:txBody>
      </p:sp>
      <p:sp>
        <p:nvSpPr>
          <p:cNvPr id="22" name="TextBox 22"/>
          <p:cNvSpPr txBox="1"/>
          <p:nvPr/>
        </p:nvSpPr>
        <p:spPr>
          <a:xfrm>
            <a:off x="932984" y="2030076"/>
            <a:ext cx="15994637" cy="6951903"/>
          </a:xfrm>
          <a:prstGeom prst="rect">
            <a:avLst/>
          </a:prstGeom>
        </p:spPr>
        <p:txBody>
          <a:bodyPr wrap="square" lIns="0" tIns="0" rIns="0" bIns="0" rtlCol="0" anchor="t">
            <a:spAutoFit/>
          </a:bodyPr>
          <a:lstStyle/>
          <a:p>
            <a:pPr marL="457200" indent="-457200" algn="just">
              <a:lnSpc>
                <a:spcPts val="4200"/>
              </a:lnSpc>
              <a:buFont typeface="Wingdings" panose="05000000000000000000" pitchFamily="2" charset="2"/>
              <a:buChar char="Ø"/>
            </a:pPr>
            <a:r>
              <a:rPr lang="en-US" sz="4000" dirty="0"/>
              <a:t>The purpose of this Implementation Guide is to </a:t>
            </a:r>
            <a:r>
              <a:rPr lang="en-US" sz="4000" b="1" dirty="0"/>
              <a:t>enable the auditors </a:t>
            </a:r>
            <a:r>
              <a:rPr lang="en-US" sz="4000" dirty="0"/>
              <a:t>to comply with the reporting requirements </a:t>
            </a:r>
          </a:p>
          <a:p>
            <a:pPr marL="457200" indent="-457200" algn="just">
              <a:lnSpc>
                <a:spcPts val="4200"/>
              </a:lnSpc>
              <a:buFont typeface="Wingdings" panose="05000000000000000000" pitchFamily="2" charset="2"/>
              <a:buChar char="Ø"/>
            </a:pPr>
            <a:endParaRPr lang="en-US" sz="4000" dirty="0"/>
          </a:p>
          <a:p>
            <a:pPr marL="457200" indent="-457200" algn="just">
              <a:lnSpc>
                <a:spcPts val="4200"/>
              </a:lnSpc>
              <a:buFont typeface="Wingdings" panose="05000000000000000000" pitchFamily="2" charset="2"/>
              <a:buChar char="Ø"/>
            </a:pPr>
            <a:r>
              <a:rPr lang="en-US" sz="4000" dirty="0"/>
              <a:t>This Implementation Guide provides the </a:t>
            </a:r>
            <a:r>
              <a:rPr lang="en-US" sz="4000" b="1" dirty="0"/>
              <a:t>principle-based guidance </a:t>
            </a:r>
            <a:r>
              <a:rPr lang="en-US" sz="4000" dirty="0"/>
              <a:t>for reporting under the aforesaid Audit Rules </a:t>
            </a:r>
          </a:p>
          <a:p>
            <a:pPr marL="457200" indent="-457200" algn="just">
              <a:lnSpc>
                <a:spcPts val="4200"/>
              </a:lnSpc>
              <a:buFont typeface="Wingdings" panose="05000000000000000000" pitchFamily="2" charset="2"/>
              <a:buChar char="Ø"/>
            </a:pPr>
            <a:endParaRPr lang="en-US" sz="4000" dirty="0"/>
          </a:p>
          <a:p>
            <a:pPr marL="457200" indent="-457200" algn="just">
              <a:lnSpc>
                <a:spcPts val="4200"/>
              </a:lnSpc>
              <a:buFont typeface="Wingdings" panose="05000000000000000000" pitchFamily="2" charset="2"/>
              <a:buChar char="Ø"/>
            </a:pPr>
            <a:r>
              <a:rPr lang="en-US" sz="4000" dirty="0"/>
              <a:t>Auditors are expected to exercise their </a:t>
            </a:r>
            <a:r>
              <a:rPr lang="en-US" sz="4000" b="1" dirty="0"/>
              <a:t>professional judgement </a:t>
            </a:r>
            <a:r>
              <a:rPr lang="en-US" sz="4000" dirty="0"/>
              <a:t>while reporting on such matters.</a:t>
            </a:r>
          </a:p>
          <a:p>
            <a:pPr algn="just">
              <a:lnSpc>
                <a:spcPts val="4200"/>
              </a:lnSpc>
            </a:pPr>
            <a:endParaRPr lang="en-US" sz="4000" dirty="0"/>
          </a:p>
          <a:p>
            <a:pPr marL="457200" indent="-457200" algn="just">
              <a:lnSpc>
                <a:spcPts val="4200"/>
              </a:lnSpc>
              <a:buFont typeface="Wingdings" panose="05000000000000000000" pitchFamily="2" charset="2"/>
              <a:buChar char="Ø"/>
            </a:pPr>
            <a:r>
              <a:rPr lang="en-US" sz="4000" dirty="0"/>
              <a:t>Implementation Guide has been developed to provide detailed guidance for the auditors to enable compliance</a:t>
            </a:r>
          </a:p>
          <a:p>
            <a:pPr algn="just">
              <a:lnSpc>
                <a:spcPts val="4200"/>
              </a:lnSpc>
            </a:pPr>
            <a:endParaRPr lang="en-US" sz="4000" dirty="0"/>
          </a:p>
          <a:p>
            <a:pPr algn="just">
              <a:lnSpc>
                <a:spcPts val="4200"/>
              </a:lnSpc>
            </a:pPr>
            <a:r>
              <a:rPr lang="en-US" sz="2500" dirty="0"/>
              <a:t>**Globally no similar reporting obligations exists for auditors.</a:t>
            </a:r>
          </a:p>
        </p:txBody>
      </p:sp>
    </p:spTree>
    <p:custDataLst>
      <p:tags r:id="rId1"/>
    </p:custDataLst>
    <p:extLst>
      <p:ext uri="{BB962C8B-B14F-4D97-AF65-F5344CB8AC3E}">
        <p14:creationId xmlns:p14="http://schemas.microsoft.com/office/powerpoint/2010/main" val="3304839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2" y="1714500"/>
            <a:ext cx="16886814" cy="79248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sp>
        <p:sp>
          <p:nvSpPr>
            <p:cNvPr id="4" name="TextBox 4"/>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TextBox 20"/>
          <p:cNvSpPr txBox="1"/>
          <p:nvPr/>
        </p:nvSpPr>
        <p:spPr>
          <a:xfrm>
            <a:off x="578226" y="329246"/>
            <a:ext cx="19233774" cy="1066126"/>
          </a:xfrm>
          <a:prstGeom prst="rect">
            <a:avLst/>
          </a:prstGeom>
        </p:spPr>
        <p:txBody>
          <a:bodyPr wrap="square" lIns="0" tIns="0" rIns="0" bIns="0" rtlCol="0" anchor="t">
            <a:spAutoFit/>
          </a:bodyPr>
          <a:lstStyle/>
          <a:p>
            <a:pPr marL="0" marR="0" lvl="0" indent="0" algn="l" defTabSz="914400" rtl="0" eaLnBrk="1" fontAlgn="auto" latinLnBrk="0" hangingPunct="1">
              <a:lnSpc>
                <a:spcPts val="8959"/>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Source Sans Pro Bold"/>
                <a:ea typeface="+mn-ea"/>
                <a:cs typeface="+mn-cs"/>
              </a:rPr>
              <a:t>Few Questions to </a:t>
            </a:r>
            <a:r>
              <a:rPr lang="en-US" sz="5400" dirty="0">
                <a:solidFill>
                  <a:srgbClr val="FFFFFF"/>
                </a:solidFill>
                <a:latin typeface="Source Sans Pro Bold"/>
              </a:rPr>
              <a:t>address </a:t>
            </a:r>
            <a:r>
              <a:rPr kumimoji="0" lang="en-US" sz="5400" b="0" i="0" u="none" strike="noStrike" kern="1200" cap="none" spc="0" normalizeH="0" baseline="0" noProof="0" dirty="0">
                <a:ln>
                  <a:noFill/>
                </a:ln>
                <a:solidFill>
                  <a:srgbClr val="FFFFFF"/>
                </a:solidFill>
                <a:effectLst/>
                <a:uLnTx/>
                <a:uFillTx/>
                <a:latin typeface="Source Sans Pro Bold"/>
                <a:ea typeface="+mn-ea"/>
                <a:cs typeface="+mn-cs"/>
              </a:rPr>
              <a:t> </a:t>
            </a:r>
          </a:p>
        </p:txBody>
      </p:sp>
      <p:sp>
        <p:nvSpPr>
          <p:cNvPr id="22" name="TextBox 22"/>
          <p:cNvSpPr txBox="1"/>
          <p:nvPr/>
        </p:nvSpPr>
        <p:spPr>
          <a:xfrm>
            <a:off x="990766" y="1829496"/>
            <a:ext cx="16596642" cy="7002686"/>
          </a:xfrm>
          <a:prstGeom prst="rect">
            <a:avLst/>
          </a:prstGeom>
        </p:spPr>
        <p:txBody>
          <a:bodyPr wrap="square" lIns="0" tIns="0" rIns="0" bIns="0" rtlCol="0" anchor="t">
            <a:spAutoFit/>
          </a:bodyPr>
          <a:lstStyle/>
          <a:p>
            <a:pPr marL="457200" marR="0" lvl="0" indent="-457200" algn="just" defTabSz="914400" rtl="0" eaLnBrk="1" fontAlgn="auto" latinLnBrk="0" hangingPunct="1">
              <a:lnSpc>
                <a:spcPts val="4200"/>
              </a:lnSpc>
              <a:spcBef>
                <a:spcPts val="0"/>
              </a:spcBef>
              <a:spcAft>
                <a:spcPts val="0"/>
              </a:spcAft>
              <a:buClrTx/>
              <a:buSzTx/>
              <a:buFont typeface="Wingdings" panose="05000000000000000000" pitchFamily="2" charset="2"/>
              <a:buChar char="Ø"/>
              <a:tabLst/>
              <a:defRPr/>
            </a:pPr>
            <a:r>
              <a:rPr lang="en-US" sz="4000" b="0" i="0" dirty="0">
                <a:solidFill>
                  <a:srgbClr val="3A3A3A"/>
                </a:solidFill>
                <a:effectLst/>
                <a:latin typeface="+mj-lt"/>
              </a:rPr>
              <a:t>Difference in financial years for accounting (FY 2023-24) and auditing (FY 2022-23)</a:t>
            </a:r>
          </a:p>
          <a:p>
            <a:pPr marL="457200" marR="0" lvl="0" indent="-457200" algn="just" defTabSz="914400" rtl="0" eaLnBrk="1" fontAlgn="auto" latinLnBrk="0" hangingPunct="1">
              <a:lnSpc>
                <a:spcPts val="4200"/>
              </a:lnSpc>
              <a:spcBef>
                <a:spcPts val="0"/>
              </a:spcBef>
              <a:spcAft>
                <a:spcPts val="0"/>
              </a:spcAft>
              <a:buClrTx/>
              <a:buSzTx/>
              <a:buFont typeface="Wingdings" panose="05000000000000000000" pitchFamily="2" charset="2"/>
              <a:buChar char="Ø"/>
              <a:tabLst/>
              <a:defRPr/>
            </a:pPr>
            <a:endParaRPr kumimoji="0" lang="en-US" sz="4000" u="none" strike="noStrike" kern="1200" cap="none" spc="0" normalizeH="0" baseline="0" noProof="0" dirty="0">
              <a:ln>
                <a:noFill/>
              </a:ln>
              <a:solidFill>
                <a:srgbClr val="3A3A3A"/>
              </a:solidFill>
              <a:uLnTx/>
              <a:uFillTx/>
              <a:latin typeface="+mj-lt"/>
              <a:ea typeface="+mn-ea"/>
              <a:cs typeface="+mn-cs"/>
            </a:endParaRPr>
          </a:p>
          <a:p>
            <a:pPr marL="457200" marR="0" lvl="0" indent="-457200" algn="just" defTabSz="914400" rtl="0" eaLnBrk="1" fontAlgn="auto" latinLnBrk="0" hangingPunct="1">
              <a:lnSpc>
                <a:spcPts val="4200"/>
              </a:lnSpc>
              <a:spcBef>
                <a:spcPts val="0"/>
              </a:spcBef>
              <a:spcAft>
                <a:spcPts val="0"/>
              </a:spcAft>
              <a:buClrTx/>
              <a:buSzTx/>
              <a:buFont typeface="Wingdings" panose="05000000000000000000" pitchFamily="2" charset="2"/>
              <a:buChar char="Ø"/>
              <a:tabLst/>
              <a:defRPr/>
            </a:pPr>
            <a:r>
              <a:rPr lang="en-US" sz="4000" b="0" i="0" dirty="0">
                <a:solidFill>
                  <a:srgbClr val="3A3A3A"/>
                </a:solidFill>
                <a:effectLst/>
                <a:latin typeface="+mj-lt"/>
              </a:rPr>
              <a:t>Whether appropriateness of audit trail needs to be assessed retrospectively</a:t>
            </a:r>
          </a:p>
          <a:p>
            <a:pPr marL="457200" marR="0" lvl="0" indent="-457200" algn="just" defTabSz="914400" rtl="0" eaLnBrk="1" fontAlgn="auto" latinLnBrk="0" hangingPunct="1">
              <a:lnSpc>
                <a:spcPts val="4200"/>
              </a:lnSpc>
              <a:spcBef>
                <a:spcPts val="0"/>
              </a:spcBef>
              <a:spcAft>
                <a:spcPts val="0"/>
              </a:spcAft>
              <a:buClrTx/>
              <a:buSzTx/>
              <a:buFont typeface="Wingdings" panose="05000000000000000000" pitchFamily="2" charset="2"/>
              <a:buChar char="Ø"/>
              <a:tabLst/>
              <a:defRPr/>
            </a:pPr>
            <a:endParaRPr kumimoji="0" lang="en-US" sz="4000" u="none" strike="noStrike" kern="1200" cap="none" spc="0" normalizeH="0" baseline="0" noProof="0" dirty="0">
              <a:ln>
                <a:noFill/>
              </a:ln>
              <a:solidFill>
                <a:srgbClr val="3A3A3A"/>
              </a:solidFill>
              <a:uLnTx/>
              <a:uFillTx/>
              <a:latin typeface="+mj-lt"/>
              <a:ea typeface="+mn-ea"/>
              <a:cs typeface="+mn-cs"/>
            </a:endParaRPr>
          </a:p>
          <a:p>
            <a:pPr marL="457200" marR="0" lvl="0" indent="-457200" algn="just" defTabSz="914400" rtl="0" eaLnBrk="1" fontAlgn="auto" latinLnBrk="0" hangingPunct="1">
              <a:lnSpc>
                <a:spcPts val="4200"/>
              </a:lnSpc>
              <a:spcBef>
                <a:spcPts val="0"/>
              </a:spcBef>
              <a:spcAft>
                <a:spcPts val="0"/>
              </a:spcAft>
              <a:buClrTx/>
              <a:buSzTx/>
              <a:buFont typeface="Wingdings" panose="05000000000000000000" pitchFamily="2" charset="2"/>
              <a:buChar char="Ø"/>
              <a:tabLst/>
              <a:defRPr/>
            </a:pPr>
            <a:r>
              <a:rPr lang="en-US" sz="4000" b="0" i="0" dirty="0">
                <a:solidFill>
                  <a:srgbClr val="3A3A3A"/>
                </a:solidFill>
                <a:effectLst/>
                <a:latin typeface="+mj-lt"/>
              </a:rPr>
              <a:t>Accounting Software – one for books of accounts and another for financial statements</a:t>
            </a:r>
          </a:p>
          <a:p>
            <a:pPr marL="457200" marR="0" lvl="0" indent="-457200" algn="just" defTabSz="914400" rtl="0" eaLnBrk="1" fontAlgn="auto" latinLnBrk="0" hangingPunct="1">
              <a:lnSpc>
                <a:spcPts val="4200"/>
              </a:lnSpc>
              <a:spcBef>
                <a:spcPts val="0"/>
              </a:spcBef>
              <a:spcAft>
                <a:spcPts val="0"/>
              </a:spcAft>
              <a:buClrTx/>
              <a:buSzTx/>
              <a:buFont typeface="Wingdings" panose="05000000000000000000" pitchFamily="2" charset="2"/>
              <a:buChar char="Ø"/>
              <a:tabLst/>
              <a:defRPr/>
            </a:pPr>
            <a:endParaRPr kumimoji="0" lang="en-US" sz="4000" u="none" strike="noStrike" kern="1200" cap="none" spc="0" normalizeH="0" baseline="0" noProof="0" dirty="0">
              <a:ln>
                <a:noFill/>
              </a:ln>
              <a:solidFill>
                <a:srgbClr val="3A3A3A"/>
              </a:solidFill>
              <a:uLnTx/>
              <a:uFillTx/>
              <a:latin typeface="+mj-lt"/>
              <a:ea typeface="+mn-ea"/>
              <a:cs typeface="+mn-cs"/>
            </a:endParaRPr>
          </a:p>
          <a:p>
            <a:pPr marL="457200" marR="0" lvl="0" indent="-457200" algn="just" defTabSz="914400" rtl="0" eaLnBrk="1" fontAlgn="auto" latinLnBrk="0" hangingPunct="1">
              <a:lnSpc>
                <a:spcPts val="4200"/>
              </a:lnSpc>
              <a:spcBef>
                <a:spcPts val="0"/>
              </a:spcBef>
              <a:spcAft>
                <a:spcPts val="0"/>
              </a:spcAft>
              <a:buClrTx/>
              <a:buSzTx/>
              <a:buFont typeface="Wingdings" panose="05000000000000000000" pitchFamily="2" charset="2"/>
              <a:buChar char="Ø"/>
              <a:tabLst/>
              <a:defRPr/>
            </a:pPr>
            <a:r>
              <a:rPr lang="en-US" sz="4000" b="0" i="0" dirty="0">
                <a:solidFill>
                  <a:srgbClr val="3A3A3A"/>
                </a:solidFill>
                <a:effectLst/>
                <a:latin typeface="+mj-lt"/>
              </a:rPr>
              <a:t>Risk assessment in IT environment</a:t>
            </a:r>
          </a:p>
          <a:p>
            <a:pPr marL="457200" marR="0" lvl="0" indent="-457200" algn="just" defTabSz="914400" rtl="0" eaLnBrk="1" fontAlgn="auto" latinLnBrk="0" hangingPunct="1">
              <a:lnSpc>
                <a:spcPts val="4200"/>
              </a:lnSpc>
              <a:spcBef>
                <a:spcPts val="0"/>
              </a:spcBef>
              <a:spcAft>
                <a:spcPts val="0"/>
              </a:spcAft>
              <a:buClrTx/>
              <a:buSzTx/>
              <a:buFont typeface="Wingdings" panose="05000000000000000000" pitchFamily="2" charset="2"/>
              <a:buChar char="Ø"/>
              <a:tabLst/>
              <a:defRPr/>
            </a:pPr>
            <a:endParaRPr lang="en-US" sz="4000" b="0" i="0" dirty="0">
              <a:solidFill>
                <a:srgbClr val="3A3A3A"/>
              </a:solidFill>
              <a:effectLst/>
              <a:latin typeface="+mj-lt"/>
            </a:endParaRPr>
          </a:p>
          <a:p>
            <a:pPr marL="457200" marR="0" lvl="0" indent="-457200" algn="just" defTabSz="914400" rtl="0" eaLnBrk="1" fontAlgn="auto" latinLnBrk="0" hangingPunct="1">
              <a:lnSpc>
                <a:spcPts val="4200"/>
              </a:lnSpc>
              <a:spcBef>
                <a:spcPts val="0"/>
              </a:spcBef>
              <a:spcAft>
                <a:spcPts val="0"/>
              </a:spcAft>
              <a:buClrTx/>
              <a:buSzTx/>
              <a:buFont typeface="Wingdings" panose="05000000000000000000" pitchFamily="2" charset="2"/>
              <a:buChar char="Ø"/>
              <a:tabLst/>
              <a:defRPr/>
            </a:pPr>
            <a:r>
              <a:rPr kumimoji="0" lang="en-US" sz="4000" u="none" strike="noStrike" kern="1200" cap="none" spc="0" normalizeH="0" baseline="0" noProof="0" dirty="0" err="1">
                <a:ln>
                  <a:noFill/>
                </a:ln>
                <a:solidFill>
                  <a:srgbClr val="3A3A3A"/>
                </a:solidFill>
                <a:uLnTx/>
                <a:uFillTx/>
                <a:latin typeface="+mj-lt"/>
                <a:ea typeface="+mn-ea"/>
                <a:cs typeface="+mn-cs"/>
              </a:rPr>
              <a:t>IFCoFR</a:t>
            </a:r>
            <a:endParaRPr kumimoji="0" lang="en-US" sz="4000" u="none" strike="noStrike" kern="1200" cap="none" spc="0" normalizeH="0" baseline="0" noProof="0" dirty="0">
              <a:ln>
                <a:noFill/>
              </a:ln>
              <a:solidFill>
                <a:srgbClr val="3A3A3A"/>
              </a:solidFill>
              <a:uLnTx/>
              <a:uFillTx/>
              <a:latin typeface="+mj-lt"/>
              <a:ea typeface="+mn-ea"/>
              <a:cs typeface="+mn-cs"/>
            </a:endParaRPr>
          </a:p>
          <a:p>
            <a:pPr marL="457200" marR="0" lvl="0" indent="-457200" algn="just" defTabSz="914400" rtl="0" eaLnBrk="1" fontAlgn="auto" latinLnBrk="0" hangingPunct="1">
              <a:lnSpc>
                <a:spcPts val="4200"/>
              </a:lnSpc>
              <a:spcBef>
                <a:spcPts val="0"/>
              </a:spcBef>
              <a:spcAft>
                <a:spcPts val="0"/>
              </a:spcAft>
              <a:buClrTx/>
              <a:buSzTx/>
              <a:buFont typeface="Wingdings" panose="05000000000000000000" pitchFamily="2" charset="2"/>
              <a:buChar char="Ø"/>
              <a:tabLst/>
              <a:defRPr/>
            </a:pPr>
            <a:endParaRPr lang="en-US" sz="4000" b="0" i="0" dirty="0">
              <a:solidFill>
                <a:srgbClr val="3A3A3A"/>
              </a:solidFill>
              <a:effectLst/>
              <a:latin typeface="+mj-lt"/>
            </a:endParaRPr>
          </a:p>
          <a:p>
            <a:pPr marL="457200" marR="0" lvl="0" indent="-457200" algn="just" defTabSz="914400" rtl="0" eaLnBrk="1" fontAlgn="auto" latinLnBrk="0" hangingPunct="1">
              <a:lnSpc>
                <a:spcPts val="4200"/>
              </a:lnSpc>
              <a:spcBef>
                <a:spcPts val="0"/>
              </a:spcBef>
              <a:spcAft>
                <a:spcPts val="0"/>
              </a:spcAft>
              <a:buClrTx/>
              <a:buSzTx/>
              <a:buFont typeface="Wingdings" panose="05000000000000000000" pitchFamily="2" charset="2"/>
              <a:buChar char="Ø"/>
              <a:tabLst/>
              <a:defRPr/>
            </a:pPr>
            <a:r>
              <a:rPr kumimoji="0" lang="en-US" sz="4000" u="none" strike="noStrike" kern="1200" cap="none" spc="0" normalizeH="0" baseline="0" noProof="0" dirty="0">
                <a:ln>
                  <a:noFill/>
                </a:ln>
                <a:solidFill>
                  <a:srgbClr val="3A3A3A"/>
                </a:solidFill>
                <a:uLnTx/>
                <a:uFillTx/>
                <a:latin typeface="+mj-lt"/>
                <a:ea typeface="+mn-ea"/>
                <a:cs typeface="+mn-cs"/>
              </a:rPr>
              <a:t>Consolidated financial Statement </a:t>
            </a:r>
            <a:endParaRPr kumimoji="0" lang="en-US" sz="4000" b="0" i="0" u="none" strike="noStrike" kern="1200" cap="none" spc="0" normalizeH="0" baseline="0" noProof="0" dirty="0">
              <a:ln>
                <a:noFill/>
              </a:ln>
              <a:solidFill>
                <a:prstClr val="black"/>
              </a:solidFill>
              <a:effectLst/>
              <a:uLnTx/>
              <a:uFillTx/>
              <a:latin typeface="+mj-lt"/>
              <a:ea typeface="+mn-ea"/>
              <a:cs typeface="+mn-cs"/>
            </a:endParaRPr>
          </a:p>
        </p:txBody>
      </p:sp>
    </p:spTree>
    <p:custDataLst>
      <p:tags r:id="rId1"/>
    </p:custDataLst>
    <p:extLst>
      <p:ext uri="{BB962C8B-B14F-4D97-AF65-F5344CB8AC3E}">
        <p14:creationId xmlns:p14="http://schemas.microsoft.com/office/powerpoint/2010/main" val="3573769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2" y="1714500"/>
            <a:ext cx="16886814" cy="73914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578226" y="329246"/>
            <a:ext cx="19233774" cy="1066126"/>
          </a:xfrm>
          <a:prstGeom prst="rect">
            <a:avLst/>
          </a:prstGeom>
        </p:spPr>
        <p:txBody>
          <a:bodyPr wrap="square" lIns="0" tIns="0" rIns="0" bIns="0" rtlCol="0" anchor="t">
            <a:spAutoFit/>
          </a:bodyPr>
          <a:lstStyle/>
          <a:p>
            <a:pPr>
              <a:lnSpc>
                <a:spcPts val="8959"/>
              </a:lnSpc>
            </a:pPr>
            <a:r>
              <a:rPr lang="en-US" sz="5400" dirty="0">
                <a:solidFill>
                  <a:srgbClr val="FFFFFF"/>
                </a:solidFill>
                <a:latin typeface="Source Sans Pro Bold"/>
              </a:rPr>
              <a:t>3) Management’s Responsibility </a:t>
            </a:r>
          </a:p>
        </p:txBody>
      </p:sp>
      <p:sp>
        <p:nvSpPr>
          <p:cNvPr id="22" name="TextBox 22"/>
          <p:cNvSpPr txBox="1"/>
          <p:nvPr/>
        </p:nvSpPr>
        <p:spPr>
          <a:xfrm>
            <a:off x="990600" y="1381945"/>
            <a:ext cx="16059616" cy="9114418"/>
          </a:xfrm>
          <a:prstGeom prst="rect">
            <a:avLst/>
          </a:prstGeom>
        </p:spPr>
        <p:txBody>
          <a:bodyPr wrap="square" lIns="0" tIns="0" rIns="0" bIns="0" rtlCol="0" anchor="t">
            <a:spAutoFit/>
          </a:bodyPr>
          <a:lstStyle/>
          <a:p>
            <a:pPr marL="457200" indent="-457200">
              <a:lnSpc>
                <a:spcPts val="4200"/>
              </a:lnSpc>
              <a:buFont typeface="Wingdings" panose="05000000000000000000" pitchFamily="2" charset="2"/>
              <a:buChar char="Ø"/>
            </a:pPr>
            <a:endParaRPr lang="en-US" sz="2800" dirty="0">
              <a:latin typeface="+mj-lt"/>
            </a:endParaRPr>
          </a:p>
          <a:p>
            <a:pPr marL="571500" indent="-571500" algn="just">
              <a:lnSpc>
                <a:spcPts val="4200"/>
              </a:lnSpc>
              <a:buFont typeface="Wingdings" panose="05000000000000000000" pitchFamily="2" charset="2"/>
              <a:buChar char="Ø"/>
            </a:pPr>
            <a:r>
              <a:rPr lang="en-US" sz="3800" dirty="0"/>
              <a:t>Every </a:t>
            </a:r>
            <a:r>
              <a:rPr lang="en-US" sz="3800" b="1" dirty="0"/>
              <a:t>company</a:t>
            </a:r>
            <a:r>
              <a:rPr lang="en-US" sz="3800" dirty="0"/>
              <a:t> which uses accounting software for maintaining its books of account, shall use </a:t>
            </a:r>
            <a:r>
              <a:rPr lang="en-US" sz="3800" b="1" dirty="0"/>
              <a:t>only such accounting software </a:t>
            </a:r>
            <a:r>
              <a:rPr lang="en-US" sz="3800" dirty="0"/>
              <a:t>which has a feature of recording audit trail of each and every transaction, </a:t>
            </a:r>
            <a:r>
              <a:rPr lang="en-US" sz="3800" b="1" dirty="0"/>
              <a:t>creating an edit log</a:t>
            </a:r>
            <a:r>
              <a:rPr lang="en-US" sz="3800" dirty="0"/>
              <a:t> of each change made in the books of account </a:t>
            </a:r>
            <a:r>
              <a:rPr lang="en-US" sz="3800" b="1" dirty="0"/>
              <a:t>along with the date </a:t>
            </a:r>
            <a:r>
              <a:rPr lang="en-US" sz="3800" dirty="0"/>
              <a:t>when such changes were made and ensuring that it </a:t>
            </a:r>
            <a:r>
              <a:rPr lang="en-US" sz="3800" b="1" dirty="0"/>
              <a:t>cannot be disabled</a:t>
            </a:r>
            <a:r>
              <a:rPr lang="en-US" sz="3800" dirty="0"/>
              <a:t>.</a:t>
            </a:r>
          </a:p>
          <a:p>
            <a:pPr marL="571500" indent="-571500" algn="just">
              <a:lnSpc>
                <a:spcPts val="4200"/>
              </a:lnSpc>
              <a:buFont typeface="Wingdings" panose="05000000000000000000" pitchFamily="2" charset="2"/>
              <a:buChar char="Ø"/>
            </a:pPr>
            <a:endParaRPr lang="en-US" sz="3800" dirty="0"/>
          </a:p>
          <a:p>
            <a:pPr marL="571500" indent="-571500" algn="just">
              <a:lnSpc>
                <a:spcPts val="4200"/>
              </a:lnSpc>
              <a:buFont typeface="Wingdings" panose="05000000000000000000" pitchFamily="2" charset="2"/>
              <a:buChar char="Ø"/>
            </a:pPr>
            <a:r>
              <a:rPr lang="en-US" sz="3800" dirty="0"/>
              <a:t>The management has a responsibility for effective implementation of the requirements prescribed by account rules. Should use only such accounting software which has the following features:</a:t>
            </a:r>
          </a:p>
          <a:p>
            <a:pPr marL="571500" indent="-571500">
              <a:lnSpc>
                <a:spcPts val="4200"/>
              </a:lnSpc>
              <a:buFont typeface="Arial" panose="020B0604020202020204" pitchFamily="34" charset="0"/>
              <a:buChar char="•"/>
            </a:pPr>
            <a:r>
              <a:rPr lang="en-US" sz="3800" b="1" dirty="0"/>
              <a:t>Records an audit trail </a:t>
            </a:r>
            <a:r>
              <a:rPr lang="en-US" sz="3800" dirty="0"/>
              <a:t>of every transaction, creating an edit log of each change made in the books of account along with the date when such changes were made; and</a:t>
            </a:r>
          </a:p>
          <a:p>
            <a:pPr marL="571500" indent="-571500">
              <a:lnSpc>
                <a:spcPts val="4200"/>
              </a:lnSpc>
              <a:buFont typeface="Arial" panose="020B0604020202020204" pitchFamily="34" charset="0"/>
              <a:buChar char="•"/>
            </a:pPr>
            <a:r>
              <a:rPr lang="en-US" sz="3800" dirty="0"/>
              <a:t>Ensuring that audit trail </a:t>
            </a:r>
            <a:r>
              <a:rPr lang="en-US" sz="3800" b="1" dirty="0"/>
              <a:t>is not disabled.</a:t>
            </a: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mj-lt"/>
            </a:endParaRPr>
          </a:p>
          <a:p>
            <a:pPr>
              <a:lnSpc>
                <a:spcPts val="4200"/>
              </a:lnSpc>
            </a:pPr>
            <a:endParaRPr lang="en-US" sz="2800" dirty="0">
              <a:solidFill>
                <a:srgbClr val="FFFFFF"/>
              </a:solidFill>
              <a:latin typeface="Open Sans"/>
            </a:endParaRPr>
          </a:p>
        </p:txBody>
      </p:sp>
    </p:spTree>
    <p:custDataLst>
      <p:tags r:id="rId1"/>
    </p:custDataLst>
    <p:extLst>
      <p:ext uri="{BB962C8B-B14F-4D97-AF65-F5344CB8AC3E}">
        <p14:creationId xmlns:p14="http://schemas.microsoft.com/office/powerpoint/2010/main" val="1195972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466C8"/>
        </a:solidFill>
        <a:effectLst/>
      </p:bgPr>
    </p:bg>
    <p:spTree>
      <p:nvGrpSpPr>
        <p:cNvPr id="1" name=""/>
        <p:cNvGrpSpPr/>
        <p:nvPr/>
      </p:nvGrpSpPr>
      <p:grpSpPr>
        <a:xfrm>
          <a:off x="0" y="0"/>
          <a:ext cx="0" cy="0"/>
          <a:chOff x="0" y="0"/>
          <a:chExt cx="0" cy="0"/>
        </a:xfrm>
      </p:grpSpPr>
      <p:grpSp>
        <p:nvGrpSpPr>
          <p:cNvPr id="2" name="Group 2"/>
          <p:cNvGrpSpPr/>
          <p:nvPr/>
        </p:nvGrpSpPr>
        <p:grpSpPr>
          <a:xfrm>
            <a:off x="700592" y="1714500"/>
            <a:ext cx="16886814" cy="7391400"/>
            <a:chOff x="0" y="0"/>
            <a:chExt cx="3176643" cy="1128471"/>
          </a:xfrm>
        </p:grpSpPr>
        <p:sp>
          <p:nvSpPr>
            <p:cNvPr id="3" name="Freeform 3"/>
            <p:cNvSpPr/>
            <p:nvPr/>
          </p:nvSpPr>
          <p:spPr>
            <a:xfrm>
              <a:off x="0" y="0"/>
              <a:ext cx="3176644" cy="1128471"/>
            </a:xfrm>
            <a:custGeom>
              <a:avLst/>
              <a:gdLst/>
              <a:ahLst/>
              <a:cxnLst/>
              <a:rect l="l" t="t" r="r" b="b"/>
              <a:pathLst>
                <a:path w="3176644" h="1128471">
                  <a:moveTo>
                    <a:pt x="0" y="0"/>
                  </a:moveTo>
                  <a:lnTo>
                    <a:pt x="3176644" y="0"/>
                  </a:lnTo>
                  <a:lnTo>
                    <a:pt x="3176644" y="1128471"/>
                  </a:lnTo>
                  <a:lnTo>
                    <a:pt x="0" y="1128471"/>
                  </a:lnTo>
                  <a:close/>
                </a:path>
              </a:pathLst>
            </a:custGeom>
            <a:solidFill>
              <a:srgbClr val="DDDCDC"/>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578226" y="329246"/>
            <a:ext cx="19233774" cy="1066126"/>
          </a:xfrm>
          <a:prstGeom prst="rect">
            <a:avLst/>
          </a:prstGeom>
        </p:spPr>
        <p:txBody>
          <a:bodyPr wrap="square" lIns="0" tIns="0" rIns="0" bIns="0" rtlCol="0" anchor="t">
            <a:spAutoFit/>
          </a:bodyPr>
          <a:lstStyle/>
          <a:p>
            <a:pPr>
              <a:lnSpc>
                <a:spcPts val="8959"/>
              </a:lnSpc>
            </a:pPr>
            <a:r>
              <a:rPr lang="en-US" sz="5400" dirty="0">
                <a:solidFill>
                  <a:srgbClr val="FFFFFF"/>
                </a:solidFill>
                <a:latin typeface="Source Sans Pro Bold"/>
              </a:rPr>
              <a:t>3) Management’s Responsibility </a:t>
            </a:r>
          </a:p>
        </p:txBody>
      </p:sp>
      <p:sp>
        <p:nvSpPr>
          <p:cNvPr id="22" name="TextBox 22"/>
          <p:cNvSpPr txBox="1"/>
          <p:nvPr/>
        </p:nvSpPr>
        <p:spPr>
          <a:xfrm>
            <a:off x="932984" y="2030076"/>
            <a:ext cx="16516816" cy="7172605"/>
          </a:xfrm>
          <a:prstGeom prst="rect">
            <a:avLst/>
          </a:prstGeom>
        </p:spPr>
        <p:txBody>
          <a:bodyPr wrap="square" lIns="0" tIns="0" rIns="0" bIns="0" rtlCol="0" anchor="t">
            <a:spAutoFit/>
          </a:bodyPr>
          <a:lstStyle/>
          <a:p>
            <a:pPr marL="571500" indent="-571500" algn="just">
              <a:buFont typeface="Wingdings" panose="05000000000000000000" pitchFamily="2" charset="2"/>
              <a:buChar char="Ø"/>
            </a:pPr>
            <a:r>
              <a:rPr lang="en-US" sz="4000" dirty="0"/>
              <a:t>Thus, it is the management, who is primarily responsible for ensuring </a:t>
            </a:r>
            <a:r>
              <a:rPr lang="en-US" sz="4000" b="1" dirty="0"/>
              <a:t>selection of the appropriate accounting software </a:t>
            </a:r>
            <a:r>
              <a:rPr lang="en-US" sz="4000" dirty="0"/>
              <a:t>for ensuring compliance with applicable laws and regulations (including those related to retention of audit logs).</a:t>
            </a:r>
          </a:p>
          <a:p>
            <a:pPr algn="just"/>
            <a:endParaRPr lang="en-US" sz="4000" dirty="0"/>
          </a:p>
          <a:p>
            <a:pPr algn="l"/>
            <a:r>
              <a:rPr lang="en-US" sz="4000" dirty="0"/>
              <a:t>It should be noted that accounting software may be hosted and maintained in India or outside India; or may be on-premise or on cloud or subscribed to as Software as a Service (SaaS) software.</a:t>
            </a:r>
            <a:r>
              <a:rPr lang="en-US" sz="1800" b="0" i="0" u="none" strike="noStrike" baseline="0" dirty="0">
                <a:latin typeface="Arial" panose="020B0604020202020204" pitchFamily="34" charset="0"/>
              </a:rPr>
              <a:t> </a:t>
            </a:r>
            <a:r>
              <a:rPr lang="en-US" sz="4000" b="0" i="0" u="none" strike="noStrike" baseline="0" dirty="0">
                <a:latin typeface="+mj-lt"/>
              </a:rPr>
              <a:t>Further, a company may be using a software which is maintained at a service organization.</a:t>
            </a:r>
            <a:endParaRPr lang="en-US" sz="4000" dirty="0">
              <a:latin typeface="+mj-lt"/>
            </a:endParaRPr>
          </a:p>
          <a:p>
            <a:pPr marL="571500" indent="-571500" algn="just">
              <a:buFont typeface="Wingdings" panose="05000000000000000000" pitchFamily="2" charset="2"/>
              <a:buChar char="Ø"/>
            </a:pPr>
            <a:endParaRPr lang="en-US" sz="4000" dirty="0"/>
          </a:p>
          <a:p>
            <a:pPr>
              <a:lnSpc>
                <a:spcPts val="4200"/>
              </a:lnSpc>
            </a:pPr>
            <a:r>
              <a:rPr lang="en-US" sz="2200" dirty="0">
                <a:latin typeface="+mj-lt"/>
              </a:rPr>
              <a:t>**Not applicable to LLP, Partnership firms, Individual’s and HUF.</a:t>
            </a:r>
          </a:p>
          <a:p>
            <a:pPr>
              <a:lnSpc>
                <a:spcPts val="4200"/>
              </a:lnSpc>
            </a:pPr>
            <a:r>
              <a:rPr lang="en-US" sz="2200" dirty="0">
                <a:latin typeface="+mj-lt"/>
              </a:rPr>
              <a:t>**This is not applicable for every Company which doesn’t uses accounting software. Auditor need to report this fact in audit report. </a:t>
            </a:r>
            <a:endParaRPr lang="en-US" sz="4000" dirty="0"/>
          </a:p>
        </p:txBody>
      </p:sp>
    </p:spTree>
    <p:custDataLst>
      <p:tags r:id="rId1"/>
    </p:custDataLst>
    <p:extLst>
      <p:ext uri="{BB962C8B-B14F-4D97-AF65-F5344CB8AC3E}">
        <p14:creationId xmlns:p14="http://schemas.microsoft.com/office/powerpoint/2010/main" val="2200235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3641</TotalTime>
  <Words>4886</Words>
  <Application>Microsoft Office PowerPoint</Application>
  <PresentationFormat>Custom</PresentationFormat>
  <Paragraphs>471</Paragraphs>
  <Slides>31</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Wingdings</vt:lpstr>
      <vt:lpstr>Open Sans</vt:lpstr>
      <vt:lpstr>Arial</vt:lpstr>
      <vt:lpstr>Calibri Bold</vt:lpstr>
      <vt:lpstr>Source Sans Pro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Green Corporate Geometric Business Case Study and Report Business Presentation</dc:title>
  <dc:creator>Aafrin Hullur</dc:creator>
  <cp:lastModifiedBy>Chandan Lahoti</cp:lastModifiedBy>
  <cp:revision>26</cp:revision>
  <dcterms:created xsi:type="dcterms:W3CDTF">2006-08-16T00:00:00Z</dcterms:created>
  <dcterms:modified xsi:type="dcterms:W3CDTF">2023-04-21T09:33:40Z</dcterms:modified>
  <dc:identifier>DAFVDLjgU2k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399A2AA5-75AB-4EFB-BBB0-FACC03830537</vt:lpwstr>
  </property>
  <property fmtid="{D5CDD505-2E9C-101B-9397-08002B2CF9AE}" pid="3" name="ArticulatePath">
    <vt:lpwstr>Blue Green Corporate Geometric Business Case Study and Report Business Presentation</vt:lpwstr>
  </property>
</Properties>
</file>