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38.jpg" ContentType="image/jpg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256" r:id="rId2"/>
    <p:sldId id="337" r:id="rId3"/>
    <p:sldId id="257" r:id="rId4"/>
    <p:sldId id="260" r:id="rId5"/>
    <p:sldId id="261" r:id="rId6"/>
    <p:sldId id="285" r:id="rId7"/>
    <p:sldId id="286" r:id="rId8"/>
    <p:sldId id="292" r:id="rId9"/>
    <p:sldId id="287" r:id="rId10"/>
    <p:sldId id="288" r:id="rId11"/>
    <p:sldId id="262" r:id="rId12"/>
    <p:sldId id="263" r:id="rId13"/>
    <p:sldId id="306" r:id="rId14"/>
    <p:sldId id="266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9" r:id="rId26"/>
    <p:sldId id="272" r:id="rId27"/>
    <p:sldId id="271" r:id="rId28"/>
    <p:sldId id="273" r:id="rId29"/>
    <p:sldId id="264" r:id="rId30"/>
    <p:sldId id="284" r:id="rId31"/>
    <p:sldId id="293" r:id="rId32"/>
    <p:sldId id="295" r:id="rId33"/>
    <p:sldId id="296" r:id="rId34"/>
    <p:sldId id="297" r:id="rId35"/>
    <p:sldId id="289" r:id="rId36"/>
    <p:sldId id="298" r:id="rId37"/>
    <p:sldId id="300" r:id="rId38"/>
    <p:sldId id="299" r:id="rId39"/>
    <p:sldId id="290" r:id="rId40"/>
    <p:sldId id="301" r:id="rId41"/>
    <p:sldId id="302" r:id="rId42"/>
    <p:sldId id="303" r:id="rId43"/>
    <p:sldId id="304" r:id="rId44"/>
    <p:sldId id="305" r:id="rId45"/>
    <p:sldId id="307" r:id="rId46"/>
    <p:sldId id="259" r:id="rId47"/>
    <p:sldId id="309" r:id="rId48"/>
    <p:sldId id="310" r:id="rId49"/>
    <p:sldId id="267" r:id="rId50"/>
    <p:sldId id="268" r:id="rId51"/>
    <p:sldId id="311" r:id="rId52"/>
    <p:sldId id="270" r:id="rId53"/>
    <p:sldId id="313" r:id="rId54"/>
    <p:sldId id="314" r:id="rId55"/>
    <p:sldId id="315" r:id="rId56"/>
    <p:sldId id="316" r:id="rId57"/>
    <p:sldId id="317" r:id="rId58"/>
    <p:sldId id="318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30" r:id="rId68"/>
    <p:sldId id="328" r:id="rId69"/>
    <p:sldId id="329" r:id="rId70"/>
    <p:sldId id="294" r:id="rId71"/>
    <p:sldId id="331" r:id="rId72"/>
    <p:sldId id="332" r:id="rId73"/>
    <p:sldId id="333" r:id="rId74"/>
    <p:sldId id="334" r:id="rId75"/>
    <p:sldId id="335" r:id="rId76"/>
    <p:sldId id="336" r:id="rId77"/>
    <p:sldId id="338" r:id="rId78"/>
    <p:sldId id="319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>
        <p:scale>
          <a:sx n="50" d="100"/>
          <a:sy n="50" d="100"/>
        </p:scale>
        <p:origin x="132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2B304-AFF7-4265-BFDC-603F8F574CC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700CDAF-492D-4C9E-8E66-163D285CE4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Section 2 (34) - “director” means a director appointed to the Board of a company.</a:t>
          </a:r>
          <a:endParaRPr lang="en-US" dirty="0"/>
        </a:p>
      </dgm:t>
    </dgm:pt>
    <dgm:pt modelId="{197CF4FA-5E0E-4EF9-B834-54E81227F9B6}" type="parTrans" cxnId="{4F81212C-99C1-47C0-9886-EAF341A3EC76}">
      <dgm:prSet/>
      <dgm:spPr/>
      <dgm:t>
        <a:bodyPr/>
        <a:lstStyle/>
        <a:p>
          <a:endParaRPr lang="en-US"/>
        </a:p>
      </dgm:t>
    </dgm:pt>
    <dgm:pt modelId="{3959DBFE-E228-48EA-97CE-48D048FDC14E}" type="sibTrans" cxnId="{4F81212C-99C1-47C0-9886-EAF341A3EC7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88F2CEC-CB67-4E65-AA62-21B6E7BA8F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Section 2 (10) “Board of Directors” or “Board” - in relation to a company, means the collective body of the directors of the company</a:t>
          </a:r>
        </a:p>
      </dgm:t>
    </dgm:pt>
    <dgm:pt modelId="{7166D802-D9C4-44C9-B717-9F602083BD2A}" type="parTrans" cxnId="{56699189-0BF9-40CC-86F5-F64EE92E6E51}">
      <dgm:prSet/>
      <dgm:spPr/>
      <dgm:t>
        <a:bodyPr/>
        <a:lstStyle/>
        <a:p>
          <a:endParaRPr lang="en-US"/>
        </a:p>
      </dgm:t>
    </dgm:pt>
    <dgm:pt modelId="{07BC0A93-242C-4C91-918A-958AFB4BD607}" type="sibTrans" cxnId="{56699189-0BF9-40CC-86F5-F64EE92E6E5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0F65EC-8CE1-4CA4-A004-1042AE4B1F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The persons in charge of the management of the affairs of a</a:t>
          </a:r>
          <a:r>
            <a:rPr lang="en-US"/>
            <a:t> company</a:t>
          </a:r>
          <a:endParaRPr lang="en-US" dirty="0"/>
        </a:p>
      </dgm:t>
    </dgm:pt>
    <dgm:pt modelId="{EEE5CE69-45A5-4ECF-B24D-4478F06A00E9}" type="parTrans" cxnId="{55AF09BC-07EE-4AAD-83EC-7F8F6360C291}">
      <dgm:prSet/>
      <dgm:spPr/>
      <dgm:t>
        <a:bodyPr/>
        <a:lstStyle/>
        <a:p>
          <a:endParaRPr lang="en-US"/>
        </a:p>
      </dgm:t>
    </dgm:pt>
    <dgm:pt modelId="{FCB6F0CE-1EA3-43AA-B2DE-C3EA57A74E1B}" type="sibTrans" cxnId="{55AF09BC-07EE-4AAD-83EC-7F8F6360C29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82A70F-CB62-4F3F-9474-4D0D7EE8F0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 Collectively known as Board of Directors or the Board</a:t>
          </a:r>
          <a:endParaRPr lang="en-US" dirty="0"/>
        </a:p>
      </dgm:t>
    </dgm:pt>
    <dgm:pt modelId="{0BD95C81-F1D3-4723-9168-08A7B7F97833}" type="parTrans" cxnId="{3DEE23EC-ADDF-4EDA-9EC6-D368A62CCC65}">
      <dgm:prSet/>
      <dgm:spPr/>
      <dgm:t>
        <a:bodyPr/>
        <a:lstStyle/>
        <a:p>
          <a:endParaRPr lang="en-US"/>
        </a:p>
      </dgm:t>
    </dgm:pt>
    <dgm:pt modelId="{08C87D6E-5CF0-457D-AFAE-2B5455D0C9FD}" type="sibTrans" cxnId="{3DEE23EC-ADDF-4EDA-9EC6-D368A62CCC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799178D-222F-4295-BCB1-288E5C0E1D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Directors are the brain of a company</a:t>
          </a:r>
          <a:endParaRPr lang="en-US" dirty="0"/>
        </a:p>
      </dgm:t>
    </dgm:pt>
    <dgm:pt modelId="{67E76277-86F2-432F-96EA-74DFC55DB542}" type="parTrans" cxnId="{FE4BC9EB-0ED3-4A43-9807-C67F496CBBA5}">
      <dgm:prSet/>
      <dgm:spPr/>
      <dgm:t>
        <a:bodyPr/>
        <a:lstStyle/>
        <a:p>
          <a:endParaRPr lang="en-US"/>
        </a:p>
      </dgm:t>
    </dgm:pt>
    <dgm:pt modelId="{8054BCD8-CFB7-4FF0-BFDF-D25DB9DD649E}" type="sibTrans" cxnId="{FE4BC9EB-0ED3-4A43-9807-C67F496CBBA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F133D3-49F8-4C59-B520-74E81DA72F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Directors take the decision regarding the management of a company collectively in their meetings</a:t>
          </a:r>
          <a:endParaRPr lang="en-US" dirty="0"/>
        </a:p>
      </dgm:t>
    </dgm:pt>
    <dgm:pt modelId="{6973AC20-05EB-48E7-A76F-464462C416C3}" type="parTrans" cxnId="{E9BCD097-110B-4770-911F-6F08AF4DCFD0}">
      <dgm:prSet/>
      <dgm:spPr/>
      <dgm:t>
        <a:bodyPr/>
        <a:lstStyle/>
        <a:p>
          <a:endParaRPr lang="en-US"/>
        </a:p>
      </dgm:t>
    </dgm:pt>
    <dgm:pt modelId="{9174EB94-8192-4A4D-A617-DC678C489B5A}" type="sibTrans" cxnId="{E9BCD097-110B-4770-911F-6F08AF4DCFD0}">
      <dgm:prSet/>
      <dgm:spPr/>
      <dgm:t>
        <a:bodyPr/>
        <a:lstStyle/>
        <a:p>
          <a:endParaRPr lang="en-US"/>
        </a:p>
      </dgm:t>
    </dgm:pt>
    <dgm:pt modelId="{7634509A-CF22-4D87-ADF7-4A2AA2F6781E}" type="pres">
      <dgm:prSet presAssocID="{98C2B304-AFF7-4265-BFDC-603F8F574CC7}" presName="root" presStyleCnt="0">
        <dgm:presLayoutVars>
          <dgm:dir/>
          <dgm:resizeHandles val="exact"/>
        </dgm:presLayoutVars>
      </dgm:prSet>
      <dgm:spPr/>
    </dgm:pt>
    <dgm:pt modelId="{77AB98A5-68D0-420C-9254-D925EE33FA21}" type="pres">
      <dgm:prSet presAssocID="{98C2B304-AFF7-4265-BFDC-603F8F574CC7}" presName="container" presStyleCnt="0">
        <dgm:presLayoutVars>
          <dgm:dir/>
          <dgm:resizeHandles val="exact"/>
        </dgm:presLayoutVars>
      </dgm:prSet>
      <dgm:spPr/>
    </dgm:pt>
    <dgm:pt modelId="{31BA1D2A-1961-4AA9-B5B4-044F89D2D50B}" type="pres">
      <dgm:prSet presAssocID="{B700CDAF-492D-4C9E-8E66-163D285CE438}" presName="compNode" presStyleCnt="0"/>
      <dgm:spPr/>
    </dgm:pt>
    <dgm:pt modelId="{680B2D03-EFF6-4B9D-9549-1D404013EB7E}" type="pres">
      <dgm:prSet presAssocID="{B700CDAF-492D-4C9E-8E66-163D285CE438}" presName="iconBgRect" presStyleLbl="bgShp" presStyleIdx="0" presStyleCnt="6"/>
      <dgm:spPr/>
    </dgm:pt>
    <dgm:pt modelId="{CEEF50DC-0C1C-490D-8B83-0F10EEA5D5BE}" type="pres">
      <dgm:prSet presAssocID="{B700CDAF-492D-4C9E-8E66-163D285CE43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A5161295-B6EC-4924-9B89-8B4F91C1ED6B}" type="pres">
      <dgm:prSet presAssocID="{B700CDAF-492D-4C9E-8E66-163D285CE438}" presName="spaceRect" presStyleCnt="0"/>
      <dgm:spPr/>
    </dgm:pt>
    <dgm:pt modelId="{6CFD2EC9-D0AC-4C38-8705-AD228F17098F}" type="pres">
      <dgm:prSet presAssocID="{B700CDAF-492D-4C9E-8E66-163D285CE438}" presName="textRect" presStyleLbl="revTx" presStyleIdx="0" presStyleCnt="6">
        <dgm:presLayoutVars>
          <dgm:chMax val="1"/>
          <dgm:chPref val="1"/>
        </dgm:presLayoutVars>
      </dgm:prSet>
      <dgm:spPr/>
    </dgm:pt>
    <dgm:pt modelId="{C19E7B00-8BC3-4DA7-8F98-540C1BCA04CD}" type="pres">
      <dgm:prSet presAssocID="{3959DBFE-E228-48EA-97CE-48D048FDC14E}" presName="sibTrans" presStyleLbl="sibTrans2D1" presStyleIdx="0" presStyleCnt="0"/>
      <dgm:spPr/>
    </dgm:pt>
    <dgm:pt modelId="{46F00B5E-E5C4-4D5B-8C90-099759A85D4C}" type="pres">
      <dgm:prSet presAssocID="{E88F2CEC-CB67-4E65-AA62-21B6E7BA8FF0}" presName="compNode" presStyleCnt="0"/>
      <dgm:spPr/>
    </dgm:pt>
    <dgm:pt modelId="{1693341E-7F5F-413E-8E2C-79097E42B0C7}" type="pres">
      <dgm:prSet presAssocID="{E88F2CEC-CB67-4E65-AA62-21B6E7BA8FF0}" presName="iconBgRect" presStyleLbl="bgShp" presStyleIdx="1" presStyleCnt="6"/>
      <dgm:spPr/>
    </dgm:pt>
    <dgm:pt modelId="{04EE1C5C-8214-4A7F-9402-86A33C7DB4C4}" type="pres">
      <dgm:prSet presAssocID="{E88F2CEC-CB67-4E65-AA62-21B6E7BA8FF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11E9E8C-381D-40B8-BD32-57777B6B0465}" type="pres">
      <dgm:prSet presAssocID="{E88F2CEC-CB67-4E65-AA62-21B6E7BA8FF0}" presName="spaceRect" presStyleCnt="0"/>
      <dgm:spPr/>
    </dgm:pt>
    <dgm:pt modelId="{EB6723EE-1E41-46E0-BDA5-C10252320094}" type="pres">
      <dgm:prSet presAssocID="{E88F2CEC-CB67-4E65-AA62-21B6E7BA8FF0}" presName="textRect" presStyleLbl="revTx" presStyleIdx="1" presStyleCnt="6">
        <dgm:presLayoutVars>
          <dgm:chMax val="1"/>
          <dgm:chPref val="1"/>
        </dgm:presLayoutVars>
      </dgm:prSet>
      <dgm:spPr/>
    </dgm:pt>
    <dgm:pt modelId="{33AE3331-21F3-43A6-B661-13D634324CA9}" type="pres">
      <dgm:prSet presAssocID="{07BC0A93-242C-4C91-918A-958AFB4BD607}" presName="sibTrans" presStyleLbl="sibTrans2D1" presStyleIdx="0" presStyleCnt="0"/>
      <dgm:spPr/>
    </dgm:pt>
    <dgm:pt modelId="{907D1D1A-4AEA-4818-8D2B-936DE556D63F}" type="pres">
      <dgm:prSet presAssocID="{BF0F65EC-8CE1-4CA4-A004-1042AE4B1F13}" presName="compNode" presStyleCnt="0"/>
      <dgm:spPr/>
    </dgm:pt>
    <dgm:pt modelId="{BD2FE509-2AF8-4799-845C-C211D5AF7468}" type="pres">
      <dgm:prSet presAssocID="{BF0F65EC-8CE1-4CA4-A004-1042AE4B1F13}" presName="iconBgRect" presStyleLbl="bgShp" presStyleIdx="2" presStyleCnt="6"/>
      <dgm:spPr/>
    </dgm:pt>
    <dgm:pt modelId="{4B3EA60C-C6F0-4278-9D04-40416E5D304D}" type="pres">
      <dgm:prSet presAssocID="{BF0F65EC-8CE1-4CA4-A004-1042AE4B1F1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976E992F-AE5A-4EB8-8935-ABD11403D075}" type="pres">
      <dgm:prSet presAssocID="{BF0F65EC-8CE1-4CA4-A004-1042AE4B1F13}" presName="spaceRect" presStyleCnt="0"/>
      <dgm:spPr/>
    </dgm:pt>
    <dgm:pt modelId="{23243904-644F-4CD8-9218-16A9D14831E9}" type="pres">
      <dgm:prSet presAssocID="{BF0F65EC-8CE1-4CA4-A004-1042AE4B1F13}" presName="textRect" presStyleLbl="revTx" presStyleIdx="2" presStyleCnt="6">
        <dgm:presLayoutVars>
          <dgm:chMax val="1"/>
          <dgm:chPref val="1"/>
        </dgm:presLayoutVars>
      </dgm:prSet>
      <dgm:spPr/>
    </dgm:pt>
    <dgm:pt modelId="{9EC67B3A-96A8-4CD7-A504-E31314FC1857}" type="pres">
      <dgm:prSet presAssocID="{FCB6F0CE-1EA3-43AA-B2DE-C3EA57A74E1B}" presName="sibTrans" presStyleLbl="sibTrans2D1" presStyleIdx="0" presStyleCnt="0"/>
      <dgm:spPr/>
    </dgm:pt>
    <dgm:pt modelId="{D189F8DC-69DC-4598-B9A4-E4F73B15934E}" type="pres">
      <dgm:prSet presAssocID="{4882A70F-CB62-4F3F-9474-4D0D7EE8F089}" presName="compNode" presStyleCnt="0"/>
      <dgm:spPr/>
    </dgm:pt>
    <dgm:pt modelId="{3AF5ECCA-381D-4199-8014-BC1105FF4015}" type="pres">
      <dgm:prSet presAssocID="{4882A70F-CB62-4F3F-9474-4D0D7EE8F089}" presName="iconBgRect" presStyleLbl="bgShp" presStyleIdx="3" presStyleCnt="6"/>
      <dgm:spPr/>
    </dgm:pt>
    <dgm:pt modelId="{E2B440A4-8B27-4988-B582-95F74930E86D}" type="pres">
      <dgm:prSet presAssocID="{4882A70F-CB62-4F3F-9474-4D0D7EE8F08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81407A7-78F8-449A-BF46-B7C5B320163C}" type="pres">
      <dgm:prSet presAssocID="{4882A70F-CB62-4F3F-9474-4D0D7EE8F089}" presName="spaceRect" presStyleCnt="0"/>
      <dgm:spPr/>
    </dgm:pt>
    <dgm:pt modelId="{FAEA9C0C-25F1-4986-A934-D2AB69EC734D}" type="pres">
      <dgm:prSet presAssocID="{4882A70F-CB62-4F3F-9474-4D0D7EE8F089}" presName="textRect" presStyleLbl="revTx" presStyleIdx="3" presStyleCnt="6">
        <dgm:presLayoutVars>
          <dgm:chMax val="1"/>
          <dgm:chPref val="1"/>
        </dgm:presLayoutVars>
      </dgm:prSet>
      <dgm:spPr/>
    </dgm:pt>
    <dgm:pt modelId="{A2C3137C-D670-4E3F-A77C-C858E92ECED4}" type="pres">
      <dgm:prSet presAssocID="{08C87D6E-5CF0-457D-AFAE-2B5455D0C9FD}" presName="sibTrans" presStyleLbl="sibTrans2D1" presStyleIdx="0" presStyleCnt="0"/>
      <dgm:spPr/>
    </dgm:pt>
    <dgm:pt modelId="{CADECC0C-2454-4CCB-8840-87B6C6077BBE}" type="pres">
      <dgm:prSet presAssocID="{0799178D-222F-4295-BCB1-288E5C0E1D48}" presName="compNode" presStyleCnt="0"/>
      <dgm:spPr/>
    </dgm:pt>
    <dgm:pt modelId="{0F5B1D92-5B49-4C26-AB97-C99DAD419632}" type="pres">
      <dgm:prSet presAssocID="{0799178D-222F-4295-BCB1-288E5C0E1D48}" presName="iconBgRect" presStyleLbl="bgShp" presStyleIdx="4" presStyleCnt="6"/>
      <dgm:spPr/>
    </dgm:pt>
    <dgm:pt modelId="{4B3B9EEA-D41A-4046-BF94-727E27BCFF88}" type="pres">
      <dgm:prSet presAssocID="{0799178D-222F-4295-BCB1-288E5C0E1D4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731868F4-363F-4343-9153-FB382DE8D64E}" type="pres">
      <dgm:prSet presAssocID="{0799178D-222F-4295-BCB1-288E5C0E1D48}" presName="spaceRect" presStyleCnt="0"/>
      <dgm:spPr/>
    </dgm:pt>
    <dgm:pt modelId="{0EF6E617-96AC-46A1-A379-BCA84839C67D}" type="pres">
      <dgm:prSet presAssocID="{0799178D-222F-4295-BCB1-288E5C0E1D48}" presName="textRect" presStyleLbl="revTx" presStyleIdx="4" presStyleCnt="6">
        <dgm:presLayoutVars>
          <dgm:chMax val="1"/>
          <dgm:chPref val="1"/>
        </dgm:presLayoutVars>
      </dgm:prSet>
      <dgm:spPr/>
    </dgm:pt>
    <dgm:pt modelId="{3EECB33E-4FF5-4357-86B7-6A9ED4C29500}" type="pres">
      <dgm:prSet presAssocID="{8054BCD8-CFB7-4FF0-BFDF-D25DB9DD649E}" presName="sibTrans" presStyleLbl="sibTrans2D1" presStyleIdx="0" presStyleCnt="0"/>
      <dgm:spPr/>
    </dgm:pt>
    <dgm:pt modelId="{B42D469D-CE30-4FA4-9759-D53F4C2FA78D}" type="pres">
      <dgm:prSet presAssocID="{62F133D3-49F8-4C59-B520-74E81DA72F64}" presName="compNode" presStyleCnt="0"/>
      <dgm:spPr/>
    </dgm:pt>
    <dgm:pt modelId="{993FDAF6-A0FA-4F50-B15B-1C154B54D34E}" type="pres">
      <dgm:prSet presAssocID="{62F133D3-49F8-4C59-B520-74E81DA72F64}" presName="iconBgRect" presStyleLbl="bgShp" presStyleIdx="5" presStyleCnt="6"/>
      <dgm:spPr/>
    </dgm:pt>
    <dgm:pt modelId="{951D84B8-77A0-42EB-9D51-8E7D6307C57C}" type="pres">
      <dgm:prSet presAssocID="{62F133D3-49F8-4C59-B520-74E81DA72F6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7921DA6F-9344-432B-BF9C-D77EF7EE5BE4}" type="pres">
      <dgm:prSet presAssocID="{62F133D3-49F8-4C59-B520-74E81DA72F64}" presName="spaceRect" presStyleCnt="0"/>
      <dgm:spPr/>
    </dgm:pt>
    <dgm:pt modelId="{F5F5FE4C-5037-426B-9515-9CA25368332E}" type="pres">
      <dgm:prSet presAssocID="{62F133D3-49F8-4C59-B520-74E81DA72F64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2AF3502-E44D-49B6-B361-D6352C351625}" type="presOf" srcId="{98C2B304-AFF7-4265-BFDC-603F8F574CC7}" destId="{7634509A-CF22-4D87-ADF7-4A2AA2F6781E}" srcOrd="0" destOrd="0" presId="urn:microsoft.com/office/officeart/2018/2/layout/IconCircleList"/>
    <dgm:cxn modelId="{4751381C-5C7E-457B-A579-3422A05269BF}" type="presOf" srcId="{4882A70F-CB62-4F3F-9474-4D0D7EE8F089}" destId="{FAEA9C0C-25F1-4986-A934-D2AB69EC734D}" srcOrd="0" destOrd="0" presId="urn:microsoft.com/office/officeart/2018/2/layout/IconCircleList"/>
    <dgm:cxn modelId="{11145F26-4391-49C8-AD07-DD6268198817}" type="presOf" srcId="{E88F2CEC-CB67-4E65-AA62-21B6E7BA8FF0}" destId="{EB6723EE-1E41-46E0-BDA5-C10252320094}" srcOrd="0" destOrd="0" presId="urn:microsoft.com/office/officeart/2018/2/layout/IconCircleList"/>
    <dgm:cxn modelId="{480C5B2B-CBA2-42B3-86A1-F9E13F9BDCD0}" type="presOf" srcId="{08C87D6E-5CF0-457D-AFAE-2B5455D0C9FD}" destId="{A2C3137C-D670-4E3F-A77C-C858E92ECED4}" srcOrd="0" destOrd="0" presId="urn:microsoft.com/office/officeart/2018/2/layout/IconCircleList"/>
    <dgm:cxn modelId="{4F81212C-99C1-47C0-9886-EAF341A3EC76}" srcId="{98C2B304-AFF7-4265-BFDC-603F8F574CC7}" destId="{B700CDAF-492D-4C9E-8E66-163D285CE438}" srcOrd="0" destOrd="0" parTransId="{197CF4FA-5E0E-4EF9-B834-54E81227F9B6}" sibTransId="{3959DBFE-E228-48EA-97CE-48D048FDC14E}"/>
    <dgm:cxn modelId="{8359A035-56DF-408D-912C-EBD7626718B5}" type="presOf" srcId="{B700CDAF-492D-4C9E-8E66-163D285CE438}" destId="{6CFD2EC9-D0AC-4C38-8705-AD228F17098F}" srcOrd="0" destOrd="0" presId="urn:microsoft.com/office/officeart/2018/2/layout/IconCircleList"/>
    <dgm:cxn modelId="{468C6A78-ED48-471D-AD4D-2A63793D63CB}" type="presOf" srcId="{62F133D3-49F8-4C59-B520-74E81DA72F64}" destId="{F5F5FE4C-5037-426B-9515-9CA25368332E}" srcOrd="0" destOrd="0" presId="urn:microsoft.com/office/officeart/2018/2/layout/IconCircleList"/>
    <dgm:cxn modelId="{56699189-0BF9-40CC-86F5-F64EE92E6E51}" srcId="{98C2B304-AFF7-4265-BFDC-603F8F574CC7}" destId="{E88F2CEC-CB67-4E65-AA62-21B6E7BA8FF0}" srcOrd="1" destOrd="0" parTransId="{7166D802-D9C4-44C9-B717-9F602083BD2A}" sibTransId="{07BC0A93-242C-4C91-918A-958AFB4BD607}"/>
    <dgm:cxn modelId="{D7E64A92-950C-4719-A072-87179EB933B2}" type="presOf" srcId="{0799178D-222F-4295-BCB1-288E5C0E1D48}" destId="{0EF6E617-96AC-46A1-A379-BCA84839C67D}" srcOrd="0" destOrd="0" presId="urn:microsoft.com/office/officeart/2018/2/layout/IconCircleList"/>
    <dgm:cxn modelId="{E9BCD097-110B-4770-911F-6F08AF4DCFD0}" srcId="{98C2B304-AFF7-4265-BFDC-603F8F574CC7}" destId="{62F133D3-49F8-4C59-B520-74E81DA72F64}" srcOrd="5" destOrd="0" parTransId="{6973AC20-05EB-48E7-A76F-464462C416C3}" sibTransId="{9174EB94-8192-4A4D-A617-DC678C489B5A}"/>
    <dgm:cxn modelId="{55AF09BC-07EE-4AAD-83EC-7F8F6360C291}" srcId="{98C2B304-AFF7-4265-BFDC-603F8F574CC7}" destId="{BF0F65EC-8CE1-4CA4-A004-1042AE4B1F13}" srcOrd="2" destOrd="0" parTransId="{EEE5CE69-45A5-4ECF-B24D-4478F06A00E9}" sibTransId="{FCB6F0CE-1EA3-43AA-B2DE-C3EA57A74E1B}"/>
    <dgm:cxn modelId="{5AF178C1-BDF0-4F4B-90FD-6A8654C021F2}" type="presOf" srcId="{07BC0A93-242C-4C91-918A-958AFB4BD607}" destId="{33AE3331-21F3-43A6-B661-13D634324CA9}" srcOrd="0" destOrd="0" presId="urn:microsoft.com/office/officeart/2018/2/layout/IconCircleList"/>
    <dgm:cxn modelId="{9440F4D8-E544-4EEA-8112-3844C070DBFB}" type="presOf" srcId="{8054BCD8-CFB7-4FF0-BFDF-D25DB9DD649E}" destId="{3EECB33E-4FF5-4357-86B7-6A9ED4C29500}" srcOrd="0" destOrd="0" presId="urn:microsoft.com/office/officeart/2018/2/layout/IconCircleList"/>
    <dgm:cxn modelId="{58D119DB-E430-40FF-8559-650A8D4DE29C}" type="presOf" srcId="{FCB6F0CE-1EA3-43AA-B2DE-C3EA57A74E1B}" destId="{9EC67B3A-96A8-4CD7-A504-E31314FC1857}" srcOrd="0" destOrd="0" presId="urn:microsoft.com/office/officeart/2018/2/layout/IconCircleList"/>
    <dgm:cxn modelId="{FE4BC9EB-0ED3-4A43-9807-C67F496CBBA5}" srcId="{98C2B304-AFF7-4265-BFDC-603F8F574CC7}" destId="{0799178D-222F-4295-BCB1-288E5C0E1D48}" srcOrd="4" destOrd="0" parTransId="{67E76277-86F2-432F-96EA-74DFC55DB542}" sibTransId="{8054BCD8-CFB7-4FF0-BFDF-D25DB9DD649E}"/>
    <dgm:cxn modelId="{3DEE23EC-ADDF-4EDA-9EC6-D368A62CCC65}" srcId="{98C2B304-AFF7-4265-BFDC-603F8F574CC7}" destId="{4882A70F-CB62-4F3F-9474-4D0D7EE8F089}" srcOrd="3" destOrd="0" parTransId="{0BD95C81-F1D3-4723-9168-08A7B7F97833}" sibTransId="{08C87D6E-5CF0-457D-AFAE-2B5455D0C9FD}"/>
    <dgm:cxn modelId="{6861E9FC-87CB-4F15-9EC1-57B53595823F}" type="presOf" srcId="{3959DBFE-E228-48EA-97CE-48D048FDC14E}" destId="{C19E7B00-8BC3-4DA7-8F98-540C1BCA04CD}" srcOrd="0" destOrd="0" presId="urn:microsoft.com/office/officeart/2018/2/layout/IconCircleList"/>
    <dgm:cxn modelId="{3FD6A6FE-BB7D-40E0-9C88-80F4D7DE817A}" type="presOf" srcId="{BF0F65EC-8CE1-4CA4-A004-1042AE4B1F13}" destId="{23243904-644F-4CD8-9218-16A9D14831E9}" srcOrd="0" destOrd="0" presId="urn:microsoft.com/office/officeart/2018/2/layout/IconCircleList"/>
    <dgm:cxn modelId="{70EB7958-9BE7-4B74-A56C-14E3B6BDBE0B}" type="presParOf" srcId="{7634509A-CF22-4D87-ADF7-4A2AA2F6781E}" destId="{77AB98A5-68D0-420C-9254-D925EE33FA21}" srcOrd="0" destOrd="0" presId="urn:microsoft.com/office/officeart/2018/2/layout/IconCircleList"/>
    <dgm:cxn modelId="{843A2789-0ECC-4FD3-BE56-7FC958570694}" type="presParOf" srcId="{77AB98A5-68D0-420C-9254-D925EE33FA21}" destId="{31BA1D2A-1961-4AA9-B5B4-044F89D2D50B}" srcOrd="0" destOrd="0" presId="urn:microsoft.com/office/officeart/2018/2/layout/IconCircleList"/>
    <dgm:cxn modelId="{AEAD58B8-E01A-42A7-A13F-81A8DF3C2AE4}" type="presParOf" srcId="{31BA1D2A-1961-4AA9-B5B4-044F89D2D50B}" destId="{680B2D03-EFF6-4B9D-9549-1D404013EB7E}" srcOrd="0" destOrd="0" presId="urn:microsoft.com/office/officeart/2018/2/layout/IconCircleList"/>
    <dgm:cxn modelId="{D9018349-F65D-442E-855B-6659E980B3D0}" type="presParOf" srcId="{31BA1D2A-1961-4AA9-B5B4-044F89D2D50B}" destId="{CEEF50DC-0C1C-490D-8B83-0F10EEA5D5BE}" srcOrd="1" destOrd="0" presId="urn:microsoft.com/office/officeart/2018/2/layout/IconCircleList"/>
    <dgm:cxn modelId="{0547B71F-9AF3-496D-8E25-24B5FA48B4DE}" type="presParOf" srcId="{31BA1D2A-1961-4AA9-B5B4-044F89D2D50B}" destId="{A5161295-B6EC-4924-9B89-8B4F91C1ED6B}" srcOrd="2" destOrd="0" presId="urn:microsoft.com/office/officeart/2018/2/layout/IconCircleList"/>
    <dgm:cxn modelId="{150F6ADB-F392-4561-9571-BA8BDD46A3E6}" type="presParOf" srcId="{31BA1D2A-1961-4AA9-B5B4-044F89D2D50B}" destId="{6CFD2EC9-D0AC-4C38-8705-AD228F17098F}" srcOrd="3" destOrd="0" presId="urn:microsoft.com/office/officeart/2018/2/layout/IconCircleList"/>
    <dgm:cxn modelId="{EC571376-7028-407A-A198-5B55D56568C1}" type="presParOf" srcId="{77AB98A5-68D0-420C-9254-D925EE33FA21}" destId="{C19E7B00-8BC3-4DA7-8F98-540C1BCA04CD}" srcOrd="1" destOrd="0" presId="urn:microsoft.com/office/officeart/2018/2/layout/IconCircleList"/>
    <dgm:cxn modelId="{59AD4B13-AFBC-44D1-A580-F5EF28096466}" type="presParOf" srcId="{77AB98A5-68D0-420C-9254-D925EE33FA21}" destId="{46F00B5E-E5C4-4D5B-8C90-099759A85D4C}" srcOrd="2" destOrd="0" presId="urn:microsoft.com/office/officeart/2018/2/layout/IconCircleList"/>
    <dgm:cxn modelId="{6E71EC2D-B125-4B85-8D77-E47F505E4C61}" type="presParOf" srcId="{46F00B5E-E5C4-4D5B-8C90-099759A85D4C}" destId="{1693341E-7F5F-413E-8E2C-79097E42B0C7}" srcOrd="0" destOrd="0" presId="urn:microsoft.com/office/officeart/2018/2/layout/IconCircleList"/>
    <dgm:cxn modelId="{BA967916-515C-4E98-AD8A-DCFBF006187A}" type="presParOf" srcId="{46F00B5E-E5C4-4D5B-8C90-099759A85D4C}" destId="{04EE1C5C-8214-4A7F-9402-86A33C7DB4C4}" srcOrd="1" destOrd="0" presId="urn:microsoft.com/office/officeart/2018/2/layout/IconCircleList"/>
    <dgm:cxn modelId="{0A6FD0BA-6EFC-4445-982B-71EA3E087A17}" type="presParOf" srcId="{46F00B5E-E5C4-4D5B-8C90-099759A85D4C}" destId="{F11E9E8C-381D-40B8-BD32-57777B6B0465}" srcOrd="2" destOrd="0" presId="urn:microsoft.com/office/officeart/2018/2/layout/IconCircleList"/>
    <dgm:cxn modelId="{369BE1E2-75BB-45C4-98D9-B052D458210E}" type="presParOf" srcId="{46F00B5E-E5C4-4D5B-8C90-099759A85D4C}" destId="{EB6723EE-1E41-46E0-BDA5-C10252320094}" srcOrd="3" destOrd="0" presId="urn:microsoft.com/office/officeart/2018/2/layout/IconCircleList"/>
    <dgm:cxn modelId="{E7B53154-BB05-4E1B-892E-0C5DE212E5CB}" type="presParOf" srcId="{77AB98A5-68D0-420C-9254-D925EE33FA21}" destId="{33AE3331-21F3-43A6-B661-13D634324CA9}" srcOrd="3" destOrd="0" presId="urn:microsoft.com/office/officeart/2018/2/layout/IconCircleList"/>
    <dgm:cxn modelId="{380AC5A0-3E43-474B-BA25-0C5C6C4CA824}" type="presParOf" srcId="{77AB98A5-68D0-420C-9254-D925EE33FA21}" destId="{907D1D1A-4AEA-4818-8D2B-936DE556D63F}" srcOrd="4" destOrd="0" presId="urn:microsoft.com/office/officeart/2018/2/layout/IconCircleList"/>
    <dgm:cxn modelId="{16544F83-91C2-4E38-B355-12C8DF0D4D08}" type="presParOf" srcId="{907D1D1A-4AEA-4818-8D2B-936DE556D63F}" destId="{BD2FE509-2AF8-4799-845C-C211D5AF7468}" srcOrd="0" destOrd="0" presId="urn:microsoft.com/office/officeart/2018/2/layout/IconCircleList"/>
    <dgm:cxn modelId="{8BEE5DF4-73CE-4212-A4AC-5397EBB201D4}" type="presParOf" srcId="{907D1D1A-4AEA-4818-8D2B-936DE556D63F}" destId="{4B3EA60C-C6F0-4278-9D04-40416E5D304D}" srcOrd="1" destOrd="0" presId="urn:microsoft.com/office/officeart/2018/2/layout/IconCircleList"/>
    <dgm:cxn modelId="{41E40711-A6D1-4A4F-88D9-D2D3EA1579C4}" type="presParOf" srcId="{907D1D1A-4AEA-4818-8D2B-936DE556D63F}" destId="{976E992F-AE5A-4EB8-8935-ABD11403D075}" srcOrd="2" destOrd="0" presId="urn:microsoft.com/office/officeart/2018/2/layout/IconCircleList"/>
    <dgm:cxn modelId="{F2C2941F-97EF-4125-8112-1A899985FD28}" type="presParOf" srcId="{907D1D1A-4AEA-4818-8D2B-936DE556D63F}" destId="{23243904-644F-4CD8-9218-16A9D14831E9}" srcOrd="3" destOrd="0" presId="urn:microsoft.com/office/officeart/2018/2/layout/IconCircleList"/>
    <dgm:cxn modelId="{A76AAB51-3C03-4A1F-A39D-8EBB1E24A061}" type="presParOf" srcId="{77AB98A5-68D0-420C-9254-D925EE33FA21}" destId="{9EC67B3A-96A8-4CD7-A504-E31314FC1857}" srcOrd="5" destOrd="0" presId="urn:microsoft.com/office/officeart/2018/2/layout/IconCircleList"/>
    <dgm:cxn modelId="{49D9CC36-7223-4D64-947B-CB96DF2391A5}" type="presParOf" srcId="{77AB98A5-68D0-420C-9254-D925EE33FA21}" destId="{D189F8DC-69DC-4598-B9A4-E4F73B15934E}" srcOrd="6" destOrd="0" presId="urn:microsoft.com/office/officeart/2018/2/layout/IconCircleList"/>
    <dgm:cxn modelId="{26995A15-7E15-4888-8EF8-121688C505FD}" type="presParOf" srcId="{D189F8DC-69DC-4598-B9A4-E4F73B15934E}" destId="{3AF5ECCA-381D-4199-8014-BC1105FF4015}" srcOrd="0" destOrd="0" presId="urn:microsoft.com/office/officeart/2018/2/layout/IconCircleList"/>
    <dgm:cxn modelId="{66F6EBD7-85A2-4761-B66B-5B4ACEDB82E8}" type="presParOf" srcId="{D189F8DC-69DC-4598-B9A4-E4F73B15934E}" destId="{E2B440A4-8B27-4988-B582-95F74930E86D}" srcOrd="1" destOrd="0" presId="urn:microsoft.com/office/officeart/2018/2/layout/IconCircleList"/>
    <dgm:cxn modelId="{94A5B807-6745-4B98-A692-71AD943C4153}" type="presParOf" srcId="{D189F8DC-69DC-4598-B9A4-E4F73B15934E}" destId="{E81407A7-78F8-449A-BF46-B7C5B320163C}" srcOrd="2" destOrd="0" presId="urn:microsoft.com/office/officeart/2018/2/layout/IconCircleList"/>
    <dgm:cxn modelId="{74AADAED-79DC-48B7-BB94-03D6DFCE206F}" type="presParOf" srcId="{D189F8DC-69DC-4598-B9A4-E4F73B15934E}" destId="{FAEA9C0C-25F1-4986-A934-D2AB69EC734D}" srcOrd="3" destOrd="0" presId="urn:microsoft.com/office/officeart/2018/2/layout/IconCircleList"/>
    <dgm:cxn modelId="{AB435A2D-E2D4-4FF5-ACFF-A884862A4EB3}" type="presParOf" srcId="{77AB98A5-68D0-420C-9254-D925EE33FA21}" destId="{A2C3137C-D670-4E3F-A77C-C858E92ECED4}" srcOrd="7" destOrd="0" presId="urn:microsoft.com/office/officeart/2018/2/layout/IconCircleList"/>
    <dgm:cxn modelId="{54719E08-9C26-471D-BBD6-C486253E3F33}" type="presParOf" srcId="{77AB98A5-68D0-420C-9254-D925EE33FA21}" destId="{CADECC0C-2454-4CCB-8840-87B6C6077BBE}" srcOrd="8" destOrd="0" presId="urn:microsoft.com/office/officeart/2018/2/layout/IconCircleList"/>
    <dgm:cxn modelId="{39C2BF61-6F37-4D81-8C4F-4505F07C0597}" type="presParOf" srcId="{CADECC0C-2454-4CCB-8840-87B6C6077BBE}" destId="{0F5B1D92-5B49-4C26-AB97-C99DAD419632}" srcOrd="0" destOrd="0" presId="urn:microsoft.com/office/officeart/2018/2/layout/IconCircleList"/>
    <dgm:cxn modelId="{D0FE67E2-2511-4020-B05C-CBECC5E0AE48}" type="presParOf" srcId="{CADECC0C-2454-4CCB-8840-87B6C6077BBE}" destId="{4B3B9EEA-D41A-4046-BF94-727E27BCFF88}" srcOrd="1" destOrd="0" presId="urn:microsoft.com/office/officeart/2018/2/layout/IconCircleList"/>
    <dgm:cxn modelId="{43B4A025-2C0B-41C9-AEC6-53AB21B0C25E}" type="presParOf" srcId="{CADECC0C-2454-4CCB-8840-87B6C6077BBE}" destId="{731868F4-363F-4343-9153-FB382DE8D64E}" srcOrd="2" destOrd="0" presId="urn:microsoft.com/office/officeart/2018/2/layout/IconCircleList"/>
    <dgm:cxn modelId="{E95E8173-1A84-45F8-A8F1-926F84272FD0}" type="presParOf" srcId="{CADECC0C-2454-4CCB-8840-87B6C6077BBE}" destId="{0EF6E617-96AC-46A1-A379-BCA84839C67D}" srcOrd="3" destOrd="0" presId="urn:microsoft.com/office/officeart/2018/2/layout/IconCircleList"/>
    <dgm:cxn modelId="{E0FACFC3-DA01-4BA1-B129-E10F11B9993C}" type="presParOf" srcId="{77AB98A5-68D0-420C-9254-D925EE33FA21}" destId="{3EECB33E-4FF5-4357-86B7-6A9ED4C29500}" srcOrd="9" destOrd="0" presId="urn:microsoft.com/office/officeart/2018/2/layout/IconCircleList"/>
    <dgm:cxn modelId="{1727882A-0CAE-4531-BDC3-A0C3120717DA}" type="presParOf" srcId="{77AB98A5-68D0-420C-9254-D925EE33FA21}" destId="{B42D469D-CE30-4FA4-9759-D53F4C2FA78D}" srcOrd="10" destOrd="0" presId="urn:microsoft.com/office/officeart/2018/2/layout/IconCircleList"/>
    <dgm:cxn modelId="{4BBD6B22-CA13-4F31-8CA8-F3B1CB3AAAA3}" type="presParOf" srcId="{B42D469D-CE30-4FA4-9759-D53F4C2FA78D}" destId="{993FDAF6-A0FA-4F50-B15B-1C154B54D34E}" srcOrd="0" destOrd="0" presId="urn:microsoft.com/office/officeart/2018/2/layout/IconCircleList"/>
    <dgm:cxn modelId="{0592B5E1-E286-4D7F-BB3F-A5B1D24AF9FD}" type="presParOf" srcId="{B42D469D-CE30-4FA4-9759-D53F4C2FA78D}" destId="{951D84B8-77A0-42EB-9D51-8E7D6307C57C}" srcOrd="1" destOrd="0" presId="urn:microsoft.com/office/officeart/2018/2/layout/IconCircleList"/>
    <dgm:cxn modelId="{9B485FEE-3817-402F-A097-B799D9129E3A}" type="presParOf" srcId="{B42D469D-CE30-4FA4-9759-D53F4C2FA78D}" destId="{7921DA6F-9344-432B-BF9C-D77EF7EE5BE4}" srcOrd="2" destOrd="0" presId="urn:microsoft.com/office/officeart/2018/2/layout/IconCircleList"/>
    <dgm:cxn modelId="{B96F511D-2AC4-44ED-A0DD-3B0C51BA35BD}" type="presParOf" srcId="{B42D469D-CE30-4FA4-9759-D53F4C2FA78D}" destId="{F5F5FE4C-5037-426B-9515-9CA25368332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C444C8-DB20-4420-9AF3-A10E789497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234DB5-8CD2-422F-B2EF-6681EA3BA64C}">
      <dgm:prSet/>
      <dgm:spPr/>
      <dgm:t>
        <a:bodyPr/>
        <a:lstStyle/>
        <a:p>
          <a:r>
            <a:rPr lang="en-US" b="1" i="0"/>
            <a:t>Exempted Companies</a:t>
          </a:r>
          <a:r>
            <a:rPr lang="en-US" b="0" i="0"/>
            <a:t>:</a:t>
          </a:r>
          <a:endParaRPr lang="en-US"/>
        </a:p>
      </dgm:t>
    </dgm:pt>
    <dgm:pt modelId="{644B052F-4BBC-4A63-B9EC-C915FB37E59C}" type="parTrans" cxnId="{851703B3-4FBB-48D4-B6B0-97FB37276D93}">
      <dgm:prSet/>
      <dgm:spPr/>
      <dgm:t>
        <a:bodyPr/>
        <a:lstStyle/>
        <a:p>
          <a:endParaRPr lang="en-US"/>
        </a:p>
      </dgm:t>
    </dgm:pt>
    <dgm:pt modelId="{3DBBE8A9-696F-4735-8F2F-90FCBD5D85B3}" type="sibTrans" cxnId="{851703B3-4FBB-48D4-B6B0-97FB37276D93}">
      <dgm:prSet/>
      <dgm:spPr/>
      <dgm:t>
        <a:bodyPr/>
        <a:lstStyle/>
        <a:p>
          <a:endParaRPr lang="en-US"/>
        </a:p>
      </dgm:t>
    </dgm:pt>
    <dgm:pt modelId="{BB413326-2BBD-4CF4-9647-93C53667C179}">
      <dgm:prSet/>
      <dgm:spPr/>
      <dgm:t>
        <a:bodyPr/>
        <a:lstStyle/>
        <a:p>
          <a:r>
            <a:rPr lang="en-US"/>
            <a:t>Joint venture</a:t>
          </a:r>
        </a:p>
      </dgm:t>
    </dgm:pt>
    <dgm:pt modelId="{8837750A-8A7B-4582-82FD-71FFCEBA19F1}" type="parTrans" cxnId="{8A58C6D4-C734-405D-B35C-B5DCE1EDBB04}">
      <dgm:prSet/>
      <dgm:spPr/>
      <dgm:t>
        <a:bodyPr/>
        <a:lstStyle/>
        <a:p>
          <a:endParaRPr lang="en-US"/>
        </a:p>
      </dgm:t>
    </dgm:pt>
    <dgm:pt modelId="{91261874-B50E-40F8-B70A-E867E1858186}" type="sibTrans" cxnId="{8A58C6D4-C734-405D-B35C-B5DCE1EDBB04}">
      <dgm:prSet/>
      <dgm:spPr/>
      <dgm:t>
        <a:bodyPr/>
        <a:lstStyle/>
        <a:p>
          <a:endParaRPr lang="en-US"/>
        </a:p>
      </dgm:t>
    </dgm:pt>
    <dgm:pt modelId="{3554F37D-A499-429F-A43D-543D098728FD}">
      <dgm:prSet/>
      <dgm:spPr/>
      <dgm:t>
        <a:bodyPr/>
        <a:lstStyle/>
        <a:p>
          <a:r>
            <a:rPr lang="en-US"/>
            <a:t>Wholly owned subsidiary</a:t>
          </a:r>
        </a:p>
      </dgm:t>
    </dgm:pt>
    <dgm:pt modelId="{A36585C9-E329-401E-AFC2-1A26796AF540}" type="parTrans" cxnId="{75AD22AD-AA4C-4985-AA4C-8508F8466394}">
      <dgm:prSet/>
      <dgm:spPr/>
      <dgm:t>
        <a:bodyPr/>
        <a:lstStyle/>
        <a:p>
          <a:endParaRPr lang="en-US"/>
        </a:p>
      </dgm:t>
    </dgm:pt>
    <dgm:pt modelId="{CFD3C96C-EE8F-4868-BB0E-DB6E4B692A34}" type="sibTrans" cxnId="{75AD22AD-AA4C-4985-AA4C-8508F8466394}">
      <dgm:prSet/>
      <dgm:spPr/>
      <dgm:t>
        <a:bodyPr/>
        <a:lstStyle/>
        <a:p>
          <a:endParaRPr lang="en-US"/>
        </a:p>
      </dgm:t>
    </dgm:pt>
    <dgm:pt modelId="{DED99528-A002-4C62-9366-43461C0EFD8F}">
      <dgm:prSet/>
      <dgm:spPr/>
      <dgm:t>
        <a:bodyPr/>
        <a:lstStyle/>
        <a:p>
          <a:r>
            <a:rPr lang="en-US"/>
            <a:t>Dormant company as defined u/s 455</a:t>
          </a:r>
        </a:p>
      </dgm:t>
    </dgm:pt>
    <dgm:pt modelId="{FF7AF67C-1F22-4BD6-A803-D8F10C70B20B}" type="parTrans" cxnId="{4FF21336-AC68-41DA-B06C-A20C13FBAF57}">
      <dgm:prSet/>
      <dgm:spPr/>
      <dgm:t>
        <a:bodyPr/>
        <a:lstStyle/>
        <a:p>
          <a:endParaRPr lang="en-US"/>
        </a:p>
      </dgm:t>
    </dgm:pt>
    <dgm:pt modelId="{3911E34A-4ECA-47C0-8E07-A44AF3532AA5}" type="sibTrans" cxnId="{4FF21336-AC68-41DA-B06C-A20C13FBAF57}">
      <dgm:prSet/>
      <dgm:spPr/>
      <dgm:t>
        <a:bodyPr/>
        <a:lstStyle/>
        <a:p>
          <a:endParaRPr lang="en-US"/>
        </a:p>
      </dgm:t>
    </dgm:pt>
    <dgm:pt modelId="{95F843FB-5E60-4E1C-982D-5458F2FDF9F7}">
      <dgm:prSet/>
      <dgm:spPr/>
      <dgm:t>
        <a:bodyPr/>
        <a:lstStyle/>
        <a:p>
          <a:r>
            <a:rPr lang="en-US" b="1" i="0"/>
            <a:t>Intermittent vacancy </a:t>
          </a:r>
          <a:r>
            <a:rPr lang="en-US" b="0" i="0"/>
            <a:t>- fill-up not later than immediate </a:t>
          </a:r>
          <a:r>
            <a:rPr lang="en-US" b="1" i="0"/>
            <a:t>next Board meeting </a:t>
          </a:r>
          <a:r>
            <a:rPr lang="en-US" b="0" i="0"/>
            <a:t>or </a:t>
          </a:r>
          <a:r>
            <a:rPr lang="en-US" b="1" i="0"/>
            <a:t>3 months </a:t>
          </a:r>
          <a:r>
            <a:rPr lang="en-US" b="0" i="0"/>
            <a:t>from, whichever is later</a:t>
          </a:r>
          <a:endParaRPr lang="en-US"/>
        </a:p>
      </dgm:t>
    </dgm:pt>
    <dgm:pt modelId="{4AB8BBD1-67DE-402F-9BB8-A058A21CCBE1}" type="parTrans" cxnId="{760C8EEC-592E-4FB4-86A2-E37526E6B45B}">
      <dgm:prSet/>
      <dgm:spPr/>
      <dgm:t>
        <a:bodyPr/>
        <a:lstStyle/>
        <a:p>
          <a:endParaRPr lang="en-US"/>
        </a:p>
      </dgm:t>
    </dgm:pt>
    <dgm:pt modelId="{85B3A772-B079-4043-AD00-761981F4AC34}" type="sibTrans" cxnId="{760C8EEC-592E-4FB4-86A2-E37526E6B45B}">
      <dgm:prSet/>
      <dgm:spPr/>
      <dgm:t>
        <a:bodyPr/>
        <a:lstStyle/>
        <a:p>
          <a:endParaRPr lang="en-US"/>
        </a:p>
      </dgm:t>
    </dgm:pt>
    <dgm:pt modelId="{6847C44D-1CBC-4A81-9606-653F56E2B91B}">
      <dgm:prSet/>
      <dgm:spPr/>
      <dgm:t>
        <a:bodyPr/>
        <a:lstStyle/>
        <a:p>
          <a:r>
            <a:rPr lang="en-US" b="1" i="0" dirty="0"/>
            <a:t>Discontinuation</a:t>
          </a:r>
          <a:r>
            <a:rPr lang="en-US" dirty="0"/>
            <a:t>: </a:t>
          </a:r>
          <a:r>
            <a:rPr lang="en-US" b="0" i="0" dirty="0"/>
            <a:t>If company ceases to fulfil any of 3 conditions for </a:t>
          </a:r>
          <a:r>
            <a:rPr lang="en-US" b="1" i="0" dirty="0"/>
            <a:t>3 consecutive years</a:t>
          </a:r>
          <a:r>
            <a:rPr lang="en-US" b="0" i="0" dirty="0"/>
            <a:t>.</a:t>
          </a:r>
          <a:endParaRPr lang="en-US" dirty="0"/>
        </a:p>
      </dgm:t>
    </dgm:pt>
    <dgm:pt modelId="{FB4E3147-88CA-4434-B298-FB82A2FD2595}" type="parTrans" cxnId="{09DBA381-224B-4546-B1D7-A6C61C5D7080}">
      <dgm:prSet/>
      <dgm:spPr/>
      <dgm:t>
        <a:bodyPr/>
        <a:lstStyle/>
        <a:p>
          <a:endParaRPr lang="en-US"/>
        </a:p>
      </dgm:t>
    </dgm:pt>
    <dgm:pt modelId="{39F55485-B662-4640-BD55-AED01D253BD2}" type="sibTrans" cxnId="{09DBA381-224B-4546-B1D7-A6C61C5D7080}">
      <dgm:prSet/>
      <dgm:spPr/>
      <dgm:t>
        <a:bodyPr/>
        <a:lstStyle/>
        <a:p>
          <a:endParaRPr lang="en-US"/>
        </a:p>
      </dgm:t>
    </dgm:pt>
    <dgm:pt modelId="{316386C0-D69F-42B5-8E11-409B020A5B0F}" type="pres">
      <dgm:prSet presAssocID="{AEC444C8-DB20-4420-9AF3-A10E78949723}" presName="linear" presStyleCnt="0">
        <dgm:presLayoutVars>
          <dgm:animLvl val="lvl"/>
          <dgm:resizeHandles val="exact"/>
        </dgm:presLayoutVars>
      </dgm:prSet>
      <dgm:spPr/>
    </dgm:pt>
    <dgm:pt modelId="{A801CB11-4042-4AD1-A246-70073ADAFD8F}" type="pres">
      <dgm:prSet presAssocID="{51234DB5-8CD2-422F-B2EF-6681EA3BA6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7D62F8-C094-42BB-86C7-92A2FA070E6B}" type="pres">
      <dgm:prSet presAssocID="{51234DB5-8CD2-422F-B2EF-6681EA3BA64C}" presName="childText" presStyleLbl="revTx" presStyleIdx="0" presStyleCnt="1">
        <dgm:presLayoutVars>
          <dgm:bulletEnabled val="1"/>
        </dgm:presLayoutVars>
      </dgm:prSet>
      <dgm:spPr/>
    </dgm:pt>
    <dgm:pt modelId="{752427AB-29A6-4B84-AB66-50C73F776D08}" type="pres">
      <dgm:prSet presAssocID="{95F843FB-5E60-4E1C-982D-5458F2FDF9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9FBF3F-9E41-44F4-A52A-F0758399421A}" type="pres">
      <dgm:prSet presAssocID="{85B3A772-B079-4043-AD00-761981F4AC34}" presName="spacer" presStyleCnt="0"/>
      <dgm:spPr/>
    </dgm:pt>
    <dgm:pt modelId="{4FF750F8-9098-4A3C-ACD3-B125CC1F3A0B}" type="pres">
      <dgm:prSet presAssocID="{6847C44D-1CBC-4A81-9606-653F56E2B91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4FB1B18-E34B-4370-B319-9160097E635D}" type="presOf" srcId="{AEC444C8-DB20-4420-9AF3-A10E78949723}" destId="{316386C0-D69F-42B5-8E11-409B020A5B0F}" srcOrd="0" destOrd="0" presId="urn:microsoft.com/office/officeart/2005/8/layout/vList2"/>
    <dgm:cxn modelId="{4FF21336-AC68-41DA-B06C-A20C13FBAF57}" srcId="{51234DB5-8CD2-422F-B2EF-6681EA3BA64C}" destId="{DED99528-A002-4C62-9366-43461C0EFD8F}" srcOrd="2" destOrd="0" parTransId="{FF7AF67C-1F22-4BD6-A803-D8F10C70B20B}" sibTransId="{3911E34A-4ECA-47C0-8E07-A44AF3532AA5}"/>
    <dgm:cxn modelId="{C0183F3A-3339-4C34-8849-D47D09A508FB}" type="presOf" srcId="{DED99528-A002-4C62-9366-43461C0EFD8F}" destId="{307D62F8-C094-42BB-86C7-92A2FA070E6B}" srcOrd="0" destOrd="2" presId="urn:microsoft.com/office/officeart/2005/8/layout/vList2"/>
    <dgm:cxn modelId="{A8FB2956-7797-4D1C-8857-1BF5CBE611FA}" type="presOf" srcId="{95F843FB-5E60-4E1C-982D-5458F2FDF9F7}" destId="{752427AB-29A6-4B84-AB66-50C73F776D08}" srcOrd="0" destOrd="0" presId="urn:microsoft.com/office/officeart/2005/8/layout/vList2"/>
    <dgm:cxn modelId="{09DBA381-224B-4546-B1D7-A6C61C5D7080}" srcId="{AEC444C8-DB20-4420-9AF3-A10E78949723}" destId="{6847C44D-1CBC-4A81-9606-653F56E2B91B}" srcOrd="2" destOrd="0" parTransId="{FB4E3147-88CA-4434-B298-FB82A2FD2595}" sibTransId="{39F55485-B662-4640-BD55-AED01D253BD2}"/>
    <dgm:cxn modelId="{DA7E3387-F40D-4217-8684-E87DC652AFF5}" type="presOf" srcId="{3554F37D-A499-429F-A43D-543D098728FD}" destId="{307D62F8-C094-42BB-86C7-92A2FA070E6B}" srcOrd="0" destOrd="1" presId="urn:microsoft.com/office/officeart/2005/8/layout/vList2"/>
    <dgm:cxn modelId="{DF1681AB-C66F-4005-833B-1F2528E141F1}" type="presOf" srcId="{BB413326-2BBD-4CF4-9647-93C53667C179}" destId="{307D62F8-C094-42BB-86C7-92A2FA070E6B}" srcOrd="0" destOrd="0" presId="urn:microsoft.com/office/officeart/2005/8/layout/vList2"/>
    <dgm:cxn modelId="{75AD22AD-AA4C-4985-AA4C-8508F8466394}" srcId="{51234DB5-8CD2-422F-B2EF-6681EA3BA64C}" destId="{3554F37D-A499-429F-A43D-543D098728FD}" srcOrd="1" destOrd="0" parTransId="{A36585C9-E329-401E-AFC2-1A26796AF540}" sibTransId="{CFD3C96C-EE8F-4868-BB0E-DB6E4B692A34}"/>
    <dgm:cxn modelId="{851703B3-4FBB-48D4-B6B0-97FB37276D93}" srcId="{AEC444C8-DB20-4420-9AF3-A10E78949723}" destId="{51234DB5-8CD2-422F-B2EF-6681EA3BA64C}" srcOrd="0" destOrd="0" parTransId="{644B052F-4BBC-4A63-B9EC-C915FB37E59C}" sibTransId="{3DBBE8A9-696F-4735-8F2F-90FCBD5D85B3}"/>
    <dgm:cxn modelId="{8A58C6D4-C734-405D-B35C-B5DCE1EDBB04}" srcId="{51234DB5-8CD2-422F-B2EF-6681EA3BA64C}" destId="{BB413326-2BBD-4CF4-9647-93C53667C179}" srcOrd="0" destOrd="0" parTransId="{8837750A-8A7B-4582-82FD-71FFCEBA19F1}" sibTransId="{91261874-B50E-40F8-B70A-E867E1858186}"/>
    <dgm:cxn modelId="{03C4DBE2-9411-4E35-B62E-A1C826FD78B8}" type="presOf" srcId="{51234DB5-8CD2-422F-B2EF-6681EA3BA64C}" destId="{A801CB11-4042-4AD1-A246-70073ADAFD8F}" srcOrd="0" destOrd="0" presId="urn:microsoft.com/office/officeart/2005/8/layout/vList2"/>
    <dgm:cxn modelId="{760C8EEC-592E-4FB4-86A2-E37526E6B45B}" srcId="{AEC444C8-DB20-4420-9AF3-A10E78949723}" destId="{95F843FB-5E60-4E1C-982D-5458F2FDF9F7}" srcOrd="1" destOrd="0" parTransId="{4AB8BBD1-67DE-402F-9BB8-A058A21CCBE1}" sibTransId="{85B3A772-B079-4043-AD00-761981F4AC34}"/>
    <dgm:cxn modelId="{CE3289F6-F6D2-4C11-952F-129BFB86B057}" type="presOf" srcId="{6847C44D-1CBC-4A81-9606-653F56E2B91B}" destId="{4FF750F8-9098-4A3C-ACD3-B125CC1F3A0B}" srcOrd="0" destOrd="0" presId="urn:microsoft.com/office/officeart/2005/8/layout/vList2"/>
    <dgm:cxn modelId="{FF0D89F7-8207-46CB-A2AB-F71846385572}" type="presParOf" srcId="{316386C0-D69F-42B5-8E11-409B020A5B0F}" destId="{A801CB11-4042-4AD1-A246-70073ADAFD8F}" srcOrd="0" destOrd="0" presId="urn:microsoft.com/office/officeart/2005/8/layout/vList2"/>
    <dgm:cxn modelId="{3F89D10E-42EC-4037-8551-FEAC248CF2CC}" type="presParOf" srcId="{316386C0-D69F-42B5-8E11-409B020A5B0F}" destId="{307D62F8-C094-42BB-86C7-92A2FA070E6B}" srcOrd="1" destOrd="0" presId="urn:microsoft.com/office/officeart/2005/8/layout/vList2"/>
    <dgm:cxn modelId="{0BF6E36E-FDDC-4FE2-AB5D-DC44E27913C4}" type="presParOf" srcId="{316386C0-D69F-42B5-8E11-409B020A5B0F}" destId="{752427AB-29A6-4B84-AB66-50C73F776D08}" srcOrd="2" destOrd="0" presId="urn:microsoft.com/office/officeart/2005/8/layout/vList2"/>
    <dgm:cxn modelId="{D6B1E73E-45FF-49BD-9080-7718D7E107E4}" type="presParOf" srcId="{316386C0-D69F-42B5-8E11-409B020A5B0F}" destId="{099FBF3F-9E41-44F4-A52A-F0758399421A}" srcOrd="3" destOrd="0" presId="urn:microsoft.com/office/officeart/2005/8/layout/vList2"/>
    <dgm:cxn modelId="{38213CE0-EC33-4A6D-8952-2C8C59A09851}" type="presParOf" srcId="{316386C0-D69F-42B5-8E11-409B020A5B0F}" destId="{4FF750F8-9098-4A3C-ACD3-B125CC1F3A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A26152-D6EA-4DFD-81FA-07F4AE728062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ED14EC7-949F-40EC-9EE2-819987FA7D0F}">
      <dgm:prSet custT="1"/>
      <dgm:spPr/>
      <dgm:t>
        <a:bodyPr/>
        <a:lstStyle/>
        <a:p>
          <a:pPr>
            <a:defRPr b="1"/>
          </a:pPr>
          <a:r>
            <a:rPr lang="en-US" sz="2600" b="1" dirty="0"/>
            <a:t>Declaration</a:t>
          </a:r>
          <a:r>
            <a:rPr lang="en-US" sz="2600" dirty="0"/>
            <a:t> confirming </a:t>
          </a:r>
          <a:r>
            <a:rPr lang="en-US" sz="2600" b="1" i="0" dirty="0"/>
            <a:t>independence</a:t>
          </a:r>
          <a:r>
            <a:rPr lang="en-US" sz="2600" dirty="0"/>
            <a:t>:</a:t>
          </a:r>
        </a:p>
      </dgm:t>
    </dgm:pt>
    <dgm:pt modelId="{02194D48-1FCC-4B95-A5F5-6AF8EEAB82CC}" type="parTrans" cxnId="{B06EFAD5-B963-4606-ACB7-C56611AB5861}">
      <dgm:prSet/>
      <dgm:spPr/>
      <dgm:t>
        <a:bodyPr/>
        <a:lstStyle/>
        <a:p>
          <a:endParaRPr lang="en-US"/>
        </a:p>
      </dgm:t>
    </dgm:pt>
    <dgm:pt modelId="{FE2B3289-C41A-456E-B991-2BFAE69C8BD8}" type="sibTrans" cxnId="{B06EFAD5-B963-4606-ACB7-C56611AB5861}">
      <dgm:prSet/>
      <dgm:spPr/>
      <dgm:t>
        <a:bodyPr/>
        <a:lstStyle/>
        <a:p>
          <a:endParaRPr lang="en-US"/>
        </a:p>
      </dgm:t>
    </dgm:pt>
    <dgm:pt modelId="{0841BA74-F42A-4D6D-8A3A-C09A0CD6CA4C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b="0" i="0" dirty="0"/>
            <a:t>At </a:t>
          </a:r>
          <a:r>
            <a:rPr lang="en-US" sz="2400" b="1" i="0" dirty="0"/>
            <a:t>first BM</a:t>
          </a:r>
          <a:r>
            <a:rPr lang="en-US" sz="2400" b="0" i="0" dirty="0"/>
            <a:t> in which he participates</a:t>
          </a:r>
          <a:endParaRPr lang="en-US" sz="2400" dirty="0"/>
        </a:p>
      </dgm:t>
    </dgm:pt>
    <dgm:pt modelId="{5D5DF6BB-1AE8-4F34-A0D6-C655D56207BD}" type="parTrans" cxnId="{4721E1A4-CED7-4252-9A86-EB13407D953B}">
      <dgm:prSet/>
      <dgm:spPr/>
      <dgm:t>
        <a:bodyPr/>
        <a:lstStyle/>
        <a:p>
          <a:endParaRPr lang="en-US"/>
        </a:p>
      </dgm:t>
    </dgm:pt>
    <dgm:pt modelId="{9BB71702-E2D7-4A2A-8E78-F4AB7B2ECADB}" type="sibTrans" cxnId="{4721E1A4-CED7-4252-9A86-EB13407D953B}">
      <dgm:prSet/>
      <dgm:spPr/>
      <dgm:t>
        <a:bodyPr/>
        <a:lstStyle/>
        <a:p>
          <a:endParaRPr lang="en-US"/>
        </a:p>
      </dgm:t>
    </dgm:pt>
    <dgm:pt modelId="{B6C29CA0-C1E4-44E0-A386-3FFD03A14F6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0" i="0" dirty="0"/>
            <a:t>at first BM in </a:t>
          </a:r>
          <a:r>
            <a:rPr lang="en-US" sz="2400" b="1" i="0" dirty="0"/>
            <a:t>every financial year</a:t>
          </a:r>
          <a:r>
            <a:rPr lang="en-US" sz="2400" b="0" i="0" dirty="0"/>
            <a:t> or </a:t>
          </a:r>
          <a:endParaRPr lang="en-US" sz="2400" dirty="0"/>
        </a:p>
      </dgm:t>
    </dgm:pt>
    <dgm:pt modelId="{F4B93D56-A3BB-402E-B8AA-A5625BDD4EB1}" type="parTrans" cxnId="{4B592910-532C-4CDE-B79A-0654CE09F693}">
      <dgm:prSet/>
      <dgm:spPr/>
      <dgm:t>
        <a:bodyPr/>
        <a:lstStyle/>
        <a:p>
          <a:endParaRPr lang="en-US"/>
        </a:p>
      </dgm:t>
    </dgm:pt>
    <dgm:pt modelId="{59FF9FDB-9210-482C-936A-2EAFE540704A}" type="sibTrans" cxnId="{4B592910-532C-4CDE-B79A-0654CE09F693}">
      <dgm:prSet/>
      <dgm:spPr/>
      <dgm:t>
        <a:bodyPr/>
        <a:lstStyle/>
        <a:p>
          <a:endParaRPr lang="en-US"/>
        </a:p>
      </dgm:t>
    </dgm:pt>
    <dgm:pt modelId="{B3E37ECF-8A68-4362-8A70-A10BFD2441F4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b="0" i="0" dirty="0"/>
            <a:t>Upon </a:t>
          </a:r>
          <a:r>
            <a:rPr lang="en-US" sz="2400" b="1" i="0" dirty="0"/>
            <a:t>any change </a:t>
          </a:r>
          <a:r>
            <a:rPr lang="en-US" sz="2400" b="0" i="0" dirty="0"/>
            <a:t>in the circumstances which may affect his status as an independent director </a:t>
          </a:r>
          <a:endParaRPr lang="en-US" sz="2400" dirty="0"/>
        </a:p>
      </dgm:t>
    </dgm:pt>
    <dgm:pt modelId="{BA3A295D-9B53-4B22-8439-E932CFC57444}" type="parTrans" cxnId="{09E2E036-ABC1-4151-9B07-0858A8A7A791}">
      <dgm:prSet/>
      <dgm:spPr/>
      <dgm:t>
        <a:bodyPr/>
        <a:lstStyle/>
        <a:p>
          <a:endParaRPr lang="en-US"/>
        </a:p>
      </dgm:t>
    </dgm:pt>
    <dgm:pt modelId="{E85C7011-EF51-467B-9A62-CAB336870540}" type="sibTrans" cxnId="{09E2E036-ABC1-4151-9B07-0858A8A7A791}">
      <dgm:prSet/>
      <dgm:spPr/>
      <dgm:t>
        <a:bodyPr/>
        <a:lstStyle/>
        <a:p>
          <a:endParaRPr lang="en-US"/>
        </a:p>
      </dgm:t>
    </dgm:pt>
    <dgm:pt modelId="{31320DBF-CD84-401C-BFF5-CA7460A7EDCF}">
      <dgm:prSet custT="1"/>
      <dgm:spPr/>
      <dgm:t>
        <a:bodyPr/>
        <a:lstStyle/>
        <a:p>
          <a:pPr>
            <a:defRPr b="1"/>
          </a:pPr>
          <a:r>
            <a:rPr lang="en-US" sz="2600" b="1" dirty="0"/>
            <a:t>Code for independent directors</a:t>
          </a:r>
          <a:endParaRPr lang="en-US" sz="2600" dirty="0"/>
        </a:p>
      </dgm:t>
    </dgm:pt>
    <dgm:pt modelId="{B26A149E-4F38-4E27-9030-B03695330C04}" type="parTrans" cxnId="{07127009-3264-454B-8139-6FD44AD51CFB}">
      <dgm:prSet/>
      <dgm:spPr/>
      <dgm:t>
        <a:bodyPr/>
        <a:lstStyle/>
        <a:p>
          <a:endParaRPr lang="en-US"/>
        </a:p>
      </dgm:t>
    </dgm:pt>
    <dgm:pt modelId="{8A32E99A-B768-4D8B-9251-FC2290EFC97D}" type="sibTrans" cxnId="{07127009-3264-454B-8139-6FD44AD51CFB}">
      <dgm:prSet/>
      <dgm:spPr/>
      <dgm:t>
        <a:bodyPr/>
        <a:lstStyle/>
        <a:p>
          <a:endParaRPr lang="en-US"/>
        </a:p>
      </dgm:t>
    </dgm:pt>
    <dgm:pt modelId="{BB95AC12-155F-4FD5-AD36-2536EB2C2E3A}">
      <dgm:prSet custT="1"/>
      <dgm:spPr/>
      <dgm:t>
        <a:bodyPr/>
        <a:lstStyle/>
        <a:p>
          <a:r>
            <a:rPr lang="en-US" sz="2400" dirty="0"/>
            <a:t>IDs shall abide by the provisions specified in </a:t>
          </a:r>
          <a:r>
            <a:rPr lang="en-US" sz="2400" b="1" dirty="0"/>
            <a:t>Schedule IV.</a:t>
          </a:r>
          <a:endParaRPr lang="en-US" sz="2400" dirty="0"/>
        </a:p>
      </dgm:t>
    </dgm:pt>
    <dgm:pt modelId="{85691336-56DA-406B-8E3E-31F713295C6D}" type="parTrans" cxnId="{E804B2EF-DFB2-4BE0-9B2E-25F0C48DE440}">
      <dgm:prSet/>
      <dgm:spPr/>
      <dgm:t>
        <a:bodyPr/>
        <a:lstStyle/>
        <a:p>
          <a:endParaRPr lang="en-US"/>
        </a:p>
      </dgm:t>
    </dgm:pt>
    <dgm:pt modelId="{B7F8FACD-3C91-4210-B2E2-41AA9C93FD6E}" type="sibTrans" cxnId="{E804B2EF-DFB2-4BE0-9B2E-25F0C48DE440}">
      <dgm:prSet/>
      <dgm:spPr/>
      <dgm:t>
        <a:bodyPr/>
        <a:lstStyle/>
        <a:p>
          <a:endParaRPr lang="en-US"/>
        </a:p>
      </dgm:t>
    </dgm:pt>
    <dgm:pt modelId="{540ADE9A-0C83-4A7E-A4CA-E49D106D9E4B}">
      <dgm:prSet custT="1"/>
      <dgm:spPr/>
      <dgm:t>
        <a:bodyPr/>
        <a:lstStyle/>
        <a:p>
          <a:r>
            <a:rPr lang="en-US" sz="2400" dirty="0"/>
            <a:t>The Code is a guide to professional conduct for IDs </a:t>
          </a:r>
        </a:p>
      </dgm:t>
    </dgm:pt>
    <dgm:pt modelId="{84BD4F13-69EB-45CF-9581-9C6EDD375194}" type="sibTrans" cxnId="{B288964C-EEE0-4B6F-8220-A72EC1A776E8}">
      <dgm:prSet/>
      <dgm:spPr/>
      <dgm:t>
        <a:bodyPr/>
        <a:lstStyle/>
        <a:p>
          <a:endParaRPr lang="en-US"/>
        </a:p>
      </dgm:t>
    </dgm:pt>
    <dgm:pt modelId="{F924B498-5684-4F6D-9F9F-0263041C4A10}" type="parTrans" cxnId="{B288964C-EEE0-4B6F-8220-A72EC1A776E8}">
      <dgm:prSet/>
      <dgm:spPr/>
      <dgm:t>
        <a:bodyPr/>
        <a:lstStyle/>
        <a:p>
          <a:endParaRPr lang="en-US"/>
        </a:p>
      </dgm:t>
    </dgm:pt>
    <dgm:pt modelId="{9E8011A3-757A-4B39-BE45-510132EAF741}">
      <dgm:prSet custT="1"/>
      <dgm:spPr/>
      <dgm:t>
        <a:bodyPr/>
        <a:lstStyle/>
        <a:p>
          <a:r>
            <a:rPr lang="en-US" sz="2400" dirty="0"/>
            <a:t>Adherence to these standards by IDs </a:t>
          </a:r>
          <a:r>
            <a:rPr lang="en-US" sz="2400" b="1" dirty="0"/>
            <a:t>promote confidence of the investment community</a:t>
          </a:r>
          <a:r>
            <a:rPr lang="en-US" sz="2400" dirty="0"/>
            <a:t>, minority shareholders and regulators</a:t>
          </a:r>
        </a:p>
      </dgm:t>
    </dgm:pt>
    <dgm:pt modelId="{B7ABBBCA-3CFE-4AB0-A483-91D2A575C62D}" type="sibTrans" cxnId="{F4CD4E94-A37F-4234-96F4-1ADB9AD990E2}">
      <dgm:prSet/>
      <dgm:spPr/>
      <dgm:t>
        <a:bodyPr/>
        <a:lstStyle/>
        <a:p>
          <a:endParaRPr lang="en-US"/>
        </a:p>
      </dgm:t>
    </dgm:pt>
    <dgm:pt modelId="{B8FAB5B1-B550-4965-8CB2-6F04A0CE1640}" type="parTrans" cxnId="{F4CD4E94-A37F-4234-96F4-1ADB9AD990E2}">
      <dgm:prSet/>
      <dgm:spPr/>
      <dgm:t>
        <a:bodyPr/>
        <a:lstStyle/>
        <a:p>
          <a:endParaRPr lang="en-US"/>
        </a:p>
      </dgm:t>
    </dgm:pt>
    <dgm:pt modelId="{92A77107-5995-4333-9EA6-DA41D149D86D}" type="pres">
      <dgm:prSet presAssocID="{06A26152-D6EA-4DFD-81FA-07F4AE728062}" presName="root" presStyleCnt="0">
        <dgm:presLayoutVars>
          <dgm:dir/>
          <dgm:resizeHandles val="exact"/>
        </dgm:presLayoutVars>
      </dgm:prSet>
      <dgm:spPr/>
    </dgm:pt>
    <dgm:pt modelId="{A07D0879-8CDF-4CAB-9059-BC91532FB766}" type="pres">
      <dgm:prSet presAssocID="{8ED14EC7-949F-40EC-9EE2-819987FA7D0F}" presName="compNode" presStyleCnt="0"/>
      <dgm:spPr/>
    </dgm:pt>
    <dgm:pt modelId="{8F8295E5-8E06-47A4-8D74-58F54CB84FE0}" type="pres">
      <dgm:prSet presAssocID="{8ED14EC7-949F-40EC-9EE2-819987FA7D0F}" presName="iconRect" presStyleLbl="node1" presStyleIdx="0" presStyleCnt="2" custLinFactNeighborX="-58316" custLinFactNeighborY="121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0226B0B-6E78-4D6C-92A5-A86279ABCE23}" type="pres">
      <dgm:prSet presAssocID="{8ED14EC7-949F-40EC-9EE2-819987FA7D0F}" presName="iconSpace" presStyleCnt="0"/>
      <dgm:spPr/>
    </dgm:pt>
    <dgm:pt modelId="{EEEF425E-67A5-4F4C-9226-5BB9F4CA2C74}" type="pres">
      <dgm:prSet presAssocID="{8ED14EC7-949F-40EC-9EE2-819987FA7D0F}" presName="parTx" presStyleLbl="revTx" presStyleIdx="0" presStyleCnt="4" custLinFactNeighborX="-19403" custLinFactNeighborY="-7466">
        <dgm:presLayoutVars>
          <dgm:chMax val="0"/>
          <dgm:chPref val="0"/>
        </dgm:presLayoutVars>
      </dgm:prSet>
      <dgm:spPr/>
    </dgm:pt>
    <dgm:pt modelId="{22889515-3FF2-4752-97DF-2CF7F1500E6E}" type="pres">
      <dgm:prSet presAssocID="{8ED14EC7-949F-40EC-9EE2-819987FA7D0F}" presName="txSpace" presStyleCnt="0"/>
      <dgm:spPr/>
    </dgm:pt>
    <dgm:pt modelId="{EC3C3046-5841-49B9-8E8E-5612B2C4C5A8}" type="pres">
      <dgm:prSet presAssocID="{8ED14EC7-949F-40EC-9EE2-819987FA7D0F}" presName="desTx" presStyleLbl="revTx" presStyleIdx="1" presStyleCnt="4" custScaleX="115993" custLinFactNeighborX="-11168" custLinFactNeighborY="5816">
        <dgm:presLayoutVars/>
      </dgm:prSet>
      <dgm:spPr/>
    </dgm:pt>
    <dgm:pt modelId="{CCA6EC1B-BA7A-4CA9-8398-B72FB74C6BA7}" type="pres">
      <dgm:prSet presAssocID="{FE2B3289-C41A-456E-B991-2BFAE69C8BD8}" presName="sibTrans" presStyleCnt="0"/>
      <dgm:spPr/>
    </dgm:pt>
    <dgm:pt modelId="{545CC115-7342-4278-B71C-7646E2E54192}" type="pres">
      <dgm:prSet presAssocID="{31320DBF-CD84-401C-BFF5-CA7460A7EDCF}" presName="compNode" presStyleCnt="0"/>
      <dgm:spPr/>
    </dgm:pt>
    <dgm:pt modelId="{058AF341-A981-4FE2-910A-68CAD059E7F7}" type="pres">
      <dgm:prSet presAssocID="{31320DBF-CD84-401C-BFF5-CA7460A7EDCF}" presName="iconRect" presStyleLbl="node1" presStyleIdx="1" presStyleCnt="2" custLinFactX="61270" custLinFactNeighborX="100000" custLinFactNeighborY="1770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2DF11A43-0F51-4240-BBB2-BA6AB942D5F5}" type="pres">
      <dgm:prSet presAssocID="{31320DBF-CD84-401C-BFF5-CA7460A7EDCF}" presName="iconSpace" presStyleCnt="0"/>
      <dgm:spPr/>
    </dgm:pt>
    <dgm:pt modelId="{23690EC5-0C9C-4A32-9214-CCAC7C27F4A1}" type="pres">
      <dgm:prSet presAssocID="{31320DBF-CD84-401C-BFF5-CA7460A7EDCF}" presName="parTx" presStyleLbl="revTx" presStyleIdx="2" presStyleCnt="4" custLinFactNeighborX="-6054" custLinFactNeighborY="-4480">
        <dgm:presLayoutVars>
          <dgm:chMax val="0"/>
          <dgm:chPref val="0"/>
        </dgm:presLayoutVars>
      </dgm:prSet>
      <dgm:spPr/>
    </dgm:pt>
    <dgm:pt modelId="{FE80ED74-107F-4618-8586-38376D368C4B}" type="pres">
      <dgm:prSet presAssocID="{31320DBF-CD84-401C-BFF5-CA7460A7EDCF}" presName="txSpace" presStyleCnt="0"/>
      <dgm:spPr/>
    </dgm:pt>
    <dgm:pt modelId="{4BEDB33C-974C-4227-A9D8-3BB01EDE2F5D}" type="pres">
      <dgm:prSet presAssocID="{31320DBF-CD84-401C-BFF5-CA7460A7EDCF}" presName="desTx" presStyleLbl="revTx" presStyleIdx="3" presStyleCnt="4" custLinFactNeighborX="-5310" custLinFactNeighborY="-11419">
        <dgm:presLayoutVars/>
      </dgm:prSet>
      <dgm:spPr/>
    </dgm:pt>
  </dgm:ptLst>
  <dgm:cxnLst>
    <dgm:cxn modelId="{07127009-3264-454B-8139-6FD44AD51CFB}" srcId="{06A26152-D6EA-4DFD-81FA-07F4AE728062}" destId="{31320DBF-CD84-401C-BFF5-CA7460A7EDCF}" srcOrd="1" destOrd="0" parTransId="{B26A149E-4F38-4E27-9030-B03695330C04}" sibTransId="{8A32E99A-B768-4D8B-9251-FC2290EFC97D}"/>
    <dgm:cxn modelId="{4B592910-532C-4CDE-B79A-0654CE09F693}" srcId="{8ED14EC7-949F-40EC-9EE2-819987FA7D0F}" destId="{B6C29CA0-C1E4-44E0-A386-3FFD03A14F6D}" srcOrd="1" destOrd="0" parTransId="{F4B93D56-A3BB-402E-B8AA-A5625BDD4EB1}" sibTransId="{59FF9FDB-9210-482C-936A-2EAFE540704A}"/>
    <dgm:cxn modelId="{7DD1FB18-F134-4FFC-8CF8-0FAF37B98434}" type="presOf" srcId="{31320DBF-CD84-401C-BFF5-CA7460A7EDCF}" destId="{23690EC5-0C9C-4A32-9214-CCAC7C27F4A1}" srcOrd="0" destOrd="0" presId="urn:microsoft.com/office/officeart/2018/2/layout/IconLabelDescriptionList"/>
    <dgm:cxn modelId="{9EFFC928-CA0D-4DC6-9B1D-684CE9CFF735}" type="presOf" srcId="{BB95AC12-155F-4FD5-AD36-2536EB2C2E3A}" destId="{4BEDB33C-974C-4227-A9D8-3BB01EDE2F5D}" srcOrd="0" destOrd="0" presId="urn:microsoft.com/office/officeart/2018/2/layout/IconLabelDescriptionList"/>
    <dgm:cxn modelId="{09E2E036-ABC1-4151-9B07-0858A8A7A791}" srcId="{8ED14EC7-949F-40EC-9EE2-819987FA7D0F}" destId="{B3E37ECF-8A68-4362-8A70-A10BFD2441F4}" srcOrd="2" destOrd="0" parTransId="{BA3A295D-9B53-4B22-8439-E932CFC57444}" sibTransId="{E85C7011-EF51-467B-9A62-CAB336870540}"/>
    <dgm:cxn modelId="{01EC2E63-FD17-47E7-B087-35D3DF91F920}" type="presOf" srcId="{0841BA74-F42A-4D6D-8A3A-C09A0CD6CA4C}" destId="{EC3C3046-5841-49B9-8E8E-5612B2C4C5A8}" srcOrd="0" destOrd="0" presId="urn:microsoft.com/office/officeart/2018/2/layout/IconLabelDescriptionList"/>
    <dgm:cxn modelId="{B288964C-EEE0-4B6F-8220-A72EC1A776E8}" srcId="{31320DBF-CD84-401C-BFF5-CA7460A7EDCF}" destId="{540ADE9A-0C83-4A7E-A4CA-E49D106D9E4B}" srcOrd="1" destOrd="0" parTransId="{F924B498-5684-4F6D-9F9F-0263041C4A10}" sibTransId="{84BD4F13-69EB-45CF-9581-9C6EDD375194}"/>
    <dgm:cxn modelId="{D79CDF4D-3B6D-42AF-8108-CD59701DC196}" type="presOf" srcId="{8ED14EC7-949F-40EC-9EE2-819987FA7D0F}" destId="{EEEF425E-67A5-4F4C-9226-5BB9F4CA2C74}" srcOrd="0" destOrd="0" presId="urn:microsoft.com/office/officeart/2018/2/layout/IconLabelDescriptionList"/>
    <dgm:cxn modelId="{C9A11656-9AF3-45E0-8F84-054E34DF877B}" type="presOf" srcId="{9E8011A3-757A-4B39-BE45-510132EAF741}" destId="{4BEDB33C-974C-4227-A9D8-3BB01EDE2F5D}" srcOrd="0" destOrd="2" presId="urn:microsoft.com/office/officeart/2018/2/layout/IconLabelDescriptionList"/>
    <dgm:cxn modelId="{578B3C7C-0FC0-4D97-8952-07326A128A5D}" type="presOf" srcId="{B6C29CA0-C1E4-44E0-A386-3FFD03A14F6D}" destId="{EC3C3046-5841-49B9-8E8E-5612B2C4C5A8}" srcOrd="0" destOrd="1" presId="urn:microsoft.com/office/officeart/2018/2/layout/IconLabelDescriptionList"/>
    <dgm:cxn modelId="{F4CD4E94-A37F-4234-96F4-1ADB9AD990E2}" srcId="{31320DBF-CD84-401C-BFF5-CA7460A7EDCF}" destId="{9E8011A3-757A-4B39-BE45-510132EAF741}" srcOrd="2" destOrd="0" parTransId="{B8FAB5B1-B550-4965-8CB2-6F04A0CE1640}" sibTransId="{B7ABBBCA-3CFE-4AB0-A483-91D2A575C62D}"/>
    <dgm:cxn modelId="{4721E1A4-CED7-4252-9A86-EB13407D953B}" srcId="{8ED14EC7-949F-40EC-9EE2-819987FA7D0F}" destId="{0841BA74-F42A-4D6D-8A3A-C09A0CD6CA4C}" srcOrd="0" destOrd="0" parTransId="{5D5DF6BB-1AE8-4F34-A0D6-C655D56207BD}" sibTransId="{9BB71702-E2D7-4A2A-8E78-F4AB7B2ECADB}"/>
    <dgm:cxn modelId="{453934C5-57FE-4144-B160-DDE3ACC82FAD}" type="presOf" srcId="{06A26152-D6EA-4DFD-81FA-07F4AE728062}" destId="{92A77107-5995-4333-9EA6-DA41D149D86D}" srcOrd="0" destOrd="0" presId="urn:microsoft.com/office/officeart/2018/2/layout/IconLabelDescriptionList"/>
    <dgm:cxn modelId="{5F1980CB-579D-41A4-ACCB-20A7D62EA182}" type="presOf" srcId="{540ADE9A-0C83-4A7E-A4CA-E49D106D9E4B}" destId="{4BEDB33C-974C-4227-A9D8-3BB01EDE2F5D}" srcOrd="0" destOrd="1" presId="urn:microsoft.com/office/officeart/2018/2/layout/IconLabelDescriptionList"/>
    <dgm:cxn modelId="{B06EFAD5-B963-4606-ACB7-C56611AB5861}" srcId="{06A26152-D6EA-4DFD-81FA-07F4AE728062}" destId="{8ED14EC7-949F-40EC-9EE2-819987FA7D0F}" srcOrd="0" destOrd="0" parTransId="{02194D48-1FCC-4B95-A5F5-6AF8EEAB82CC}" sibTransId="{FE2B3289-C41A-456E-B991-2BFAE69C8BD8}"/>
    <dgm:cxn modelId="{2A69D8E9-828D-4470-91D6-F77AADF49EFD}" type="presOf" srcId="{B3E37ECF-8A68-4362-8A70-A10BFD2441F4}" destId="{EC3C3046-5841-49B9-8E8E-5612B2C4C5A8}" srcOrd="0" destOrd="2" presId="urn:microsoft.com/office/officeart/2018/2/layout/IconLabelDescriptionList"/>
    <dgm:cxn modelId="{E804B2EF-DFB2-4BE0-9B2E-25F0C48DE440}" srcId="{31320DBF-CD84-401C-BFF5-CA7460A7EDCF}" destId="{BB95AC12-155F-4FD5-AD36-2536EB2C2E3A}" srcOrd="0" destOrd="0" parTransId="{85691336-56DA-406B-8E3E-31F713295C6D}" sibTransId="{B7F8FACD-3C91-4210-B2E2-41AA9C93FD6E}"/>
    <dgm:cxn modelId="{2AE947A7-4DF2-4FF6-897E-31ED2B94BFE4}" type="presParOf" srcId="{92A77107-5995-4333-9EA6-DA41D149D86D}" destId="{A07D0879-8CDF-4CAB-9059-BC91532FB766}" srcOrd="0" destOrd="0" presId="urn:microsoft.com/office/officeart/2018/2/layout/IconLabelDescriptionList"/>
    <dgm:cxn modelId="{775B4FA1-06DD-4EEA-BD54-83305F0648EC}" type="presParOf" srcId="{A07D0879-8CDF-4CAB-9059-BC91532FB766}" destId="{8F8295E5-8E06-47A4-8D74-58F54CB84FE0}" srcOrd="0" destOrd="0" presId="urn:microsoft.com/office/officeart/2018/2/layout/IconLabelDescriptionList"/>
    <dgm:cxn modelId="{70C18515-440F-41B9-A938-E048D8AF3876}" type="presParOf" srcId="{A07D0879-8CDF-4CAB-9059-BC91532FB766}" destId="{F0226B0B-6E78-4D6C-92A5-A86279ABCE23}" srcOrd="1" destOrd="0" presId="urn:microsoft.com/office/officeart/2018/2/layout/IconLabelDescriptionList"/>
    <dgm:cxn modelId="{8959EF53-839D-4194-90B6-6CCA47D72C5E}" type="presParOf" srcId="{A07D0879-8CDF-4CAB-9059-BC91532FB766}" destId="{EEEF425E-67A5-4F4C-9226-5BB9F4CA2C74}" srcOrd="2" destOrd="0" presId="urn:microsoft.com/office/officeart/2018/2/layout/IconLabelDescriptionList"/>
    <dgm:cxn modelId="{BE34F4A9-40C5-4C37-AA7B-566318D2D574}" type="presParOf" srcId="{A07D0879-8CDF-4CAB-9059-BC91532FB766}" destId="{22889515-3FF2-4752-97DF-2CF7F1500E6E}" srcOrd="3" destOrd="0" presId="urn:microsoft.com/office/officeart/2018/2/layout/IconLabelDescriptionList"/>
    <dgm:cxn modelId="{0816C56C-83B7-440A-A990-BFD5110C56BC}" type="presParOf" srcId="{A07D0879-8CDF-4CAB-9059-BC91532FB766}" destId="{EC3C3046-5841-49B9-8E8E-5612B2C4C5A8}" srcOrd="4" destOrd="0" presId="urn:microsoft.com/office/officeart/2018/2/layout/IconLabelDescriptionList"/>
    <dgm:cxn modelId="{BB06AABD-9F8E-4D28-9BC8-94C7A7BBA60B}" type="presParOf" srcId="{92A77107-5995-4333-9EA6-DA41D149D86D}" destId="{CCA6EC1B-BA7A-4CA9-8398-B72FB74C6BA7}" srcOrd="1" destOrd="0" presId="urn:microsoft.com/office/officeart/2018/2/layout/IconLabelDescriptionList"/>
    <dgm:cxn modelId="{2CBF79FF-01F6-4370-90AA-93819EA330D9}" type="presParOf" srcId="{92A77107-5995-4333-9EA6-DA41D149D86D}" destId="{545CC115-7342-4278-B71C-7646E2E54192}" srcOrd="2" destOrd="0" presId="urn:microsoft.com/office/officeart/2018/2/layout/IconLabelDescriptionList"/>
    <dgm:cxn modelId="{1C7500D9-1569-4411-A4DC-486E22EFC9A6}" type="presParOf" srcId="{545CC115-7342-4278-B71C-7646E2E54192}" destId="{058AF341-A981-4FE2-910A-68CAD059E7F7}" srcOrd="0" destOrd="0" presId="urn:microsoft.com/office/officeart/2018/2/layout/IconLabelDescriptionList"/>
    <dgm:cxn modelId="{042CD85A-CDFB-40BB-B85C-76C6F62C8B4E}" type="presParOf" srcId="{545CC115-7342-4278-B71C-7646E2E54192}" destId="{2DF11A43-0F51-4240-BBB2-BA6AB942D5F5}" srcOrd="1" destOrd="0" presId="urn:microsoft.com/office/officeart/2018/2/layout/IconLabelDescriptionList"/>
    <dgm:cxn modelId="{01ACBA71-8D82-4E5E-85B5-AE129610808F}" type="presParOf" srcId="{545CC115-7342-4278-B71C-7646E2E54192}" destId="{23690EC5-0C9C-4A32-9214-CCAC7C27F4A1}" srcOrd="2" destOrd="0" presId="urn:microsoft.com/office/officeart/2018/2/layout/IconLabelDescriptionList"/>
    <dgm:cxn modelId="{4D88EC1C-A6E6-4071-B087-B878C6694758}" type="presParOf" srcId="{545CC115-7342-4278-B71C-7646E2E54192}" destId="{FE80ED74-107F-4618-8586-38376D368C4B}" srcOrd="3" destOrd="0" presId="urn:microsoft.com/office/officeart/2018/2/layout/IconLabelDescriptionList"/>
    <dgm:cxn modelId="{5BF22365-7549-4C42-B729-9112C0363F0B}" type="presParOf" srcId="{545CC115-7342-4278-B71C-7646E2E54192}" destId="{4BEDB33C-974C-4227-A9D8-3BB01EDE2F5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ABC8B0-BA2B-4AF2-A353-80D2263DB8F6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53A5C9-7ADD-4F29-A46A-88071C01BCB7}">
      <dgm:prSet/>
      <dgm:spPr/>
      <dgm:t>
        <a:bodyPr/>
        <a:lstStyle/>
        <a:p>
          <a:r>
            <a:rPr lang="en-US" dirty="0"/>
            <a:t>Disqualified director shall </a:t>
          </a:r>
          <a:r>
            <a:rPr lang="en-US" b="1" dirty="0"/>
            <a:t>not be eligible for a period of 5 years for:</a:t>
          </a:r>
          <a:endParaRPr lang="en-US" dirty="0"/>
        </a:p>
      </dgm:t>
    </dgm:pt>
    <dgm:pt modelId="{CC0AC5C9-2C40-4950-905D-AC1A7D4DFFC5}" type="parTrans" cxnId="{98858451-CB10-400A-B63E-6C74FF6F3D45}">
      <dgm:prSet/>
      <dgm:spPr/>
      <dgm:t>
        <a:bodyPr/>
        <a:lstStyle/>
        <a:p>
          <a:endParaRPr lang="en-US"/>
        </a:p>
      </dgm:t>
    </dgm:pt>
    <dgm:pt modelId="{4AC68C70-7A7B-42FD-AA86-980F7FE8F4F6}" type="sibTrans" cxnId="{98858451-CB10-400A-B63E-6C74FF6F3D45}">
      <dgm:prSet/>
      <dgm:spPr/>
      <dgm:t>
        <a:bodyPr/>
        <a:lstStyle/>
        <a:p>
          <a:endParaRPr lang="en-US"/>
        </a:p>
      </dgm:t>
    </dgm:pt>
    <dgm:pt modelId="{D219E7DF-1ACD-4402-8353-AF19AD74FB17}">
      <dgm:prSet/>
      <dgm:spPr/>
      <dgm:t>
        <a:bodyPr/>
        <a:lstStyle/>
        <a:p>
          <a:r>
            <a:rPr lang="en-US" b="1"/>
            <a:t>re-appointment </a:t>
          </a:r>
          <a:r>
            <a:rPr lang="en-US"/>
            <a:t>as a director of that company or </a:t>
          </a:r>
        </a:p>
      </dgm:t>
    </dgm:pt>
    <dgm:pt modelId="{6CA60CCE-E9A6-4780-87AF-82261956CDA0}" type="parTrans" cxnId="{D753C612-5550-4EAE-A6DC-2E0C4466797A}">
      <dgm:prSet/>
      <dgm:spPr/>
      <dgm:t>
        <a:bodyPr/>
        <a:lstStyle/>
        <a:p>
          <a:endParaRPr lang="en-US"/>
        </a:p>
      </dgm:t>
    </dgm:pt>
    <dgm:pt modelId="{F2B3CFF5-CBFC-4F0A-B4B6-BE69E9C1C7E0}" type="sibTrans" cxnId="{D753C612-5550-4EAE-A6DC-2E0C4466797A}">
      <dgm:prSet/>
      <dgm:spPr/>
      <dgm:t>
        <a:bodyPr/>
        <a:lstStyle/>
        <a:p>
          <a:endParaRPr lang="en-US"/>
        </a:p>
      </dgm:t>
    </dgm:pt>
    <dgm:pt modelId="{DD03FE79-C440-4FCA-9410-54D8343B51AB}">
      <dgm:prSet/>
      <dgm:spPr/>
      <dgm:t>
        <a:bodyPr/>
        <a:lstStyle/>
        <a:p>
          <a:r>
            <a:rPr lang="en-US"/>
            <a:t>appointment in other company</a:t>
          </a:r>
        </a:p>
      </dgm:t>
    </dgm:pt>
    <dgm:pt modelId="{C7EEA8ED-D7AE-4ACF-8DB3-D3E84EE9E6E5}" type="parTrans" cxnId="{D0366966-C0E8-4628-9FC2-5665B939C837}">
      <dgm:prSet/>
      <dgm:spPr/>
      <dgm:t>
        <a:bodyPr/>
        <a:lstStyle/>
        <a:p>
          <a:endParaRPr lang="en-US"/>
        </a:p>
      </dgm:t>
    </dgm:pt>
    <dgm:pt modelId="{D1470351-4261-4B4A-A007-9BEFFAA7D16A}" type="sibTrans" cxnId="{D0366966-C0E8-4628-9FC2-5665B939C837}">
      <dgm:prSet/>
      <dgm:spPr/>
      <dgm:t>
        <a:bodyPr/>
        <a:lstStyle/>
        <a:p>
          <a:endParaRPr lang="en-US"/>
        </a:p>
      </dgm:t>
    </dgm:pt>
    <dgm:pt modelId="{15E1B582-A177-4100-832E-78DE8840769B}">
      <dgm:prSet/>
      <dgm:spPr/>
      <dgm:t>
        <a:bodyPr/>
        <a:lstStyle/>
        <a:p>
          <a:r>
            <a:rPr lang="en-US" b="1" i="0" baseline="0"/>
            <a:t>DIR-8: </a:t>
          </a:r>
          <a:r>
            <a:rPr lang="en-US" b="0" i="0" baseline="0"/>
            <a:t>Disqualified Director [u/s 164 (2]), shall inform to the company concerned in Form DIR-8 </a:t>
          </a:r>
          <a:endParaRPr lang="en-US"/>
        </a:p>
      </dgm:t>
    </dgm:pt>
    <dgm:pt modelId="{6691D4F8-F135-48D9-84C9-AEF7BFCA6207}" type="parTrans" cxnId="{3146F742-2545-4C02-A3E7-97058EBEA630}">
      <dgm:prSet/>
      <dgm:spPr/>
      <dgm:t>
        <a:bodyPr/>
        <a:lstStyle/>
        <a:p>
          <a:endParaRPr lang="en-US"/>
        </a:p>
      </dgm:t>
    </dgm:pt>
    <dgm:pt modelId="{276A2B7A-3986-45A4-BDBB-7B63821876A5}" type="sibTrans" cxnId="{3146F742-2545-4C02-A3E7-97058EBEA630}">
      <dgm:prSet/>
      <dgm:spPr/>
      <dgm:t>
        <a:bodyPr/>
        <a:lstStyle/>
        <a:p>
          <a:endParaRPr lang="en-US"/>
        </a:p>
      </dgm:t>
    </dgm:pt>
    <dgm:pt modelId="{42724778-AB72-4FD8-9294-85924946FD42}">
      <dgm:prSet/>
      <dgm:spPr/>
      <dgm:t>
        <a:bodyPr/>
        <a:lstStyle/>
        <a:p>
          <a:r>
            <a:rPr lang="en-US" b="1" i="0" baseline="0"/>
            <a:t>DIR-9 </a:t>
          </a:r>
          <a:r>
            <a:rPr lang="en-US"/>
            <a:t>(within 30 days)</a:t>
          </a:r>
        </a:p>
      </dgm:t>
    </dgm:pt>
    <dgm:pt modelId="{6852A592-0B14-42F5-8A79-84C3AD629399}" type="parTrans" cxnId="{B2B0DD82-FB0B-4839-AD5F-8D78E5248CEC}">
      <dgm:prSet/>
      <dgm:spPr/>
      <dgm:t>
        <a:bodyPr/>
        <a:lstStyle/>
        <a:p>
          <a:endParaRPr lang="en-US"/>
        </a:p>
      </dgm:t>
    </dgm:pt>
    <dgm:pt modelId="{C394EF97-07D1-4FA2-9416-92D6C65AED06}" type="sibTrans" cxnId="{B2B0DD82-FB0B-4839-AD5F-8D78E5248CEC}">
      <dgm:prSet/>
      <dgm:spPr/>
      <dgm:t>
        <a:bodyPr/>
        <a:lstStyle/>
        <a:p>
          <a:endParaRPr lang="en-US"/>
        </a:p>
      </dgm:t>
    </dgm:pt>
    <dgm:pt modelId="{F7A21CC5-FCCC-445D-8CA6-9A977F38EACC}">
      <dgm:prSet/>
      <dgm:spPr/>
      <dgm:t>
        <a:bodyPr/>
        <a:lstStyle/>
        <a:p>
          <a:r>
            <a:rPr lang="en-US" dirty="0"/>
            <a:t>a) Company to file upon receipt of the Form DIR-8</a:t>
          </a:r>
        </a:p>
      </dgm:t>
    </dgm:pt>
    <dgm:pt modelId="{B7960C23-E5AA-47D5-80AD-24C1D2987215}" type="parTrans" cxnId="{769364FA-2E63-4BB5-8747-7F1550BED0F2}">
      <dgm:prSet/>
      <dgm:spPr/>
      <dgm:t>
        <a:bodyPr/>
        <a:lstStyle/>
        <a:p>
          <a:endParaRPr lang="en-US"/>
        </a:p>
      </dgm:t>
    </dgm:pt>
    <dgm:pt modelId="{ABA82400-61CF-4B3F-B70A-231FAFDCD3A7}" type="sibTrans" cxnId="{769364FA-2E63-4BB5-8747-7F1550BED0F2}">
      <dgm:prSet/>
      <dgm:spPr/>
      <dgm:t>
        <a:bodyPr/>
        <a:lstStyle/>
        <a:p>
          <a:endParaRPr lang="en-US"/>
        </a:p>
      </dgm:t>
    </dgm:pt>
    <dgm:pt modelId="{B3B79D11-0DC1-43A2-98E0-B3C82ABC6581}">
      <dgm:prSet/>
      <dgm:spPr/>
      <dgm:t>
        <a:bodyPr/>
        <a:lstStyle/>
        <a:p>
          <a:r>
            <a:rPr lang="en-US" b="1" dirty="0"/>
            <a:t>DIR-10: </a:t>
          </a:r>
          <a:r>
            <a:rPr lang="en-US" dirty="0"/>
            <a:t>application for removal of disqualification of directors shall be made in Form DIR-10 and filed before the RD</a:t>
          </a:r>
        </a:p>
      </dgm:t>
    </dgm:pt>
    <dgm:pt modelId="{D70B437A-2438-46CB-A41E-D5E884BDE630}" type="parTrans" cxnId="{C313B3D2-8C8D-43A7-8F78-A22117745D8F}">
      <dgm:prSet/>
      <dgm:spPr/>
      <dgm:t>
        <a:bodyPr/>
        <a:lstStyle/>
        <a:p>
          <a:endParaRPr lang="en-US"/>
        </a:p>
      </dgm:t>
    </dgm:pt>
    <dgm:pt modelId="{371B8162-FD08-452A-9956-76331FE175C6}" type="sibTrans" cxnId="{C313B3D2-8C8D-43A7-8F78-A22117745D8F}">
      <dgm:prSet/>
      <dgm:spPr/>
      <dgm:t>
        <a:bodyPr/>
        <a:lstStyle/>
        <a:p>
          <a:endParaRPr lang="en-US"/>
        </a:p>
      </dgm:t>
    </dgm:pt>
    <dgm:pt modelId="{82388CDB-2C87-49F0-99D4-8357BAEFCAD2}">
      <dgm:prSet/>
      <dgm:spPr/>
      <dgm:t>
        <a:bodyPr/>
        <a:lstStyle/>
        <a:p>
          <a:r>
            <a:rPr lang="en-US" i="0" baseline="0" dirty="0"/>
            <a:t>b)</a:t>
          </a:r>
          <a:r>
            <a:rPr lang="en-US" b="1" i="0" baseline="0" dirty="0"/>
            <a:t> </a:t>
          </a:r>
          <a:r>
            <a:rPr lang="en-US" b="0" i="0" baseline="0" dirty="0"/>
            <a:t>Whenever a company fails to file the financial statements/annual returns/fails to repay any deposit, interest, dividend/fails to redeem its debentures</a:t>
          </a:r>
          <a:endParaRPr lang="en-US" dirty="0"/>
        </a:p>
      </dgm:t>
    </dgm:pt>
    <dgm:pt modelId="{2BFB6F87-9211-4BB0-B893-430A103BEFD8}" type="parTrans" cxnId="{24D040AA-B67B-49D0-A277-B9CD3C144D97}">
      <dgm:prSet/>
      <dgm:spPr/>
      <dgm:t>
        <a:bodyPr/>
        <a:lstStyle/>
        <a:p>
          <a:endParaRPr lang="en-US"/>
        </a:p>
      </dgm:t>
    </dgm:pt>
    <dgm:pt modelId="{C8BB26BC-9D48-4CCE-8AF0-1FAA6A61BB9C}" type="sibTrans" cxnId="{24D040AA-B67B-49D0-A277-B9CD3C144D97}">
      <dgm:prSet/>
      <dgm:spPr/>
      <dgm:t>
        <a:bodyPr/>
        <a:lstStyle/>
        <a:p>
          <a:endParaRPr lang="en-US"/>
        </a:p>
      </dgm:t>
    </dgm:pt>
    <dgm:pt modelId="{42D873C2-8A22-4861-AD8C-283D5E343CA6}" type="pres">
      <dgm:prSet presAssocID="{BAABC8B0-BA2B-4AF2-A353-80D2263DB8F6}" presName="Name0" presStyleCnt="0">
        <dgm:presLayoutVars>
          <dgm:dir/>
          <dgm:resizeHandles/>
        </dgm:presLayoutVars>
      </dgm:prSet>
      <dgm:spPr/>
    </dgm:pt>
    <dgm:pt modelId="{C36858A7-E9FF-4EC9-8DAC-BA5AD415C9E4}" type="pres">
      <dgm:prSet presAssocID="{5653A5C9-7ADD-4F29-A46A-88071C01BCB7}" presName="compNode" presStyleCnt="0"/>
      <dgm:spPr/>
    </dgm:pt>
    <dgm:pt modelId="{F0473BF0-D10D-4A9E-96C2-8C22CB8EBF0A}" type="pres">
      <dgm:prSet presAssocID="{5653A5C9-7ADD-4F29-A46A-88071C01BCB7}" presName="dummyConnPt" presStyleCnt="0"/>
      <dgm:spPr/>
    </dgm:pt>
    <dgm:pt modelId="{5932E59C-88F0-4A3E-8D85-E68377BE50AF}" type="pres">
      <dgm:prSet presAssocID="{5653A5C9-7ADD-4F29-A46A-88071C01BCB7}" presName="node" presStyleLbl="node1" presStyleIdx="0" presStyleCnt="4">
        <dgm:presLayoutVars>
          <dgm:bulletEnabled val="1"/>
        </dgm:presLayoutVars>
      </dgm:prSet>
      <dgm:spPr/>
    </dgm:pt>
    <dgm:pt modelId="{E303CCD0-ECAF-45CD-838E-DD97A4006D8F}" type="pres">
      <dgm:prSet presAssocID="{4AC68C70-7A7B-42FD-AA86-980F7FE8F4F6}" presName="sibTrans" presStyleLbl="bgSibTrans2D1" presStyleIdx="0" presStyleCnt="3"/>
      <dgm:spPr/>
    </dgm:pt>
    <dgm:pt modelId="{908F22A7-D828-42F8-87E4-28F71D1DAE76}" type="pres">
      <dgm:prSet presAssocID="{15E1B582-A177-4100-832E-78DE8840769B}" presName="compNode" presStyleCnt="0"/>
      <dgm:spPr/>
    </dgm:pt>
    <dgm:pt modelId="{2F9ADBD7-DB16-4F3A-8D59-48886FE86EA5}" type="pres">
      <dgm:prSet presAssocID="{15E1B582-A177-4100-832E-78DE8840769B}" presName="dummyConnPt" presStyleCnt="0"/>
      <dgm:spPr/>
    </dgm:pt>
    <dgm:pt modelId="{011D82F6-4782-419F-87C3-A4538D29C98C}" type="pres">
      <dgm:prSet presAssocID="{15E1B582-A177-4100-832E-78DE8840769B}" presName="node" presStyleLbl="node1" presStyleIdx="1" presStyleCnt="4">
        <dgm:presLayoutVars>
          <dgm:bulletEnabled val="1"/>
        </dgm:presLayoutVars>
      </dgm:prSet>
      <dgm:spPr/>
    </dgm:pt>
    <dgm:pt modelId="{70BD9FC4-EC00-4BCD-91B1-896BF018506A}" type="pres">
      <dgm:prSet presAssocID="{276A2B7A-3986-45A4-BDBB-7B63821876A5}" presName="sibTrans" presStyleLbl="bgSibTrans2D1" presStyleIdx="1" presStyleCnt="3"/>
      <dgm:spPr/>
    </dgm:pt>
    <dgm:pt modelId="{C3B22AC3-CAE0-4EA1-92FD-D4506E3684DB}" type="pres">
      <dgm:prSet presAssocID="{42724778-AB72-4FD8-9294-85924946FD42}" presName="compNode" presStyleCnt="0"/>
      <dgm:spPr/>
    </dgm:pt>
    <dgm:pt modelId="{7C9651C1-C40C-4EE8-809B-824014DC55EF}" type="pres">
      <dgm:prSet presAssocID="{42724778-AB72-4FD8-9294-85924946FD42}" presName="dummyConnPt" presStyleCnt="0"/>
      <dgm:spPr/>
    </dgm:pt>
    <dgm:pt modelId="{3F8694DB-0581-4844-804F-AF746EBFDF1F}" type="pres">
      <dgm:prSet presAssocID="{42724778-AB72-4FD8-9294-85924946FD42}" presName="node" presStyleLbl="node1" presStyleIdx="2" presStyleCnt="4">
        <dgm:presLayoutVars>
          <dgm:bulletEnabled val="1"/>
        </dgm:presLayoutVars>
      </dgm:prSet>
      <dgm:spPr/>
    </dgm:pt>
    <dgm:pt modelId="{7BF19A1D-4E41-491F-9184-6CE536A5737F}" type="pres">
      <dgm:prSet presAssocID="{C394EF97-07D1-4FA2-9416-92D6C65AED06}" presName="sibTrans" presStyleLbl="bgSibTrans2D1" presStyleIdx="2" presStyleCnt="3"/>
      <dgm:spPr/>
    </dgm:pt>
    <dgm:pt modelId="{89F31BA9-2A9E-48EC-BAA5-A293000D634E}" type="pres">
      <dgm:prSet presAssocID="{B3B79D11-0DC1-43A2-98E0-B3C82ABC6581}" presName="compNode" presStyleCnt="0"/>
      <dgm:spPr/>
    </dgm:pt>
    <dgm:pt modelId="{FCD03071-C190-4FD6-AE09-75AEFD84D71A}" type="pres">
      <dgm:prSet presAssocID="{B3B79D11-0DC1-43A2-98E0-B3C82ABC6581}" presName="dummyConnPt" presStyleCnt="0"/>
      <dgm:spPr/>
    </dgm:pt>
    <dgm:pt modelId="{02408C7C-A6AC-4C0B-B7D4-8D6AFF4D7C90}" type="pres">
      <dgm:prSet presAssocID="{B3B79D11-0DC1-43A2-98E0-B3C82ABC6581}" presName="node" presStyleLbl="node1" presStyleIdx="3" presStyleCnt="4">
        <dgm:presLayoutVars>
          <dgm:bulletEnabled val="1"/>
        </dgm:presLayoutVars>
      </dgm:prSet>
      <dgm:spPr/>
    </dgm:pt>
  </dgm:ptLst>
  <dgm:cxnLst>
    <dgm:cxn modelId="{D753C612-5550-4EAE-A6DC-2E0C4466797A}" srcId="{5653A5C9-7ADD-4F29-A46A-88071C01BCB7}" destId="{D219E7DF-1ACD-4402-8353-AF19AD74FB17}" srcOrd="0" destOrd="0" parTransId="{6CA60CCE-E9A6-4780-87AF-82261956CDA0}" sibTransId="{F2B3CFF5-CBFC-4F0A-B4B6-BE69E9C1C7E0}"/>
    <dgm:cxn modelId="{54F82719-D888-4D06-917D-D92CDB22B1A9}" type="presOf" srcId="{15E1B582-A177-4100-832E-78DE8840769B}" destId="{011D82F6-4782-419F-87C3-A4538D29C98C}" srcOrd="0" destOrd="0" presId="urn:microsoft.com/office/officeart/2005/8/layout/bProcess4"/>
    <dgm:cxn modelId="{E685102D-4CBE-4BB4-BC51-031331CF0082}" type="presOf" srcId="{4AC68C70-7A7B-42FD-AA86-980F7FE8F4F6}" destId="{E303CCD0-ECAF-45CD-838E-DD97A4006D8F}" srcOrd="0" destOrd="0" presId="urn:microsoft.com/office/officeart/2005/8/layout/bProcess4"/>
    <dgm:cxn modelId="{D41F853F-4009-4587-BA77-94D162EBACC1}" type="presOf" srcId="{F7A21CC5-FCCC-445D-8CA6-9A977F38EACC}" destId="{3F8694DB-0581-4844-804F-AF746EBFDF1F}" srcOrd="0" destOrd="1" presId="urn:microsoft.com/office/officeart/2005/8/layout/bProcess4"/>
    <dgm:cxn modelId="{0921C35D-8CE1-4E36-A3CE-2FD591095CFF}" type="presOf" srcId="{276A2B7A-3986-45A4-BDBB-7B63821876A5}" destId="{70BD9FC4-EC00-4BCD-91B1-896BF018506A}" srcOrd="0" destOrd="0" presId="urn:microsoft.com/office/officeart/2005/8/layout/bProcess4"/>
    <dgm:cxn modelId="{3146F742-2545-4C02-A3E7-97058EBEA630}" srcId="{BAABC8B0-BA2B-4AF2-A353-80D2263DB8F6}" destId="{15E1B582-A177-4100-832E-78DE8840769B}" srcOrd="1" destOrd="0" parTransId="{6691D4F8-F135-48D9-84C9-AEF7BFCA6207}" sibTransId="{276A2B7A-3986-45A4-BDBB-7B63821876A5}"/>
    <dgm:cxn modelId="{D0366966-C0E8-4628-9FC2-5665B939C837}" srcId="{5653A5C9-7ADD-4F29-A46A-88071C01BCB7}" destId="{DD03FE79-C440-4FCA-9410-54D8343B51AB}" srcOrd="1" destOrd="0" parTransId="{C7EEA8ED-D7AE-4ACF-8DB3-D3E84EE9E6E5}" sibTransId="{D1470351-4261-4B4A-A007-9BEFFAA7D16A}"/>
    <dgm:cxn modelId="{B19C4C70-F587-47BE-A72B-E61F8E6481C8}" type="presOf" srcId="{42724778-AB72-4FD8-9294-85924946FD42}" destId="{3F8694DB-0581-4844-804F-AF746EBFDF1F}" srcOrd="0" destOrd="0" presId="urn:microsoft.com/office/officeart/2005/8/layout/bProcess4"/>
    <dgm:cxn modelId="{98858451-CB10-400A-B63E-6C74FF6F3D45}" srcId="{BAABC8B0-BA2B-4AF2-A353-80D2263DB8F6}" destId="{5653A5C9-7ADD-4F29-A46A-88071C01BCB7}" srcOrd="0" destOrd="0" parTransId="{CC0AC5C9-2C40-4950-905D-AC1A7D4DFFC5}" sibTransId="{4AC68C70-7A7B-42FD-AA86-980F7FE8F4F6}"/>
    <dgm:cxn modelId="{B2B0DD82-FB0B-4839-AD5F-8D78E5248CEC}" srcId="{BAABC8B0-BA2B-4AF2-A353-80D2263DB8F6}" destId="{42724778-AB72-4FD8-9294-85924946FD42}" srcOrd="2" destOrd="0" parTransId="{6852A592-0B14-42F5-8A79-84C3AD629399}" sibTransId="{C394EF97-07D1-4FA2-9416-92D6C65AED06}"/>
    <dgm:cxn modelId="{EE5C288E-77A1-4AB5-84D9-1FD2ED075762}" type="presOf" srcId="{DD03FE79-C440-4FCA-9410-54D8343B51AB}" destId="{5932E59C-88F0-4A3E-8D85-E68377BE50AF}" srcOrd="0" destOrd="2" presId="urn:microsoft.com/office/officeart/2005/8/layout/bProcess4"/>
    <dgm:cxn modelId="{92854F9B-AC90-4AA8-B023-93C839F8692D}" type="presOf" srcId="{D219E7DF-1ACD-4402-8353-AF19AD74FB17}" destId="{5932E59C-88F0-4A3E-8D85-E68377BE50AF}" srcOrd="0" destOrd="1" presId="urn:microsoft.com/office/officeart/2005/8/layout/bProcess4"/>
    <dgm:cxn modelId="{0490E6A3-A248-41F3-AC7C-02E0E83745EB}" type="presOf" srcId="{C394EF97-07D1-4FA2-9416-92D6C65AED06}" destId="{7BF19A1D-4E41-491F-9184-6CE536A5737F}" srcOrd="0" destOrd="0" presId="urn:microsoft.com/office/officeart/2005/8/layout/bProcess4"/>
    <dgm:cxn modelId="{24D040AA-B67B-49D0-A277-B9CD3C144D97}" srcId="{42724778-AB72-4FD8-9294-85924946FD42}" destId="{82388CDB-2C87-49F0-99D4-8357BAEFCAD2}" srcOrd="1" destOrd="0" parTransId="{2BFB6F87-9211-4BB0-B893-430A103BEFD8}" sibTransId="{C8BB26BC-9D48-4CCE-8AF0-1FAA6A61BB9C}"/>
    <dgm:cxn modelId="{A02C39CE-D2DD-4F95-B26C-24C8F9327B68}" type="presOf" srcId="{5653A5C9-7ADD-4F29-A46A-88071C01BCB7}" destId="{5932E59C-88F0-4A3E-8D85-E68377BE50AF}" srcOrd="0" destOrd="0" presId="urn:microsoft.com/office/officeart/2005/8/layout/bProcess4"/>
    <dgm:cxn modelId="{C313B3D2-8C8D-43A7-8F78-A22117745D8F}" srcId="{BAABC8B0-BA2B-4AF2-A353-80D2263DB8F6}" destId="{B3B79D11-0DC1-43A2-98E0-B3C82ABC6581}" srcOrd="3" destOrd="0" parTransId="{D70B437A-2438-46CB-A41E-D5E884BDE630}" sibTransId="{371B8162-FD08-452A-9956-76331FE175C6}"/>
    <dgm:cxn modelId="{2D62D4DF-1627-4359-BED0-8250A18A2815}" type="presOf" srcId="{82388CDB-2C87-49F0-99D4-8357BAEFCAD2}" destId="{3F8694DB-0581-4844-804F-AF746EBFDF1F}" srcOrd="0" destOrd="2" presId="urn:microsoft.com/office/officeart/2005/8/layout/bProcess4"/>
    <dgm:cxn modelId="{577C8CE1-66DB-4872-BCEC-315D87B4D14C}" type="presOf" srcId="{BAABC8B0-BA2B-4AF2-A353-80D2263DB8F6}" destId="{42D873C2-8A22-4861-AD8C-283D5E343CA6}" srcOrd="0" destOrd="0" presId="urn:microsoft.com/office/officeart/2005/8/layout/bProcess4"/>
    <dgm:cxn modelId="{D18E5DF3-4B6D-4E73-B67D-96040EF2CDE7}" type="presOf" srcId="{B3B79D11-0DC1-43A2-98E0-B3C82ABC6581}" destId="{02408C7C-A6AC-4C0B-B7D4-8D6AFF4D7C90}" srcOrd="0" destOrd="0" presId="urn:microsoft.com/office/officeart/2005/8/layout/bProcess4"/>
    <dgm:cxn modelId="{769364FA-2E63-4BB5-8747-7F1550BED0F2}" srcId="{42724778-AB72-4FD8-9294-85924946FD42}" destId="{F7A21CC5-FCCC-445D-8CA6-9A977F38EACC}" srcOrd="0" destOrd="0" parTransId="{B7960C23-E5AA-47D5-80AD-24C1D2987215}" sibTransId="{ABA82400-61CF-4B3F-B70A-231FAFDCD3A7}"/>
    <dgm:cxn modelId="{0FFB4158-1D14-4D4B-8506-7EA26C36D2A1}" type="presParOf" srcId="{42D873C2-8A22-4861-AD8C-283D5E343CA6}" destId="{C36858A7-E9FF-4EC9-8DAC-BA5AD415C9E4}" srcOrd="0" destOrd="0" presId="urn:microsoft.com/office/officeart/2005/8/layout/bProcess4"/>
    <dgm:cxn modelId="{0203477E-44E9-4774-A0DA-30AE1138BF7B}" type="presParOf" srcId="{C36858A7-E9FF-4EC9-8DAC-BA5AD415C9E4}" destId="{F0473BF0-D10D-4A9E-96C2-8C22CB8EBF0A}" srcOrd="0" destOrd="0" presId="urn:microsoft.com/office/officeart/2005/8/layout/bProcess4"/>
    <dgm:cxn modelId="{3B53E6A7-4571-4231-94ED-178D26B11294}" type="presParOf" srcId="{C36858A7-E9FF-4EC9-8DAC-BA5AD415C9E4}" destId="{5932E59C-88F0-4A3E-8D85-E68377BE50AF}" srcOrd="1" destOrd="0" presId="urn:microsoft.com/office/officeart/2005/8/layout/bProcess4"/>
    <dgm:cxn modelId="{971D48D2-6A6B-49CC-9CA6-68D528A7B158}" type="presParOf" srcId="{42D873C2-8A22-4861-AD8C-283D5E343CA6}" destId="{E303CCD0-ECAF-45CD-838E-DD97A4006D8F}" srcOrd="1" destOrd="0" presId="urn:microsoft.com/office/officeart/2005/8/layout/bProcess4"/>
    <dgm:cxn modelId="{DCEE1E59-572E-4D47-AABA-FE4C0C812C57}" type="presParOf" srcId="{42D873C2-8A22-4861-AD8C-283D5E343CA6}" destId="{908F22A7-D828-42F8-87E4-28F71D1DAE76}" srcOrd="2" destOrd="0" presId="urn:microsoft.com/office/officeart/2005/8/layout/bProcess4"/>
    <dgm:cxn modelId="{974CCD3D-DC06-4391-AAF7-84D4FE291709}" type="presParOf" srcId="{908F22A7-D828-42F8-87E4-28F71D1DAE76}" destId="{2F9ADBD7-DB16-4F3A-8D59-48886FE86EA5}" srcOrd="0" destOrd="0" presId="urn:microsoft.com/office/officeart/2005/8/layout/bProcess4"/>
    <dgm:cxn modelId="{1B33B974-F2F6-415D-A90D-6E245A11277C}" type="presParOf" srcId="{908F22A7-D828-42F8-87E4-28F71D1DAE76}" destId="{011D82F6-4782-419F-87C3-A4538D29C98C}" srcOrd="1" destOrd="0" presId="urn:microsoft.com/office/officeart/2005/8/layout/bProcess4"/>
    <dgm:cxn modelId="{F30CE8DE-1A14-4C32-A1AE-8CC7AFFC22EF}" type="presParOf" srcId="{42D873C2-8A22-4861-AD8C-283D5E343CA6}" destId="{70BD9FC4-EC00-4BCD-91B1-896BF018506A}" srcOrd="3" destOrd="0" presId="urn:microsoft.com/office/officeart/2005/8/layout/bProcess4"/>
    <dgm:cxn modelId="{07B4CFA0-1AEA-436F-90F6-35DB95AAF46D}" type="presParOf" srcId="{42D873C2-8A22-4861-AD8C-283D5E343CA6}" destId="{C3B22AC3-CAE0-4EA1-92FD-D4506E3684DB}" srcOrd="4" destOrd="0" presId="urn:microsoft.com/office/officeart/2005/8/layout/bProcess4"/>
    <dgm:cxn modelId="{57C2B79A-8B65-4010-8C67-B3180359C531}" type="presParOf" srcId="{C3B22AC3-CAE0-4EA1-92FD-D4506E3684DB}" destId="{7C9651C1-C40C-4EE8-809B-824014DC55EF}" srcOrd="0" destOrd="0" presId="urn:microsoft.com/office/officeart/2005/8/layout/bProcess4"/>
    <dgm:cxn modelId="{0BAE34B8-5E0E-499E-8312-500D12701A89}" type="presParOf" srcId="{C3B22AC3-CAE0-4EA1-92FD-D4506E3684DB}" destId="{3F8694DB-0581-4844-804F-AF746EBFDF1F}" srcOrd="1" destOrd="0" presId="urn:microsoft.com/office/officeart/2005/8/layout/bProcess4"/>
    <dgm:cxn modelId="{AF379835-0989-475C-ACC7-828978B68392}" type="presParOf" srcId="{42D873C2-8A22-4861-AD8C-283D5E343CA6}" destId="{7BF19A1D-4E41-491F-9184-6CE536A5737F}" srcOrd="5" destOrd="0" presId="urn:microsoft.com/office/officeart/2005/8/layout/bProcess4"/>
    <dgm:cxn modelId="{0AC5C964-7033-4876-80C8-A6A503B339A2}" type="presParOf" srcId="{42D873C2-8A22-4861-AD8C-283D5E343CA6}" destId="{89F31BA9-2A9E-48EC-BAA5-A293000D634E}" srcOrd="6" destOrd="0" presId="urn:microsoft.com/office/officeart/2005/8/layout/bProcess4"/>
    <dgm:cxn modelId="{22FA936C-2EB9-47FC-8787-57FA1648101C}" type="presParOf" srcId="{89F31BA9-2A9E-48EC-BAA5-A293000D634E}" destId="{FCD03071-C190-4FD6-AE09-75AEFD84D71A}" srcOrd="0" destOrd="0" presId="urn:microsoft.com/office/officeart/2005/8/layout/bProcess4"/>
    <dgm:cxn modelId="{2219CF69-75DC-4EA6-8045-53D75D4A1496}" type="presParOf" srcId="{89F31BA9-2A9E-48EC-BAA5-A293000D634E}" destId="{02408C7C-A6AC-4C0B-B7D4-8D6AFF4D7C9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C6B668B-3373-4628-8A53-9A50CFB5D9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19534E-29F1-4537-BE70-666756269E94}">
      <dgm:prSet/>
      <dgm:spPr/>
      <dgm:t>
        <a:bodyPr/>
        <a:lstStyle/>
        <a:p>
          <a:r>
            <a:rPr lang="en-US"/>
            <a:t>Director may resign by giving a notice in writing </a:t>
          </a:r>
        </a:p>
      </dgm:t>
    </dgm:pt>
    <dgm:pt modelId="{5FA71257-A0D0-4F2F-B368-942B4581B363}" type="parTrans" cxnId="{AF4F8B53-D575-40F9-A678-302F936648EC}">
      <dgm:prSet/>
      <dgm:spPr/>
      <dgm:t>
        <a:bodyPr/>
        <a:lstStyle/>
        <a:p>
          <a:endParaRPr lang="en-US"/>
        </a:p>
      </dgm:t>
    </dgm:pt>
    <dgm:pt modelId="{8385EAB0-BCA9-4338-850C-3E2CA3A037F8}" type="sibTrans" cxnId="{AF4F8B53-D575-40F9-A678-302F936648EC}">
      <dgm:prSet/>
      <dgm:spPr/>
      <dgm:t>
        <a:bodyPr/>
        <a:lstStyle/>
        <a:p>
          <a:endParaRPr lang="en-US"/>
        </a:p>
      </dgm:t>
    </dgm:pt>
    <dgm:pt modelId="{A7E238A8-EE4A-43AB-A6B0-3D38D2BC7CB6}">
      <dgm:prSet/>
      <dgm:spPr/>
      <dgm:t>
        <a:bodyPr/>
        <a:lstStyle/>
        <a:p>
          <a:r>
            <a:rPr lang="en-US" b="1" dirty="0"/>
            <a:t>Board shall:</a:t>
          </a:r>
          <a:endParaRPr lang="en-US" dirty="0"/>
        </a:p>
      </dgm:t>
    </dgm:pt>
    <dgm:pt modelId="{5C443609-A870-41FE-9A79-1888A2E67680}" type="parTrans" cxnId="{97C1159B-2B40-4AF1-94A2-D108EEEFD55A}">
      <dgm:prSet/>
      <dgm:spPr/>
      <dgm:t>
        <a:bodyPr/>
        <a:lstStyle/>
        <a:p>
          <a:endParaRPr lang="en-US"/>
        </a:p>
      </dgm:t>
    </dgm:pt>
    <dgm:pt modelId="{3C60923A-8E53-4DA5-ACC1-D2B1DEFC65C0}" type="sibTrans" cxnId="{97C1159B-2B40-4AF1-94A2-D108EEEFD55A}">
      <dgm:prSet/>
      <dgm:spPr/>
      <dgm:t>
        <a:bodyPr/>
        <a:lstStyle/>
        <a:p>
          <a:endParaRPr lang="en-US"/>
        </a:p>
      </dgm:t>
    </dgm:pt>
    <dgm:pt modelId="{B62008C2-01B0-4AEA-ADBC-01E3B8545327}">
      <dgm:prSet/>
      <dgm:spPr/>
      <dgm:t>
        <a:bodyPr/>
        <a:lstStyle/>
        <a:p>
          <a:r>
            <a:rPr lang="en-US"/>
            <a:t>intimate the Registrar in Form </a:t>
          </a:r>
          <a:r>
            <a:rPr lang="en-US" b="1"/>
            <a:t>DIR-12 within 30 days</a:t>
          </a:r>
          <a:endParaRPr lang="en-US"/>
        </a:p>
      </dgm:t>
    </dgm:pt>
    <dgm:pt modelId="{20EE713B-EDD9-438B-9E66-2690A3B86A3D}" type="parTrans" cxnId="{1B61BBD2-6472-4692-9F71-586C56DBAEF1}">
      <dgm:prSet/>
      <dgm:spPr/>
      <dgm:t>
        <a:bodyPr/>
        <a:lstStyle/>
        <a:p>
          <a:endParaRPr lang="en-US"/>
        </a:p>
      </dgm:t>
    </dgm:pt>
    <dgm:pt modelId="{51C23E79-2252-48ED-B079-7CF7A387E485}" type="sibTrans" cxnId="{1B61BBD2-6472-4692-9F71-586C56DBAEF1}">
      <dgm:prSet/>
      <dgm:spPr/>
      <dgm:t>
        <a:bodyPr/>
        <a:lstStyle/>
        <a:p>
          <a:endParaRPr lang="en-US"/>
        </a:p>
      </dgm:t>
    </dgm:pt>
    <dgm:pt modelId="{09E7C151-F0ED-44D5-A217-7E0C5933B834}">
      <dgm:prSet/>
      <dgm:spPr/>
      <dgm:t>
        <a:bodyPr/>
        <a:lstStyle/>
        <a:p>
          <a:r>
            <a:rPr lang="en-US"/>
            <a:t>Place the fact of such resignation in the </a:t>
          </a:r>
          <a:r>
            <a:rPr lang="en-US" b="1"/>
            <a:t>report of directors </a:t>
          </a:r>
          <a:r>
            <a:rPr lang="en-US"/>
            <a:t>in next AGM</a:t>
          </a:r>
        </a:p>
      </dgm:t>
    </dgm:pt>
    <dgm:pt modelId="{4EC22D01-34A8-46B1-9EAD-95BFEB3C296A}" type="parTrans" cxnId="{5C36B916-5E0D-42FC-B6C2-15B563AB4708}">
      <dgm:prSet/>
      <dgm:spPr/>
      <dgm:t>
        <a:bodyPr/>
        <a:lstStyle/>
        <a:p>
          <a:endParaRPr lang="en-US"/>
        </a:p>
      </dgm:t>
    </dgm:pt>
    <dgm:pt modelId="{C61D0CF7-B0F7-4274-83EB-F7E8E0902BA3}" type="sibTrans" cxnId="{5C36B916-5E0D-42FC-B6C2-15B563AB4708}">
      <dgm:prSet/>
      <dgm:spPr/>
      <dgm:t>
        <a:bodyPr/>
        <a:lstStyle/>
        <a:p>
          <a:endParaRPr lang="en-US"/>
        </a:p>
      </dgm:t>
    </dgm:pt>
    <dgm:pt modelId="{246D1558-CCEC-4D1A-981E-4876FE7F012C}">
      <dgm:prSet/>
      <dgm:spPr/>
      <dgm:t>
        <a:bodyPr/>
        <a:lstStyle/>
        <a:p>
          <a:r>
            <a:rPr lang="en-US"/>
            <a:t>post the information on its </a:t>
          </a:r>
          <a:r>
            <a:rPr lang="en-US" b="1"/>
            <a:t>website</a:t>
          </a:r>
          <a:r>
            <a:rPr lang="en-US"/>
            <a:t>, if any</a:t>
          </a:r>
        </a:p>
      </dgm:t>
    </dgm:pt>
    <dgm:pt modelId="{04566C48-3872-4C37-919B-AC2DE83CF009}" type="parTrans" cxnId="{15641294-C45F-4948-899D-B68B6593BE3E}">
      <dgm:prSet/>
      <dgm:spPr/>
      <dgm:t>
        <a:bodyPr/>
        <a:lstStyle/>
        <a:p>
          <a:endParaRPr lang="en-US"/>
        </a:p>
      </dgm:t>
    </dgm:pt>
    <dgm:pt modelId="{71755D4F-34A1-40DF-B202-E40075D5D339}" type="sibTrans" cxnId="{15641294-C45F-4948-899D-B68B6593BE3E}">
      <dgm:prSet/>
      <dgm:spPr/>
      <dgm:t>
        <a:bodyPr/>
        <a:lstStyle/>
        <a:p>
          <a:endParaRPr lang="en-US"/>
        </a:p>
      </dgm:t>
    </dgm:pt>
    <dgm:pt modelId="{13A1E5A1-F8CA-43BA-B109-770E171F2FE1}">
      <dgm:prSet/>
      <dgm:spPr/>
      <dgm:t>
        <a:bodyPr/>
        <a:lstStyle/>
        <a:p>
          <a:r>
            <a:rPr lang="en-US"/>
            <a:t>Director may also file </a:t>
          </a:r>
          <a:r>
            <a:rPr lang="en-US" b="1"/>
            <a:t>Form DIR-11 </a:t>
          </a:r>
          <a:r>
            <a:rPr lang="en-US"/>
            <a:t>within 30 days</a:t>
          </a:r>
        </a:p>
      </dgm:t>
    </dgm:pt>
    <dgm:pt modelId="{6C837C9F-E70D-4F76-B156-97CE107FE74F}" type="parTrans" cxnId="{7B879AB9-C133-4318-A886-53F5F3708BFD}">
      <dgm:prSet/>
      <dgm:spPr/>
      <dgm:t>
        <a:bodyPr/>
        <a:lstStyle/>
        <a:p>
          <a:endParaRPr lang="en-US"/>
        </a:p>
      </dgm:t>
    </dgm:pt>
    <dgm:pt modelId="{4CB077F5-7EA6-41E1-9EED-3E75C4506E66}" type="sibTrans" cxnId="{7B879AB9-C133-4318-A886-53F5F3708BFD}">
      <dgm:prSet/>
      <dgm:spPr/>
      <dgm:t>
        <a:bodyPr/>
        <a:lstStyle/>
        <a:p>
          <a:endParaRPr lang="en-US"/>
        </a:p>
      </dgm:t>
    </dgm:pt>
    <dgm:pt modelId="{363DBE2C-8A48-4241-A733-069AE1E1F641}">
      <dgm:prSet/>
      <dgm:spPr/>
      <dgm:t>
        <a:bodyPr/>
        <a:lstStyle/>
        <a:p>
          <a:r>
            <a:rPr lang="en-US" b="1" dirty="0"/>
            <a:t>Effective</a:t>
          </a:r>
          <a:r>
            <a:rPr lang="en-US" dirty="0"/>
            <a:t> </a:t>
          </a:r>
          <a:r>
            <a:rPr lang="en-US" b="1" dirty="0"/>
            <a:t>date</a:t>
          </a:r>
          <a:r>
            <a:rPr lang="en-US" dirty="0"/>
            <a:t>: receipt of notice or the date specified, if any, in the notice, whichever is later</a:t>
          </a:r>
        </a:p>
      </dgm:t>
    </dgm:pt>
    <dgm:pt modelId="{4F1F9A30-0249-4A0C-B90B-80993BB95030}" type="parTrans" cxnId="{4434231A-A724-447A-BDA6-450DBE1FEAFB}">
      <dgm:prSet/>
      <dgm:spPr/>
      <dgm:t>
        <a:bodyPr/>
        <a:lstStyle/>
        <a:p>
          <a:endParaRPr lang="en-US"/>
        </a:p>
      </dgm:t>
    </dgm:pt>
    <dgm:pt modelId="{7DFCBDF4-560E-4F4D-B97E-A6A54413FA8E}" type="sibTrans" cxnId="{4434231A-A724-447A-BDA6-450DBE1FEAFB}">
      <dgm:prSet/>
      <dgm:spPr/>
      <dgm:t>
        <a:bodyPr/>
        <a:lstStyle/>
        <a:p>
          <a:endParaRPr lang="en-US"/>
        </a:p>
      </dgm:t>
    </dgm:pt>
    <dgm:pt modelId="{8917E8F9-D718-47E0-8AD8-9C90ADEA5405}">
      <dgm:prSet/>
      <dgm:spPr/>
      <dgm:t>
        <a:bodyPr/>
        <a:lstStyle/>
        <a:p>
          <a:r>
            <a:rPr lang="en-US" b="1"/>
            <a:t>Liable for offence during his tenure </a:t>
          </a:r>
          <a:endParaRPr lang="en-US"/>
        </a:p>
      </dgm:t>
    </dgm:pt>
    <dgm:pt modelId="{24794B10-DBEE-4F84-8036-0F41F0E8B8E4}" type="parTrans" cxnId="{C4A71E14-D299-496E-9949-29F9497198FF}">
      <dgm:prSet/>
      <dgm:spPr/>
      <dgm:t>
        <a:bodyPr/>
        <a:lstStyle/>
        <a:p>
          <a:endParaRPr lang="en-US"/>
        </a:p>
      </dgm:t>
    </dgm:pt>
    <dgm:pt modelId="{F5AE35C6-C959-4B8B-A7E3-A5F1D4055ED2}" type="sibTrans" cxnId="{C4A71E14-D299-496E-9949-29F9497198FF}">
      <dgm:prSet/>
      <dgm:spPr/>
      <dgm:t>
        <a:bodyPr/>
        <a:lstStyle/>
        <a:p>
          <a:endParaRPr lang="en-US"/>
        </a:p>
      </dgm:t>
    </dgm:pt>
    <dgm:pt modelId="{C3F3660A-BF65-49C1-90F3-6C962EA64328}">
      <dgm:prSet/>
      <dgm:spPr/>
      <dgm:t>
        <a:bodyPr/>
        <a:lstStyle/>
        <a:p>
          <a:r>
            <a:rPr lang="en-US"/>
            <a:t>If </a:t>
          </a:r>
          <a:r>
            <a:rPr lang="en-US" b="1"/>
            <a:t>all the directors resigns -</a:t>
          </a:r>
          <a:r>
            <a:rPr lang="en-US"/>
            <a:t> </a:t>
          </a:r>
          <a:r>
            <a:rPr lang="en-US" b="1"/>
            <a:t>promoter</a:t>
          </a:r>
          <a:r>
            <a:rPr lang="en-US"/>
            <a:t> or in his absence </a:t>
          </a:r>
          <a:r>
            <a:rPr lang="en-US" b="1"/>
            <a:t>CG shall appoint</a:t>
          </a:r>
          <a:endParaRPr lang="en-US"/>
        </a:p>
      </dgm:t>
    </dgm:pt>
    <dgm:pt modelId="{9E14D882-A8B9-472C-B500-145390857377}" type="parTrans" cxnId="{F783609D-DB8E-43B4-84DD-5BE6EA5C721E}">
      <dgm:prSet/>
      <dgm:spPr/>
      <dgm:t>
        <a:bodyPr/>
        <a:lstStyle/>
        <a:p>
          <a:endParaRPr lang="en-US"/>
        </a:p>
      </dgm:t>
    </dgm:pt>
    <dgm:pt modelId="{04573483-1262-4383-8621-58F53E2ADD81}" type="sibTrans" cxnId="{F783609D-DB8E-43B4-84DD-5BE6EA5C721E}">
      <dgm:prSet/>
      <dgm:spPr/>
      <dgm:t>
        <a:bodyPr/>
        <a:lstStyle/>
        <a:p>
          <a:endParaRPr lang="en-US"/>
        </a:p>
      </dgm:t>
    </dgm:pt>
    <dgm:pt modelId="{E0AA0B8A-9572-441D-A4D7-C15D01DBEF2F}" type="pres">
      <dgm:prSet presAssocID="{CC6B668B-3373-4628-8A53-9A50CFB5D971}" presName="diagram" presStyleCnt="0">
        <dgm:presLayoutVars>
          <dgm:dir/>
          <dgm:resizeHandles val="exact"/>
        </dgm:presLayoutVars>
      </dgm:prSet>
      <dgm:spPr/>
    </dgm:pt>
    <dgm:pt modelId="{07007990-D26C-4F95-BF17-0A8EF27A5D08}" type="pres">
      <dgm:prSet presAssocID="{D419534E-29F1-4537-BE70-666756269E94}" presName="node" presStyleLbl="node1" presStyleIdx="0" presStyleCnt="6">
        <dgm:presLayoutVars>
          <dgm:bulletEnabled val="1"/>
        </dgm:presLayoutVars>
      </dgm:prSet>
      <dgm:spPr/>
    </dgm:pt>
    <dgm:pt modelId="{C9B6ED6B-91A0-43F9-A4D5-1CF30BD434F5}" type="pres">
      <dgm:prSet presAssocID="{8385EAB0-BCA9-4338-850C-3E2CA3A037F8}" presName="sibTrans" presStyleCnt="0"/>
      <dgm:spPr/>
    </dgm:pt>
    <dgm:pt modelId="{18914B51-E713-4A81-9940-CBFC84ED8517}" type="pres">
      <dgm:prSet presAssocID="{A7E238A8-EE4A-43AB-A6B0-3D38D2BC7CB6}" presName="node" presStyleLbl="node1" presStyleIdx="1" presStyleCnt="6">
        <dgm:presLayoutVars>
          <dgm:bulletEnabled val="1"/>
        </dgm:presLayoutVars>
      </dgm:prSet>
      <dgm:spPr/>
    </dgm:pt>
    <dgm:pt modelId="{7CC7A45C-57A6-4161-95CC-12F6C861CDC7}" type="pres">
      <dgm:prSet presAssocID="{3C60923A-8E53-4DA5-ACC1-D2B1DEFC65C0}" presName="sibTrans" presStyleCnt="0"/>
      <dgm:spPr/>
    </dgm:pt>
    <dgm:pt modelId="{4DA278A0-B89F-4342-8D60-A142F6D827DB}" type="pres">
      <dgm:prSet presAssocID="{13A1E5A1-F8CA-43BA-B109-770E171F2FE1}" presName="node" presStyleLbl="node1" presStyleIdx="2" presStyleCnt="6">
        <dgm:presLayoutVars>
          <dgm:bulletEnabled val="1"/>
        </dgm:presLayoutVars>
      </dgm:prSet>
      <dgm:spPr/>
    </dgm:pt>
    <dgm:pt modelId="{CF0EF2C8-B49C-4955-889B-2E4AC6A78FE9}" type="pres">
      <dgm:prSet presAssocID="{4CB077F5-7EA6-41E1-9EED-3E75C4506E66}" presName="sibTrans" presStyleCnt="0"/>
      <dgm:spPr/>
    </dgm:pt>
    <dgm:pt modelId="{562625A6-B910-44A3-9AB2-97200923D596}" type="pres">
      <dgm:prSet presAssocID="{363DBE2C-8A48-4241-A733-069AE1E1F641}" presName="node" presStyleLbl="node1" presStyleIdx="3" presStyleCnt="6">
        <dgm:presLayoutVars>
          <dgm:bulletEnabled val="1"/>
        </dgm:presLayoutVars>
      </dgm:prSet>
      <dgm:spPr/>
    </dgm:pt>
    <dgm:pt modelId="{62E6FA96-20B3-4CC5-87E7-EB7FA4CCE913}" type="pres">
      <dgm:prSet presAssocID="{7DFCBDF4-560E-4F4D-B97E-A6A54413FA8E}" presName="sibTrans" presStyleCnt="0"/>
      <dgm:spPr/>
    </dgm:pt>
    <dgm:pt modelId="{7F0079EA-D40E-4DE1-9AB1-590426B32899}" type="pres">
      <dgm:prSet presAssocID="{8917E8F9-D718-47E0-8AD8-9C90ADEA5405}" presName="node" presStyleLbl="node1" presStyleIdx="4" presStyleCnt="6">
        <dgm:presLayoutVars>
          <dgm:bulletEnabled val="1"/>
        </dgm:presLayoutVars>
      </dgm:prSet>
      <dgm:spPr/>
    </dgm:pt>
    <dgm:pt modelId="{BE99DD2C-0F50-4FE6-B928-86F3B6DB06AE}" type="pres">
      <dgm:prSet presAssocID="{F5AE35C6-C959-4B8B-A7E3-A5F1D4055ED2}" presName="sibTrans" presStyleCnt="0"/>
      <dgm:spPr/>
    </dgm:pt>
    <dgm:pt modelId="{0013B6CF-DB88-4BE2-9E3D-070A56347C19}" type="pres">
      <dgm:prSet presAssocID="{C3F3660A-BF65-49C1-90F3-6C962EA64328}" presName="node" presStyleLbl="node1" presStyleIdx="5" presStyleCnt="6">
        <dgm:presLayoutVars>
          <dgm:bulletEnabled val="1"/>
        </dgm:presLayoutVars>
      </dgm:prSet>
      <dgm:spPr/>
    </dgm:pt>
  </dgm:ptLst>
  <dgm:cxnLst>
    <dgm:cxn modelId="{D6BC610F-9555-4DA5-B92B-F81FC77E44DF}" type="presOf" srcId="{363DBE2C-8A48-4241-A733-069AE1E1F641}" destId="{562625A6-B910-44A3-9AB2-97200923D596}" srcOrd="0" destOrd="0" presId="urn:microsoft.com/office/officeart/2005/8/layout/default"/>
    <dgm:cxn modelId="{C4A71E14-D299-496E-9949-29F9497198FF}" srcId="{CC6B668B-3373-4628-8A53-9A50CFB5D971}" destId="{8917E8F9-D718-47E0-8AD8-9C90ADEA5405}" srcOrd="4" destOrd="0" parTransId="{24794B10-DBEE-4F84-8036-0F41F0E8B8E4}" sibTransId="{F5AE35C6-C959-4B8B-A7E3-A5F1D4055ED2}"/>
    <dgm:cxn modelId="{24D07014-EAB6-43C0-83FE-13FEFF9A981E}" type="presOf" srcId="{8917E8F9-D718-47E0-8AD8-9C90ADEA5405}" destId="{7F0079EA-D40E-4DE1-9AB1-590426B32899}" srcOrd="0" destOrd="0" presId="urn:microsoft.com/office/officeart/2005/8/layout/default"/>
    <dgm:cxn modelId="{5C36B916-5E0D-42FC-B6C2-15B563AB4708}" srcId="{A7E238A8-EE4A-43AB-A6B0-3D38D2BC7CB6}" destId="{09E7C151-F0ED-44D5-A217-7E0C5933B834}" srcOrd="1" destOrd="0" parTransId="{4EC22D01-34A8-46B1-9EAD-95BFEB3C296A}" sibTransId="{C61D0CF7-B0F7-4274-83EB-F7E8E0902BA3}"/>
    <dgm:cxn modelId="{4434231A-A724-447A-BDA6-450DBE1FEAFB}" srcId="{CC6B668B-3373-4628-8A53-9A50CFB5D971}" destId="{363DBE2C-8A48-4241-A733-069AE1E1F641}" srcOrd="3" destOrd="0" parTransId="{4F1F9A30-0249-4A0C-B90B-80993BB95030}" sibTransId="{7DFCBDF4-560E-4F4D-B97E-A6A54413FA8E}"/>
    <dgm:cxn modelId="{3D8EF31E-2926-4C5F-B6AE-379DBBE480CE}" type="presOf" srcId="{246D1558-CCEC-4D1A-981E-4876FE7F012C}" destId="{18914B51-E713-4A81-9940-CBFC84ED8517}" srcOrd="0" destOrd="3" presId="urn:microsoft.com/office/officeart/2005/8/layout/default"/>
    <dgm:cxn modelId="{FF140365-0CD7-4D8A-B818-5786CF740FAA}" type="presOf" srcId="{B62008C2-01B0-4AEA-ADBC-01E3B8545327}" destId="{18914B51-E713-4A81-9940-CBFC84ED8517}" srcOrd="0" destOrd="1" presId="urn:microsoft.com/office/officeart/2005/8/layout/default"/>
    <dgm:cxn modelId="{AF4F8B53-D575-40F9-A678-302F936648EC}" srcId="{CC6B668B-3373-4628-8A53-9A50CFB5D971}" destId="{D419534E-29F1-4537-BE70-666756269E94}" srcOrd="0" destOrd="0" parTransId="{5FA71257-A0D0-4F2F-B368-942B4581B363}" sibTransId="{8385EAB0-BCA9-4338-850C-3E2CA3A037F8}"/>
    <dgm:cxn modelId="{ADDC685A-3D4D-457B-B0C2-DE5DB0A0F9C7}" type="presOf" srcId="{D419534E-29F1-4537-BE70-666756269E94}" destId="{07007990-D26C-4F95-BF17-0A8EF27A5D08}" srcOrd="0" destOrd="0" presId="urn:microsoft.com/office/officeart/2005/8/layout/default"/>
    <dgm:cxn modelId="{15641294-C45F-4948-899D-B68B6593BE3E}" srcId="{A7E238A8-EE4A-43AB-A6B0-3D38D2BC7CB6}" destId="{246D1558-CCEC-4D1A-981E-4876FE7F012C}" srcOrd="2" destOrd="0" parTransId="{04566C48-3872-4C37-919B-AC2DE83CF009}" sibTransId="{71755D4F-34A1-40DF-B202-E40075D5D339}"/>
    <dgm:cxn modelId="{61A70599-E8D9-421E-BB77-CE35D4ADFF9F}" type="presOf" srcId="{A7E238A8-EE4A-43AB-A6B0-3D38D2BC7CB6}" destId="{18914B51-E713-4A81-9940-CBFC84ED8517}" srcOrd="0" destOrd="0" presId="urn:microsoft.com/office/officeart/2005/8/layout/default"/>
    <dgm:cxn modelId="{97C1159B-2B40-4AF1-94A2-D108EEEFD55A}" srcId="{CC6B668B-3373-4628-8A53-9A50CFB5D971}" destId="{A7E238A8-EE4A-43AB-A6B0-3D38D2BC7CB6}" srcOrd="1" destOrd="0" parTransId="{5C443609-A870-41FE-9A79-1888A2E67680}" sibTransId="{3C60923A-8E53-4DA5-ACC1-D2B1DEFC65C0}"/>
    <dgm:cxn modelId="{F783609D-DB8E-43B4-84DD-5BE6EA5C721E}" srcId="{CC6B668B-3373-4628-8A53-9A50CFB5D971}" destId="{C3F3660A-BF65-49C1-90F3-6C962EA64328}" srcOrd="5" destOrd="0" parTransId="{9E14D882-A8B9-472C-B500-145390857377}" sibTransId="{04573483-1262-4383-8621-58F53E2ADD81}"/>
    <dgm:cxn modelId="{E54AAFA2-BA36-4C92-8330-8DBD021076BC}" type="presOf" srcId="{CC6B668B-3373-4628-8A53-9A50CFB5D971}" destId="{E0AA0B8A-9572-441D-A4D7-C15D01DBEF2F}" srcOrd="0" destOrd="0" presId="urn:microsoft.com/office/officeart/2005/8/layout/default"/>
    <dgm:cxn modelId="{7B879AB9-C133-4318-A886-53F5F3708BFD}" srcId="{CC6B668B-3373-4628-8A53-9A50CFB5D971}" destId="{13A1E5A1-F8CA-43BA-B109-770E171F2FE1}" srcOrd="2" destOrd="0" parTransId="{6C837C9F-E70D-4F76-B156-97CE107FE74F}" sibTransId="{4CB077F5-7EA6-41E1-9EED-3E75C4506E66}"/>
    <dgm:cxn modelId="{1B61BBD2-6472-4692-9F71-586C56DBAEF1}" srcId="{A7E238A8-EE4A-43AB-A6B0-3D38D2BC7CB6}" destId="{B62008C2-01B0-4AEA-ADBC-01E3B8545327}" srcOrd="0" destOrd="0" parTransId="{20EE713B-EDD9-438B-9E66-2690A3B86A3D}" sibTransId="{51C23E79-2252-48ED-B079-7CF7A387E485}"/>
    <dgm:cxn modelId="{321FCFF4-A9DB-4D11-B23D-F14952E02BF1}" type="presOf" srcId="{09E7C151-F0ED-44D5-A217-7E0C5933B834}" destId="{18914B51-E713-4A81-9940-CBFC84ED8517}" srcOrd="0" destOrd="2" presId="urn:microsoft.com/office/officeart/2005/8/layout/default"/>
    <dgm:cxn modelId="{61E7DEFB-C546-4C11-8876-27E9C2A0A235}" type="presOf" srcId="{13A1E5A1-F8CA-43BA-B109-770E171F2FE1}" destId="{4DA278A0-B89F-4342-8D60-A142F6D827DB}" srcOrd="0" destOrd="0" presId="urn:microsoft.com/office/officeart/2005/8/layout/default"/>
    <dgm:cxn modelId="{1116D8FD-BC1C-4EC3-A60B-79DF435A3773}" type="presOf" srcId="{C3F3660A-BF65-49C1-90F3-6C962EA64328}" destId="{0013B6CF-DB88-4BE2-9E3D-070A56347C19}" srcOrd="0" destOrd="0" presId="urn:microsoft.com/office/officeart/2005/8/layout/default"/>
    <dgm:cxn modelId="{81833B5D-56AD-45FF-9767-636D5E711442}" type="presParOf" srcId="{E0AA0B8A-9572-441D-A4D7-C15D01DBEF2F}" destId="{07007990-D26C-4F95-BF17-0A8EF27A5D08}" srcOrd="0" destOrd="0" presId="urn:microsoft.com/office/officeart/2005/8/layout/default"/>
    <dgm:cxn modelId="{B561705C-6921-4EC1-BDFA-B6347773C68A}" type="presParOf" srcId="{E0AA0B8A-9572-441D-A4D7-C15D01DBEF2F}" destId="{C9B6ED6B-91A0-43F9-A4D5-1CF30BD434F5}" srcOrd="1" destOrd="0" presId="urn:microsoft.com/office/officeart/2005/8/layout/default"/>
    <dgm:cxn modelId="{DEC3DC69-963C-4681-A3B0-23F5EB12A9C3}" type="presParOf" srcId="{E0AA0B8A-9572-441D-A4D7-C15D01DBEF2F}" destId="{18914B51-E713-4A81-9940-CBFC84ED8517}" srcOrd="2" destOrd="0" presId="urn:microsoft.com/office/officeart/2005/8/layout/default"/>
    <dgm:cxn modelId="{0E459E79-8B7F-4E23-9376-27B9900B1C21}" type="presParOf" srcId="{E0AA0B8A-9572-441D-A4D7-C15D01DBEF2F}" destId="{7CC7A45C-57A6-4161-95CC-12F6C861CDC7}" srcOrd="3" destOrd="0" presId="urn:microsoft.com/office/officeart/2005/8/layout/default"/>
    <dgm:cxn modelId="{1505D408-F0CE-4627-B90B-4013705A3ECB}" type="presParOf" srcId="{E0AA0B8A-9572-441D-A4D7-C15D01DBEF2F}" destId="{4DA278A0-B89F-4342-8D60-A142F6D827DB}" srcOrd="4" destOrd="0" presId="urn:microsoft.com/office/officeart/2005/8/layout/default"/>
    <dgm:cxn modelId="{E508875D-BC6C-4DE9-BD57-3CAB8FC6D1C7}" type="presParOf" srcId="{E0AA0B8A-9572-441D-A4D7-C15D01DBEF2F}" destId="{CF0EF2C8-B49C-4955-889B-2E4AC6A78FE9}" srcOrd="5" destOrd="0" presId="urn:microsoft.com/office/officeart/2005/8/layout/default"/>
    <dgm:cxn modelId="{A712DFB3-A317-4745-8767-90E10BCB317F}" type="presParOf" srcId="{E0AA0B8A-9572-441D-A4D7-C15D01DBEF2F}" destId="{562625A6-B910-44A3-9AB2-97200923D596}" srcOrd="6" destOrd="0" presId="urn:microsoft.com/office/officeart/2005/8/layout/default"/>
    <dgm:cxn modelId="{88965D76-1FFE-4EE0-B541-C20053280CA1}" type="presParOf" srcId="{E0AA0B8A-9572-441D-A4D7-C15D01DBEF2F}" destId="{62E6FA96-20B3-4CC5-87E7-EB7FA4CCE913}" srcOrd="7" destOrd="0" presId="urn:microsoft.com/office/officeart/2005/8/layout/default"/>
    <dgm:cxn modelId="{85986979-16F9-4FD7-A2B2-82B3B15725D0}" type="presParOf" srcId="{E0AA0B8A-9572-441D-A4D7-C15D01DBEF2F}" destId="{7F0079EA-D40E-4DE1-9AB1-590426B32899}" srcOrd="8" destOrd="0" presId="urn:microsoft.com/office/officeart/2005/8/layout/default"/>
    <dgm:cxn modelId="{856B834F-E3F7-4A8E-B667-955C07E79B7C}" type="presParOf" srcId="{E0AA0B8A-9572-441D-A4D7-C15D01DBEF2F}" destId="{BE99DD2C-0F50-4FE6-B928-86F3B6DB06AE}" srcOrd="9" destOrd="0" presId="urn:microsoft.com/office/officeart/2005/8/layout/default"/>
    <dgm:cxn modelId="{1D774D86-6C7F-4E70-A61D-3E2746BF8639}" type="presParOf" srcId="{E0AA0B8A-9572-441D-A4D7-C15D01DBEF2F}" destId="{0013B6CF-DB88-4BE2-9E3D-070A56347C1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EA542EB-118E-45F1-BC16-A67A6381EE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4BF11B-F604-4DE5-B2C7-5AAC8F9991FC}">
      <dgm:prSet/>
      <dgm:spPr/>
      <dgm:t>
        <a:bodyPr/>
        <a:lstStyle/>
        <a:p>
          <a:r>
            <a:rPr lang="en-US"/>
            <a:t>A company may, remove a director before the expiry of the period of his office </a:t>
          </a:r>
        </a:p>
      </dgm:t>
    </dgm:pt>
    <dgm:pt modelId="{5A2E26E8-7524-40B0-81E9-84B8292964C6}" type="parTrans" cxnId="{A1552ADD-E8D0-4FCC-82A2-1AEB62175D6B}">
      <dgm:prSet/>
      <dgm:spPr/>
      <dgm:t>
        <a:bodyPr/>
        <a:lstStyle/>
        <a:p>
          <a:endParaRPr lang="en-US"/>
        </a:p>
      </dgm:t>
    </dgm:pt>
    <dgm:pt modelId="{484C3BE3-7469-4757-8F8C-9F652BFA0A20}" type="sibTrans" cxnId="{A1552ADD-E8D0-4FCC-82A2-1AEB62175D6B}">
      <dgm:prSet/>
      <dgm:spPr/>
      <dgm:t>
        <a:bodyPr/>
        <a:lstStyle/>
        <a:p>
          <a:endParaRPr lang="en-US"/>
        </a:p>
      </dgm:t>
    </dgm:pt>
    <dgm:pt modelId="{91AB4759-6A4B-4BB7-A2C7-2F3C4FD671C9}">
      <dgm:prSet/>
      <dgm:spPr/>
      <dgm:t>
        <a:bodyPr/>
        <a:lstStyle/>
        <a:p>
          <a:r>
            <a:rPr lang="en-US"/>
            <a:t>Reasonable </a:t>
          </a:r>
          <a:r>
            <a:rPr lang="en-US" b="1"/>
            <a:t>opportunity of being heard</a:t>
          </a:r>
          <a:r>
            <a:rPr lang="en-US"/>
            <a:t> to be given to such director</a:t>
          </a:r>
        </a:p>
      </dgm:t>
    </dgm:pt>
    <dgm:pt modelId="{3B3A8E1A-865C-427F-9FDA-801CC06006EC}" type="parTrans" cxnId="{1489419D-C124-44D3-854B-F87AA043B207}">
      <dgm:prSet/>
      <dgm:spPr/>
      <dgm:t>
        <a:bodyPr/>
        <a:lstStyle/>
        <a:p>
          <a:endParaRPr lang="en-US"/>
        </a:p>
      </dgm:t>
    </dgm:pt>
    <dgm:pt modelId="{D7B64C9A-85C4-4770-81D1-C6135D0F1617}" type="sibTrans" cxnId="{1489419D-C124-44D3-854B-F87AA043B207}">
      <dgm:prSet/>
      <dgm:spPr/>
      <dgm:t>
        <a:bodyPr/>
        <a:lstStyle/>
        <a:p>
          <a:endParaRPr lang="en-US"/>
        </a:p>
      </dgm:t>
    </dgm:pt>
    <dgm:pt modelId="{45DC2018-7535-487A-827F-07D314B6DEFB}">
      <dgm:prSet/>
      <dgm:spPr/>
      <dgm:t>
        <a:bodyPr/>
        <a:lstStyle/>
        <a:p>
          <a:r>
            <a:rPr lang="en-US" b="1"/>
            <a:t>Resolution:</a:t>
          </a:r>
          <a:endParaRPr lang="en-US"/>
        </a:p>
      </dgm:t>
    </dgm:pt>
    <dgm:pt modelId="{400B38C9-4DA7-4926-8B54-AC03141E52EA}" type="parTrans" cxnId="{5B208315-C02E-4D42-BD94-A405CC78FB6F}">
      <dgm:prSet/>
      <dgm:spPr/>
      <dgm:t>
        <a:bodyPr/>
        <a:lstStyle/>
        <a:p>
          <a:endParaRPr lang="en-US"/>
        </a:p>
      </dgm:t>
    </dgm:pt>
    <dgm:pt modelId="{63A18BEB-6455-4850-9C1B-71B405977FE9}" type="sibTrans" cxnId="{5B208315-C02E-4D42-BD94-A405CC78FB6F}">
      <dgm:prSet/>
      <dgm:spPr/>
      <dgm:t>
        <a:bodyPr/>
        <a:lstStyle/>
        <a:p>
          <a:endParaRPr lang="en-US"/>
        </a:p>
      </dgm:t>
    </dgm:pt>
    <dgm:pt modelId="{5B8FDC2B-2670-4AF7-9E72-43C4E2E2193C}">
      <dgm:prSet/>
      <dgm:spPr/>
      <dgm:t>
        <a:bodyPr/>
        <a:lstStyle/>
        <a:p>
          <a:r>
            <a:rPr lang="en-US" b="1"/>
            <a:t>Special resolution </a:t>
          </a:r>
          <a:r>
            <a:rPr lang="en-US"/>
            <a:t>– for removal of an </a:t>
          </a:r>
          <a:r>
            <a:rPr lang="en-US" b="1"/>
            <a:t>independent director re-appointed for second term </a:t>
          </a:r>
          <a:r>
            <a:rPr lang="en-US"/>
            <a:t>u/s 149(10) </a:t>
          </a:r>
        </a:p>
      </dgm:t>
    </dgm:pt>
    <dgm:pt modelId="{C43D8D38-33FD-4B7D-B4D3-E1D78A4E116E}" type="parTrans" cxnId="{F8FF14B3-9124-4241-AA45-60C6F1B2712C}">
      <dgm:prSet/>
      <dgm:spPr/>
      <dgm:t>
        <a:bodyPr/>
        <a:lstStyle/>
        <a:p>
          <a:endParaRPr lang="en-US"/>
        </a:p>
      </dgm:t>
    </dgm:pt>
    <dgm:pt modelId="{1844AA66-C402-4207-9F08-A0421CCD5657}" type="sibTrans" cxnId="{F8FF14B3-9124-4241-AA45-60C6F1B2712C}">
      <dgm:prSet/>
      <dgm:spPr/>
      <dgm:t>
        <a:bodyPr/>
        <a:lstStyle/>
        <a:p>
          <a:endParaRPr lang="en-US"/>
        </a:p>
      </dgm:t>
    </dgm:pt>
    <dgm:pt modelId="{0240D70B-BBFB-45CA-A2CA-6EA0C820D819}">
      <dgm:prSet/>
      <dgm:spPr/>
      <dgm:t>
        <a:bodyPr/>
        <a:lstStyle/>
        <a:p>
          <a:r>
            <a:rPr lang="en-US" b="1"/>
            <a:t>Ordinary resolution</a:t>
          </a:r>
          <a:r>
            <a:rPr lang="en-US"/>
            <a:t> – for removal of </a:t>
          </a:r>
          <a:r>
            <a:rPr lang="en-US" b="1"/>
            <a:t>director other than (a) above</a:t>
          </a:r>
          <a:endParaRPr lang="en-US"/>
        </a:p>
      </dgm:t>
    </dgm:pt>
    <dgm:pt modelId="{64866709-D408-4E37-8B29-22816808FC22}" type="parTrans" cxnId="{6818D139-ADCB-4122-B102-91577EAF3DC8}">
      <dgm:prSet/>
      <dgm:spPr/>
      <dgm:t>
        <a:bodyPr/>
        <a:lstStyle/>
        <a:p>
          <a:endParaRPr lang="en-US"/>
        </a:p>
      </dgm:t>
    </dgm:pt>
    <dgm:pt modelId="{B7CECBA4-2590-44E2-8EDF-3D0541E906EA}" type="sibTrans" cxnId="{6818D139-ADCB-4122-B102-91577EAF3DC8}">
      <dgm:prSet/>
      <dgm:spPr/>
      <dgm:t>
        <a:bodyPr/>
        <a:lstStyle/>
        <a:p>
          <a:endParaRPr lang="en-US"/>
        </a:p>
      </dgm:t>
    </dgm:pt>
    <dgm:pt modelId="{BF2546B0-5BEE-47DB-9CD8-FEF1F165E076}">
      <dgm:prSet/>
      <dgm:spPr/>
      <dgm:t>
        <a:bodyPr/>
        <a:lstStyle/>
        <a:p>
          <a:r>
            <a:rPr lang="en-US" b="1"/>
            <a:t>Not applicable for</a:t>
          </a:r>
          <a:r>
            <a:rPr lang="en-US"/>
            <a:t>:</a:t>
          </a:r>
        </a:p>
      </dgm:t>
    </dgm:pt>
    <dgm:pt modelId="{53AE2433-442D-458B-8A96-B6E311BEB25D}" type="parTrans" cxnId="{4E5736C2-6328-4B63-8944-7CFDFDC13568}">
      <dgm:prSet/>
      <dgm:spPr/>
      <dgm:t>
        <a:bodyPr/>
        <a:lstStyle/>
        <a:p>
          <a:endParaRPr lang="en-US"/>
        </a:p>
      </dgm:t>
    </dgm:pt>
    <dgm:pt modelId="{FA3A1DDB-3DB2-48CE-9D9D-B27D15A787AD}" type="sibTrans" cxnId="{4E5736C2-6328-4B63-8944-7CFDFDC13568}">
      <dgm:prSet/>
      <dgm:spPr/>
      <dgm:t>
        <a:bodyPr/>
        <a:lstStyle/>
        <a:p>
          <a:endParaRPr lang="en-US"/>
        </a:p>
      </dgm:t>
    </dgm:pt>
    <dgm:pt modelId="{6759BD79-6BD3-448C-B9FC-D7ECC797064C}">
      <dgm:prSet/>
      <dgm:spPr/>
      <dgm:t>
        <a:bodyPr/>
        <a:lstStyle/>
        <a:p>
          <a:r>
            <a:rPr lang="en-US"/>
            <a:t>director appointed by NCLT </a:t>
          </a:r>
        </a:p>
      </dgm:t>
    </dgm:pt>
    <dgm:pt modelId="{D7631646-FE26-4F59-AC05-6A18BF9FA7E8}" type="parTrans" cxnId="{D17EEF27-BFD1-4EED-8354-E99291A3B76F}">
      <dgm:prSet/>
      <dgm:spPr/>
      <dgm:t>
        <a:bodyPr/>
        <a:lstStyle/>
        <a:p>
          <a:endParaRPr lang="en-US"/>
        </a:p>
      </dgm:t>
    </dgm:pt>
    <dgm:pt modelId="{B38EF133-59C4-44C2-B4C9-7AFEFA03DD0C}" type="sibTrans" cxnId="{D17EEF27-BFD1-4EED-8354-E99291A3B76F}">
      <dgm:prSet/>
      <dgm:spPr/>
      <dgm:t>
        <a:bodyPr/>
        <a:lstStyle/>
        <a:p>
          <a:endParaRPr lang="en-US"/>
        </a:p>
      </dgm:t>
    </dgm:pt>
    <dgm:pt modelId="{51CC463E-5656-46A4-829C-04E2B893601E}">
      <dgm:prSet/>
      <dgm:spPr/>
      <dgm:t>
        <a:bodyPr/>
        <a:lstStyle/>
        <a:p>
          <a:r>
            <a:rPr lang="en-US" b="0" i="0" baseline="0"/>
            <a:t>Director appointed for proportional representation - where company has availed option u/s 163 to appoint 2/3</a:t>
          </a:r>
          <a:r>
            <a:rPr lang="en-US" b="0" i="0" baseline="30000"/>
            <a:t>rd</a:t>
          </a:r>
          <a:r>
            <a:rPr lang="en-US" b="0" i="0" baseline="0"/>
            <a:t> of directors</a:t>
          </a:r>
          <a:endParaRPr lang="en-US"/>
        </a:p>
      </dgm:t>
    </dgm:pt>
    <dgm:pt modelId="{92207924-9A2E-430A-B720-22ECEBE01988}" type="parTrans" cxnId="{3F40E0F3-7015-410E-8E8B-7624A307639B}">
      <dgm:prSet/>
      <dgm:spPr/>
      <dgm:t>
        <a:bodyPr/>
        <a:lstStyle/>
        <a:p>
          <a:endParaRPr lang="en-US"/>
        </a:p>
      </dgm:t>
    </dgm:pt>
    <dgm:pt modelId="{0A6131EE-F0A1-4E76-BCEB-863F6B4610A6}" type="sibTrans" cxnId="{3F40E0F3-7015-410E-8E8B-7624A307639B}">
      <dgm:prSet/>
      <dgm:spPr/>
      <dgm:t>
        <a:bodyPr/>
        <a:lstStyle/>
        <a:p>
          <a:endParaRPr lang="en-US"/>
        </a:p>
      </dgm:t>
    </dgm:pt>
    <dgm:pt modelId="{36F61653-5133-49B4-A65B-652360424F5E}" type="pres">
      <dgm:prSet presAssocID="{AEA542EB-118E-45F1-BC16-A67A6381EEC2}" presName="diagram" presStyleCnt="0">
        <dgm:presLayoutVars>
          <dgm:dir/>
          <dgm:resizeHandles val="exact"/>
        </dgm:presLayoutVars>
      </dgm:prSet>
      <dgm:spPr/>
    </dgm:pt>
    <dgm:pt modelId="{FC0A18C7-E44C-4680-9C03-8CB154E409AA}" type="pres">
      <dgm:prSet presAssocID="{624BF11B-F604-4DE5-B2C7-5AAC8F9991FC}" presName="node" presStyleLbl="node1" presStyleIdx="0" presStyleCnt="4">
        <dgm:presLayoutVars>
          <dgm:bulletEnabled val="1"/>
        </dgm:presLayoutVars>
      </dgm:prSet>
      <dgm:spPr/>
    </dgm:pt>
    <dgm:pt modelId="{636C55CD-22B8-4DE2-9947-BE5DC842AE49}" type="pres">
      <dgm:prSet presAssocID="{484C3BE3-7469-4757-8F8C-9F652BFA0A20}" presName="sibTrans" presStyleCnt="0"/>
      <dgm:spPr/>
    </dgm:pt>
    <dgm:pt modelId="{3ED0A414-4C64-4929-807F-9E8207B32422}" type="pres">
      <dgm:prSet presAssocID="{91AB4759-6A4B-4BB7-A2C7-2F3C4FD671C9}" presName="node" presStyleLbl="node1" presStyleIdx="1" presStyleCnt="4">
        <dgm:presLayoutVars>
          <dgm:bulletEnabled val="1"/>
        </dgm:presLayoutVars>
      </dgm:prSet>
      <dgm:spPr/>
    </dgm:pt>
    <dgm:pt modelId="{4EC5DB3B-5D79-4B3E-A16F-8154191E2212}" type="pres">
      <dgm:prSet presAssocID="{D7B64C9A-85C4-4770-81D1-C6135D0F1617}" presName="sibTrans" presStyleCnt="0"/>
      <dgm:spPr/>
    </dgm:pt>
    <dgm:pt modelId="{D43D00AA-8BBF-45D3-BA58-27F1722BE04F}" type="pres">
      <dgm:prSet presAssocID="{45DC2018-7535-487A-827F-07D314B6DEFB}" presName="node" presStyleLbl="node1" presStyleIdx="2" presStyleCnt="4">
        <dgm:presLayoutVars>
          <dgm:bulletEnabled val="1"/>
        </dgm:presLayoutVars>
      </dgm:prSet>
      <dgm:spPr/>
    </dgm:pt>
    <dgm:pt modelId="{8BD8E3AC-92A8-4F62-A6CD-B618C8A39BFC}" type="pres">
      <dgm:prSet presAssocID="{63A18BEB-6455-4850-9C1B-71B405977FE9}" presName="sibTrans" presStyleCnt="0"/>
      <dgm:spPr/>
    </dgm:pt>
    <dgm:pt modelId="{66EC1CDD-6DF2-4791-999D-40FB55FAAA03}" type="pres">
      <dgm:prSet presAssocID="{BF2546B0-5BEE-47DB-9CD8-FEF1F165E076}" presName="node" presStyleLbl="node1" presStyleIdx="3" presStyleCnt="4">
        <dgm:presLayoutVars>
          <dgm:bulletEnabled val="1"/>
        </dgm:presLayoutVars>
      </dgm:prSet>
      <dgm:spPr/>
    </dgm:pt>
  </dgm:ptLst>
  <dgm:cxnLst>
    <dgm:cxn modelId="{7B3A6A08-5D0F-4E54-8D12-BD8138FF1339}" type="presOf" srcId="{6759BD79-6BD3-448C-B9FC-D7ECC797064C}" destId="{66EC1CDD-6DF2-4791-999D-40FB55FAAA03}" srcOrd="0" destOrd="1" presId="urn:microsoft.com/office/officeart/2005/8/layout/default"/>
    <dgm:cxn modelId="{5B208315-C02E-4D42-BD94-A405CC78FB6F}" srcId="{AEA542EB-118E-45F1-BC16-A67A6381EEC2}" destId="{45DC2018-7535-487A-827F-07D314B6DEFB}" srcOrd="2" destOrd="0" parTransId="{400B38C9-4DA7-4926-8B54-AC03141E52EA}" sibTransId="{63A18BEB-6455-4850-9C1B-71B405977FE9}"/>
    <dgm:cxn modelId="{64F4F11A-6F14-4E40-9858-9D93F245D14C}" type="presOf" srcId="{5B8FDC2B-2670-4AF7-9E72-43C4E2E2193C}" destId="{D43D00AA-8BBF-45D3-BA58-27F1722BE04F}" srcOrd="0" destOrd="1" presId="urn:microsoft.com/office/officeart/2005/8/layout/default"/>
    <dgm:cxn modelId="{AE359D1E-ABF1-4CC4-93AA-94581E5DA7EF}" type="presOf" srcId="{45DC2018-7535-487A-827F-07D314B6DEFB}" destId="{D43D00AA-8BBF-45D3-BA58-27F1722BE04F}" srcOrd="0" destOrd="0" presId="urn:microsoft.com/office/officeart/2005/8/layout/default"/>
    <dgm:cxn modelId="{D17EEF27-BFD1-4EED-8354-E99291A3B76F}" srcId="{BF2546B0-5BEE-47DB-9CD8-FEF1F165E076}" destId="{6759BD79-6BD3-448C-B9FC-D7ECC797064C}" srcOrd="0" destOrd="0" parTransId="{D7631646-FE26-4F59-AC05-6A18BF9FA7E8}" sibTransId="{B38EF133-59C4-44C2-B4C9-7AFEFA03DD0C}"/>
    <dgm:cxn modelId="{CD061128-8DC6-41A2-9F3B-C4B584A76826}" type="presOf" srcId="{624BF11B-F604-4DE5-B2C7-5AAC8F9991FC}" destId="{FC0A18C7-E44C-4680-9C03-8CB154E409AA}" srcOrd="0" destOrd="0" presId="urn:microsoft.com/office/officeart/2005/8/layout/default"/>
    <dgm:cxn modelId="{344A4629-3EDE-4889-B44D-B2CDEEE5233D}" type="presOf" srcId="{BF2546B0-5BEE-47DB-9CD8-FEF1F165E076}" destId="{66EC1CDD-6DF2-4791-999D-40FB55FAAA03}" srcOrd="0" destOrd="0" presId="urn:microsoft.com/office/officeart/2005/8/layout/default"/>
    <dgm:cxn modelId="{E2D49730-723B-4009-B40E-DFE0020E63D2}" type="presOf" srcId="{91AB4759-6A4B-4BB7-A2C7-2F3C4FD671C9}" destId="{3ED0A414-4C64-4929-807F-9E8207B32422}" srcOrd="0" destOrd="0" presId="urn:microsoft.com/office/officeart/2005/8/layout/default"/>
    <dgm:cxn modelId="{6818D139-ADCB-4122-B102-91577EAF3DC8}" srcId="{45DC2018-7535-487A-827F-07D314B6DEFB}" destId="{0240D70B-BBFB-45CA-A2CA-6EA0C820D819}" srcOrd="1" destOrd="0" parTransId="{64866709-D408-4E37-8B29-22816808FC22}" sibTransId="{B7CECBA4-2590-44E2-8EDF-3D0541E906EA}"/>
    <dgm:cxn modelId="{6D42B96A-39C1-4599-B8E7-4366929842FC}" type="presOf" srcId="{0240D70B-BBFB-45CA-A2CA-6EA0C820D819}" destId="{D43D00AA-8BBF-45D3-BA58-27F1722BE04F}" srcOrd="0" destOrd="2" presId="urn:microsoft.com/office/officeart/2005/8/layout/default"/>
    <dgm:cxn modelId="{9590848E-8877-4459-8224-CC3434E64A63}" type="presOf" srcId="{51CC463E-5656-46A4-829C-04E2B893601E}" destId="{66EC1CDD-6DF2-4791-999D-40FB55FAAA03}" srcOrd="0" destOrd="2" presId="urn:microsoft.com/office/officeart/2005/8/layout/default"/>
    <dgm:cxn modelId="{1489419D-C124-44D3-854B-F87AA043B207}" srcId="{AEA542EB-118E-45F1-BC16-A67A6381EEC2}" destId="{91AB4759-6A4B-4BB7-A2C7-2F3C4FD671C9}" srcOrd="1" destOrd="0" parTransId="{3B3A8E1A-865C-427F-9FDA-801CC06006EC}" sibTransId="{D7B64C9A-85C4-4770-81D1-C6135D0F1617}"/>
    <dgm:cxn modelId="{F8FF14B3-9124-4241-AA45-60C6F1B2712C}" srcId="{45DC2018-7535-487A-827F-07D314B6DEFB}" destId="{5B8FDC2B-2670-4AF7-9E72-43C4E2E2193C}" srcOrd="0" destOrd="0" parTransId="{C43D8D38-33FD-4B7D-B4D3-E1D78A4E116E}" sibTransId="{1844AA66-C402-4207-9F08-A0421CCD5657}"/>
    <dgm:cxn modelId="{4E5736C2-6328-4B63-8944-7CFDFDC13568}" srcId="{AEA542EB-118E-45F1-BC16-A67A6381EEC2}" destId="{BF2546B0-5BEE-47DB-9CD8-FEF1F165E076}" srcOrd="3" destOrd="0" parTransId="{53AE2433-442D-458B-8A96-B6E311BEB25D}" sibTransId="{FA3A1DDB-3DB2-48CE-9D9D-B27D15A787AD}"/>
    <dgm:cxn modelId="{0F7890D2-4662-4620-8215-2A80FBA06D5A}" type="presOf" srcId="{AEA542EB-118E-45F1-BC16-A67A6381EEC2}" destId="{36F61653-5133-49B4-A65B-652360424F5E}" srcOrd="0" destOrd="0" presId="urn:microsoft.com/office/officeart/2005/8/layout/default"/>
    <dgm:cxn modelId="{A1552ADD-E8D0-4FCC-82A2-1AEB62175D6B}" srcId="{AEA542EB-118E-45F1-BC16-A67A6381EEC2}" destId="{624BF11B-F604-4DE5-B2C7-5AAC8F9991FC}" srcOrd="0" destOrd="0" parTransId="{5A2E26E8-7524-40B0-81E9-84B8292964C6}" sibTransId="{484C3BE3-7469-4757-8F8C-9F652BFA0A20}"/>
    <dgm:cxn modelId="{3F40E0F3-7015-410E-8E8B-7624A307639B}" srcId="{BF2546B0-5BEE-47DB-9CD8-FEF1F165E076}" destId="{51CC463E-5656-46A4-829C-04E2B893601E}" srcOrd="1" destOrd="0" parTransId="{92207924-9A2E-430A-B720-22ECEBE01988}" sibTransId="{0A6131EE-F0A1-4E76-BCEB-863F6B4610A6}"/>
    <dgm:cxn modelId="{A208CE5B-2206-4704-8370-C5B1989C0060}" type="presParOf" srcId="{36F61653-5133-49B4-A65B-652360424F5E}" destId="{FC0A18C7-E44C-4680-9C03-8CB154E409AA}" srcOrd="0" destOrd="0" presId="urn:microsoft.com/office/officeart/2005/8/layout/default"/>
    <dgm:cxn modelId="{98162388-895F-4323-AE14-04F597CE70E8}" type="presParOf" srcId="{36F61653-5133-49B4-A65B-652360424F5E}" destId="{636C55CD-22B8-4DE2-9947-BE5DC842AE49}" srcOrd="1" destOrd="0" presId="urn:microsoft.com/office/officeart/2005/8/layout/default"/>
    <dgm:cxn modelId="{7CBB96EF-3BD6-4AA7-9F1E-35CE0965FD66}" type="presParOf" srcId="{36F61653-5133-49B4-A65B-652360424F5E}" destId="{3ED0A414-4C64-4929-807F-9E8207B32422}" srcOrd="2" destOrd="0" presId="urn:microsoft.com/office/officeart/2005/8/layout/default"/>
    <dgm:cxn modelId="{DEB8714D-4C95-42CE-B343-34466A693042}" type="presParOf" srcId="{36F61653-5133-49B4-A65B-652360424F5E}" destId="{4EC5DB3B-5D79-4B3E-A16F-8154191E2212}" srcOrd="3" destOrd="0" presId="urn:microsoft.com/office/officeart/2005/8/layout/default"/>
    <dgm:cxn modelId="{18B87E87-5240-428F-AFE8-352EAF87BBC3}" type="presParOf" srcId="{36F61653-5133-49B4-A65B-652360424F5E}" destId="{D43D00AA-8BBF-45D3-BA58-27F1722BE04F}" srcOrd="4" destOrd="0" presId="urn:microsoft.com/office/officeart/2005/8/layout/default"/>
    <dgm:cxn modelId="{D4CA9CA1-DBBC-4223-8E86-A24FE6B2C53C}" type="presParOf" srcId="{36F61653-5133-49B4-A65B-652360424F5E}" destId="{8BD8E3AC-92A8-4F62-A6CD-B618C8A39BFC}" srcOrd="5" destOrd="0" presId="urn:microsoft.com/office/officeart/2005/8/layout/default"/>
    <dgm:cxn modelId="{513AA18A-6A2E-4BF7-B1DB-F05ABEA4B885}" type="presParOf" srcId="{36F61653-5133-49B4-A65B-652360424F5E}" destId="{66EC1CDD-6DF2-4791-999D-40FB55FAAA0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8BCFF75-F61E-4C49-9D6C-5F76C9DDF1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03A7E6-AC7C-4AC8-BB06-B4E418EB4307}">
      <dgm:prSet custT="1"/>
      <dgm:spPr/>
      <dgm:t>
        <a:bodyPr/>
        <a:lstStyle/>
        <a:p>
          <a:r>
            <a:rPr lang="en-US" sz="2000" b="1" dirty="0"/>
            <a:t>Exception for sending copy of representation to members or reading out in meeting:</a:t>
          </a:r>
          <a:endParaRPr lang="en-US" sz="2000" dirty="0"/>
        </a:p>
      </dgm:t>
    </dgm:pt>
    <dgm:pt modelId="{50D5ABC4-2A5A-49A6-B969-E1C67EA933E4}" type="parTrans" cxnId="{1CAB4CB9-0AF2-42B1-AF56-1319774721BF}">
      <dgm:prSet/>
      <dgm:spPr/>
      <dgm:t>
        <a:bodyPr/>
        <a:lstStyle/>
        <a:p>
          <a:endParaRPr lang="en-US"/>
        </a:p>
      </dgm:t>
    </dgm:pt>
    <dgm:pt modelId="{3C8847C4-D2AC-4FF3-8075-6558EF243CA5}" type="sibTrans" cxnId="{1CAB4CB9-0AF2-42B1-AF56-1319774721BF}">
      <dgm:prSet/>
      <dgm:spPr/>
      <dgm:t>
        <a:bodyPr/>
        <a:lstStyle/>
        <a:p>
          <a:endParaRPr lang="en-US"/>
        </a:p>
      </dgm:t>
    </dgm:pt>
    <dgm:pt modelId="{6609C56C-FDF4-496F-84D8-CDE58891BDFE}">
      <dgm:prSet custT="1"/>
      <dgm:spPr/>
      <dgm:t>
        <a:bodyPr/>
        <a:lstStyle/>
        <a:p>
          <a:r>
            <a:rPr lang="en-US" sz="1800" dirty="0"/>
            <a:t>If the Tribunal is satisfied that the rights conferred by this sub-section are being abused to secure needless publicity for defamatory matter</a:t>
          </a:r>
        </a:p>
      </dgm:t>
    </dgm:pt>
    <dgm:pt modelId="{1EB3EC9A-D717-481E-A595-385A8B812104}" type="parTrans" cxnId="{D1F1FC65-4468-48C9-B680-3EF14E890E76}">
      <dgm:prSet/>
      <dgm:spPr/>
      <dgm:t>
        <a:bodyPr/>
        <a:lstStyle/>
        <a:p>
          <a:endParaRPr lang="en-US"/>
        </a:p>
      </dgm:t>
    </dgm:pt>
    <dgm:pt modelId="{D1B9D150-29EC-4D66-A5A6-0B25EAACDB01}" type="sibTrans" cxnId="{D1F1FC65-4468-48C9-B680-3EF14E890E76}">
      <dgm:prSet/>
      <dgm:spPr/>
      <dgm:t>
        <a:bodyPr/>
        <a:lstStyle/>
        <a:p>
          <a:endParaRPr lang="en-US"/>
        </a:p>
      </dgm:t>
    </dgm:pt>
    <dgm:pt modelId="{1EB74EE9-4507-4186-9CC2-9EEA72B3122D}">
      <dgm:prSet custT="1"/>
      <dgm:spPr/>
      <dgm:t>
        <a:bodyPr/>
        <a:lstStyle/>
        <a:p>
          <a:r>
            <a:rPr lang="en-US" sz="2800" b="1" dirty="0"/>
            <a:t>Vacancy created due to removal of director</a:t>
          </a:r>
          <a:r>
            <a:rPr lang="en-US" sz="2800" dirty="0"/>
            <a:t>:</a:t>
          </a:r>
        </a:p>
      </dgm:t>
    </dgm:pt>
    <dgm:pt modelId="{D3D8E5BC-6563-40B9-8D5D-6C317EA3ABAD}" type="parTrans" cxnId="{CAEF9DA7-7BDA-411A-B398-96AC8CF8EA1D}">
      <dgm:prSet/>
      <dgm:spPr/>
      <dgm:t>
        <a:bodyPr/>
        <a:lstStyle/>
        <a:p>
          <a:endParaRPr lang="en-US"/>
        </a:p>
      </dgm:t>
    </dgm:pt>
    <dgm:pt modelId="{8ABF0427-875D-4D17-99CE-835FB18E46ED}" type="sibTrans" cxnId="{CAEF9DA7-7BDA-411A-B398-96AC8CF8EA1D}">
      <dgm:prSet/>
      <dgm:spPr/>
      <dgm:t>
        <a:bodyPr/>
        <a:lstStyle/>
        <a:p>
          <a:endParaRPr lang="en-US"/>
        </a:p>
      </dgm:t>
    </dgm:pt>
    <dgm:pt modelId="{CA9724E3-286E-40F2-9D86-B11B55D5832A}">
      <dgm:prSet custT="1"/>
      <dgm:spPr/>
      <dgm:t>
        <a:bodyPr/>
        <a:lstStyle/>
        <a:p>
          <a:r>
            <a:rPr lang="en-US" sz="1600" dirty="0"/>
            <a:t>May be filled by the appointment of another director in his place at the meeting at which he is removed</a:t>
          </a:r>
        </a:p>
      </dgm:t>
    </dgm:pt>
    <dgm:pt modelId="{C4EDF80F-4B26-4325-993F-2F237414E211}" type="parTrans" cxnId="{6139CDC6-3456-4E54-93FB-F8B1645B8E68}">
      <dgm:prSet/>
      <dgm:spPr/>
      <dgm:t>
        <a:bodyPr/>
        <a:lstStyle/>
        <a:p>
          <a:endParaRPr lang="en-US"/>
        </a:p>
      </dgm:t>
    </dgm:pt>
    <dgm:pt modelId="{A5D7B416-29B0-4462-A756-85535EBF051B}" type="sibTrans" cxnId="{6139CDC6-3456-4E54-93FB-F8B1645B8E68}">
      <dgm:prSet/>
      <dgm:spPr/>
      <dgm:t>
        <a:bodyPr/>
        <a:lstStyle/>
        <a:p>
          <a:endParaRPr lang="en-US"/>
        </a:p>
      </dgm:t>
    </dgm:pt>
    <dgm:pt modelId="{DF1C6B9D-16E0-45C4-B282-2012C9E88DBB}">
      <dgm:prSet custT="1"/>
      <dgm:spPr/>
      <dgm:t>
        <a:bodyPr/>
        <a:lstStyle/>
        <a:p>
          <a:r>
            <a:rPr lang="en-US" sz="1600" dirty="0"/>
            <a:t>Special notice of the intended appointment be given</a:t>
          </a:r>
        </a:p>
      </dgm:t>
    </dgm:pt>
    <dgm:pt modelId="{C72E17E0-CFB3-4D21-94EA-A398F1015528}" type="parTrans" cxnId="{AF5C2013-007C-4410-8669-A1D61E63E8A6}">
      <dgm:prSet/>
      <dgm:spPr/>
      <dgm:t>
        <a:bodyPr/>
        <a:lstStyle/>
        <a:p>
          <a:endParaRPr lang="en-US"/>
        </a:p>
      </dgm:t>
    </dgm:pt>
    <dgm:pt modelId="{CB06BF67-9E4D-43A7-A1D9-86146185F9D6}" type="sibTrans" cxnId="{AF5C2013-007C-4410-8669-A1D61E63E8A6}">
      <dgm:prSet/>
      <dgm:spPr/>
      <dgm:t>
        <a:bodyPr/>
        <a:lstStyle/>
        <a:p>
          <a:endParaRPr lang="en-US"/>
        </a:p>
      </dgm:t>
    </dgm:pt>
    <dgm:pt modelId="{158B74C0-CC51-40FA-BA28-6578441CC8D9}">
      <dgm:prSet custT="1"/>
      <dgm:spPr/>
      <dgm:t>
        <a:bodyPr/>
        <a:lstStyle/>
        <a:p>
          <a:r>
            <a:rPr lang="en-US" sz="1600" dirty="0"/>
            <a:t>Shall hold office till the date up to which his predecessor would have held office if he had not been removed</a:t>
          </a:r>
        </a:p>
      </dgm:t>
    </dgm:pt>
    <dgm:pt modelId="{F173BF9F-92A9-499A-B152-0E3EC2A0556F}" type="parTrans" cxnId="{BDA7C8C2-621F-422B-A936-9BA7BF955E78}">
      <dgm:prSet/>
      <dgm:spPr/>
      <dgm:t>
        <a:bodyPr/>
        <a:lstStyle/>
        <a:p>
          <a:endParaRPr lang="en-US"/>
        </a:p>
      </dgm:t>
    </dgm:pt>
    <dgm:pt modelId="{3B09C533-713B-4349-9519-8E741568E201}" type="sibTrans" cxnId="{BDA7C8C2-621F-422B-A936-9BA7BF955E78}">
      <dgm:prSet/>
      <dgm:spPr/>
      <dgm:t>
        <a:bodyPr/>
        <a:lstStyle/>
        <a:p>
          <a:endParaRPr lang="en-US"/>
        </a:p>
      </dgm:t>
    </dgm:pt>
    <dgm:pt modelId="{9B85227B-717F-488D-BCD9-C86B6E9758DD}">
      <dgm:prSet custT="1"/>
      <dgm:spPr/>
      <dgm:t>
        <a:bodyPr/>
        <a:lstStyle/>
        <a:p>
          <a:r>
            <a:rPr lang="en-US" sz="1600" dirty="0"/>
            <a:t>If the vacancy is not filled as above, it may be filled as a casual vacancy as per this Act</a:t>
          </a:r>
        </a:p>
      </dgm:t>
    </dgm:pt>
    <dgm:pt modelId="{905D9713-8924-4D08-89C7-D3172D92662E}" type="parTrans" cxnId="{3D0F3346-62E6-44DF-80EF-17FC888B3576}">
      <dgm:prSet/>
      <dgm:spPr/>
      <dgm:t>
        <a:bodyPr/>
        <a:lstStyle/>
        <a:p>
          <a:endParaRPr lang="en-US"/>
        </a:p>
      </dgm:t>
    </dgm:pt>
    <dgm:pt modelId="{EA096A68-3D73-4466-A579-BB59C0AD680E}" type="sibTrans" cxnId="{3D0F3346-62E6-44DF-80EF-17FC888B3576}">
      <dgm:prSet/>
      <dgm:spPr/>
      <dgm:t>
        <a:bodyPr/>
        <a:lstStyle/>
        <a:p>
          <a:endParaRPr lang="en-US"/>
        </a:p>
      </dgm:t>
    </dgm:pt>
    <dgm:pt modelId="{2B0A33BB-0E7E-4F4D-86CC-34974146565F}">
      <dgm:prSet custT="1"/>
      <dgm:spPr/>
      <dgm:t>
        <a:bodyPr/>
        <a:lstStyle/>
        <a:p>
          <a:r>
            <a:rPr lang="en-US" sz="1600" dirty="0"/>
            <a:t>The director who was removed - shall not be re-appointed as a director by the Board of Directors</a:t>
          </a:r>
        </a:p>
      </dgm:t>
    </dgm:pt>
    <dgm:pt modelId="{422E0B4A-FF9A-4D86-92A0-365DD64F686D}" type="parTrans" cxnId="{BF6AEAA7-9206-4A62-B3A5-C0551CD581FF}">
      <dgm:prSet/>
      <dgm:spPr/>
      <dgm:t>
        <a:bodyPr/>
        <a:lstStyle/>
        <a:p>
          <a:endParaRPr lang="en-US"/>
        </a:p>
      </dgm:t>
    </dgm:pt>
    <dgm:pt modelId="{0EE66378-3168-4EB9-9860-1E6A97DC970C}" type="sibTrans" cxnId="{BF6AEAA7-9206-4A62-B3A5-C0551CD581FF}">
      <dgm:prSet/>
      <dgm:spPr/>
      <dgm:t>
        <a:bodyPr/>
        <a:lstStyle/>
        <a:p>
          <a:endParaRPr lang="en-US"/>
        </a:p>
      </dgm:t>
    </dgm:pt>
    <dgm:pt modelId="{A53749F9-EA44-4917-8AC4-A747EDAAED69}">
      <dgm:prSet custT="1"/>
      <dgm:spPr/>
      <dgm:t>
        <a:bodyPr/>
        <a:lstStyle/>
        <a:p>
          <a:r>
            <a:rPr lang="en-US" sz="1600" dirty="0"/>
            <a:t>The director so removed </a:t>
          </a:r>
          <a:r>
            <a:rPr lang="en-US" sz="1600" b="1" dirty="0"/>
            <a:t>shall not be deprived of any compensation payable</a:t>
          </a:r>
          <a:r>
            <a:rPr lang="en-US" sz="1600" dirty="0"/>
            <a:t> to him as per the contract or term of his appointment</a:t>
          </a:r>
        </a:p>
      </dgm:t>
    </dgm:pt>
    <dgm:pt modelId="{3B3744C1-3A39-4915-8534-CCB0B24D3E88}" type="parTrans" cxnId="{E6A17119-6F3E-43C5-BD16-859E04007ADE}">
      <dgm:prSet/>
      <dgm:spPr/>
      <dgm:t>
        <a:bodyPr/>
        <a:lstStyle/>
        <a:p>
          <a:endParaRPr lang="en-US"/>
        </a:p>
      </dgm:t>
    </dgm:pt>
    <dgm:pt modelId="{3132E19F-C861-4D6E-87C8-04E961FA7739}" type="sibTrans" cxnId="{E6A17119-6F3E-43C5-BD16-859E04007ADE}">
      <dgm:prSet/>
      <dgm:spPr/>
      <dgm:t>
        <a:bodyPr/>
        <a:lstStyle/>
        <a:p>
          <a:endParaRPr lang="en-US"/>
        </a:p>
      </dgm:t>
    </dgm:pt>
    <dgm:pt modelId="{F7BA611E-6256-4B1D-991A-2911571B4B19}" type="pres">
      <dgm:prSet presAssocID="{48BCFF75-F61E-4C49-9D6C-5F76C9DDF18B}" presName="linear" presStyleCnt="0">
        <dgm:presLayoutVars>
          <dgm:dir/>
          <dgm:animLvl val="lvl"/>
          <dgm:resizeHandles val="exact"/>
        </dgm:presLayoutVars>
      </dgm:prSet>
      <dgm:spPr/>
    </dgm:pt>
    <dgm:pt modelId="{FC17CAA1-B988-40AB-B5C6-AAD225F815F7}" type="pres">
      <dgm:prSet presAssocID="{FF03A7E6-AC7C-4AC8-BB06-B4E418EB4307}" presName="parentLin" presStyleCnt="0"/>
      <dgm:spPr/>
    </dgm:pt>
    <dgm:pt modelId="{9CFECAC7-3940-4B2E-A0DA-76EFB0EC18B9}" type="pres">
      <dgm:prSet presAssocID="{FF03A7E6-AC7C-4AC8-BB06-B4E418EB4307}" presName="parentLeftMargin" presStyleLbl="node1" presStyleIdx="0" presStyleCnt="2"/>
      <dgm:spPr/>
    </dgm:pt>
    <dgm:pt modelId="{8FE82DF8-B80C-4B9B-8BC3-31C436DDBBD3}" type="pres">
      <dgm:prSet presAssocID="{FF03A7E6-AC7C-4AC8-BB06-B4E418EB4307}" presName="parentText" presStyleLbl="node1" presStyleIdx="0" presStyleCnt="2" custScaleX="117582" custScaleY="61781">
        <dgm:presLayoutVars>
          <dgm:chMax val="0"/>
          <dgm:bulletEnabled val="1"/>
        </dgm:presLayoutVars>
      </dgm:prSet>
      <dgm:spPr/>
    </dgm:pt>
    <dgm:pt modelId="{AB614FF8-BF29-4273-B44E-962C034C1C9B}" type="pres">
      <dgm:prSet presAssocID="{FF03A7E6-AC7C-4AC8-BB06-B4E418EB4307}" presName="negativeSpace" presStyleCnt="0"/>
      <dgm:spPr/>
    </dgm:pt>
    <dgm:pt modelId="{A4C40D2D-9E2A-43CC-8B1E-2E53CE425662}" type="pres">
      <dgm:prSet presAssocID="{FF03A7E6-AC7C-4AC8-BB06-B4E418EB4307}" presName="childText" presStyleLbl="conFgAcc1" presStyleIdx="0" presStyleCnt="2">
        <dgm:presLayoutVars>
          <dgm:bulletEnabled val="1"/>
        </dgm:presLayoutVars>
      </dgm:prSet>
      <dgm:spPr/>
    </dgm:pt>
    <dgm:pt modelId="{BB0D6EF1-EE68-40F6-A407-04A9E0B37CFF}" type="pres">
      <dgm:prSet presAssocID="{3C8847C4-D2AC-4FF3-8075-6558EF243CA5}" presName="spaceBetweenRectangles" presStyleCnt="0"/>
      <dgm:spPr/>
    </dgm:pt>
    <dgm:pt modelId="{3769C152-EF6E-458E-8BC8-3F407ECABBA9}" type="pres">
      <dgm:prSet presAssocID="{1EB74EE9-4507-4186-9CC2-9EEA72B3122D}" presName="parentLin" presStyleCnt="0"/>
      <dgm:spPr/>
    </dgm:pt>
    <dgm:pt modelId="{A6AB6F0E-433E-4E40-BC3F-553B5CCBE4E6}" type="pres">
      <dgm:prSet presAssocID="{1EB74EE9-4507-4186-9CC2-9EEA72B3122D}" presName="parentLeftMargin" presStyleLbl="node1" presStyleIdx="0" presStyleCnt="2"/>
      <dgm:spPr/>
    </dgm:pt>
    <dgm:pt modelId="{4CCD1590-EDF0-4FC2-AB1D-83D6850FFD53}" type="pres">
      <dgm:prSet presAssocID="{1EB74EE9-4507-4186-9CC2-9EEA72B3122D}" presName="parentText" presStyleLbl="node1" presStyleIdx="1" presStyleCnt="2" custScaleY="39984">
        <dgm:presLayoutVars>
          <dgm:chMax val="0"/>
          <dgm:bulletEnabled val="1"/>
        </dgm:presLayoutVars>
      </dgm:prSet>
      <dgm:spPr/>
    </dgm:pt>
    <dgm:pt modelId="{0636C33A-42B7-4388-8D4F-EB8EA4311273}" type="pres">
      <dgm:prSet presAssocID="{1EB74EE9-4507-4186-9CC2-9EEA72B3122D}" presName="negativeSpace" presStyleCnt="0"/>
      <dgm:spPr/>
    </dgm:pt>
    <dgm:pt modelId="{17340705-BE92-44E8-B228-96A1097B97E3}" type="pres">
      <dgm:prSet presAssocID="{1EB74EE9-4507-4186-9CC2-9EEA72B3122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E2EA610-0784-4310-B95F-182A68336496}" type="presOf" srcId="{CA9724E3-286E-40F2-9D86-B11B55D5832A}" destId="{17340705-BE92-44E8-B228-96A1097B97E3}" srcOrd="0" destOrd="0" presId="urn:microsoft.com/office/officeart/2005/8/layout/list1"/>
    <dgm:cxn modelId="{AF5C2013-007C-4410-8669-A1D61E63E8A6}" srcId="{1EB74EE9-4507-4186-9CC2-9EEA72B3122D}" destId="{DF1C6B9D-16E0-45C4-B282-2012C9E88DBB}" srcOrd="1" destOrd="0" parTransId="{C72E17E0-CFB3-4D21-94EA-A398F1015528}" sibTransId="{CB06BF67-9E4D-43A7-A1D9-86146185F9D6}"/>
    <dgm:cxn modelId="{E6A17119-6F3E-43C5-BD16-859E04007ADE}" srcId="{1EB74EE9-4507-4186-9CC2-9EEA72B3122D}" destId="{A53749F9-EA44-4917-8AC4-A747EDAAED69}" srcOrd="5" destOrd="0" parTransId="{3B3744C1-3A39-4915-8534-CCB0B24D3E88}" sibTransId="{3132E19F-C861-4D6E-87C8-04E961FA7739}"/>
    <dgm:cxn modelId="{E64A162D-2C5E-420D-BF04-3029636EF69A}" type="presOf" srcId="{48BCFF75-F61E-4C49-9D6C-5F76C9DDF18B}" destId="{F7BA611E-6256-4B1D-991A-2911571B4B19}" srcOrd="0" destOrd="0" presId="urn:microsoft.com/office/officeart/2005/8/layout/list1"/>
    <dgm:cxn modelId="{7079445B-FDAF-409F-A0E0-98077E096748}" type="presOf" srcId="{A53749F9-EA44-4917-8AC4-A747EDAAED69}" destId="{17340705-BE92-44E8-B228-96A1097B97E3}" srcOrd="0" destOrd="5" presId="urn:microsoft.com/office/officeart/2005/8/layout/list1"/>
    <dgm:cxn modelId="{495EB062-B5D8-46F3-9B51-A87484DC3C89}" type="presOf" srcId="{FF03A7E6-AC7C-4AC8-BB06-B4E418EB4307}" destId="{9CFECAC7-3940-4B2E-A0DA-76EFB0EC18B9}" srcOrd="0" destOrd="0" presId="urn:microsoft.com/office/officeart/2005/8/layout/list1"/>
    <dgm:cxn modelId="{C25FAB45-26CB-402A-B2AC-6306FF133D8A}" type="presOf" srcId="{1EB74EE9-4507-4186-9CC2-9EEA72B3122D}" destId="{A6AB6F0E-433E-4E40-BC3F-553B5CCBE4E6}" srcOrd="0" destOrd="0" presId="urn:microsoft.com/office/officeart/2005/8/layout/list1"/>
    <dgm:cxn modelId="{D1F1FC65-4468-48C9-B680-3EF14E890E76}" srcId="{FF03A7E6-AC7C-4AC8-BB06-B4E418EB4307}" destId="{6609C56C-FDF4-496F-84D8-CDE58891BDFE}" srcOrd="0" destOrd="0" parTransId="{1EB3EC9A-D717-481E-A595-385A8B812104}" sibTransId="{D1B9D150-29EC-4D66-A5A6-0B25EAACDB01}"/>
    <dgm:cxn modelId="{3D0F3346-62E6-44DF-80EF-17FC888B3576}" srcId="{1EB74EE9-4507-4186-9CC2-9EEA72B3122D}" destId="{9B85227B-717F-488D-BCD9-C86B6E9758DD}" srcOrd="3" destOrd="0" parTransId="{905D9713-8924-4D08-89C7-D3172D92662E}" sibTransId="{EA096A68-3D73-4466-A579-BB59C0AD680E}"/>
    <dgm:cxn modelId="{7F519566-2438-4CBB-9B5A-887671B7BEA2}" type="presOf" srcId="{2B0A33BB-0E7E-4F4D-86CC-34974146565F}" destId="{17340705-BE92-44E8-B228-96A1097B97E3}" srcOrd="0" destOrd="4" presId="urn:microsoft.com/office/officeart/2005/8/layout/list1"/>
    <dgm:cxn modelId="{53AFA386-7A35-416C-A906-7A77CA4BEEEE}" type="presOf" srcId="{DF1C6B9D-16E0-45C4-B282-2012C9E88DBB}" destId="{17340705-BE92-44E8-B228-96A1097B97E3}" srcOrd="0" destOrd="1" presId="urn:microsoft.com/office/officeart/2005/8/layout/list1"/>
    <dgm:cxn modelId="{ECFB8189-80FA-49AA-A42E-F2FB9A5F0C6B}" type="presOf" srcId="{6609C56C-FDF4-496F-84D8-CDE58891BDFE}" destId="{A4C40D2D-9E2A-43CC-8B1E-2E53CE425662}" srcOrd="0" destOrd="0" presId="urn:microsoft.com/office/officeart/2005/8/layout/list1"/>
    <dgm:cxn modelId="{CAEF9DA7-7BDA-411A-B398-96AC8CF8EA1D}" srcId="{48BCFF75-F61E-4C49-9D6C-5F76C9DDF18B}" destId="{1EB74EE9-4507-4186-9CC2-9EEA72B3122D}" srcOrd="1" destOrd="0" parTransId="{D3D8E5BC-6563-40B9-8D5D-6C317EA3ABAD}" sibTransId="{8ABF0427-875D-4D17-99CE-835FB18E46ED}"/>
    <dgm:cxn modelId="{BF6AEAA7-9206-4A62-B3A5-C0551CD581FF}" srcId="{1EB74EE9-4507-4186-9CC2-9EEA72B3122D}" destId="{2B0A33BB-0E7E-4F4D-86CC-34974146565F}" srcOrd="4" destOrd="0" parTransId="{422E0B4A-FF9A-4D86-92A0-365DD64F686D}" sibTransId="{0EE66378-3168-4EB9-9860-1E6A97DC970C}"/>
    <dgm:cxn modelId="{1CAB4CB9-0AF2-42B1-AF56-1319774721BF}" srcId="{48BCFF75-F61E-4C49-9D6C-5F76C9DDF18B}" destId="{FF03A7E6-AC7C-4AC8-BB06-B4E418EB4307}" srcOrd="0" destOrd="0" parTransId="{50D5ABC4-2A5A-49A6-B969-E1C67EA933E4}" sibTransId="{3C8847C4-D2AC-4FF3-8075-6558EF243CA5}"/>
    <dgm:cxn modelId="{BDA7C8C2-621F-422B-A936-9BA7BF955E78}" srcId="{1EB74EE9-4507-4186-9CC2-9EEA72B3122D}" destId="{158B74C0-CC51-40FA-BA28-6578441CC8D9}" srcOrd="2" destOrd="0" parTransId="{F173BF9F-92A9-499A-B152-0E3EC2A0556F}" sibTransId="{3B09C533-713B-4349-9519-8E741568E201}"/>
    <dgm:cxn modelId="{6139CDC6-3456-4E54-93FB-F8B1645B8E68}" srcId="{1EB74EE9-4507-4186-9CC2-9EEA72B3122D}" destId="{CA9724E3-286E-40F2-9D86-B11B55D5832A}" srcOrd="0" destOrd="0" parTransId="{C4EDF80F-4B26-4325-993F-2F237414E211}" sibTransId="{A5D7B416-29B0-4462-A756-85535EBF051B}"/>
    <dgm:cxn modelId="{142346D9-8A50-49CE-8918-CF26D7139AD6}" type="presOf" srcId="{9B85227B-717F-488D-BCD9-C86B6E9758DD}" destId="{17340705-BE92-44E8-B228-96A1097B97E3}" srcOrd="0" destOrd="3" presId="urn:microsoft.com/office/officeart/2005/8/layout/list1"/>
    <dgm:cxn modelId="{F08611E7-5A55-4F49-9DA3-F650951CB45F}" type="presOf" srcId="{158B74C0-CC51-40FA-BA28-6578441CC8D9}" destId="{17340705-BE92-44E8-B228-96A1097B97E3}" srcOrd="0" destOrd="2" presId="urn:microsoft.com/office/officeart/2005/8/layout/list1"/>
    <dgm:cxn modelId="{F703C3E7-4CA6-4E3F-9A67-1A46285272E3}" type="presOf" srcId="{FF03A7E6-AC7C-4AC8-BB06-B4E418EB4307}" destId="{8FE82DF8-B80C-4B9B-8BC3-31C436DDBBD3}" srcOrd="1" destOrd="0" presId="urn:microsoft.com/office/officeart/2005/8/layout/list1"/>
    <dgm:cxn modelId="{0CFA32F6-1D58-4DBB-9679-517E2DF1B1C9}" type="presOf" srcId="{1EB74EE9-4507-4186-9CC2-9EEA72B3122D}" destId="{4CCD1590-EDF0-4FC2-AB1D-83D6850FFD53}" srcOrd="1" destOrd="0" presId="urn:microsoft.com/office/officeart/2005/8/layout/list1"/>
    <dgm:cxn modelId="{DA277C64-1827-4119-A425-F015E49109DB}" type="presParOf" srcId="{F7BA611E-6256-4B1D-991A-2911571B4B19}" destId="{FC17CAA1-B988-40AB-B5C6-AAD225F815F7}" srcOrd="0" destOrd="0" presId="urn:microsoft.com/office/officeart/2005/8/layout/list1"/>
    <dgm:cxn modelId="{341F78DE-A8C0-47B2-80A4-EB6D98152D16}" type="presParOf" srcId="{FC17CAA1-B988-40AB-B5C6-AAD225F815F7}" destId="{9CFECAC7-3940-4B2E-A0DA-76EFB0EC18B9}" srcOrd="0" destOrd="0" presId="urn:microsoft.com/office/officeart/2005/8/layout/list1"/>
    <dgm:cxn modelId="{068ED200-C209-40A4-84F7-DD4F69D2CB51}" type="presParOf" srcId="{FC17CAA1-B988-40AB-B5C6-AAD225F815F7}" destId="{8FE82DF8-B80C-4B9B-8BC3-31C436DDBBD3}" srcOrd="1" destOrd="0" presId="urn:microsoft.com/office/officeart/2005/8/layout/list1"/>
    <dgm:cxn modelId="{652ABD4D-341C-4A69-9157-7BBE5638E201}" type="presParOf" srcId="{F7BA611E-6256-4B1D-991A-2911571B4B19}" destId="{AB614FF8-BF29-4273-B44E-962C034C1C9B}" srcOrd="1" destOrd="0" presId="urn:microsoft.com/office/officeart/2005/8/layout/list1"/>
    <dgm:cxn modelId="{03598562-B756-4E8C-AC38-DE55422A2D93}" type="presParOf" srcId="{F7BA611E-6256-4B1D-991A-2911571B4B19}" destId="{A4C40D2D-9E2A-43CC-8B1E-2E53CE425662}" srcOrd="2" destOrd="0" presId="urn:microsoft.com/office/officeart/2005/8/layout/list1"/>
    <dgm:cxn modelId="{A364CC32-21DF-48EF-B974-1AEE5E88FB28}" type="presParOf" srcId="{F7BA611E-6256-4B1D-991A-2911571B4B19}" destId="{BB0D6EF1-EE68-40F6-A407-04A9E0B37CFF}" srcOrd="3" destOrd="0" presId="urn:microsoft.com/office/officeart/2005/8/layout/list1"/>
    <dgm:cxn modelId="{35D9FF9E-17A3-49EA-986B-A0A7E4E6AC55}" type="presParOf" srcId="{F7BA611E-6256-4B1D-991A-2911571B4B19}" destId="{3769C152-EF6E-458E-8BC8-3F407ECABBA9}" srcOrd="4" destOrd="0" presId="urn:microsoft.com/office/officeart/2005/8/layout/list1"/>
    <dgm:cxn modelId="{A1479FD1-3E80-4DC1-8237-51E57626F2EF}" type="presParOf" srcId="{3769C152-EF6E-458E-8BC8-3F407ECABBA9}" destId="{A6AB6F0E-433E-4E40-BC3F-553B5CCBE4E6}" srcOrd="0" destOrd="0" presId="urn:microsoft.com/office/officeart/2005/8/layout/list1"/>
    <dgm:cxn modelId="{4CAF4F27-4DC5-4039-AB7E-3B033B88D1B1}" type="presParOf" srcId="{3769C152-EF6E-458E-8BC8-3F407ECABBA9}" destId="{4CCD1590-EDF0-4FC2-AB1D-83D6850FFD53}" srcOrd="1" destOrd="0" presId="urn:microsoft.com/office/officeart/2005/8/layout/list1"/>
    <dgm:cxn modelId="{994F5604-D670-4A08-BFBA-B24C9E041A91}" type="presParOf" srcId="{F7BA611E-6256-4B1D-991A-2911571B4B19}" destId="{0636C33A-42B7-4388-8D4F-EB8EA4311273}" srcOrd="5" destOrd="0" presId="urn:microsoft.com/office/officeart/2005/8/layout/list1"/>
    <dgm:cxn modelId="{D882BFA3-F376-4A3D-B9AA-15D5ACCF3DCE}" type="presParOf" srcId="{F7BA611E-6256-4B1D-991A-2911571B4B19}" destId="{17340705-BE92-44E8-B228-96A1097B97E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3D103E-C7C2-4EB1-9132-08DA4A72B5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F28C0A-591E-462A-8484-ABE206E988A7}">
      <dgm:prSet phldrT="[Text]"/>
      <dgm:spPr/>
      <dgm:t>
        <a:bodyPr/>
        <a:lstStyle/>
        <a:p>
          <a:r>
            <a:rPr lang="en-US" dirty="0" err="1"/>
            <a:t>BoD</a:t>
          </a:r>
          <a:endParaRPr lang="en-US" dirty="0"/>
        </a:p>
      </dgm:t>
    </dgm:pt>
    <dgm:pt modelId="{01DEF562-106A-44F0-B9A3-7783DBB7034F}" type="parTrans" cxnId="{90AB385F-E562-4D8C-9F3E-C63E6893AFA6}">
      <dgm:prSet/>
      <dgm:spPr/>
      <dgm:t>
        <a:bodyPr/>
        <a:lstStyle/>
        <a:p>
          <a:endParaRPr lang="en-US"/>
        </a:p>
      </dgm:t>
    </dgm:pt>
    <dgm:pt modelId="{AB652C52-E24D-4295-B005-F28580FCF643}" type="sibTrans" cxnId="{90AB385F-E562-4D8C-9F3E-C63E6893AFA6}">
      <dgm:prSet/>
      <dgm:spPr/>
      <dgm:t>
        <a:bodyPr/>
        <a:lstStyle/>
        <a:p>
          <a:endParaRPr lang="en-US"/>
        </a:p>
      </dgm:t>
    </dgm:pt>
    <dgm:pt modelId="{8C8A3279-A5B6-49A7-97F2-E303254E569B}">
      <dgm:prSet phldrT="[Text]"/>
      <dgm:spPr/>
      <dgm:t>
        <a:bodyPr/>
        <a:lstStyle/>
        <a:p>
          <a:r>
            <a:rPr lang="en-US" dirty="0"/>
            <a:t>Pvt. Ltd.</a:t>
          </a:r>
        </a:p>
      </dgm:t>
    </dgm:pt>
    <dgm:pt modelId="{1ED3AC99-65F9-46E6-8091-520BF3AE29AD}" type="parTrans" cxnId="{FAE3769E-1624-4D78-A71B-572FC82E2423}">
      <dgm:prSet/>
      <dgm:spPr/>
      <dgm:t>
        <a:bodyPr/>
        <a:lstStyle/>
        <a:p>
          <a:endParaRPr lang="en-US"/>
        </a:p>
      </dgm:t>
    </dgm:pt>
    <dgm:pt modelId="{B29BD200-61EC-4A07-B917-BC7F65BB6517}" type="sibTrans" cxnId="{FAE3769E-1624-4D78-A71B-572FC82E2423}">
      <dgm:prSet/>
      <dgm:spPr/>
      <dgm:t>
        <a:bodyPr/>
        <a:lstStyle/>
        <a:p>
          <a:endParaRPr lang="en-US"/>
        </a:p>
      </dgm:t>
    </dgm:pt>
    <dgm:pt modelId="{6B77C70E-88AD-4854-8C38-088F166A4F10}">
      <dgm:prSet phldrT="[Text]"/>
      <dgm:spPr/>
      <dgm:t>
        <a:bodyPr/>
        <a:lstStyle/>
        <a:p>
          <a:r>
            <a:rPr lang="en-US" dirty="0"/>
            <a:t>Unlisted Public Co.</a:t>
          </a:r>
        </a:p>
      </dgm:t>
    </dgm:pt>
    <dgm:pt modelId="{75687848-A6E8-497B-A878-A79B9633032D}" type="parTrans" cxnId="{419918EB-CB30-4C03-96F0-D8010FB0579A}">
      <dgm:prSet/>
      <dgm:spPr/>
      <dgm:t>
        <a:bodyPr/>
        <a:lstStyle/>
        <a:p>
          <a:endParaRPr lang="en-US"/>
        </a:p>
      </dgm:t>
    </dgm:pt>
    <dgm:pt modelId="{0E4DF063-A659-4EA9-BB71-8DAB35D832DA}" type="sibTrans" cxnId="{419918EB-CB30-4C03-96F0-D8010FB0579A}">
      <dgm:prSet/>
      <dgm:spPr/>
      <dgm:t>
        <a:bodyPr/>
        <a:lstStyle/>
        <a:p>
          <a:endParaRPr lang="en-US"/>
        </a:p>
      </dgm:t>
    </dgm:pt>
    <dgm:pt modelId="{62281263-F8AD-4F8F-B8C0-C5AC20CD536A}">
      <dgm:prSet phldrT="[Text]"/>
      <dgm:spPr/>
      <dgm:t>
        <a:bodyPr/>
        <a:lstStyle/>
        <a:p>
          <a:r>
            <a:rPr lang="en-US" dirty="0"/>
            <a:t>Listed Co.</a:t>
          </a:r>
        </a:p>
      </dgm:t>
    </dgm:pt>
    <dgm:pt modelId="{95221DFE-09DC-4191-95E4-56377411C8BC}" type="parTrans" cxnId="{37D1CD46-8916-44B6-8430-0327FC725076}">
      <dgm:prSet/>
      <dgm:spPr/>
      <dgm:t>
        <a:bodyPr/>
        <a:lstStyle/>
        <a:p>
          <a:endParaRPr lang="en-US"/>
        </a:p>
      </dgm:t>
    </dgm:pt>
    <dgm:pt modelId="{778854D8-6E91-42AD-912E-F938979667B6}" type="sibTrans" cxnId="{37D1CD46-8916-44B6-8430-0327FC725076}">
      <dgm:prSet/>
      <dgm:spPr/>
      <dgm:t>
        <a:bodyPr/>
        <a:lstStyle/>
        <a:p>
          <a:endParaRPr lang="en-US"/>
        </a:p>
      </dgm:t>
    </dgm:pt>
    <dgm:pt modelId="{65605564-687A-47F7-A27C-5AF21E721CFC}">
      <dgm:prSet/>
      <dgm:spPr/>
      <dgm:t>
        <a:bodyPr/>
        <a:lstStyle/>
        <a:p>
          <a:r>
            <a:rPr lang="en-US" dirty="0"/>
            <a:t>Min.2 Directors</a:t>
          </a:r>
        </a:p>
      </dgm:t>
    </dgm:pt>
    <dgm:pt modelId="{56F1C00B-945B-4FE2-A2C2-A4C416D0849B}" type="parTrans" cxnId="{77662A9A-3B0F-4F34-AB7A-05558B7BDAD1}">
      <dgm:prSet/>
      <dgm:spPr/>
      <dgm:t>
        <a:bodyPr/>
        <a:lstStyle/>
        <a:p>
          <a:endParaRPr lang="en-US"/>
        </a:p>
      </dgm:t>
    </dgm:pt>
    <dgm:pt modelId="{9AA2B7E8-5367-434F-AF76-D9A2E8F24A69}" type="sibTrans" cxnId="{77662A9A-3B0F-4F34-AB7A-05558B7BDAD1}">
      <dgm:prSet/>
      <dgm:spPr/>
      <dgm:t>
        <a:bodyPr/>
        <a:lstStyle/>
        <a:p>
          <a:endParaRPr lang="en-US"/>
        </a:p>
      </dgm:t>
    </dgm:pt>
    <dgm:pt modelId="{7EE23F70-6F86-40AA-AB24-CCA5BA7D3384}">
      <dgm:prSet/>
      <dgm:spPr/>
      <dgm:t>
        <a:bodyPr/>
        <a:lstStyle/>
        <a:p>
          <a:r>
            <a:rPr lang="en-US" dirty="0"/>
            <a:t>Min. 3 </a:t>
          </a:r>
        </a:p>
        <a:p>
          <a:r>
            <a:rPr lang="en-US" dirty="0"/>
            <a:t>Directors</a:t>
          </a:r>
        </a:p>
      </dgm:t>
    </dgm:pt>
    <dgm:pt modelId="{6B789432-08FD-47E3-AA7E-8E36528B5CAF}" type="parTrans" cxnId="{AD8C78E8-08B3-479C-99E9-A32FF9020214}">
      <dgm:prSet/>
      <dgm:spPr/>
      <dgm:t>
        <a:bodyPr/>
        <a:lstStyle/>
        <a:p>
          <a:endParaRPr lang="en-US"/>
        </a:p>
      </dgm:t>
    </dgm:pt>
    <dgm:pt modelId="{4A988B30-A335-4597-820B-2FB6DAC04F9E}" type="sibTrans" cxnId="{AD8C78E8-08B3-479C-99E9-A32FF9020214}">
      <dgm:prSet/>
      <dgm:spPr/>
      <dgm:t>
        <a:bodyPr/>
        <a:lstStyle/>
        <a:p>
          <a:endParaRPr lang="en-US"/>
        </a:p>
      </dgm:t>
    </dgm:pt>
    <dgm:pt modelId="{1CB4BD0F-0B64-4F1C-BD74-A991B6491408}">
      <dgm:prSet/>
      <dgm:spPr/>
      <dgm:t>
        <a:bodyPr/>
        <a:lstStyle/>
        <a:p>
          <a:r>
            <a:rPr lang="en-US" dirty="0"/>
            <a:t>1 Resident Director</a:t>
          </a:r>
        </a:p>
      </dgm:t>
    </dgm:pt>
    <dgm:pt modelId="{F1FF907C-440A-4227-835B-E7F3A4E6B639}" type="parTrans" cxnId="{AC3A770A-AB29-48DE-9AE9-76EA154C941E}">
      <dgm:prSet/>
      <dgm:spPr/>
      <dgm:t>
        <a:bodyPr/>
        <a:lstStyle/>
        <a:p>
          <a:endParaRPr lang="en-US"/>
        </a:p>
      </dgm:t>
    </dgm:pt>
    <dgm:pt modelId="{AAFE06E3-220D-4F6D-8A16-1740026C0F09}" type="sibTrans" cxnId="{AC3A770A-AB29-48DE-9AE9-76EA154C941E}">
      <dgm:prSet/>
      <dgm:spPr/>
      <dgm:t>
        <a:bodyPr/>
        <a:lstStyle/>
        <a:p>
          <a:endParaRPr lang="en-US"/>
        </a:p>
      </dgm:t>
    </dgm:pt>
    <dgm:pt modelId="{7836911F-7764-4F36-AB79-B86BDA7CCF24}">
      <dgm:prSet/>
      <dgm:spPr/>
      <dgm:t>
        <a:bodyPr/>
        <a:lstStyle/>
        <a:p>
          <a:r>
            <a:rPr lang="en-US" dirty="0"/>
            <a:t>ID &amp; WD, </a:t>
          </a:r>
        </a:p>
        <a:p>
          <a:r>
            <a:rPr lang="en-US" dirty="0"/>
            <a:t>if applicable</a:t>
          </a:r>
        </a:p>
      </dgm:t>
    </dgm:pt>
    <dgm:pt modelId="{31DE7EC9-8927-4EA4-9870-D7C642B3C357}" type="parTrans" cxnId="{C2DDDF32-D3F1-4CCC-AE67-2C220B115D40}">
      <dgm:prSet/>
      <dgm:spPr/>
      <dgm:t>
        <a:bodyPr/>
        <a:lstStyle/>
        <a:p>
          <a:endParaRPr lang="en-US"/>
        </a:p>
      </dgm:t>
    </dgm:pt>
    <dgm:pt modelId="{90DF67E0-5BA4-4C64-B0B4-D26064CCF206}" type="sibTrans" cxnId="{C2DDDF32-D3F1-4CCC-AE67-2C220B115D40}">
      <dgm:prSet/>
      <dgm:spPr/>
      <dgm:t>
        <a:bodyPr/>
        <a:lstStyle/>
        <a:p>
          <a:endParaRPr lang="en-US"/>
        </a:p>
      </dgm:t>
    </dgm:pt>
    <dgm:pt modelId="{89F3DA34-F296-492B-9CFA-68435BDD0D00}">
      <dgm:prSet/>
      <dgm:spPr/>
      <dgm:t>
        <a:bodyPr/>
        <a:lstStyle/>
        <a:p>
          <a:r>
            <a:rPr lang="en-US" dirty="0"/>
            <a:t>Min. 3 / 6* Directors</a:t>
          </a:r>
        </a:p>
      </dgm:t>
    </dgm:pt>
    <dgm:pt modelId="{742DDE03-A8D9-42AF-A312-E837D385D069}" type="parTrans" cxnId="{5E6D2936-AD1D-454D-B5F2-75B609A1B279}">
      <dgm:prSet/>
      <dgm:spPr/>
      <dgm:t>
        <a:bodyPr/>
        <a:lstStyle/>
        <a:p>
          <a:endParaRPr lang="en-US"/>
        </a:p>
      </dgm:t>
    </dgm:pt>
    <dgm:pt modelId="{EFB92AB9-21FB-4A8E-8BAB-7B14F98F91B2}" type="sibTrans" cxnId="{5E6D2936-AD1D-454D-B5F2-75B609A1B279}">
      <dgm:prSet/>
      <dgm:spPr/>
      <dgm:t>
        <a:bodyPr/>
        <a:lstStyle/>
        <a:p>
          <a:endParaRPr lang="en-US"/>
        </a:p>
      </dgm:t>
    </dgm:pt>
    <dgm:pt modelId="{DA0F2610-AF1D-4502-952B-71AC3B239D63}">
      <dgm:prSet/>
      <dgm:spPr/>
      <dgm:t>
        <a:bodyPr/>
        <a:lstStyle/>
        <a:p>
          <a:r>
            <a:rPr lang="en-US" dirty="0"/>
            <a:t>1 Resident Director</a:t>
          </a:r>
        </a:p>
      </dgm:t>
    </dgm:pt>
    <dgm:pt modelId="{D5238B5C-0F1E-480B-B655-E9E08E14DF25}" type="parTrans" cxnId="{A4DE106B-1DC8-4D89-A1AB-2F4B9C1A88E9}">
      <dgm:prSet/>
      <dgm:spPr/>
      <dgm:t>
        <a:bodyPr/>
        <a:lstStyle/>
        <a:p>
          <a:endParaRPr lang="en-US"/>
        </a:p>
      </dgm:t>
    </dgm:pt>
    <dgm:pt modelId="{63405E27-416C-45D1-983E-7A5825C27C95}" type="sibTrans" cxnId="{A4DE106B-1DC8-4D89-A1AB-2F4B9C1A88E9}">
      <dgm:prSet/>
      <dgm:spPr/>
      <dgm:t>
        <a:bodyPr/>
        <a:lstStyle/>
        <a:p>
          <a:endParaRPr lang="en-US"/>
        </a:p>
      </dgm:t>
    </dgm:pt>
    <dgm:pt modelId="{9FDDFEB0-31BD-4607-B590-9351598CBEA7}">
      <dgm:prSet/>
      <dgm:spPr/>
      <dgm:t>
        <a:bodyPr/>
        <a:lstStyle/>
        <a:p>
          <a:r>
            <a:rPr lang="en-US" dirty="0"/>
            <a:t>At least 50% NED</a:t>
          </a:r>
        </a:p>
      </dgm:t>
    </dgm:pt>
    <dgm:pt modelId="{78E363B7-C499-4871-81DD-3FD044FDE8CD}" type="parTrans" cxnId="{3339706D-AC03-460B-B9CC-1FE8C5D0CA4D}">
      <dgm:prSet/>
      <dgm:spPr/>
      <dgm:t>
        <a:bodyPr/>
        <a:lstStyle/>
        <a:p>
          <a:endParaRPr lang="en-US"/>
        </a:p>
      </dgm:t>
    </dgm:pt>
    <dgm:pt modelId="{DBCF129D-BB62-438D-B0D4-BD9FC89B486E}" type="sibTrans" cxnId="{3339706D-AC03-460B-B9CC-1FE8C5D0CA4D}">
      <dgm:prSet/>
      <dgm:spPr/>
      <dgm:t>
        <a:bodyPr/>
        <a:lstStyle/>
        <a:p>
          <a:endParaRPr lang="en-US"/>
        </a:p>
      </dgm:t>
    </dgm:pt>
    <dgm:pt modelId="{B9F93C39-98BC-4363-914E-E49EF0383518}">
      <dgm:prSet/>
      <dgm:spPr/>
      <dgm:t>
        <a:bodyPr/>
        <a:lstStyle/>
        <a:p>
          <a:r>
            <a:rPr lang="en-US" dirty="0"/>
            <a:t>WD &amp; ID</a:t>
          </a:r>
        </a:p>
      </dgm:t>
    </dgm:pt>
    <dgm:pt modelId="{C8D0CC6E-FFBA-436F-A001-E1B3C8512745}" type="parTrans" cxnId="{BDD247F9-E4DD-4D9A-95BD-DEA8F64D158F}">
      <dgm:prSet/>
      <dgm:spPr/>
      <dgm:t>
        <a:bodyPr/>
        <a:lstStyle/>
        <a:p>
          <a:endParaRPr lang="en-US"/>
        </a:p>
      </dgm:t>
    </dgm:pt>
    <dgm:pt modelId="{FAC18464-9440-4CD1-8BE9-4713CCA8C1B9}" type="sibTrans" cxnId="{BDD247F9-E4DD-4D9A-95BD-DEA8F64D158F}">
      <dgm:prSet/>
      <dgm:spPr/>
      <dgm:t>
        <a:bodyPr/>
        <a:lstStyle/>
        <a:p>
          <a:endParaRPr lang="en-US"/>
        </a:p>
      </dgm:t>
    </dgm:pt>
    <dgm:pt modelId="{5F89239F-996C-4CEE-9BF8-7B354DDEFA5D}">
      <dgm:prSet/>
      <dgm:spPr/>
      <dgm:t>
        <a:bodyPr/>
        <a:lstStyle/>
        <a:p>
          <a:r>
            <a:rPr lang="en-US" dirty="0"/>
            <a:t>1 Resident Director</a:t>
          </a:r>
        </a:p>
      </dgm:t>
    </dgm:pt>
    <dgm:pt modelId="{AB4D8AAF-57AF-4A66-BB1B-89D03ADD5A64}" type="parTrans" cxnId="{5BE15525-6B63-49DC-9476-FB2137701FD8}">
      <dgm:prSet/>
      <dgm:spPr/>
      <dgm:t>
        <a:bodyPr/>
        <a:lstStyle/>
        <a:p>
          <a:endParaRPr lang="en-US"/>
        </a:p>
      </dgm:t>
    </dgm:pt>
    <dgm:pt modelId="{4AAEE377-8897-4834-9C92-F05485716738}" type="sibTrans" cxnId="{5BE15525-6B63-49DC-9476-FB2137701FD8}">
      <dgm:prSet/>
      <dgm:spPr/>
      <dgm:t>
        <a:bodyPr/>
        <a:lstStyle/>
        <a:p>
          <a:endParaRPr lang="en-US"/>
        </a:p>
      </dgm:t>
    </dgm:pt>
    <dgm:pt modelId="{F1F3E617-18E4-4662-A622-2AFA6B17A953}">
      <dgm:prSet/>
      <dgm:spPr/>
      <dgm:t>
        <a:bodyPr/>
        <a:lstStyle/>
        <a:p>
          <a:r>
            <a:rPr lang="en-US" dirty="0"/>
            <a:t>OPC</a:t>
          </a:r>
        </a:p>
      </dgm:t>
    </dgm:pt>
    <dgm:pt modelId="{15233EE9-91F8-4739-AA3F-101D73C9EB18}" type="parTrans" cxnId="{8066C2F0-E3BE-4C72-B978-A1F1B2D3FB30}">
      <dgm:prSet/>
      <dgm:spPr/>
      <dgm:t>
        <a:bodyPr/>
        <a:lstStyle/>
        <a:p>
          <a:endParaRPr lang="en-US"/>
        </a:p>
      </dgm:t>
    </dgm:pt>
    <dgm:pt modelId="{D6E9043D-7F48-4E4A-AE11-9B3C40D0B86F}" type="sibTrans" cxnId="{8066C2F0-E3BE-4C72-B978-A1F1B2D3FB30}">
      <dgm:prSet/>
      <dgm:spPr/>
      <dgm:t>
        <a:bodyPr/>
        <a:lstStyle/>
        <a:p>
          <a:endParaRPr lang="en-US"/>
        </a:p>
      </dgm:t>
    </dgm:pt>
    <dgm:pt modelId="{A3BB051E-BAD4-4004-B680-BC6B99018007}">
      <dgm:prSet/>
      <dgm:spPr/>
      <dgm:t>
        <a:bodyPr/>
        <a:lstStyle/>
        <a:p>
          <a:r>
            <a:rPr lang="en-US" dirty="0"/>
            <a:t>Min. 1 Director</a:t>
          </a:r>
        </a:p>
      </dgm:t>
    </dgm:pt>
    <dgm:pt modelId="{0A08D722-28F7-49ED-9483-61862A2CFCF6}" type="parTrans" cxnId="{A59CA716-BB77-495A-AA4E-8751B9C5C73C}">
      <dgm:prSet/>
      <dgm:spPr/>
      <dgm:t>
        <a:bodyPr/>
        <a:lstStyle/>
        <a:p>
          <a:endParaRPr lang="en-US"/>
        </a:p>
      </dgm:t>
    </dgm:pt>
    <dgm:pt modelId="{87115369-8269-4BE4-982F-D6E6013AB876}" type="sibTrans" cxnId="{A59CA716-BB77-495A-AA4E-8751B9C5C73C}">
      <dgm:prSet/>
      <dgm:spPr/>
      <dgm:t>
        <a:bodyPr/>
        <a:lstStyle/>
        <a:p>
          <a:endParaRPr lang="en-US"/>
        </a:p>
      </dgm:t>
    </dgm:pt>
    <dgm:pt modelId="{1A1CEE1F-AF94-455B-9A30-EF878043B93E}">
      <dgm:prSet/>
      <dgm:spPr/>
      <dgm:t>
        <a:bodyPr/>
        <a:lstStyle/>
        <a:p>
          <a:r>
            <a:rPr lang="en-US" dirty="0"/>
            <a:t>1 Resident Director</a:t>
          </a:r>
        </a:p>
      </dgm:t>
    </dgm:pt>
    <dgm:pt modelId="{19CA1BB7-D161-4384-9CD7-8124A7040C35}" type="parTrans" cxnId="{1E95F892-4D13-4249-AFFD-8184D7F31286}">
      <dgm:prSet/>
      <dgm:spPr/>
      <dgm:t>
        <a:bodyPr/>
        <a:lstStyle/>
        <a:p>
          <a:endParaRPr lang="en-US"/>
        </a:p>
      </dgm:t>
    </dgm:pt>
    <dgm:pt modelId="{7EA3BA30-F437-431B-9A4B-2F04A15A0D77}" type="sibTrans" cxnId="{1E95F892-4D13-4249-AFFD-8184D7F31286}">
      <dgm:prSet/>
      <dgm:spPr/>
      <dgm:t>
        <a:bodyPr/>
        <a:lstStyle/>
        <a:p>
          <a:endParaRPr lang="en-US"/>
        </a:p>
      </dgm:t>
    </dgm:pt>
    <dgm:pt modelId="{4A8E5497-F470-4BAE-98E4-888A5C8FC5F6}" type="pres">
      <dgm:prSet presAssocID="{1B3D103E-C7C2-4EB1-9132-08DA4A72B5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45F5BE-F516-4F65-A338-E89649905FC3}" type="pres">
      <dgm:prSet presAssocID="{A1F28C0A-591E-462A-8484-ABE206E988A7}" presName="hierRoot1" presStyleCnt="0">
        <dgm:presLayoutVars>
          <dgm:hierBranch val="init"/>
        </dgm:presLayoutVars>
      </dgm:prSet>
      <dgm:spPr/>
    </dgm:pt>
    <dgm:pt modelId="{9E3388B3-DAD1-4BB0-B9F8-D6B12603B1F5}" type="pres">
      <dgm:prSet presAssocID="{A1F28C0A-591E-462A-8484-ABE206E988A7}" presName="rootComposite1" presStyleCnt="0"/>
      <dgm:spPr/>
    </dgm:pt>
    <dgm:pt modelId="{1026784A-D6EB-4C68-9274-011E725C8673}" type="pres">
      <dgm:prSet presAssocID="{A1F28C0A-591E-462A-8484-ABE206E988A7}" presName="rootText1" presStyleLbl="node0" presStyleIdx="0" presStyleCnt="1">
        <dgm:presLayoutVars>
          <dgm:chPref val="3"/>
        </dgm:presLayoutVars>
      </dgm:prSet>
      <dgm:spPr/>
    </dgm:pt>
    <dgm:pt modelId="{B04176AE-E259-4B84-9A0F-B8282B42A6D4}" type="pres">
      <dgm:prSet presAssocID="{A1F28C0A-591E-462A-8484-ABE206E988A7}" presName="rootConnector1" presStyleLbl="node1" presStyleIdx="0" presStyleCnt="0"/>
      <dgm:spPr/>
    </dgm:pt>
    <dgm:pt modelId="{76A7B3D6-1E16-4ECF-BFC7-6BD41334FA32}" type="pres">
      <dgm:prSet presAssocID="{A1F28C0A-591E-462A-8484-ABE206E988A7}" presName="hierChild2" presStyleCnt="0"/>
      <dgm:spPr/>
    </dgm:pt>
    <dgm:pt modelId="{74EAAAED-93B0-47C5-9705-58511C862DB8}" type="pres">
      <dgm:prSet presAssocID="{15233EE9-91F8-4739-AA3F-101D73C9EB18}" presName="Name37" presStyleLbl="parChTrans1D2" presStyleIdx="0" presStyleCnt="4"/>
      <dgm:spPr/>
    </dgm:pt>
    <dgm:pt modelId="{03B51D8C-3BF8-4CEC-9225-9F2833B4E795}" type="pres">
      <dgm:prSet presAssocID="{F1F3E617-18E4-4662-A622-2AFA6B17A953}" presName="hierRoot2" presStyleCnt="0">
        <dgm:presLayoutVars>
          <dgm:hierBranch val="init"/>
        </dgm:presLayoutVars>
      </dgm:prSet>
      <dgm:spPr/>
    </dgm:pt>
    <dgm:pt modelId="{EDE199CE-6791-4FE8-BF6D-495EE7F8A3BA}" type="pres">
      <dgm:prSet presAssocID="{F1F3E617-18E4-4662-A622-2AFA6B17A953}" presName="rootComposite" presStyleCnt="0"/>
      <dgm:spPr/>
    </dgm:pt>
    <dgm:pt modelId="{796A1CE8-9A64-4DB8-817F-25110B0FA10F}" type="pres">
      <dgm:prSet presAssocID="{F1F3E617-18E4-4662-A622-2AFA6B17A953}" presName="rootText" presStyleLbl="node2" presStyleIdx="0" presStyleCnt="4">
        <dgm:presLayoutVars>
          <dgm:chPref val="3"/>
        </dgm:presLayoutVars>
      </dgm:prSet>
      <dgm:spPr/>
    </dgm:pt>
    <dgm:pt modelId="{6CC31D59-7653-4B3B-BAB2-CFC5BB864B15}" type="pres">
      <dgm:prSet presAssocID="{F1F3E617-18E4-4662-A622-2AFA6B17A953}" presName="rootConnector" presStyleLbl="node2" presStyleIdx="0" presStyleCnt="4"/>
      <dgm:spPr/>
    </dgm:pt>
    <dgm:pt modelId="{C204BCF6-64E9-47E5-8CFA-C71E437921B3}" type="pres">
      <dgm:prSet presAssocID="{F1F3E617-18E4-4662-A622-2AFA6B17A953}" presName="hierChild4" presStyleCnt="0"/>
      <dgm:spPr/>
    </dgm:pt>
    <dgm:pt modelId="{BED69B1C-27F5-46F3-B6AC-0E2E8EBF9A3B}" type="pres">
      <dgm:prSet presAssocID="{0A08D722-28F7-49ED-9483-61862A2CFCF6}" presName="Name37" presStyleLbl="parChTrans1D3" presStyleIdx="0" presStyleCnt="4"/>
      <dgm:spPr/>
    </dgm:pt>
    <dgm:pt modelId="{1192C8AB-51CD-4F6E-AB15-5EB3621331B7}" type="pres">
      <dgm:prSet presAssocID="{A3BB051E-BAD4-4004-B680-BC6B99018007}" presName="hierRoot2" presStyleCnt="0">
        <dgm:presLayoutVars>
          <dgm:hierBranch val="init"/>
        </dgm:presLayoutVars>
      </dgm:prSet>
      <dgm:spPr/>
    </dgm:pt>
    <dgm:pt modelId="{CB390217-E587-4069-976A-4494A26B8CA9}" type="pres">
      <dgm:prSet presAssocID="{A3BB051E-BAD4-4004-B680-BC6B99018007}" presName="rootComposite" presStyleCnt="0"/>
      <dgm:spPr/>
    </dgm:pt>
    <dgm:pt modelId="{27ADDEA8-F6FA-4B25-A8AC-3E3B23C528DC}" type="pres">
      <dgm:prSet presAssocID="{A3BB051E-BAD4-4004-B680-BC6B99018007}" presName="rootText" presStyleLbl="node3" presStyleIdx="0" presStyleCnt="4">
        <dgm:presLayoutVars>
          <dgm:chPref val="3"/>
        </dgm:presLayoutVars>
      </dgm:prSet>
      <dgm:spPr/>
    </dgm:pt>
    <dgm:pt modelId="{EA0E6CF7-0D19-4554-82B2-6981449564CC}" type="pres">
      <dgm:prSet presAssocID="{A3BB051E-BAD4-4004-B680-BC6B99018007}" presName="rootConnector" presStyleLbl="node3" presStyleIdx="0" presStyleCnt="4"/>
      <dgm:spPr/>
    </dgm:pt>
    <dgm:pt modelId="{3A118378-307C-43DE-90DA-08E7A4731CA1}" type="pres">
      <dgm:prSet presAssocID="{A3BB051E-BAD4-4004-B680-BC6B99018007}" presName="hierChild4" presStyleCnt="0"/>
      <dgm:spPr/>
    </dgm:pt>
    <dgm:pt modelId="{A96377F5-95EB-456A-AC2B-D9BE5E120A16}" type="pres">
      <dgm:prSet presAssocID="{19CA1BB7-D161-4384-9CD7-8124A7040C35}" presName="Name37" presStyleLbl="parChTrans1D4" presStyleIdx="0" presStyleCnt="7"/>
      <dgm:spPr/>
    </dgm:pt>
    <dgm:pt modelId="{0ED82EB6-0CA5-48F6-A697-0D5292CDF124}" type="pres">
      <dgm:prSet presAssocID="{1A1CEE1F-AF94-455B-9A30-EF878043B93E}" presName="hierRoot2" presStyleCnt="0">
        <dgm:presLayoutVars>
          <dgm:hierBranch val="init"/>
        </dgm:presLayoutVars>
      </dgm:prSet>
      <dgm:spPr/>
    </dgm:pt>
    <dgm:pt modelId="{C0D23551-B1F8-40D8-BC4A-5F5D78DCB789}" type="pres">
      <dgm:prSet presAssocID="{1A1CEE1F-AF94-455B-9A30-EF878043B93E}" presName="rootComposite" presStyleCnt="0"/>
      <dgm:spPr/>
    </dgm:pt>
    <dgm:pt modelId="{B6230B40-04CC-40FD-8951-0423E8782884}" type="pres">
      <dgm:prSet presAssocID="{1A1CEE1F-AF94-455B-9A30-EF878043B93E}" presName="rootText" presStyleLbl="node4" presStyleIdx="0" presStyleCnt="7">
        <dgm:presLayoutVars>
          <dgm:chPref val="3"/>
        </dgm:presLayoutVars>
      </dgm:prSet>
      <dgm:spPr/>
    </dgm:pt>
    <dgm:pt modelId="{97A4F24B-C8A2-40E5-98A6-EB94B0B754D7}" type="pres">
      <dgm:prSet presAssocID="{1A1CEE1F-AF94-455B-9A30-EF878043B93E}" presName="rootConnector" presStyleLbl="node4" presStyleIdx="0" presStyleCnt="7"/>
      <dgm:spPr/>
    </dgm:pt>
    <dgm:pt modelId="{11B0412F-DC65-45C3-9389-663B71914BEF}" type="pres">
      <dgm:prSet presAssocID="{1A1CEE1F-AF94-455B-9A30-EF878043B93E}" presName="hierChild4" presStyleCnt="0"/>
      <dgm:spPr/>
    </dgm:pt>
    <dgm:pt modelId="{035AD5E2-EE84-41AC-B164-D9748B589D6A}" type="pres">
      <dgm:prSet presAssocID="{1A1CEE1F-AF94-455B-9A30-EF878043B93E}" presName="hierChild5" presStyleCnt="0"/>
      <dgm:spPr/>
    </dgm:pt>
    <dgm:pt modelId="{2EB20BD1-3E41-49A9-9CFB-7CF497B2FBA4}" type="pres">
      <dgm:prSet presAssocID="{A3BB051E-BAD4-4004-B680-BC6B99018007}" presName="hierChild5" presStyleCnt="0"/>
      <dgm:spPr/>
    </dgm:pt>
    <dgm:pt modelId="{45701CA8-38ED-4B30-8088-052C674ED672}" type="pres">
      <dgm:prSet presAssocID="{F1F3E617-18E4-4662-A622-2AFA6B17A953}" presName="hierChild5" presStyleCnt="0"/>
      <dgm:spPr/>
    </dgm:pt>
    <dgm:pt modelId="{26F754C1-58B7-4058-8FDD-F58E2CFA0D7E}" type="pres">
      <dgm:prSet presAssocID="{1ED3AC99-65F9-46E6-8091-520BF3AE29AD}" presName="Name37" presStyleLbl="parChTrans1D2" presStyleIdx="1" presStyleCnt="4"/>
      <dgm:spPr/>
    </dgm:pt>
    <dgm:pt modelId="{F591C2D6-73CE-4B16-9E07-480D49D0B40A}" type="pres">
      <dgm:prSet presAssocID="{8C8A3279-A5B6-49A7-97F2-E303254E569B}" presName="hierRoot2" presStyleCnt="0">
        <dgm:presLayoutVars>
          <dgm:hierBranch val="init"/>
        </dgm:presLayoutVars>
      </dgm:prSet>
      <dgm:spPr/>
    </dgm:pt>
    <dgm:pt modelId="{D5AA074D-5C6B-4F3A-B0F6-BF7923C00E5D}" type="pres">
      <dgm:prSet presAssocID="{8C8A3279-A5B6-49A7-97F2-E303254E569B}" presName="rootComposite" presStyleCnt="0"/>
      <dgm:spPr/>
    </dgm:pt>
    <dgm:pt modelId="{0FF8AEDC-2B1D-4056-9C31-DDA968B40281}" type="pres">
      <dgm:prSet presAssocID="{8C8A3279-A5B6-49A7-97F2-E303254E569B}" presName="rootText" presStyleLbl="node2" presStyleIdx="1" presStyleCnt="4">
        <dgm:presLayoutVars>
          <dgm:chPref val="3"/>
        </dgm:presLayoutVars>
      </dgm:prSet>
      <dgm:spPr/>
    </dgm:pt>
    <dgm:pt modelId="{818609F8-3397-4120-9738-132A548F7C39}" type="pres">
      <dgm:prSet presAssocID="{8C8A3279-A5B6-49A7-97F2-E303254E569B}" presName="rootConnector" presStyleLbl="node2" presStyleIdx="1" presStyleCnt="4"/>
      <dgm:spPr/>
    </dgm:pt>
    <dgm:pt modelId="{CBDF79F0-F03D-4630-B449-2F169E0BA436}" type="pres">
      <dgm:prSet presAssocID="{8C8A3279-A5B6-49A7-97F2-E303254E569B}" presName="hierChild4" presStyleCnt="0"/>
      <dgm:spPr/>
    </dgm:pt>
    <dgm:pt modelId="{FC308CB4-5EE5-46EE-9D54-4A1A14DD2049}" type="pres">
      <dgm:prSet presAssocID="{56F1C00B-945B-4FE2-A2C2-A4C416D0849B}" presName="Name37" presStyleLbl="parChTrans1D3" presStyleIdx="1" presStyleCnt="4"/>
      <dgm:spPr/>
    </dgm:pt>
    <dgm:pt modelId="{A20959F6-3368-4BEA-BCF4-FEE8AE7026D4}" type="pres">
      <dgm:prSet presAssocID="{65605564-687A-47F7-A27C-5AF21E721CFC}" presName="hierRoot2" presStyleCnt="0">
        <dgm:presLayoutVars>
          <dgm:hierBranch val="init"/>
        </dgm:presLayoutVars>
      </dgm:prSet>
      <dgm:spPr/>
    </dgm:pt>
    <dgm:pt modelId="{A97BE203-8E5F-468B-8856-F15070A08B94}" type="pres">
      <dgm:prSet presAssocID="{65605564-687A-47F7-A27C-5AF21E721CFC}" presName="rootComposite" presStyleCnt="0"/>
      <dgm:spPr/>
    </dgm:pt>
    <dgm:pt modelId="{9B57785D-9C7C-46B0-852B-BA9989AEABEB}" type="pres">
      <dgm:prSet presAssocID="{65605564-687A-47F7-A27C-5AF21E721CFC}" presName="rootText" presStyleLbl="node3" presStyleIdx="1" presStyleCnt="4">
        <dgm:presLayoutVars>
          <dgm:chPref val="3"/>
        </dgm:presLayoutVars>
      </dgm:prSet>
      <dgm:spPr/>
    </dgm:pt>
    <dgm:pt modelId="{1B68517D-4A4B-4CDD-8F2A-E8D8916AD06F}" type="pres">
      <dgm:prSet presAssocID="{65605564-687A-47F7-A27C-5AF21E721CFC}" presName="rootConnector" presStyleLbl="node3" presStyleIdx="1" presStyleCnt="4"/>
      <dgm:spPr/>
    </dgm:pt>
    <dgm:pt modelId="{C6539AB8-B3C2-4C30-B6E2-C7F2411456E2}" type="pres">
      <dgm:prSet presAssocID="{65605564-687A-47F7-A27C-5AF21E721CFC}" presName="hierChild4" presStyleCnt="0"/>
      <dgm:spPr/>
    </dgm:pt>
    <dgm:pt modelId="{98EE2F3E-8CDB-485C-84E8-BBA1B407EA98}" type="pres">
      <dgm:prSet presAssocID="{AB4D8AAF-57AF-4A66-BB1B-89D03ADD5A64}" presName="Name37" presStyleLbl="parChTrans1D4" presStyleIdx="1" presStyleCnt="7"/>
      <dgm:spPr/>
    </dgm:pt>
    <dgm:pt modelId="{EDE6C6F8-E1ED-45B3-B4B6-4FF881A01350}" type="pres">
      <dgm:prSet presAssocID="{5F89239F-996C-4CEE-9BF8-7B354DDEFA5D}" presName="hierRoot2" presStyleCnt="0">
        <dgm:presLayoutVars>
          <dgm:hierBranch val="init"/>
        </dgm:presLayoutVars>
      </dgm:prSet>
      <dgm:spPr/>
    </dgm:pt>
    <dgm:pt modelId="{66A66299-9F4B-4C88-A7C8-882E41E9D418}" type="pres">
      <dgm:prSet presAssocID="{5F89239F-996C-4CEE-9BF8-7B354DDEFA5D}" presName="rootComposite" presStyleCnt="0"/>
      <dgm:spPr/>
    </dgm:pt>
    <dgm:pt modelId="{D56162E9-9DDE-4C91-ACDD-2751BB0C9C02}" type="pres">
      <dgm:prSet presAssocID="{5F89239F-996C-4CEE-9BF8-7B354DDEFA5D}" presName="rootText" presStyleLbl="node4" presStyleIdx="1" presStyleCnt="7">
        <dgm:presLayoutVars>
          <dgm:chPref val="3"/>
        </dgm:presLayoutVars>
      </dgm:prSet>
      <dgm:spPr/>
    </dgm:pt>
    <dgm:pt modelId="{4A6A0AAF-4060-4BE6-86E7-0A94994BC766}" type="pres">
      <dgm:prSet presAssocID="{5F89239F-996C-4CEE-9BF8-7B354DDEFA5D}" presName="rootConnector" presStyleLbl="node4" presStyleIdx="1" presStyleCnt="7"/>
      <dgm:spPr/>
    </dgm:pt>
    <dgm:pt modelId="{B0D99C5E-E4C7-43F0-BE16-A653056C5318}" type="pres">
      <dgm:prSet presAssocID="{5F89239F-996C-4CEE-9BF8-7B354DDEFA5D}" presName="hierChild4" presStyleCnt="0"/>
      <dgm:spPr/>
    </dgm:pt>
    <dgm:pt modelId="{CE16CF76-43EE-4B57-BECB-E93CD003AA0A}" type="pres">
      <dgm:prSet presAssocID="{5F89239F-996C-4CEE-9BF8-7B354DDEFA5D}" presName="hierChild5" presStyleCnt="0"/>
      <dgm:spPr/>
    </dgm:pt>
    <dgm:pt modelId="{4BFCCFDD-4B8F-48E1-A0AD-B5ABBCEAB4E3}" type="pres">
      <dgm:prSet presAssocID="{65605564-687A-47F7-A27C-5AF21E721CFC}" presName="hierChild5" presStyleCnt="0"/>
      <dgm:spPr/>
    </dgm:pt>
    <dgm:pt modelId="{3ED5B987-36E2-4642-B1DE-9655C73A5A3B}" type="pres">
      <dgm:prSet presAssocID="{8C8A3279-A5B6-49A7-97F2-E303254E569B}" presName="hierChild5" presStyleCnt="0"/>
      <dgm:spPr/>
    </dgm:pt>
    <dgm:pt modelId="{6682B005-717A-4181-81E1-0DABEA620062}" type="pres">
      <dgm:prSet presAssocID="{75687848-A6E8-497B-A878-A79B9633032D}" presName="Name37" presStyleLbl="parChTrans1D2" presStyleIdx="2" presStyleCnt="4"/>
      <dgm:spPr/>
    </dgm:pt>
    <dgm:pt modelId="{D988E84F-53FB-4EB8-80E5-2199EDEE21B3}" type="pres">
      <dgm:prSet presAssocID="{6B77C70E-88AD-4854-8C38-088F166A4F10}" presName="hierRoot2" presStyleCnt="0">
        <dgm:presLayoutVars>
          <dgm:hierBranch val="init"/>
        </dgm:presLayoutVars>
      </dgm:prSet>
      <dgm:spPr/>
    </dgm:pt>
    <dgm:pt modelId="{754E585C-76A8-45B3-BBE5-8CD74DD2649A}" type="pres">
      <dgm:prSet presAssocID="{6B77C70E-88AD-4854-8C38-088F166A4F10}" presName="rootComposite" presStyleCnt="0"/>
      <dgm:spPr/>
    </dgm:pt>
    <dgm:pt modelId="{D8A02F57-197C-468E-8C79-463013A7BD53}" type="pres">
      <dgm:prSet presAssocID="{6B77C70E-88AD-4854-8C38-088F166A4F10}" presName="rootText" presStyleLbl="node2" presStyleIdx="2" presStyleCnt="4">
        <dgm:presLayoutVars>
          <dgm:chPref val="3"/>
        </dgm:presLayoutVars>
      </dgm:prSet>
      <dgm:spPr/>
    </dgm:pt>
    <dgm:pt modelId="{7C1A6CD3-52BC-48B1-9E55-F6E3E17A8D60}" type="pres">
      <dgm:prSet presAssocID="{6B77C70E-88AD-4854-8C38-088F166A4F10}" presName="rootConnector" presStyleLbl="node2" presStyleIdx="2" presStyleCnt="4"/>
      <dgm:spPr/>
    </dgm:pt>
    <dgm:pt modelId="{C97FF0FA-33D4-4070-A246-D7A2301FA061}" type="pres">
      <dgm:prSet presAssocID="{6B77C70E-88AD-4854-8C38-088F166A4F10}" presName="hierChild4" presStyleCnt="0"/>
      <dgm:spPr/>
    </dgm:pt>
    <dgm:pt modelId="{6E8CDB23-950B-40AF-BC97-B384A8804709}" type="pres">
      <dgm:prSet presAssocID="{6B789432-08FD-47E3-AA7E-8E36528B5CAF}" presName="Name37" presStyleLbl="parChTrans1D3" presStyleIdx="2" presStyleCnt="4"/>
      <dgm:spPr/>
    </dgm:pt>
    <dgm:pt modelId="{0E34CA68-5F2B-4112-B58D-F628B2810888}" type="pres">
      <dgm:prSet presAssocID="{7EE23F70-6F86-40AA-AB24-CCA5BA7D3384}" presName="hierRoot2" presStyleCnt="0">
        <dgm:presLayoutVars>
          <dgm:hierBranch val="init"/>
        </dgm:presLayoutVars>
      </dgm:prSet>
      <dgm:spPr/>
    </dgm:pt>
    <dgm:pt modelId="{9CC1B945-E3A2-4B80-AB39-9A0FF6B9D13D}" type="pres">
      <dgm:prSet presAssocID="{7EE23F70-6F86-40AA-AB24-CCA5BA7D3384}" presName="rootComposite" presStyleCnt="0"/>
      <dgm:spPr/>
    </dgm:pt>
    <dgm:pt modelId="{99B84AF5-C1A6-48B3-B989-489F4A55DED2}" type="pres">
      <dgm:prSet presAssocID="{7EE23F70-6F86-40AA-AB24-CCA5BA7D3384}" presName="rootText" presStyleLbl="node3" presStyleIdx="2" presStyleCnt="4">
        <dgm:presLayoutVars>
          <dgm:chPref val="3"/>
        </dgm:presLayoutVars>
      </dgm:prSet>
      <dgm:spPr/>
    </dgm:pt>
    <dgm:pt modelId="{104209D0-00B5-4498-A91F-EAC519B950DD}" type="pres">
      <dgm:prSet presAssocID="{7EE23F70-6F86-40AA-AB24-CCA5BA7D3384}" presName="rootConnector" presStyleLbl="node3" presStyleIdx="2" presStyleCnt="4"/>
      <dgm:spPr/>
    </dgm:pt>
    <dgm:pt modelId="{A85446EA-74A5-4D52-AD42-618437C0D55B}" type="pres">
      <dgm:prSet presAssocID="{7EE23F70-6F86-40AA-AB24-CCA5BA7D3384}" presName="hierChild4" presStyleCnt="0"/>
      <dgm:spPr/>
    </dgm:pt>
    <dgm:pt modelId="{D46B2084-D60C-4EAA-91AF-BC8C7DD21D5B}" type="pres">
      <dgm:prSet presAssocID="{F1FF907C-440A-4227-835B-E7F3A4E6B639}" presName="Name37" presStyleLbl="parChTrans1D4" presStyleIdx="2" presStyleCnt="7"/>
      <dgm:spPr/>
    </dgm:pt>
    <dgm:pt modelId="{65938F36-7E32-43B6-B9B9-0BC74E0E5FF6}" type="pres">
      <dgm:prSet presAssocID="{1CB4BD0F-0B64-4F1C-BD74-A991B6491408}" presName="hierRoot2" presStyleCnt="0">
        <dgm:presLayoutVars>
          <dgm:hierBranch val="init"/>
        </dgm:presLayoutVars>
      </dgm:prSet>
      <dgm:spPr/>
    </dgm:pt>
    <dgm:pt modelId="{139727FC-032D-40DE-9339-30FE27787EFF}" type="pres">
      <dgm:prSet presAssocID="{1CB4BD0F-0B64-4F1C-BD74-A991B6491408}" presName="rootComposite" presStyleCnt="0"/>
      <dgm:spPr/>
    </dgm:pt>
    <dgm:pt modelId="{FD4277EC-316C-431C-9B54-9F0FA3B9A43E}" type="pres">
      <dgm:prSet presAssocID="{1CB4BD0F-0B64-4F1C-BD74-A991B6491408}" presName="rootText" presStyleLbl="node4" presStyleIdx="2" presStyleCnt="7">
        <dgm:presLayoutVars>
          <dgm:chPref val="3"/>
        </dgm:presLayoutVars>
      </dgm:prSet>
      <dgm:spPr/>
    </dgm:pt>
    <dgm:pt modelId="{73B5669E-26E4-4C79-910E-8FBFA3875BAD}" type="pres">
      <dgm:prSet presAssocID="{1CB4BD0F-0B64-4F1C-BD74-A991B6491408}" presName="rootConnector" presStyleLbl="node4" presStyleIdx="2" presStyleCnt="7"/>
      <dgm:spPr/>
    </dgm:pt>
    <dgm:pt modelId="{AA8F0AE3-B925-403A-A75B-D6020C66E279}" type="pres">
      <dgm:prSet presAssocID="{1CB4BD0F-0B64-4F1C-BD74-A991B6491408}" presName="hierChild4" presStyleCnt="0"/>
      <dgm:spPr/>
    </dgm:pt>
    <dgm:pt modelId="{B563AA8F-515C-421D-8230-14C54804255F}" type="pres">
      <dgm:prSet presAssocID="{31DE7EC9-8927-4EA4-9870-D7C642B3C357}" presName="Name37" presStyleLbl="parChTrans1D4" presStyleIdx="3" presStyleCnt="7"/>
      <dgm:spPr/>
    </dgm:pt>
    <dgm:pt modelId="{DAE260D5-A3A0-48F8-981C-3CCF30096988}" type="pres">
      <dgm:prSet presAssocID="{7836911F-7764-4F36-AB79-B86BDA7CCF24}" presName="hierRoot2" presStyleCnt="0">
        <dgm:presLayoutVars>
          <dgm:hierBranch val="init"/>
        </dgm:presLayoutVars>
      </dgm:prSet>
      <dgm:spPr/>
    </dgm:pt>
    <dgm:pt modelId="{63A22AC9-BF67-4D99-82D9-BC66B7D5AFCE}" type="pres">
      <dgm:prSet presAssocID="{7836911F-7764-4F36-AB79-B86BDA7CCF24}" presName="rootComposite" presStyleCnt="0"/>
      <dgm:spPr/>
    </dgm:pt>
    <dgm:pt modelId="{32F407A1-3680-47E2-A76F-0FD620D983D6}" type="pres">
      <dgm:prSet presAssocID="{7836911F-7764-4F36-AB79-B86BDA7CCF24}" presName="rootText" presStyleLbl="node4" presStyleIdx="3" presStyleCnt="7">
        <dgm:presLayoutVars>
          <dgm:chPref val="3"/>
        </dgm:presLayoutVars>
      </dgm:prSet>
      <dgm:spPr/>
    </dgm:pt>
    <dgm:pt modelId="{72BDAE10-2C3B-40E5-BAEC-37A3FBB87728}" type="pres">
      <dgm:prSet presAssocID="{7836911F-7764-4F36-AB79-B86BDA7CCF24}" presName="rootConnector" presStyleLbl="node4" presStyleIdx="3" presStyleCnt="7"/>
      <dgm:spPr/>
    </dgm:pt>
    <dgm:pt modelId="{A2DD97A0-88F2-474F-B8B0-7E641B937247}" type="pres">
      <dgm:prSet presAssocID="{7836911F-7764-4F36-AB79-B86BDA7CCF24}" presName="hierChild4" presStyleCnt="0"/>
      <dgm:spPr/>
    </dgm:pt>
    <dgm:pt modelId="{C2FCF1D2-6BB2-489C-942D-B15E96375DA7}" type="pres">
      <dgm:prSet presAssocID="{7836911F-7764-4F36-AB79-B86BDA7CCF24}" presName="hierChild5" presStyleCnt="0"/>
      <dgm:spPr/>
    </dgm:pt>
    <dgm:pt modelId="{591F2E3D-431A-4000-A122-C6AEF9DECF43}" type="pres">
      <dgm:prSet presAssocID="{1CB4BD0F-0B64-4F1C-BD74-A991B6491408}" presName="hierChild5" presStyleCnt="0"/>
      <dgm:spPr/>
    </dgm:pt>
    <dgm:pt modelId="{486C4C62-27E7-4086-8634-3C1DC78EBB60}" type="pres">
      <dgm:prSet presAssocID="{7EE23F70-6F86-40AA-AB24-CCA5BA7D3384}" presName="hierChild5" presStyleCnt="0"/>
      <dgm:spPr/>
    </dgm:pt>
    <dgm:pt modelId="{D7364817-FF9A-4552-A44D-96FEF54CAE86}" type="pres">
      <dgm:prSet presAssocID="{6B77C70E-88AD-4854-8C38-088F166A4F10}" presName="hierChild5" presStyleCnt="0"/>
      <dgm:spPr/>
    </dgm:pt>
    <dgm:pt modelId="{513926A4-061E-4B2D-A3C0-1C26AE72FAC1}" type="pres">
      <dgm:prSet presAssocID="{95221DFE-09DC-4191-95E4-56377411C8BC}" presName="Name37" presStyleLbl="parChTrans1D2" presStyleIdx="3" presStyleCnt="4"/>
      <dgm:spPr/>
    </dgm:pt>
    <dgm:pt modelId="{2A7D8D77-F6F9-4B8E-A1CD-64F4CE4F3F51}" type="pres">
      <dgm:prSet presAssocID="{62281263-F8AD-4F8F-B8C0-C5AC20CD536A}" presName="hierRoot2" presStyleCnt="0">
        <dgm:presLayoutVars>
          <dgm:hierBranch val="init"/>
        </dgm:presLayoutVars>
      </dgm:prSet>
      <dgm:spPr/>
    </dgm:pt>
    <dgm:pt modelId="{8D201ED8-0C51-4BAB-A8A0-17E972432719}" type="pres">
      <dgm:prSet presAssocID="{62281263-F8AD-4F8F-B8C0-C5AC20CD536A}" presName="rootComposite" presStyleCnt="0"/>
      <dgm:spPr/>
    </dgm:pt>
    <dgm:pt modelId="{4D55C084-0C9E-4884-8C52-E96F83D897AA}" type="pres">
      <dgm:prSet presAssocID="{62281263-F8AD-4F8F-B8C0-C5AC20CD536A}" presName="rootText" presStyleLbl="node2" presStyleIdx="3" presStyleCnt="4">
        <dgm:presLayoutVars>
          <dgm:chPref val="3"/>
        </dgm:presLayoutVars>
      </dgm:prSet>
      <dgm:spPr/>
    </dgm:pt>
    <dgm:pt modelId="{B31D96EC-343D-4868-B286-36143F975A40}" type="pres">
      <dgm:prSet presAssocID="{62281263-F8AD-4F8F-B8C0-C5AC20CD536A}" presName="rootConnector" presStyleLbl="node2" presStyleIdx="3" presStyleCnt="4"/>
      <dgm:spPr/>
    </dgm:pt>
    <dgm:pt modelId="{18DEC726-985F-4145-AA81-FBE351042D37}" type="pres">
      <dgm:prSet presAssocID="{62281263-F8AD-4F8F-B8C0-C5AC20CD536A}" presName="hierChild4" presStyleCnt="0"/>
      <dgm:spPr/>
    </dgm:pt>
    <dgm:pt modelId="{DDA5D64E-1268-44A8-AB00-8D32BFDE4A62}" type="pres">
      <dgm:prSet presAssocID="{742DDE03-A8D9-42AF-A312-E837D385D069}" presName="Name37" presStyleLbl="parChTrans1D3" presStyleIdx="3" presStyleCnt="4"/>
      <dgm:spPr/>
    </dgm:pt>
    <dgm:pt modelId="{F5032BFE-6A39-42D9-B57F-AA8AFF92BAA2}" type="pres">
      <dgm:prSet presAssocID="{89F3DA34-F296-492B-9CFA-68435BDD0D00}" presName="hierRoot2" presStyleCnt="0">
        <dgm:presLayoutVars>
          <dgm:hierBranch val="init"/>
        </dgm:presLayoutVars>
      </dgm:prSet>
      <dgm:spPr/>
    </dgm:pt>
    <dgm:pt modelId="{8F0CDC20-B5F8-4CFC-A260-C28DB29FCCFC}" type="pres">
      <dgm:prSet presAssocID="{89F3DA34-F296-492B-9CFA-68435BDD0D00}" presName="rootComposite" presStyleCnt="0"/>
      <dgm:spPr/>
    </dgm:pt>
    <dgm:pt modelId="{AC7E0EA8-72BA-484D-B10B-4B87D138D653}" type="pres">
      <dgm:prSet presAssocID="{89F3DA34-F296-492B-9CFA-68435BDD0D00}" presName="rootText" presStyleLbl="node3" presStyleIdx="3" presStyleCnt="4">
        <dgm:presLayoutVars>
          <dgm:chPref val="3"/>
        </dgm:presLayoutVars>
      </dgm:prSet>
      <dgm:spPr/>
    </dgm:pt>
    <dgm:pt modelId="{385DDA9A-6F74-42E7-93AB-D836CBC4BCA6}" type="pres">
      <dgm:prSet presAssocID="{89F3DA34-F296-492B-9CFA-68435BDD0D00}" presName="rootConnector" presStyleLbl="node3" presStyleIdx="3" presStyleCnt="4"/>
      <dgm:spPr/>
    </dgm:pt>
    <dgm:pt modelId="{3DA1130B-1C77-43E0-B155-4125A110B7B6}" type="pres">
      <dgm:prSet presAssocID="{89F3DA34-F296-492B-9CFA-68435BDD0D00}" presName="hierChild4" presStyleCnt="0"/>
      <dgm:spPr/>
    </dgm:pt>
    <dgm:pt modelId="{5A087045-B3FD-48D6-8825-168223EEB2D6}" type="pres">
      <dgm:prSet presAssocID="{D5238B5C-0F1E-480B-B655-E9E08E14DF25}" presName="Name37" presStyleLbl="parChTrans1D4" presStyleIdx="4" presStyleCnt="7"/>
      <dgm:spPr/>
    </dgm:pt>
    <dgm:pt modelId="{7CBA2DC9-BDFB-4ABD-A6DF-DF455F1BE9DD}" type="pres">
      <dgm:prSet presAssocID="{DA0F2610-AF1D-4502-952B-71AC3B239D63}" presName="hierRoot2" presStyleCnt="0">
        <dgm:presLayoutVars>
          <dgm:hierBranch val="init"/>
        </dgm:presLayoutVars>
      </dgm:prSet>
      <dgm:spPr/>
    </dgm:pt>
    <dgm:pt modelId="{83E642DE-E90D-43E2-9596-1039546718FE}" type="pres">
      <dgm:prSet presAssocID="{DA0F2610-AF1D-4502-952B-71AC3B239D63}" presName="rootComposite" presStyleCnt="0"/>
      <dgm:spPr/>
    </dgm:pt>
    <dgm:pt modelId="{718164BD-E1F2-4E3D-84FA-E9F51F0737D3}" type="pres">
      <dgm:prSet presAssocID="{DA0F2610-AF1D-4502-952B-71AC3B239D63}" presName="rootText" presStyleLbl="node4" presStyleIdx="4" presStyleCnt="7">
        <dgm:presLayoutVars>
          <dgm:chPref val="3"/>
        </dgm:presLayoutVars>
      </dgm:prSet>
      <dgm:spPr/>
    </dgm:pt>
    <dgm:pt modelId="{A953EA4C-03A3-41A4-A957-A5F05AE669EA}" type="pres">
      <dgm:prSet presAssocID="{DA0F2610-AF1D-4502-952B-71AC3B239D63}" presName="rootConnector" presStyleLbl="node4" presStyleIdx="4" presStyleCnt="7"/>
      <dgm:spPr/>
    </dgm:pt>
    <dgm:pt modelId="{0F7B7CCD-6D5A-4C19-A303-6409D36C648B}" type="pres">
      <dgm:prSet presAssocID="{DA0F2610-AF1D-4502-952B-71AC3B239D63}" presName="hierChild4" presStyleCnt="0"/>
      <dgm:spPr/>
    </dgm:pt>
    <dgm:pt modelId="{672F49D2-40FD-409C-A917-266B8A7BDF2A}" type="pres">
      <dgm:prSet presAssocID="{78E363B7-C499-4871-81DD-3FD044FDE8CD}" presName="Name37" presStyleLbl="parChTrans1D4" presStyleIdx="5" presStyleCnt="7"/>
      <dgm:spPr/>
    </dgm:pt>
    <dgm:pt modelId="{DDC5B137-76AC-45B8-9696-29E9F9C0DF6E}" type="pres">
      <dgm:prSet presAssocID="{9FDDFEB0-31BD-4607-B590-9351598CBEA7}" presName="hierRoot2" presStyleCnt="0">
        <dgm:presLayoutVars>
          <dgm:hierBranch val="init"/>
        </dgm:presLayoutVars>
      </dgm:prSet>
      <dgm:spPr/>
    </dgm:pt>
    <dgm:pt modelId="{30BF56FC-7A9B-4E11-8B44-D45302C4E0FA}" type="pres">
      <dgm:prSet presAssocID="{9FDDFEB0-31BD-4607-B590-9351598CBEA7}" presName="rootComposite" presStyleCnt="0"/>
      <dgm:spPr/>
    </dgm:pt>
    <dgm:pt modelId="{668F167E-9936-4237-9EF4-200C303A2730}" type="pres">
      <dgm:prSet presAssocID="{9FDDFEB0-31BD-4607-B590-9351598CBEA7}" presName="rootText" presStyleLbl="node4" presStyleIdx="5" presStyleCnt="7">
        <dgm:presLayoutVars>
          <dgm:chPref val="3"/>
        </dgm:presLayoutVars>
      </dgm:prSet>
      <dgm:spPr/>
    </dgm:pt>
    <dgm:pt modelId="{86A3B929-3BE5-4382-B604-1D16671471C1}" type="pres">
      <dgm:prSet presAssocID="{9FDDFEB0-31BD-4607-B590-9351598CBEA7}" presName="rootConnector" presStyleLbl="node4" presStyleIdx="5" presStyleCnt="7"/>
      <dgm:spPr/>
    </dgm:pt>
    <dgm:pt modelId="{C7779B24-0EB5-4F2B-A6AA-D7E003D70B98}" type="pres">
      <dgm:prSet presAssocID="{9FDDFEB0-31BD-4607-B590-9351598CBEA7}" presName="hierChild4" presStyleCnt="0"/>
      <dgm:spPr/>
    </dgm:pt>
    <dgm:pt modelId="{D4B3B8D4-F981-452E-8850-DEFEBBC8D134}" type="pres">
      <dgm:prSet presAssocID="{C8D0CC6E-FFBA-436F-A001-E1B3C8512745}" presName="Name37" presStyleLbl="parChTrans1D4" presStyleIdx="6" presStyleCnt="7"/>
      <dgm:spPr/>
    </dgm:pt>
    <dgm:pt modelId="{1B827444-CF92-494D-BCE9-70C5DCB946D1}" type="pres">
      <dgm:prSet presAssocID="{B9F93C39-98BC-4363-914E-E49EF0383518}" presName="hierRoot2" presStyleCnt="0">
        <dgm:presLayoutVars>
          <dgm:hierBranch val="init"/>
        </dgm:presLayoutVars>
      </dgm:prSet>
      <dgm:spPr/>
    </dgm:pt>
    <dgm:pt modelId="{7BE49D2F-D0B1-4E89-AD79-FE92B7278CB6}" type="pres">
      <dgm:prSet presAssocID="{B9F93C39-98BC-4363-914E-E49EF0383518}" presName="rootComposite" presStyleCnt="0"/>
      <dgm:spPr/>
    </dgm:pt>
    <dgm:pt modelId="{E6CA1244-B4B1-4032-936E-340F9D865551}" type="pres">
      <dgm:prSet presAssocID="{B9F93C39-98BC-4363-914E-E49EF0383518}" presName="rootText" presStyleLbl="node4" presStyleIdx="6" presStyleCnt="7">
        <dgm:presLayoutVars>
          <dgm:chPref val="3"/>
        </dgm:presLayoutVars>
      </dgm:prSet>
      <dgm:spPr/>
    </dgm:pt>
    <dgm:pt modelId="{0C8347A5-EAFF-4EB3-9FC7-E7928D29E5A2}" type="pres">
      <dgm:prSet presAssocID="{B9F93C39-98BC-4363-914E-E49EF0383518}" presName="rootConnector" presStyleLbl="node4" presStyleIdx="6" presStyleCnt="7"/>
      <dgm:spPr/>
    </dgm:pt>
    <dgm:pt modelId="{2684F92D-ED1E-4009-A5ED-2A69C46901F1}" type="pres">
      <dgm:prSet presAssocID="{B9F93C39-98BC-4363-914E-E49EF0383518}" presName="hierChild4" presStyleCnt="0"/>
      <dgm:spPr/>
    </dgm:pt>
    <dgm:pt modelId="{387BA557-259D-452A-90E5-3A1777537AA8}" type="pres">
      <dgm:prSet presAssocID="{B9F93C39-98BC-4363-914E-E49EF0383518}" presName="hierChild5" presStyleCnt="0"/>
      <dgm:spPr/>
    </dgm:pt>
    <dgm:pt modelId="{3780C598-03E1-46E5-B70B-01C64D52128D}" type="pres">
      <dgm:prSet presAssocID="{9FDDFEB0-31BD-4607-B590-9351598CBEA7}" presName="hierChild5" presStyleCnt="0"/>
      <dgm:spPr/>
    </dgm:pt>
    <dgm:pt modelId="{2DCFAD5F-6DF2-4C9D-89A8-E8EEBB1B6181}" type="pres">
      <dgm:prSet presAssocID="{DA0F2610-AF1D-4502-952B-71AC3B239D63}" presName="hierChild5" presStyleCnt="0"/>
      <dgm:spPr/>
    </dgm:pt>
    <dgm:pt modelId="{8141CF1A-D13C-47C6-BF3F-246C0B99593B}" type="pres">
      <dgm:prSet presAssocID="{89F3DA34-F296-492B-9CFA-68435BDD0D00}" presName="hierChild5" presStyleCnt="0"/>
      <dgm:spPr/>
    </dgm:pt>
    <dgm:pt modelId="{12D5DEDD-1440-4399-98C6-F1046CB77C6F}" type="pres">
      <dgm:prSet presAssocID="{62281263-F8AD-4F8F-B8C0-C5AC20CD536A}" presName="hierChild5" presStyleCnt="0"/>
      <dgm:spPr/>
    </dgm:pt>
    <dgm:pt modelId="{E30D86E2-6F48-4FBD-911F-94F9B94B222F}" type="pres">
      <dgm:prSet presAssocID="{A1F28C0A-591E-462A-8484-ABE206E988A7}" presName="hierChild3" presStyleCnt="0"/>
      <dgm:spPr/>
    </dgm:pt>
  </dgm:ptLst>
  <dgm:cxnLst>
    <dgm:cxn modelId="{66415405-12BF-4CD7-92EF-1304EA1B445F}" type="presOf" srcId="{A3BB051E-BAD4-4004-B680-BC6B99018007}" destId="{27ADDEA8-F6FA-4B25-A8AC-3E3B23C528DC}" srcOrd="0" destOrd="0" presId="urn:microsoft.com/office/officeart/2005/8/layout/orgChart1"/>
    <dgm:cxn modelId="{AC3A770A-AB29-48DE-9AE9-76EA154C941E}" srcId="{7EE23F70-6F86-40AA-AB24-CCA5BA7D3384}" destId="{1CB4BD0F-0B64-4F1C-BD74-A991B6491408}" srcOrd="0" destOrd="0" parTransId="{F1FF907C-440A-4227-835B-E7F3A4E6B639}" sibTransId="{AAFE06E3-220D-4F6D-8A16-1740026C0F09}"/>
    <dgm:cxn modelId="{2158B113-2BD1-4F80-AE68-DADCDC369C4E}" type="presOf" srcId="{1CB4BD0F-0B64-4F1C-BD74-A991B6491408}" destId="{73B5669E-26E4-4C79-910E-8FBFA3875BAD}" srcOrd="1" destOrd="0" presId="urn:microsoft.com/office/officeart/2005/8/layout/orgChart1"/>
    <dgm:cxn modelId="{A59CA716-BB77-495A-AA4E-8751B9C5C73C}" srcId="{F1F3E617-18E4-4662-A622-2AFA6B17A953}" destId="{A3BB051E-BAD4-4004-B680-BC6B99018007}" srcOrd="0" destOrd="0" parTransId="{0A08D722-28F7-49ED-9483-61862A2CFCF6}" sibTransId="{87115369-8269-4BE4-982F-D6E6013AB876}"/>
    <dgm:cxn modelId="{5BE15525-6B63-49DC-9476-FB2137701FD8}" srcId="{65605564-687A-47F7-A27C-5AF21E721CFC}" destId="{5F89239F-996C-4CEE-9BF8-7B354DDEFA5D}" srcOrd="0" destOrd="0" parTransId="{AB4D8AAF-57AF-4A66-BB1B-89D03ADD5A64}" sibTransId="{4AAEE377-8897-4834-9C92-F05485716738}"/>
    <dgm:cxn modelId="{D06F6728-F4F2-4562-8EA9-896636605BB6}" type="presOf" srcId="{7EE23F70-6F86-40AA-AB24-CCA5BA7D3384}" destId="{99B84AF5-C1A6-48B3-B989-489F4A55DED2}" srcOrd="0" destOrd="0" presId="urn:microsoft.com/office/officeart/2005/8/layout/orgChart1"/>
    <dgm:cxn modelId="{E3DB912B-95CC-42B0-A4F0-6DA131A4D351}" type="presOf" srcId="{1CB4BD0F-0B64-4F1C-BD74-A991B6491408}" destId="{FD4277EC-316C-431C-9B54-9F0FA3B9A43E}" srcOrd="0" destOrd="0" presId="urn:microsoft.com/office/officeart/2005/8/layout/orgChart1"/>
    <dgm:cxn modelId="{C2DDDF32-D3F1-4CCC-AE67-2C220B115D40}" srcId="{1CB4BD0F-0B64-4F1C-BD74-A991B6491408}" destId="{7836911F-7764-4F36-AB79-B86BDA7CCF24}" srcOrd="0" destOrd="0" parTransId="{31DE7EC9-8927-4EA4-9870-D7C642B3C357}" sibTransId="{90DF67E0-5BA4-4C64-B0B4-D26064CCF206}"/>
    <dgm:cxn modelId="{91C2C535-F438-4ACD-A1E7-BF00102952D9}" type="presOf" srcId="{B9F93C39-98BC-4363-914E-E49EF0383518}" destId="{E6CA1244-B4B1-4032-936E-340F9D865551}" srcOrd="0" destOrd="0" presId="urn:microsoft.com/office/officeart/2005/8/layout/orgChart1"/>
    <dgm:cxn modelId="{5E6D2936-AD1D-454D-B5F2-75B609A1B279}" srcId="{62281263-F8AD-4F8F-B8C0-C5AC20CD536A}" destId="{89F3DA34-F296-492B-9CFA-68435BDD0D00}" srcOrd="0" destOrd="0" parTransId="{742DDE03-A8D9-42AF-A312-E837D385D069}" sibTransId="{EFB92AB9-21FB-4A8E-8BAB-7B14F98F91B2}"/>
    <dgm:cxn modelId="{FF24B038-BB73-4995-9D9A-0A6451D0864B}" type="presOf" srcId="{0A08D722-28F7-49ED-9483-61862A2CFCF6}" destId="{BED69B1C-27F5-46F3-B6AC-0E2E8EBF9A3B}" srcOrd="0" destOrd="0" presId="urn:microsoft.com/office/officeart/2005/8/layout/orgChart1"/>
    <dgm:cxn modelId="{125A063C-D031-4523-BDC1-36E6F6BA0B6E}" type="presOf" srcId="{6B77C70E-88AD-4854-8C38-088F166A4F10}" destId="{D8A02F57-197C-468E-8C79-463013A7BD53}" srcOrd="0" destOrd="0" presId="urn:microsoft.com/office/officeart/2005/8/layout/orgChart1"/>
    <dgm:cxn modelId="{5AB87140-62C9-4463-BC33-D24FCA1DFFB2}" type="presOf" srcId="{89F3DA34-F296-492B-9CFA-68435BDD0D00}" destId="{385DDA9A-6F74-42E7-93AB-D836CBC4BCA6}" srcOrd="1" destOrd="0" presId="urn:microsoft.com/office/officeart/2005/8/layout/orgChart1"/>
    <dgm:cxn modelId="{90AB385F-E562-4D8C-9F3E-C63E6893AFA6}" srcId="{1B3D103E-C7C2-4EB1-9132-08DA4A72B5BD}" destId="{A1F28C0A-591E-462A-8484-ABE206E988A7}" srcOrd="0" destOrd="0" parTransId="{01DEF562-106A-44F0-B9A3-7783DBB7034F}" sibTransId="{AB652C52-E24D-4295-B005-F28580FCF643}"/>
    <dgm:cxn modelId="{E8B31462-0A79-4F1F-9A0E-398A36C5B309}" type="presOf" srcId="{C8D0CC6E-FFBA-436F-A001-E1B3C8512745}" destId="{D4B3B8D4-F981-452E-8850-DEFEBBC8D134}" srcOrd="0" destOrd="0" presId="urn:microsoft.com/office/officeart/2005/8/layout/orgChart1"/>
    <dgm:cxn modelId="{B5A60265-7962-46F2-9EBB-2522BF8EE7D1}" type="presOf" srcId="{9FDDFEB0-31BD-4607-B590-9351598CBEA7}" destId="{668F167E-9936-4237-9EF4-200C303A2730}" srcOrd="0" destOrd="0" presId="urn:microsoft.com/office/officeart/2005/8/layout/orgChart1"/>
    <dgm:cxn modelId="{FC6D3945-A794-48C3-AFD1-48E0F98D80FA}" type="presOf" srcId="{F1FF907C-440A-4227-835B-E7F3A4E6B639}" destId="{D46B2084-D60C-4EAA-91AF-BC8C7DD21D5B}" srcOrd="0" destOrd="0" presId="urn:microsoft.com/office/officeart/2005/8/layout/orgChart1"/>
    <dgm:cxn modelId="{37D1CD46-8916-44B6-8430-0327FC725076}" srcId="{A1F28C0A-591E-462A-8484-ABE206E988A7}" destId="{62281263-F8AD-4F8F-B8C0-C5AC20CD536A}" srcOrd="3" destOrd="0" parTransId="{95221DFE-09DC-4191-95E4-56377411C8BC}" sibTransId="{778854D8-6E91-42AD-912E-F938979667B6}"/>
    <dgm:cxn modelId="{D6455669-6AE2-412F-B006-5B3176CF268C}" type="presOf" srcId="{19CA1BB7-D161-4384-9CD7-8124A7040C35}" destId="{A96377F5-95EB-456A-AC2B-D9BE5E120A16}" srcOrd="0" destOrd="0" presId="urn:microsoft.com/office/officeart/2005/8/layout/orgChart1"/>
    <dgm:cxn modelId="{A7B3A54A-834B-4DF1-8D30-6ECB5FB47DE9}" type="presOf" srcId="{7836911F-7764-4F36-AB79-B86BDA7CCF24}" destId="{72BDAE10-2C3B-40E5-BAEC-37A3FBB87728}" srcOrd="1" destOrd="0" presId="urn:microsoft.com/office/officeart/2005/8/layout/orgChart1"/>
    <dgm:cxn modelId="{A4DE106B-1DC8-4D89-A1AB-2F4B9C1A88E9}" srcId="{89F3DA34-F296-492B-9CFA-68435BDD0D00}" destId="{DA0F2610-AF1D-4502-952B-71AC3B239D63}" srcOrd="0" destOrd="0" parTransId="{D5238B5C-0F1E-480B-B655-E9E08E14DF25}" sibTransId="{63405E27-416C-45D1-983E-7A5825C27C95}"/>
    <dgm:cxn modelId="{3339706D-AC03-460B-B9CC-1FE8C5D0CA4D}" srcId="{DA0F2610-AF1D-4502-952B-71AC3B239D63}" destId="{9FDDFEB0-31BD-4607-B590-9351598CBEA7}" srcOrd="0" destOrd="0" parTransId="{78E363B7-C499-4871-81DD-3FD044FDE8CD}" sibTransId="{DBCF129D-BB62-438D-B0D4-BD9FC89B486E}"/>
    <dgm:cxn modelId="{3EC1BD6D-C1C7-42F3-B7D3-ADFE8B6214B0}" type="presOf" srcId="{56F1C00B-945B-4FE2-A2C2-A4C416D0849B}" destId="{FC308CB4-5EE5-46EE-9D54-4A1A14DD2049}" srcOrd="0" destOrd="0" presId="urn:microsoft.com/office/officeart/2005/8/layout/orgChart1"/>
    <dgm:cxn modelId="{E9C3A651-25EF-403F-8569-7D56F75E472D}" type="presOf" srcId="{8C8A3279-A5B6-49A7-97F2-E303254E569B}" destId="{818609F8-3397-4120-9738-132A548F7C39}" srcOrd="1" destOrd="0" presId="urn:microsoft.com/office/officeart/2005/8/layout/orgChart1"/>
    <dgm:cxn modelId="{81317952-12B2-4868-A8C0-B9469FAAF8F6}" type="presOf" srcId="{75687848-A6E8-497B-A878-A79B9633032D}" destId="{6682B005-717A-4181-81E1-0DABEA620062}" srcOrd="0" destOrd="0" presId="urn:microsoft.com/office/officeart/2005/8/layout/orgChart1"/>
    <dgm:cxn modelId="{0CFFB153-930F-4C7A-BB8C-BC010A7BFD8A}" type="presOf" srcId="{742DDE03-A8D9-42AF-A312-E837D385D069}" destId="{DDA5D64E-1268-44A8-AB00-8D32BFDE4A62}" srcOrd="0" destOrd="0" presId="urn:microsoft.com/office/officeart/2005/8/layout/orgChart1"/>
    <dgm:cxn modelId="{BD91E976-2AA7-4618-95F1-EE52FDF74F0B}" type="presOf" srcId="{1A1CEE1F-AF94-455B-9A30-EF878043B93E}" destId="{97A4F24B-C8A2-40E5-98A6-EB94B0B754D7}" srcOrd="1" destOrd="0" presId="urn:microsoft.com/office/officeart/2005/8/layout/orgChart1"/>
    <dgm:cxn modelId="{2F3F9F77-1981-49C8-83C8-180F029705CE}" type="presOf" srcId="{6B77C70E-88AD-4854-8C38-088F166A4F10}" destId="{7C1A6CD3-52BC-48B1-9E55-F6E3E17A8D60}" srcOrd="1" destOrd="0" presId="urn:microsoft.com/office/officeart/2005/8/layout/orgChart1"/>
    <dgm:cxn modelId="{94750E5A-60AA-4C00-8F63-B4C999488004}" type="presOf" srcId="{F1F3E617-18E4-4662-A622-2AFA6B17A953}" destId="{796A1CE8-9A64-4DB8-817F-25110B0FA10F}" srcOrd="0" destOrd="0" presId="urn:microsoft.com/office/officeart/2005/8/layout/orgChart1"/>
    <dgm:cxn modelId="{7D5D537A-C3BD-4D41-8AE3-64DA947641B6}" type="presOf" srcId="{6B789432-08FD-47E3-AA7E-8E36528B5CAF}" destId="{6E8CDB23-950B-40AF-BC97-B384A8804709}" srcOrd="0" destOrd="0" presId="urn:microsoft.com/office/officeart/2005/8/layout/orgChart1"/>
    <dgm:cxn modelId="{264F1089-9118-4B33-95F8-66A0B103022D}" type="presOf" srcId="{31DE7EC9-8927-4EA4-9870-D7C642B3C357}" destId="{B563AA8F-515C-421D-8230-14C54804255F}" srcOrd="0" destOrd="0" presId="urn:microsoft.com/office/officeart/2005/8/layout/orgChart1"/>
    <dgm:cxn modelId="{D73BFF8D-28F2-4AC0-A40C-489A726C4668}" type="presOf" srcId="{A3BB051E-BAD4-4004-B680-BC6B99018007}" destId="{EA0E6CF7-0D19-4554-82B2-6981449564CC}" srcOrd="1" destOrd="0" presId="urn:microsoft.com/office/officeart/2005/8/layout/orgChart1"/>
    <dgm:cxn modelId="{E2A08D8F-8E9B-4739-BDDE-9E0075418570}" type="presOf" srcId="{A1F28C0A-591E-462A-8484-ABE206E988A7}" destId="{1026784A-D6EB-4C68-9274-011E725C8673}" srcOrd="0" destOrd="0" presId="urn:microsoft.com/office/officeart/2005/8/layout/orgChart1"/>
    <dgm:cxn modelId="{1E95F892-4D13-4249-AFFD-8184D7F31286}" srcId="{A3BB051E-BAD4-4004-B680-BC6B99018007}" destId="{1A1CEE1F-AF94-455B-9A30-EF878043B93E}" srcOrd="0" destOrd="0" parTransId="{19CA1BB7-D161-4384-9CD7-8124A7040C35}" sibTransId="{7EA3BA30-F437-431B-9A4B-2F04A15A0D77}"/>
    <dgm:cxn modelId="{A249BB94-69E2-4B74-AD78-90D2F3FD421E}" type="presOf" srcId="{B9F93C39-98BC-4363-914E-E49EF0383518}" destId="{0C8347A5-EAFF-4EB3-9FC7-E7928D29E5A2}" srcOrd="1" destOrd="0" presId="urn:microsoft.com/office/officeart/2005/8/layout/orgChart1"/>
    <dgm:cxn modelId="{77662A9A-3B0F-4F34-AB7A-05558B7BDAD1}" srcId="{8C8A3279-A5B6-49A7-97F2-E303254E569B}" destId="{65605564-687A-47F7-A27C-5AF21E721CFC}" srcOrd="0" destOrd="0" parTransId="{56F1C00B-945B-4FE2-A2C2-A4C416D0849B}" sibTransId="{9AA2B7E8-5367-434F-AF76-D9A2E8F24A69}"/>
    <dgm:cxn modelId="{FAE3769E-1624-4D78-A71B-572FC82E2423}" srcId="{A1F28C0A-591E-462A-8484-ABE206E988A7}" destId="{8C8A3279-A5B6-49A7-97F2-E303254E569B}" srcOrd="1" destOrd="0" parTransId="{1ED3AC99-65F9-46E6-8091-520BF3AE29AD}" sibTransId="{B29BD200-61EC-4A07-B917-BC7F65BB6517}"/>
    <dgm:cxn modelId="{F26687A7-FD96-4E22-A5A8-196B24F10007}" type="presOf" srcId="{5F89239F-996C-4CEE-9BF8-7B354DDEFA5D}" destId="{4A6A0AAF-4060-4BE6-86E7-0A94994BC766}" srcOrd="1" destOrd="0" presId="urn:microsoft.com/office/officeart/2005/8/layout/orgChart1"/>
    <dgm:cxn modelId="{150CE0AC-5F34-4BE7-8E09-0CABB63756C1}" type="presOf" srcId="{62281263-F8AD-4F8F-B8C0-C5AC20CD536A}" destId="{4D55C084-0C9E-4884-8C52-E96F83D897AA}" srcOrd="0" destOrd="0" presId="urn:microsoft.com/office/officeart/2005/8/layout/orgChart1"/>
    <dgm:cxn modelId="{0841A1AD-449E-4FD6-9329-AC347EB2FF61}" type="presOf" srcId="{89F3DA34-F296-492B-9CFA-68435BDD0D00}" destId="{AC7E0EA8-72BA-484D-B10B-4B87D138D653}" srcOrd="0" destOrd="0" presId="urn:microsoft.com/office/officeart/2005/8/layout/orgChart1"/>
    <dgm:cxn modelId="{C44A89AE-8C21-486E-B01D-163ABC32C6FD}" type="presOf" srcId="{DA0F2610-AF1D-4502-952B-71AC3B239D63}" destId="{A953EA4C-03A3-41A4-A957-A5F05AE669EA}" srcOrd="1" destOrd="0" presId="urn:microsoft.com/office/officeart/2005/8/layout/orgChart1"/>
    <dgm:cxn modelId="{BF1F26AF-4C44-4901-906D-E5B5BAFD683A}" type="presOf" srcId="{65605564-687A-47F7-A27C-5AF21E721CFC}" destId="{1B68517D-4A4B-4CDD-8F2A-E8D8916AD06F}" srcOrd="1" destOrd="0" presId="urn:microsoft.com/office/officeart/2005/8/layout/orgChart1"/>
    <dgm:cxn modelId="{BDCD10B1-752C-4EEE-8971-AFD217676D42}" type="presOf" srcId="{1A1CEE1F-AF94-455B-9A30-EF878043B93E}" destId="{B6230B40-04CC-40FD-8951-0423E8782884}" srcOrd="0" destOrd="0" presId="urn:microsoft.com/office/officeart/2005/8/layout/orgChart1"/>
    <dgm:cxn modelId="{112A4AB1-ED4F-4367-AF5D-798F10224600}" type="presOf" srcId="{1ED3AC99-65F9-46E6-8091-520BF3AE29AD}" destId="{26F754C1-58B7-4058-8FDD-F58E2CFA0D7E}" srcOrd="0" destOrd="0" presId="urn:microsoft.com/office/officeart/2005/8/layout/orgChart1"/>
    <dgm:cxn modelId="{B85E1CB3-1A15-4334-AD64-AFDB75EF69D0}" type="presOf" srcId="{7836911F-7764-4F36-AB79-B86BDA7CCF24}" destId="{32F407A1-3680-47E2-A76F-0FD620D983D6}" srcOrd="0" destOrd="0" presId="urn:microsoft.com/office/officeart/2005/8/layout/orgChart1"/>
    <dgm:cxn modelId="{314D37B8-6C2E-4A5A-8473-EF3A2E19B0DC}" type="presOf" srcId="{9FDDFEB0-31BD-4607-B590-9351598CBEA7}" destId="{86A3B929-3BE5-4382-B604-1D16671471C1}" srcOrd="1" destOrd="0" presId="urn:microsoft.com/office/officeart/2005/8/layout/orgChart1"/>
    <dgm:cxn modelId="{778892B8-A9A1-48F7-A463-5FBBE4C44F69}" type="presOf" srcId="{65605564-687A-47F7-A27C-5AF21E721CFC}" destId="{9B57785D-9C7C-46B0-852B-BA9989AEABEB}" srcOrd="0" destOrd="0" presId="urn:microsoft.com/office/officeart/2005/8/layout/orgChart1"/>
    <dgm:cxn modelId="{A71449B9-A824-4551-AC4F-E43D650BF653}" type="presOf" srcId="{95221DFE-09DC-4191-95E4-56377411C8BC}" destId="{513926A4-061E-4B2D-A3C0-1C26AE72FAC1}" srcOrd="0" destOrd="0" presId="urn:microsoft.com/office/officeart/2005/8/layout/orgChart1"/>
    <dgm:cxn modelId="{C0215EBA-293D-4E78-9B99-4BA1F75B874D}" type="presOf" srcId="{DA0F2610-AF1D-4502-952B-71AC3B239D63}" destId="{718164BD-E1F2-4E3D-84FA-E9F51F0737D3}" srcOrd="0" destOrd="0" presId="urn:microsoft.com/office/officeart/2005/8/layout/orgChart1"/>
    <dgm:cxn modelId="{088B22BB-C873-4E7F-9DEB-A67C5E715021}" type="presOf" srcId="{15233EE9-91F8-4739-AA3F-101D73C9EB18}" destId="{74EAAAED-93B0-47C5-9705-58511C862DB8}" srcOrd="0" destOrd="0" presId="urn:microsoft.com/office/officeart/2005/8/layout/orgChart1"/>
    <dgm:cxn modelId="{DF1F81C6-0B98-4CEA-94B2-3EBCA5A650B3}" type="presOf" srcId="{D5238B5C-0F1E-480B-B655-E9E08E14DF25}" destId="{5A087045-B3FD-48D6-8825-168223EEB2D6}" srcOrd="0" destOrd="0" presId="urn:microsoft.com/office/officeart/2005/8/layout/orgChart1"/>
    <dgm:cxn modelId="{4A9A1CC9-43E0-4545-8EE7-0C0353608CC5}" type="presOf" srcId="{78E363B7-C499-4871-81DD-3FD044FDE8CD}" destId="{672F49D2-40FD-409C-A917-266B8A7BDF2A}" srcOrd="0" destOrd="0" presId="urn:microsoft.com/office/officeart/2005/8/layout/orgChart1"/>
    <dgm:cxn modelId="{A72AEDDC-F343-413B-B1C3-CBAE846182DE}" type="presOf" srcId="{A1F28C0A-591E-462A-8484-ABE206E988A7}" destId="{B04176AE-E259-4B84-9A0F-B8282B42A6D4}" srcOrd="1" destOrd="0" presId="urn:microsoft.com/office/officeart/2005/8/layout/orgChart1"/>
    <dgm:cxn modelId="{2AFD87DD-1526-4CA0-8E79-D226D4C2E8A0}" type="presOf" srcId="{AB4D8AAF-57AF-4A66-BB1B-89D03ADD5A64}" destId="{98EE2F3E-8CDB-485C-84E8-BBA1B407EA98}" srcOrd="0" destOrd="0" presId="urn:microsoft.com/office/officeart/2005/8/layout/orgChart1"/>
    <dgm:cxn modelId="{000A38DE-748D-4336-BF0E-EB4F263F52A5}" type="presOf" srcId="{1B3D103E-C7C2-4EB1-9132-08DA4A72B5BD}" destId="{4A8E5497-F470-4BAE-98E4-888A5C8FC5F6}" srcOrd="0" destOrd="0" presId="urn:microsoft.com/office/officeart/2005/8/layout/orgChart1"/>
    <dgm:cxn modelId="{7EEDE6E1-3E67-459E-9DAF-8DD3499B94DE}" type="presOf" srcId="{62281263-F8AD-4F8F-B8C0-C5AC20CD536A}" destId="{B31D96EC-343D-4868-B286-36143F975A40}" srcOrd="1" destOrd="0" presId="urn:microsoft.com/office/officeart/2005/8/layout/orgChart1"/>
    <dgm:cxn modelId="{206580E3-9651-4015-B0F9-EB9887D982C2}" type="presOf" srcId="{7EE23F70-6F86-40AA-AB24-CCA5BA7D3384}" destId="{104209D0-00B5-4498-A91F-EAC519B950DD}" srcOrd="1" destOrd="0" presId="urn:microsoft.com/office/officeart/2005/8/layout/orgChart1"/>
    <dgm:cxn modelId="{AD8C78E8-08B3-479C-99E9-A32FF9020214}" srcId="{6B77C70E-88AD-4854-8C38-088F166A4F10}" destId="{7EE23F70-6F86-40AA-AB24-CCA5BA7D3384}" srcOrd="0" destOrd="0" parTransId="{6B789432-08FD-47E3-AA7E-8E36528B5CAF}" sibTransId="{4A988B30-A335-4597-820B-2FB6DAC04F9E}"/>
    <dgm:cxn modelId="{8A53C4E9-2A75-40F8-BDEC-844689D8452A}" type="presOf" srcId="{5F89239F-996C-4CEE-9BF8-7B354DDEFA5D}" destId="{D56162E9-9DDE-4C91-ACDD-2751BB0C9C02}" srcOrd="0" destOrd="0" presId="urn:microsoft.com/office/officeart/2005/8/layout/orgChart1"/>
    <dgm:cxn modelId="{419918EB-CB30-4C03-96F0-D8010FB0579A}" srcId="{A1F28C0A-591E-462A-8484-ABE206E988A7}" destId="{6B77C70E-88AD-4854-8C38-088F166A4F10}" srcOrd="2" destOrd="0" parTransId="{75687848-A6E8-497B-A878-A79B9633032D}" sibTransId="{0E4DF063-A659-4EA9-BB71-8DAB35D832DA}"/>
    <dgm:cxn modelId="{8066C2F0-E3BE-4C72-B978-A1F1B2D3FB30}" srcId="{A1F28C0A-591E-462A-8484-ABE206E988A7}" destId="{F1F3E617-18E4-4662-A622-2AFA6B17A953}" srcOrd="0" destOrd="0" parTransId="{15233EE9-91F8-4739-AA3F-101D73C9EB18}" sibTransId="{D6E9043D-7F48-4E4A-AE11-9B3C40D0B86F}"/>
    <dgm:cxn modelId="{A4AF5EF1-1DAC-4197-87DA-2EE7EC0411A7}" type="presOf" srcId="{F1F3E617-18E4-4662-A622-2AFA6B17A953}" destId="{6CC31D59-7653-4B3B-BAB2-CFC5BB864B15}" srcOrd="1" destOrd="0" presId="urn:microsoft.com/office/officeart/2005/8/layout/orgChart1"/>
    <dgm:cxn modelId="{BDD247F9-E4DD-4D9A-95BD-DEA8F64D158F}" srcId="{9FDDFEB0-31BD-4607-B590-9351598CBEA7}" destId="{B9F93C39-98BC-4363-914E-E49EF0383518}" srcOrd="0" destOrd="0" parTransId="{C8D0CC6E-FFBA-436F-A001-E1B3C8512745}" sibTransId="{FAC18464-9440-4CD1-8BE9-4713CCA8C1B9}"/>
    <dgm:cxn modelId="{30D705FA-B06C-4DDF-8AB8-9014BA750A91}" type="presOf" srcId="{8C8A3279-A5B6-49A7-97F2-E303254E569B}" destId="{0FF8AEDC-2B1D-4056-9C31-DDA968B40281}" srcOrd="0" destOrd="0" presId="urn:microsoft.com/office/officeart/2005/8/layout/orgChart1"/>
    <dgm:cxn modelId="{A87C5F4A-73F6-4861-8489-83500515CBCE}" type="presParOf" srcId="{4A8E5497-F470-4BAE-98E4-888A5C8FC5F6}" destId="{E045F5BE-F516-4F65-A338-E89649905FC3}" srcOrd="0" destOrd="0" presId="urn:microsoft.com/office/officeart/2005/8/layout/orgChart1"/>
    <dgm:cxn modelId="{8A2BBB43-B6EE-430B-902F-9E7F30E60747}" type="presParOf" srcId="{E045F5BE-F516-4F65-A338-E89649905FC3}" destId="{9E3388B3-DAD1-4BB0-B9F8-D6B12603B1F5}" srcOrd="0" destOrd="0" presId="urn:microsoft.com/office/officeart/2005/8/layout/orgChart1"/>
    <dgm:cxn modelId="{3678DFD0-4E03-4101-9F02-519AAA4CF139}" type="presParOf" srcId="{9E3388B3-DAD1-4BB0-B9F8-D6B12603B1F5}" destId="{1026784A-D6EB-4C68-9274-011E725C8673}" srcOrd="0" destOrd="0" presId="urn:microsoft.com/office/officeart/2005/8/layout/orgChart1"/>
    <dgm:cxn modelId="{B20F4C11-0D41-4AAF-90F9-1916354ED364}" type="presParOf" srcId="{9E3388B3-DAD1-4BB0-B9F8-D6B12603B1F5}" destId="{B04176AE-E259-4B84-9A0F-B8282B42A6D4}" srcOrd="1" destOrd="0" presId="urn:microsoft.com/office/officeart/2005/8/layout/orgChart1"/>
    <dgm:cxn modelId="{5380C4C9-3A43-4A65-AED5-CF20EA4FA41F}" type="presParOf" srcId="{E045F5BE-F516-4F65-A338-E89649905FC3}" destId="{76A7B3D6-1E16-4ECF-BFC7-6BD41334FA32}" srcOrd="1" destOrd="0" presId="urn:microsoft.com/office/officeart/2005/8/layout/orgChart1"/>
    <dgm:cxn modelId="{DB088D5B-3415-4444-B0D3-5FBB1A0329BB}" type="presParOf" srcId="{76A7B3D6-1E16-4ECF-BFC7-6BD41334FA32}" destId="{74EAAAED-93B0-47C5-9705-58511C862DB8}" srcOrd="0" destOrd="0" presId="urn:microsoft.com/office/officeart/2005/8/layout/orgChart1"/>
    <dgm:cxn modelId="{34146BF0-D03C-4DFF-B9D0-C1C96A11855C}" type="presParOf" srcId="{76A7B3D6-1E16-4ECF-BFC7-6BD41334FA32}" destId="{03B51D8C-3BF8-4CEC-9225-9F2833B4E795}" srcOrd="1" destOrd="0" presId="urn:microsoft.com/office/officeart/2005/8/layout/orgChart1"/>
    <dgm:cxn modelId="{2E46CA0B-7EE1-42ED-BA44-77A1FD773068}" type="presParOf" srcId="{03B51D8C-3BF8-4CEC-9225-9F2833B4E795}" destId="{EDE199CE-6791-4FE8-BF6D-495EE7F8A3BA}" srcOrd="0" destOrd="0" presId="urn:microsoft.com/office/officeart/2005/8/layout/orgChart1"/>
    <dgm:cxn modelId="{4632B114-ADD6-4363-801C-4807FDA0D497}" type="presParOf" srcId="{EDE199CE-6791-4FE8-BF6D-495EE7F8A3BA}" destId="{796A1CE8-9A64-4DB8-817F-25110B0FA10F}" srcOrd="0" destOrd="0" presId="urn:microsoft.com/office/officeart/2005/8/layout/orgChart1"/>
    <dgm:cxn modelId="{DEF30401-43A1-4576-8F74-2EAD5A5B9325}" type="presParOf" srcId="{EDE199CE-6791-4FE8-BF6D-495EE7F8A3BA}" destId="{6CC31D59-7653-4B3B-BAB2-CFC5BB864B15}" srcOrd="1" destOrd="0" presId="urn:microsoft.com/office/officeart/2005/8/layout/orgChart1"/>
    <dgm:cxn modelId="{859A2E05-CE06-43F8-99BF-4AB1A8E01665}" type="presParOf" srcId="{03B51D8C-3BF8-4CEC-9225-9F2833B4E795}" destId="{C204BCF6-64E9-47E5-8CFA-C71E437921B3}" srcOrd="1" destOrd="0" presId="urn:microsoft.com/office/officeart/2005/8/layout/orgChart1"/>
    <dgm:cxn modelId="{2976F265-E873-4B0B-9E21-7C8720E27748}" type="presParOf" srcId="{C204BCF6-64E9-47E5-8CFA-C71E437921B3}" destId="{BED69B1C-27F5-46F3-B6AC-0E2E8EBF9A3B}" srcOrd="0" destOrd="0" presId="urn:microsoft.com/office/officeart/2005/8/layout/orgChart1"/>
    <dgm:cxn modelId="{CCE786AB-781A-4BF1-9839-8A221E70B5B4}" type="presParOf" srcId="{C204BCF6-64E9-47E5-8CFA-C71E437921B3}" destId="{1192C8AB-51CD-4F6E-AB15-5EB3621331B7}" srcOrd="1" destOrd="0" presId="urn:microsoft.com/office/officeart/2005/8/layout/orgChart1"/>
    <dgm:cxn modelId="{F3CF0EA7-8476-47E6-9676-0B368DC7356B}" type="presParOf" srcId="{1192C8AB-51CD-4F6E-AB15-5EB3621331B7}" destId="{CB390217-E587-4069-976A-4494A26B8CA9}" srcOrd="0" destOrd="0" presId="urn:microsoft.com/office/officeart/2005/8/layout/orgChart1"/>
    <dgm:cxn modelId="{0D31844C-D7F6-454B-BCB5-AB1E77280418}" type="presParOf" srcId="{CB390217-E587-4069-976A-4494A26B8CA9}" destId="{27ADDEA8-F6FA-4B25-A8AC-3E3B23C528DC}" srcOrd="0" destOrd="0" presId="urn:microsoft.com/office/officeart/2005/8/layout/orgChart1"/>
    <dgm:cxn modelId="{153D518A-9F34-4FE9-BA4F-82A74F07248A}" type="presParOf" srcId="{CB390217-E587-4069-976A-4494A26B8CA9}" destId="{EA0E6CF7-0D19-4554-82B2-6981449564CC}" srcOrd="1" destOrd="0" presId="urn:microsoft.com/office/officeart/2005/8/layout/orgChart1"/>
    <dgm:cxn modelId="{82E339AE-B837-4F71-B85F-2E1623F8DB60}" type="presParOf" srcId="{1192C8AB-51CD-4F6E-AB15-5EB3621331B7}" destId="{3A118378-307C-43DE-90DA-08E7A4731CA1}" srcOrd="1" destOrd="0" presId="urn:microsoft.com/office/officeart/2005/8/layout/orgChart1"/>
    <dgm:cxn modelId="{955D61C9-D4F3-4EEC-9691-D9E5B451D82A}" type="presParOf" srcId="{3A118378-307C-43DE-90DA-08E7A4731CA1}" destId="{A96377F5-95EB-456A-AC2B-D9BE5E120A16}" srcOrd="0" destOrd="0" presId="urn:microsoft.com/office/officeart/2005/8/layout/orgChart1"/>
    <dgm:cxn modelId="{DC26E76B-3121-4FFE-AACE-8CA7AA827663}" type="presParOf" srcId="{3A118378-307C-43DE-90DA-08E7A4731CA1}" destId="{0ED82EB6-0CA5-48F6-A697-0D5292CDF124}" srcOrd="1" destOrd="0" presId="urn:microsoft.com/office/officeart/2005/8/layout/orgChart1"/>
    <dgm:cxn modelId="{308E4ECF-F0D0-44FD-9CB4-A8974C455BEB}" type="presParOf" srcId="{0ED82EB6-0CA5-48F6-A697-0D5292CDF124}" destId="{C0D23551-B1F8-40D8-BC4A-5F5D78DCB789}" srcOrd="0" destOrd="0" presId="urn:microsoft.com/office/officeart/2005/8/layout/orgChart1"/>
    <dgm:cxn modelId="{E961266F-32C9-41F0-92B4-8DF351AF8F46}" type="presParOf" srcId="{C0D23551-B1F8-40D8-BC4A-5F5D78DCB789}" destId="{B6230B40-04CC-40FD-8951-0423E8782884}" srcOrd="0" destOrd="0" presId="urn:microsoft.com/office/officeart/2005/8/layout/orgChart1"/>
    <dgm:cxn modelId="{E8DE05E1-0748-43E1-BCA0-A8411E5A24B5}" type="presParOf" srcId="{C0D23551-B1F8-40D8-BC4A-5F5D78DCB789}" destId="{97A4F24B-C8A2-40E5-98A6-EB94B0B754D7}" srcOrd="1" destOrd="0" presId="urn:microsoft.com/office/officeart/2005/8/layout/orgChart1"/>
    <dgm:cxn modelId="{C5C9F542-D2E7-498A-A10C-854A71B0C4E7}" type="presParOf" srcId="{0ED82EB6-0CA5-48F6-A697-0D5292CDF124}" destId="{11B0412F-DC65-45C3-9389-663B71914BEF}" srcOrd="1" destOrd="0" presId="urn:microsoft.com/office/officeart/2005/8/layout/orgChart1"/>
    <dgm:cxn modelId="{D3FC7FE2-B686-4E59-9479-AC4B5EDDA700}" type="presParOf" srcId="{0ED82EB6-0CA5-48F6-A697-0D5292CDF124}" destId="{035AD5E2-EE84-41AC-B164-D9748B589D6A}" srcOrd="2" destOrd="0" presId="urn:microsoft.com/office/officeart/2005/8/layout/orgChart1"/>
    <dgm:cxn modelId="{222A7C17-4553-4788-B8E2-DB2AAA27D6D5}" type="presParOf" srcId="{1192C8AB-51CD-4F6E-AB15-5EB3621331B7}" destId="{2EB20BD1-3E41-49A9-9CFB-7CF497B2FBA4}" srcOrd="2" destOrd="0" presId="urn:microsoft.com/office/officeart/2005/8/layout/orgChart1"/>
    <dgm:cxn modelId="{A7124E2C-7BA4-440D-B245-EF6529926F1D}" type="presParOf" srcId="{03B51D8C-3BF8-4CEC-9225-9F2833B4E795}" destId="{45701CA8-38ED-4B30-8088-052C674ED672}" srcOrd="2" destOrd="0" presId="urn:microsoft.com/office/officeart/2005/8/layout/orgChart1"/>
    <dgm:cxn modelId="{EEB11DC3-3124-4EBA-94CC-5DF6FD386E6C}" type="presParOf" srcId="{76A7B3D6-1E16-4ECF-BFC7-6BD41334FA32}" destId="{26F754C1-58B7-4058-8FDD-F58E2CFA0D7E}" srcOrd="2" destOrd="0" presId="urn:microsoft.com/office/officeart/2005/8/layout/orgChart1"/>
    <dgm:cxn modelId="{D5B9DB40-CDD8-456B-9C8E-5B50FBA3FAA9}" type="presParOf" srcId="{76A7B3D6-1E16-4ECF-BFC7-6BD41334FA32}" destId="{F591C2D6-73CE-4B16-9E07-480D49D0B40A}" srcOrd="3" destOrd="0" presId="urn:microsoft.com/office/officeart/2005/8/layout/orgChart1"/>
    <dgm:cxn modelId="{AEAA5248-D477-4D59-BCE7-B938890AABF0}" type="presParOf" srcId="{F591C2D6-73CE-4B16-9E07-480D49D0B40A}" destId="{D5AA074D-5C6B-4F3A-B0F6-BF7923C00E5D}" srcOrd="0" destOrd="0" presId="urn:microsoft.com/office/officeart/2005/8/layout/orgChart1"/>
    <dgm:cxn modelId="{FA8CDD06-7BF5-4A1D-826F-246D83268D47}" type="presParOf" srcId="{D5AA074D-5C6B-4F3A-B0F6-BF7923C00E5D}" destId="{0FF8AEDC-2B1D-4056-9C31-DDA968B40281}" srcOrd="0" destOrd="0" presId="urn:microsoft.com/office/officeart/2005/8/layout/orgChart1"/>
    <dgm:cxn modelId="{84E1E830-A20B-4BEB-866E-FE8303E49795}" type="presParOf" srcId="{D5AA074D-5C6B-4F3A-B0F6-BF7923C00E5D}" destId="{818609F8-3397-4120-9738-132A548F7C39}" srcOrd="1" destOrd="0" presId="urn:microsoft.com/office/officeart/2005/8/layout/orgChart1"/>
    <dgm:cxn modelId="{54385A72-624E-40DF-B9E3-8261B5A8F4E4}" type="presParOf" srcId="{F591C2D6-73CE-4B16-9E07-480D49D0B40A}" destId="{CBDF79F0-F03D-4630-B449-2F169E0BA436}" srcOrd="1" destOrd="0" presId="urn:microsoft.com/office/officeart/2005/8/layout/orgChart1"/>
    <dgm:cxn modelId="{EF9B82C3-B23E-4F05-893E-1EBB1BAD916D}" type="presParOf" srcId="{CBDF79F0-F03D-4630-B449-2F169E0BA436}" destId="{FC308CB4-5EE5-46EE-9D54-4A1A14DD2049}" srcOrd="0" destOrd="0" presId="urn:microsoft.com/office/officeart/2005/8/layout/orgChart1"/>
    <dgm:cxn modelId="{1DDD11D1-169A-4E7A-A68B-01B3B5CA2CD0}" type="presParOf" srcId="{CBDF79F0-F03D-4630-B449-2F169E0BA436}" destId="{A20959F6-3368-4BEA-BCF4-FEE8AE7026D4}" srcOrd="1" destOrd="0" presId="urn:microsoft.com/office/officeart/2005/8/layout/orgChart1"/>
    <dgm:cxn modelId="{2EEE6479-8DE6-4E38-BEE4-33AB539AA734}" type="presParOf" srcId="{A20959F6-3368-4BEA-BCF4-FEE8AE7026D4}" destId="{A97BE203-8E5F-468B-8856-F15070A08B94}" srcOrd="0" destOrd="0" presId="urn:microsoft.com/office/officeart/2005/8/layout/orgChart1"/>
    <dgm:cxn modelId="{2EDD3A23-5B11-4AF0-B7FA-DB1EEF2436EC}" type="presParOf" srcId="{A97BE203-8E5F-468B-8856-F15070A08B94}" destId="{9B57785D-9C7C-46B0-852B-BA9989AEABEB}" srcOrd="0" destOrd="0" presId="urn:microsoft.com/office/officeart/2005/8/layout/orgChart1"/>
    <dgm:cxn modelId="{37D1B68A-6877-4349-B225-2E5F24AC6BA3}" type="presParOf" srcId="{A97BE203-8E5F-468B-8856-F15070A08B94}" destId="{1B68517D-4A4B-4CDD-8F2A-E8D8916AD06F}" srcOrd="1" destOrd="0" presId="urn:microsoft.com/office/officeart/2005/8/layout/orgChart1"/>
    <dgm:cxn modelId="{81E4F3F0-0314-415E-836C-EFAE0123E73E}" type="presParOf" srcId="{A20959F6-3368-4BEA-BCF4-FEE8AE7026D4}" destId="{C6539AB8-B3C2-4C30-B6E2-C7F2411456E2}" srcOrd="1" destOrd="0" presId="urn:microsoft.com/office/officeart/2005/8/layout/orgChart1"/>
    <dgm:cxn modelId="{DA97509B-E4AF-4438-85F2-C6ABB5E25523}" type="presParOf" srcId="{C6539AB8-B3C2-4C30-B6E2-C7F2411456E2}" destId="{98EE2F3E-8CDB-485C-84E8-BBA1B407EA98}" srcOrd="0" destOrd="0" presId="urn:microsoft.com/office/officeart/2005/8/layout/orgChart1"/>
    <dgm:cxn modelId="{7F587DE0-6903-4996-AA49-32CECBAC20C3}" type="presParOf" srcId="{C6539AB8-B3C2-4C30-B6E2-C7F2411456E2}" destId="{EDE6C6F8-E1ED-45B3-B4B6-4FF881A01350}" srcOrd="1" destOrd="0" presId="urn:microsoft.com/office/officeart/2005/8/layout/orgChart1"/>
    <dgm:cxn modelId="{1A64AF32-8340-45CB-ADD2-0BF71FF58CE0}" type="presParOf" srcId="{EDE6C6F8-E1ED-45B3-B4B6-4FF881A01350}" destId="{66A66299-9F4B-4C88-A7C8-882E41E9D418}" srcOrd="0" destOrd="0" presId="urn:microsoft.com/office/officeart/2005/8/layout/orgChart1"/>
    <dgm:cxn modelId="{E27A8D09-9C32-48D4-BF93-C4FE20B0DB13}" type="presParOf" srcId="{66A66299-9F4B-4C88-A7C8-882E41E9D418}" destId="{D56162E9-9DDE-4C91-ACDD-2751BB0C9C02}" srcOrd="0" destOrd="0" presId="urn:microsoft.com/office/officeart/2005/8/layout/orgChart1"/>
    <dgm:cxn modelId="{93E4259B-3F04-4E68-BE10-A89EBD4B1943}" type="presParOf" srcId="{66A66299-9F4B-4C88-A7C8-882E41E9D418}" destId="{4A6A0AAF-4060-4BE6-86E7-0A94994BC766}" srcOrd="1" destOrd="0" presId="urn:microsoft.com/office/officeart/2005/8/layout/orgChart1"/>
    <dgm:cxn modelId="{AC3EA0F4-16CD-4328-A8B0-D7FA6C7442EC}" type="presParOf" srcId="{EDE6C6F8-E1ED-45B3-B4B6-4FF881A01350}" destId="{B0D99C5E-E4C7-43F0-BE16-A653056C5318}" srcOrd="1" destOrd="0" presId="urn:microsoft.com/office/officeart/2005/8/layout/orgChart1"/>
    <dgm:cxn modelId="{D7F7B0B0-E6E5-4B84-886F-2EE54987E4E1}" type="presParOf" srcId="{EDE6C6F8-E1ED-45B3-B4B6-4FF881A01350}" destId="{CE16CF76-43EE-4B57-BECB-E93CD003AA0A}" srcOrd="2" destOrd="0" presId="urn:microsoft.com/office/officeart/2005/8/layout/orgChart1"/>
    <dgm:cxn modelId="{7C6A0641-69FF-4E30-B081-C97BBBD9AD7F}" type="presParOf" srcId="{A20959F6-3368-4BEA-BCF4-FEE8AE7026D4}" destId="{4BFCCFDD-4B8F-48E1-A0AD-B5ABBCEAB4E3}" srcOrd="2" destOrd="0" presId="urn:microsoft.com/office/officeart/2005/8/layout/orgChart1"/>
    <dgm:cxn modelId="{A5C2404F-3CD9-4A82-8F95-92DE1A166F95}" type="presParOf" srcId="{F591C2D6-73CE-4B16-9E07-480D49D0B40A}" destId="{3ED5B987-36E2-4642-B1DE-9655C73A5A3B}" srcOrd="2" destOrd="0" presId="urn:microsoft.com/office/officeart/2005/8/layout/orgChart1"/>
    <dgm:cxn modelId="{6E14452C-0622-46BE-B13B-7C72417AD731}" type="presParOf" srcId="{76A7B3D6-1E16-4ECF-BFC7-6BD41334FA32}" destId="{6682B005-717A-4181-81E1-0DABEA620062}" srcOrd="4" destOrd="0" presId="urn:microsoft.com/office/officeart/2005/8/layout/orgChart1"/>
    <dgm:cxn modelId="{84EEB8B4-02EE-4902-BDCC-3D9FC1DB47E1}" type="presParOf" srcId="{76A7B3D6-1E16-4ECF-BFC7-6BD41334FA32}" destId="{D988E84F-53FB-4EB8-80E5-2199EDEE21B3}" srcOrd="5" destOrd="0" presId="urn:microsoft.com/office/officeart/2005/8/layout/orgChart1"/>
    <dgm:cxn modelId="{35EF62EF-B207-42A1-B957-0E4AC0AF1894}" type="presParOf" srcId="{D988E84F-53FB-4EB8-80E5-2199EDEE21B3}" destId="{754E585C-76A8-45B3-BBE5-8CD74DD2649A}" srcOrd="0" destOrd="0" presId="urn:microsoft.com/office/officeart/2005/8/layout/orgChart1"/>
    <dgm:cxn modelId="{CD7A7A99-7146-45B8-ACF6-4D623380F636}" type="presParOf" srcId="{754E585C-76A8-45B3-BBE5-8CD74DD2649A}" destId="{D8A02F57-197C-468E-8C79-463013A7BD53}" srcOrd="0" destOrd="0" presId="urn:microsoft.com/office/officeart/2005/8/layout/orgChart1"/>
    <dgm:cxn modelId="{BB241A30-F724-4DC6-9483-7A90423B139F}" type="presParOf" srcId="{754E585C-76A8-45B3-BBE5-8CD74DD2649A}" destId="{7C1A6CD3-52BC-48B1-9E55-F6E3E17A8D60}" srcOrd="1" destOrd="0" presId="urn:microsoft.com/office/officeart/2005/8/layout/orgChart1"/>
    <dgm:cxn modelId="{C86D2A63-CBDA-48D2-8DA9-E60AD59B0348}" type="presParOf" srcId="{D988E84F-53FB-4EB8-80E5-2199EDEE21B3}" destId="{C97FF0FA-33D4-4070-A246-D7A2301FA061}" srcOrd="1" destOrd="0" presId="urn:microsoft.com/office/officeart/2005/8/layout/orgChart1"/>
    <dgm:cxn modelId="{2A7EA4E1-C206-48A5-BB4C-3B671BA36287}" type="presParOf" srcId="{C97FF0FA-33D4-4070-A246-D7A2301FA061}" destId="{6E8CDB23-950B-40AF-BC97-B384A8804709}" srcOrd="0" destOrd="0" presId="urn:microsoft.com/office/officeart/2005/8/layout/orgChart1"/>
    <dgm:cxn modelId="{092F4A5E-E82D-4FD1-8ECE-E440149A1569}" type="presParOf" srcId="{C97FF0FA-33D4-4070-A246-D7A2301FA061}" destId="{0E34CA68-5F2B-4112-B58D-F628B2810888}" srcOrd="1" destOrd="0" presId="urn:microsoft.com/office/officeart/2005/8/layout/orgChart1"/>
    <dgm:cxn modelId="{2DD7DD15-626E-4192-B6CF-7EEED374D35D}" type="presParOf" srcId="{0E34CA68-5F2B-4112-B58D-F628B2810888}" destId="{9CC1B945-E3A2-4B80-AB39-9A0FF6B9D13D}" srcOrd="0" destOrd="0" presId="urn:microsoft.com/office/officeart/2005/8/layout/orgChart1"/>
    <dgm:cxn modelId="{63D7EBD7-68A3-462A-8F30-7854D83B2AD9}" type="presParOf" srcId="{9CC1B945-E3A2-4B80-AB39-9A0FF6B9D13D}" destId="{99B84AF5-C1A6-48B3-B989-489F4A55DED2}" srcOrd="0" destOrd="0" presId="urn:microsoft.com/office/officeart/2005/8/layout/orgChart1"/>
    <dgm:cxn modelId="{734211D0-031C-4452-91DC-BD78C36D5667}" type="presParOf" srcId="{9CC1B945-E3A2-4B80-AB39-9A0FF6B9D13D}" destId="{104209D0-00B5-4498-A91F-EAC519B950DD}" srcOrd="1" destOrd="0" presId="urn:microsoft.com/office/officeart/2005/8/layout/orgChart1"/>
    <dgm:cxn modelId="{C775D888-B4D5-4D11-8FE5-31D8D68C3BA6}" type="presParOf" srcId="{0E34CA68-5F2B-4112-B58D-F628B2810888}" destId="{A85446EA-74A5-4D52-AD42-618437C0D55B}" srcOrd="1" destOrd="0" presId="urn:microsoft.com/office/officeart/2005/8/layout/orgChart1"/>
    <dgm:cxn modelId="{6C39E077-5375-4DB4-945B-27878A8DD7AB}" type="presParOf" srcId="{A85446EA-74A5-4D52-AD42-618437C0D55B}" destId="{D46B2084-D60C-4EAA-91AF-BC8C7DD21D5B}" srcOrd="0" destOrd="0" presId="urn:microsoft.com/office/officeart/2005/8/layout/orgChart1"/>
    <dgm:cxn modelId="{9353F4CA-593B-4952-A3AA-7603EADEF7CC}" type="presParOf" srcId="{A85446EA-74A5-4D52-AD42-618437C0D55B}" destId="{65938F36-7E32-43B6-B9B9-0BC74E0E5FF6}" srcOrd="1" destOrd="0" presId="urn:microsoft.com/office/officeart/2005/8/layout/orgChart1"/>
    <dgm:cxn modelId="{C9C216A4-3C2D-4BAD-A5B2-AE3469CC67DB}" type="presParOf" srcId="{65938F36-7E32-43B6-B9B9-0BC74E0E5FF6}" destId="{139727FC-032D-40DE-9339-30FE27787EFF}" srcOrd="0" destOrd="0" presId="urn:microsoft.com/office/officeart/2005/8/layout/orgChart1"/>
    <dgm:cxn modelId="{77486E18-E0E9-4871-9467-8A4785A71F1C}" type="presParOf" srcId="{139727FC-032D-40DE-9339-30FE27787EFF}" destId="{FD4277EC-316C-431C-9B54-9F0FA3B9A43E}" srcOrd="0" destOrd="0" presId="urn:microsoft.com/office/officeart/2005/8/layout/orgChart1"/>
    <dgm:cxn modelId="{89A6308E-C2F0-4E52-A959-52B07D4A3100}" type="presParOf" srcId="{139727FC-032D-40DE-9339-30FE27787EFF}" destId="{73B5669E-26E4-4C79-910E-8FBFA3875BAD}" srcOrd="1" destOrd="0" presId="urn:microsoft.com/office/officeart/2005/8/layout/orgChart1"/>
    <dgm:cxn modelId="{C58E1BF1-3DAF-43FE-90BD-528CC2580EB4}" type="presParOf" srcId="{65938F36-7E32-43B6-B9B9-0BC74E0E5FF6}" destId="{AA8F0AE3-B925-403A-A75B-D6020C66E279}" srcOrd="1" destOrd="0" presId="urn:microsoft.com/office/officeart/2005/8/layout/orgChart1"/>
    <dgm:cxn modelId="{28C35D13-6299-48B5-BB8C-BBD23B2362B0}" type="presParOf" srcId="{AA8F0AE3-B925-403A-A75B-D6020C66E279}" destId="{B563AA8F-515C-421D-8230-14C54804255F}" srcOrd="0" destOrd="0" presId="urn:microsoft.com/office/officeart/2005/8/layout/orgChart1"/>
    <dgm:cxn modelId="{9A6AB9DF-C1A1-4CCE-AEC5-E5BA2905C8A2}" type="presParOf" srcId="{AA8F0AE3-B925-403A-A75B-D6020C66E279}" destId="{DAE260D5-A3A0-48F8-981C-3CCF30096988}" srcOrd="1" destOrd="0" presId="urn:microsoft.com/office/officeart/2005/8/layout/orgChart1"/>
    <dgm:cxn modelId="{F806B9D5-59F8-46D5-99FF-464BBFF0B26B}" type="presParOf" srcId="{DAE260D5-A3A0-48F8-981C-3CCF30096988}" destId="{63A22AC9-BF67-4D99-82D9-BC66B7D5AFCE}" srcOrd="0" destOrd="0" presId="urn:microsoft.com/office/officeart/2005/8/layout/orgChart1"/>
    <dgm:cxn modelId="{4C248E3A-297F-4AA6-B8B4-A59947130BF7}" type="presParOf" srcId="{63A22AC9-BF67-4D99-82D9-BC66B7D5AFCE}" destId="{32F407A1-3680-47E2-A76F-0FD620D983D6}" srcOrd="0" destOrd="0" presId="urn:microsoft.com/office/officeart/2005/8/layout/orgChart1"/>
    <dgm:cxn modelId="{876742FC-26EB-4462-A14D-2AB5E7737CBA}" type="presParOf" srcId="{63A22AC9-BF67-4D99-82D9-BC66B7D5AFCE}" destId="{72BDAE10-2C3B-40E5-BAEC-37A3FBB87728}" srcOrd="1" destOrd="0" presId="urn:microsoft.com/office/officeart/2005/8/layout/orgChart1"/>
    <dgm:cxn modelId="{FD83161D-E602-4AA6-9C22-9D8A3D7C5906}" type="presParOf" srcId="{DAE260D5-A3A0-48F8-981C-3CCF30096988}" destId="{A2DD97A0-88F2-474F-B8B0-7E641B937247}" srcOrd="1" destOrd="0" presId="urn:microsoft.com/office/officeart/2005/8/layout/orgChart1"/>
    <dgm:cxn modelId="{4A06A4B6-A7D2-4A35-A46D-99056B7876E8}" type="presParOf" srcId="{DAE260D5-A3A0-48F8-981C-3CCF30096988}" destId="{C2FCF1D2-6BB2-489C-942D-B15E96375DA7}" srcOrd="2" destOrd="0" presId="urn:microsoft.com/office/officeart/2005/8/layout/orgChart1"/>
    <dgm:cxn modelId="{42A765FF-2B16-4FEF-88BB-7985572FDD78}" type="presParOf" srcId="{65938F36-7E32-43B6-B9B9-0BC74E0E5FF6}" destId="{591F2E3D-431A-4000-A122-C6AEF9DECF43}" srcOrd="2" destOrd="0" presId="urn:microsoft.com/office/officeart/2005/8/layout/orgChart1"/>
    <dgm:cxn modelId="{A60A0778-6578-4B3B-871C-0BACA792076C}" type="presParOf" srcId="{0E34CA68-5F2B-4112-B58D-F628B2810888}" destId="{486C4C62-27E7-4086-8634-3C1DC78EBB60}" srcOrd="2" destOrd="0" presId="urn:microsoft.com/office/officeart/2005/8/layout/orgChart1"/>
    <dgm:cxn modelId="{0E5642B5-6562-4588-8B5C-E5FF32434F41}" type="presParOf" srcId="{D988E84F-53FB-4EB8-80E5-2199EDEE21B3}" destId="{D7364817-FF9A-4552-A44D-96FEF54CAE86}" srcOrd="2" destOrd="0" presId="urn:microsoft.com/office/officeart/2005/8/layout/orgChart1"/>
    <dgm:cxn modelId="{AB48294C-2935-4176-9973-E8890669B796}" type="presParOf" srcId="{76A7B3D6-1E16-4ECF-BFC7-6BD41334FA32}" destId="{513926A4-061E-4B2D-A3C0-1C26AE72FAC1}" srcOrd="6" destOrd="0" presId="urn:microsoft.com/office/officeart/2005/8/layout/orgChart1"/>
    <dgm:cxn modelId="{7CB780C5-52BE-4A0C-B165-0E5022C4A511}" type="presParOf" srcId="{76A7B3D6-1E16-4ECF-BFC7-6BD41334FA32}" destId="{2A7D8D77-F6F9-4B8E-A1CD-64F4CE4F3F51}" srcOrd="7" destOrd="0" presId="urn:microsoft.com/office/officeart/2005/8/layout/orgChart1"/>
    <dgm:cxn modelId="{9635E525-D03E-4ECD-9C68-A0FB029C2489}" type="presParOf" srcId="{2A7D8D77-F6F9-4B8E-A1CD-64F4CE4F3F51}" destId="{8D201ED8-0C51-4BAB-A8A0-17E972432719}" srcOrd="0" destOrd="0" presId="urn:microsoft.com/office/officeart/2005/8/layout/orgChart1"/>
    <dgm:cxn modelId="{CA90FC7B-15D2-4517-BEAC-46FF6BF44982}" type="presParOf" srcId="{8D201ED8-0C51-4BAB-A8A0-17E972432719}" destId="{4D55C084-0C9E-4884-8C52-E96F83D897AA}" srcOrd="0" destOrd="0" presId="urn:microsoft.com/office/officeart/2005/8/layout/orgChart1"/>
    <dgm:cxn modelId="{445D6E03-35CE-4BA0-89DD-47F1C792B87D}" type="presParOf" srcId="{8D201ED8-0C51-4BAB-A8A0-17E972432719}" destId="{B31D96EC-343D-4868-B286-36143F975A40}" srcOrd="1" destOrd="0" presId="urn:microsoft.com/office/officeart/2005/8/layout/orgChart1"/>
    <dgm:cxn modelId="{394FE536-09CD-4499-8FDC-3DAB063A8493}" type="presParOf" srcId="{2A7D8D77-F6F9-4B8E-A1CD-64F4CE4F3F51}" destId="{18DEC726-985F-4145-AA81-FBE351042D37}" srcOrd="1" destOrd="0" presId="urn:microsoft.com/office/officeart/2005/8/layout/orgChart1"/>
    <dgm:cxn modelId="{E70D21FB-9A2F-4EC9-9D96-ED672BA8CD47}" type="presParOf" srcId="{18DEC726-985F-4145-AA81-FBE351042D37}" destId="{DDA5D64E-1268-44A8-AB00-8D32BFDE4A62}" srcOrd="0" destOrd="0" presId="urn:microsoft.com/office/officeart/2005/8/layout/orgChart1"/>
    <dgm:cxn modelId="{A709B376-8F5E-4A3F-B688-4451635C92E0}" type="presParOf" srcId="{18DEC726-985F-4145-AA81-FBE351042D37}" destId="{F5032BFE-6A39-42D9-B57F-AA8AFF92BAA2}" srcOrd="1" destOrd="0" presId="urn:microsoft.com/office/officeart/2005/8/layout/orgChart1"/>
    <dgm:cxn modelId="{6FFCE405-539C-4E54-9336-FADB7D33BBD9}" type="presParOf" srcId="{F5032BFE-6A39-42D9-B57F-AA8AFF92BAA2}" destId="{8F0CDC20-B5F8-4CFC-A260-C28DB29FCCFC}" srcOrd="0" destOrd="0" presId="urn:microsoft.com/office/officeart/2005/8/layout/orgChart1"/>
    <dgm:cxn modelId="{0BD3E5B4-0D38-4390-A57C-1A41573D493C}" type="presParOf" srcId="{8F0CDC20-B5F8-4CFC-A260-C28DB29FCCFC}" destId="{AC7E0EA8-72BA-484D-B10B-4B87D138D653}" srcOrd="0" destOrd="0" presId="urn:microsoft.com/office/officeart/2005/8/layout/orgChart1"/>
    <dgm:cxn modelId="{BC9EBB7E-5E45-4838-93FC-2AFAE1D3AC7C}" type="presParOf" srcId="{8F0CDC20-B5F8-4CFC-A260-C28DB29FCCFC}" destId="{385DDA9A-6F74-42E7-93AB-D836CBC4BCA6}" srcOrd="1" destOrd="0" presId="urn:microsoft.com/office/officeart/2005/8/layout/orgChart1"/>
    <dgm:cxn modelId="{E67AF7ED-DEDB-4947-AF60-E0E1031C129F}" type="presParOf" srcId="{F5032BFE-6A39-42D9-B57F-AA8AFF92BAA2}" destId="{3DA1130B-1C77-43E0-B155-4125A110B7B6}" srcOrd="1" destOrd="0" presId="urn:microsoft.com/office/officeart/2005/8/layout/orgChart1"/>
    <dgm:cxn modelId="{40BABC7B-5708-490A-AB21-5668F8F43BD5}" type="presParOf" srcId="{3DA1130B-1C77-43E0-B155-4125A110B7B6}" destId="{5A087045-B3FD-48D6-8825-168223EEB2D6}" srcOrd="0" destOrd="0" presId="urn:microsoft.com/office/officeart/2005/8/layout/orgChart1"/>
    <dgm:cxn modelId="{4F19C5FC-3463-4EE1-8DB6-F4E0F5E8C0E3}" type="presParOf" srcId="{3DA1130B-1C77-43E0-B155-4125A110B7B6}" destId="{7CBA2DC9-BDFB-4ABD-A6DF-DF455F1BE9DD}" srcOrd="1" destOrd="0" presId="urn:microsoft.com/office/officeart/2005/8/layout/orgChart1"/>
    <dgm:cxn modelId="{B545450E-2DE2-4E08-B5E2-45089E3D687F}" type="presParOf" srcId="{7CBA2DC9-BDFB-4ABD-A6DF-DF455F1BE9DD}" destId="{83E642DE-E90D-43E2-9596-1039546718FE}" srcOrd="0" destOrd="0" presId="urn:microsoft.com/office/officeart/2005/8/layout/orgChart1"/>
    <dgm:cxn modelId="{D0244E18-04BA-4DC9-9008-E81FB6137B3F}" type="presParOf" srcId="{83E642DE-E90D-43E2-9596-1039546718FE}" destId="{718164BD-E1F2-4E3D-84FA-E9F51F0737D3}" srcOrd="0" destOrd="0" presId="urn:microsoft.com/office/officeart/2005/8/layout/orgChart1"/>
    <dgm:cxn modelId="{C32B2C66-D282-41C4-9D6D-057ACE54FF05}" type="presParOf" srcId="{83E642DE-E90D-43E2-9596-1039546718FE}" destId="{A953EA4C-03A3-41A4-A957-A5F05AE669EA}" srcOrd="1" destOrd="0" presId="urn:microsoft.com/office/officeart/2005/8/layout/orgChart1"/>
    <dgm:cxn modelId="{F2E92AB6-B91B-4749-946F-84F254C5FE4E}" type="presParOf" srcId="{7CBA2DC9-BDFB-4ABD-A6DF-DF455F1BE9DD}" destId="{0F7B7CCD-6D5A-4C19-A303-6409D36C648B}" srcOrd="1" destOrd="0" presId="urn:microsoft.com/office/officeart/2005/8/layout/orgChart1"/>
    <dgm:cxn modelId="{3B36BAB5-D4EE-4B1A-B22E-B26DD6615F47}" type="presParOf" srcId="{0F7B7CCD-6D5A-4C19-A303-6409D36C648B}" destId="{672F49D2-40FD-409C-A917-266B8A7BDF2A}" srcOrd="0" destOrd="0" presId="urn:microsoft.com/office/officeart/2005/8/layout/orgChart1"/>
    <dgm:cxn modelId="{2E3E2C98-06EF-4D98-86EA-F9BD74F97D69}" type="presParOf" srcId="{0F7B7CCD-6D5A-4C19-A303-6409D36C648B}" destId="{DDC5B137-76AC-45B8-9696-29E9F9C0DF6E}" srcOrd="1" destOrd="0" presId="urn:microsoft.com/office/officeart/2005/8/layout/orgChart1"/>
    <dgm:cxn modelId="{F22D1B48-C913-4D02-850A-58F53AFBD6DC}" type="presParOf" srcId="{DDC5B137-76AC-45B8-9696-29E9F9C0DF6E}" destId="{30BF56FC-7A9B-4E11-8B44-D45302C4E0FA}" srcOrd="0" destOrd="0" presId="urn:microsoft.com/office/officeart/2005/8/layout/orgChart1"/>
    <dgm:cxn modelId="{45D1CE32-A8BB-4D1F-875B-77A8CD1ABEA4}" type="presParOf" srcId="{30BF56FC-7A9B-4E11-8B44-D45302C4E0FA}" destId="{668F167E-9936-4237-9EF4-200C303A2730}" srcOrd="0" destOrd="0" presId="urn:microsoft.com/office/officeart/2005/8/layout/orgChart1"/>
    <dgm:cxn modelId="{61EDA491-F3F4-44AF-9016-E04846D0C088}" type="presParOf" srcId="{30BF56FC-7A9B-4E11-8B44-D45302C4E0FA}" destId="{86A3B929-3BE5-4382-B604-1D16671471C1}" srcOrd="1" destOrd="0" presId="urn:microsoft.com/office/officeart/2005/8/layout/orgChart1"/>
    <dgm:cxn modelId="{C2732AE8-9732-4E41-9AC9-ACCC44956C9C}" type="presParOf" srcId="{DDC5B137-76AC-45B8-9696-29E9F9C0DF6E}" destId="{C7779B24-0EB5-4F2B-A6AA-D7E003D70B98}" srcOrd="1" destOrd="0" presId="urn:microsoft.com/office/officeart/2005/8/layout/orgChart1"/>
    <dgm:cxn modelId="{28EF5E99-3102-4C47-9605-3AE0965578CC}" type="presParOf" srcId="{C7779B24-0EB5-4F2B-A6AA-D7E003D70B98}" destId="{D4B3B8D4-F981-452E-8850-DEFEBBC8D134}" srcOrd="0" destOrd="0" presId="urn:microsoft.com/office/officeart/2005/8/layout/orgChart1"/>
    <dgm:cxn modelId="{6391DCA6-B2FB-432E-AA60-D1471F0ACDBD}" type="presParOf" srcId="{C7779B24-0EB5-4F2B-A6AA-D7E003D70B98}" destId="{1B827444-CF92-494D-BCE9-70C5DCB946D1}" srcOrd="1" destOrd="0" presId="urn:microsoft.com/office/officeart/2005/8/layout/orgChart1"/>
    <dgm:cxn modelId="{22240857-8BDF-49CB-AD52-620378EDEF7E}" type="presParOf" srcId="{1B827444-CF92-494D-BCE9-70C5DCB946D1}" destId="{7BE49D2F-D0B1-4E89-AD79-FE92B7278CB6}" srcOrd="0" destOrd="0" presId="urn:microsoft.com/office/officeart/2005/8/layout/orgChart1"/>
    <dgm:cxn modelId="{DACDB796-3930-48A3-AC80-4F2419EEC13E}" type="presParOf" srcId="{7BE49D2F-D0B1-4E89-AD79-FE92B7278CB6}" destId="{E6CA1244-B4B1-4032-936E-340F9D865551}" srcOrd="0" destOrd="0" presId="urn:microsoft.com/office/officeart/2005/8/layout/orgChart1"/>
    <dgm:cxn modelId="{CDD66AC4-27E3-4AB4-ABD6-6A69BEB1D428}" type="presParOf" srcId="{7BE49D2F-D0B1-4E89-AD79-FE92B7278CB6}" destId="{0C8347A5-EAFF-4EB3-9FC7-E7928D29E5A2}" srcOrd="1" destOrd="0" presId="urn:microsoft.com/office/officeart/2005/8/layout/orgChart1"/>
    <dgm:cxn modelId="{59CCEF59-6DDC-4AF9-9754-DE1ED55A6F7B}" type="presParOf" srcId="{1B827444-CF92-494D-BCE9-70C5DCB946D1}" destId="{2684F92D-ED1E-4009-A5ED-2A69C46901F1}" srcOrd="1" destOrd="0" presId="urn:microsoft.com/office/officeart/2005/8/layout/orgChart1"/>
    <dgm:cxn modelId="{931F00E9-68E2-43D9-9D1E-E1798810CCE5}" type="presParOf" srcId="{1B827444-CF92-494D-BCE9-70C5DCB946D1}" destId="{387BA557-259D-452A-90E5-3A1777537AA8}" srcOrd="2" destOrd="0" presId="urn:microsoft.com/office/officeart/2005/8/layout/orgChart1"/>
    <dgm:cxn modelId="{F9FE5C18-5D58-4449-8800-C7601487F7CD}" type="presParOf" srcId="{DDC5B137-76AC-45B8-9696-29E9F9C0DF6E}" destId="{3780C598-03E1-46E5-B70B-01C64D52128D}" srcOrd="2" destOrd="0" presId="urn:microsoft.com/office/officeart/2005/8/layout/orgChart1"/>
    <dgm:cxn modelId="{817B8E67-F04F-4401-B5CB-03CB1AC0207B}" type="presParOf" srcId="{7CBA2DC9-BDFB-4ABD-A6DF-DF455F1BE9DD}" destId="{2DCFAD5F-6DF2-4C9D-89A8-E8EEBB1B6181}" srcOrd="2" destOrd="0" presId="urn:microsoft.com/office/officeart/2005/8/layout/orgChart1"/>
    <dgm:cxn modelId="{ECA12B79-5156-41A6-89BE-43976CCAD288}" type="presParOf" srcId="{F5032BFE-6A39-42D9-B57F-AA8AFF92BAA2}" destId="{8141CF1A-D13C-47C6-BF3F-246C0B99593B}" srcOrd="2" destOrd="0" presId="urn:microsoft.com/office/officeart/2005/8/layout/orgChart1"/>
    <dgm:cxn modelId="{D1F7AF5F-88E5-44BF-BBE9-785F02F40762}" type="presParOf" srcId="{2A7D8D77-F6F9-4B8E-A1CD-64F4CE4F3F51}" destId="{12D5DEDD-1440-4399-98C6-F1046CB77C6F}" srcOrd="2" destOrd="0" presId="urn:microsoft.com/office/officeart/2005/8/layout/orgChart1"/>
    <dgm:cxn modelId="{35726838-2B35-42BC-812E-1F750D8BE363}" type="presParOf" srcId="{E045F5BE-F516-4F65-A338-E89649905FC3}" destId="{E30D86E2-6F48-4FBD-911F-94F9B94B22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9E1922-3B6A-4FDE-9CCC-6776E231DF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F953EC-EF7D-457C-B741-8E8637AA9F2B}">
      <dgm:prSet/>
      <dgm:spPr/>
      <dgm:t>
        <a:bodyPr/>
        <a:lstStyle/>
        <a:p>
          <a:r>
            <a:rPr lang="en-US" b="0" i="0" dirty="0"/>
            <a:t>Max. 20 companies at the same time</a:t>
          </a:r>
          <a:endParaRPr lang="en-US" dirty="0"/>
        </a:p>
      </dgm:t>
    </dgm:pt>
    <dgm:pt modelId="{F4602D88-E158-4813-AEF0-49E98E7C3868}" type="parTrans" cxnId="{D1A32DC1-A520-41BA-876B-2364C2E1BDD5}">
      <dgm:prSet/>
      <dgm:spPr/>
      <dgm:t>
        <a:bodyPr/>
        <a:lstStyle/>
        <a:p>
          <a:endParaRPr lang="en-US"/>
        </a:p>
      </dgm:t>
    </dgm:pt>
    <dgm:pt modelId="{E5D2C958-45E9-464E-A989-58DA59D26AED}" type="sibTrans" cxnId="{D1A32DC1-A520-41BA-876B-2364C2E1BDD5}">
      <dgm:prSet/>
      <dgm:spPr/>
      <dgm:t>
        <a:bodyPr/>
        <a:lstStyle/>
        <a:p>
          <a:endParaRPr lang="en-US"/>
        </a:p>
      </dgm:t>
    </dgm:pt>
    <dgm:pt modelId="{C794D54E-07D7-40D0-AA5B-1C6B1036C22E}">
      <dgm:prSet/>
      <dgm:spPr/>
      <dgm:t>
        <a:bodyPr/>
        <a:lstStyle/>
        <a:p>
          <a:r>
            <a:rPr lang="en-US" b="0" i="0" dirty="0"/>
            <a:t>Includes any Alternate directorship</a:t>
          </a:r>
          <a:endParaRPr lang="en-US" dirty="0"/>
        </a:p>
      </dgm:t>
    </dgm:pt>
    <dgm:pt modelId="{42A5E798-29FE-4EFE-BD47-9DAED2B03CF9}" type="parTrans" cxnId="{5A3FF8F3-E914-47FD-A5C5-FB39B40027E6}">
      <dgm:prSet/>
      <dgm:spPr/>
      <dgm:t>
        <a:bodyPr/>
        <a:lstStyle/>
        <a:p>
          <a:endParaRPr lang="en-US"/>
        </a:p>
      </dgm:t>
    </dgm:pt>
    <dgm:pt modelId="{427461C0-32CC-4712-900E-1E49513CE619}" type="sibTrans" cxnId="{5A3FF8F3-E914-47FD-A5C5-FB39B40027E6}">
      <dgm:prSet/>
      <dgm:spPr/>
      <dgm:t>
        <a:bodyPr/>
        <a:lstStyle/>
        <a:p>
          <a:endParaRPr lang="en-US"/>
        </a:p>
      </dgm:t>
    </dgm:pt>
    <dgm:pt modelId="{CEB9C242-4738-4668-ADF8-CB282822B73B}">
      <dgm:prSet/>
      <dgm:spPr/>
      <dgm:t>
        <a:bodyPr/>
        <a:lstStyle/>
        <a:p>
          <a:r>
            <a:rPr lang="en-US" b="0" i="0" dirty="0"/>
            <a:t>Max. 10 public companies</a:t>
          </a:r>
          <a:endParaRPr lang="en-US" dirty="0"/>
        </a:p>
      </dgm:t>
    </dgm:pt>
    <dgm:pt modelId="{0565315E-AA39-4856-A0F9-8BCC351E6F74}" type="parTrans" cxnId="{44701A9B-3D8A-426C-AE05-E616A98F2E8F}">
      <dgm:prSet/>
      <dgm:spPr/>
      <dgm:t>
        <a:bodyPr/>
        <a:lstStyle/>
        <a:p>
          <a:endParaRPr lang="en-US"/>
        </a:p>
      </dgm:t>
    </dgm:pt>
    <dgm:pt modelId="{088F3EF1-912F-4F86-974B-995A139A1C98}" type="sibTrans" cxnId="{44701A9B-3D8A-426C-AE05-E616A98F2E8F}">
      <dgm:prSet/>
      <dgm:spPr/>
      <dgm:t>
        <a:bodyPr/>
        <a:lstStyle/>
        <a:p>
          <a:endParaRPr lang="en-US"/>
        </a:p>
      </dgm:t>
    </dgm:pt>
    <dgm:pt modelId="{B9A7AE68-D456-4AC1-A10C-B683E4EE404F}">
      <dgm:prSet/>
      <dgm:spPr/>
      <dgm:t>
        <a:bodyPr/>
        <a:lstStyle/>
        <a:p>
          <a:r>
            <a:rPr lang="en-US" dirty="0"/>
            <a:t>Max. 7 Listed companies </a:t>
          </a:r>
        </a:p>
        <a:p>
          <a:r>
            <a:rPr lang="en-US" dirty="0"/>
            <a:t>(includes NED &amp; ID)</a:t>
          </a:r>
        </a:p>
      </dgm:t>
    </dgm:pt>
    <dgm:pt modelId="{221537CA-815D-4D37-A17E-4A735D0EE592}" type="parTrans" cxnId="{2CC966E4-8AC4-4C5D-A655-8D1AEA8D9108}">
      <dgm:prSet/>
      <dgm:spPr/>
      <dgm:t>
        <a:bodyPr/>
        <a:lstStyle/>
        <a:p>
          <a:endParaRPr lang="en-US"/>
        </a:p>
      </dgm:t>
    </dgm:pt>
    <dgm:pt modelId="{E3F5D916-B8F9-4743-A8AD-D1FDD8A2E97C}" type="sibTrans" cxnId="{2CC966E4-8AC4-4C5D-A655-8D1AEA8D9108}">
      <dgm:prSet/>
      <dgm:spPr/>
      <dgm:t>
        <a:bodyPr/>
        <a:lstStyle/>
        <a:p>
          <a:endParaRPr lang="en-US"/>
        </a:p>
      </dgm:t>
    </dgm:pt>
    <dgm:pt modelId="{372C7E25-ED28-48A1-93DF-56EF8C35557F}">
      <dgm:prSet/>
      <dgm:spPr/>
      <dgm:t>
        <a:bodyPr/>
        <a:lstStyle/>
        <a:p>
          <a:r>
            <a:rPr lang="en-US" dirty="0"/>
            <a:t>If person is WTD / MD in listed co. – can be ID in max. 3 listed co. </a:t>
          </a:r>
        </a:p>
      </dgm:t>
    </dgm:pt>
    <dgm:pt modelId="{D890AC8C-2301-49C3-9A61-3CF7018FBA38}" type="parTrans" cxnId="{B4861978-6DCE-43C8-ADA5-4AC98D22ACA3}">
      <dgm:prSet/>
      <dgm:spPr/>
      <dgm:t>
        <a:bodyPr/>
        <a:lstStyle/>
        <a:p>
          <a:endParaRPr lang="en-US"/>
        </a:p>
      </dgm:t>
    </dgm:pt>
    <dgm:pt modelId="{739337B5-6AFF-4935-82CB-7147EB73712C}" type="sibTrans" cxnId="{B4861978-6DCE-43C8-ADA5-4AC98D22ACA3}">
      <dgm:prSet/>
      <dgm:spPr/>
      <dgm:t>
        <a:bodyPr/>
        <a:lstStyle/>
        <a:p>
          <a:endParaRPr lang="en-US"/>
        </a:p>
      </dgm:t>
    </dgm:pt>
    <dgm:pt modelId="{42ED3540-6F38-4BE3-9850-CCB0F0FEE558}">
      <dgm:prSet/>
      <dgm:spPr/>
      <dgm:t>
        <a:bodyPr/>
        <a:lstStyle/>
        <a:p>
          <a:r>
            <a:rPr lang="en-US"/>
            <a:t>Public co. includes - </a:t>
          </a:r>
          <a:r>
            <a:rPr lang="en-US" b="0" i="0"/>
            <a:t>Private co. that are either holding or subsidiary company of a public company</a:t>
          </a:r>
          <a:endParaRPr lang="en-US"/>
        </a:p>
      </dgm:t>
    </dgm:pt>
    <dgm:pt modelId="{DED777A4-037A-46CA-ACE8-F519AE8D2DBF}" type="parTrans" cxnId="{8D1BC961-BDC6-4862-A028-331EC069961B}">
      <dgm:prSet/>
      <dgm:spPr/>
      <dgm:t>
        <a:bodyPr/>
        <a:lstStyle/>
        <a:p>
          <a:endParaRPr lang="en-US"/>
        </a:p>
      </dgm:t>
    </dgm:pt>
    <dgm:pt modelId="{FBFE4182-8F8D-4CA3-BF3A-3DBA842A5F1D}" type="sibTrans" cxnId="{8D1BC961-BDC6-4862-A028-331EC069961B}">
      <dgm:prSet/>
      <dgm:spPr/>
      <dgm:t>
        <a:bodyPr/>
        <a:lstStyle/>
        <a:p>
          <a:endParaRPr lang="en-US"/>
        </a:p>
      </dgm:t>
    </dgm:pt>
    <dgm:pt modelId="{C0076702-8253-4DFB-A7DA-07F5B4CF9665}">
      <dgm:prSet/>
      <dgm:spPr/>
      <dgm:t>
        <a:bodyPr/>
        <a:lstStyle/>
        <a:p>
          <a:r>
            <a:rPr lang="en-US" b="0" i="0" dirty="0"/>
            <a:t>Directorship in a dormant company not included in 20</a:t>
          </a:r>
          <a:endParaRPr lang="en-US" dirty="0"/>
        </a:p>
      </dgm:t>
    </dgm:pt>
    <dgm:pt modelId="{BBE742CF-4B1C-4211-975B-80B44A4F8A7B}" type="parTrans" cxnId="{2EE25698-F831-4157-B495-169E8B70D60D}">
      <dgm:prSet/>
      <dgm:spPr/>
      <dgm:t>
        <a:bodyPr/>
        <a:lstStyle/>
        <a:p>
          <a:endParaRPr lang="en-US"/>
        </a:p>
      </dgm:t>
    </dgm:pt>
    <dgm:pt modelId="{98B89DD2-8AE6-4441-B518-84908AD40987}" type="sibTrans" cxnId="{2EE25698-F831-4157-B495-169E8B70D60D}">
      <dgm:prSet/>
      <dgm:spPr/>
      <dgm:t>
        <a:bodyPr/>
        <a:lstStyle/>
        <a:p>
          <a:endParaRPr lang="en-US"/>
        </a:p>
      </dgm:t>
    </dgm:pt>
    <dgm:pt modelId="{6CF87370-DFCD-4D56-B119-853D923E6B70}">
      <dgm:prSet/>
      <dgm:spPr/>
      <dgm:t>
        <a:bodyPr/>
        <a:lstStyle/>
        <a:p>
          <a:r>
            <a:rPr lang="en-US" dirty="0"/>
            <a:t>Company can specify any lesser no. by passing a special resolution</a:t>
          </a:r>
        </a:p>
      </dgm:t>
    </dgm:pt>
    <dgm:pt modelId="{5BB9C06C-7878-4F5B-9C70-C352A8B8E228}" type="parTrans" cxnId="{B3F0715C-36E5-404C-915B-0922AC922D08}">
      <dgm:prSet/>
      <dgm:spPr/>
      <dgm:t>
        <a:bodyPr/>
        <a:lstStyle/>
        <a:p>
          <a:endParaRPr lang="en-US"/>
        </a:p>
      </dgm:t>
    </dgm:pt>
    <dgm:pt modelId="{0835BE02-4124-4997-9B93-E62C437619A5}" type="sibTrans" cxnId="{B3F0715C-36E5-404C-915B-0922AC922D08}">
      <dgm:prSet/>
      <dgm:spPr/>
      <dgm:t>
        <a:bodyPr/>
        <a:lstStyle/>
        <a:p>
          <a:endParaRPr lang="en-US"/>
        </a:p>
      </dgm:t>
    </dgm:pt>
    <dgm:pt modelId="{806349BE-1706-40BC-9F5C-DF65C536E513}" type="pres">
      <dgm:prSet presAssocID="{B69E1922-3B6A-4FDE-9CCC-6776E231DFEB}" presName="diagram" presStyleCnt="0">
        <dgm:presLayoutVars>
          <dgm:dir/>
          <dgm:resizeHandles val="exact"/>
        </dgm:presLayoutVars>
      </dgm:prSet>
      <dgm:spPr/>
    </dgm:pt>
    <dgm:pt modelId="{32B5E57C-B1A1-4C2D-9F69-2F47FF2CEADB}" type="pres">
      <dgm:prSet presAssocID="{7DF953EC-EF7D-457C-B741-8E8637AA9F2B}" presName="node" presStyleLbl="node1" presStyleIdx="0" presStyleCnt="8">
        <dgm:presLayoutVars>
          <dgm:bulletEnabled val="1"/>
        </dgm:presLayoutVars>
      </dgm:prSet>
      <dgm:spPr/>
    </dgm:pt>
    <dgm:pt modelId="{98A1FA41-8897-4AF6-9599-F1635C107F2F}" type="pres">
      <dgm:prSet presAssocID="{E5D2C958-45E9-464E-A989-58DA59D26AED}" presName="sibTrans" presStyleCnt="0"/>
      <dgm:spPr/>
    </dgm:pt>
    <dgm:pt modelId="{47CA365D-1497-4EC9-87A9-37039EDF16A4}" type="pres">
      <dgm:prSet presAssocID="{C794D54E-07D7-40D0-AA5B-1C6B1036C22E}" presName="node" presStyleLbl="node1" presStyleIdx="1" presStyleCnt="8">
        <dgm:presLayoutVars>
          <dgm:bulletEnabled val="1"/>
        </dgm:presLayoutVars>
      </dgm:prSet>
      <dgm:spPr/>
    </dgm:pt>
    <dgm:pt modelId="{37327286-E563-434C-A81B-7A8444F3BA8D}" type="pres">
      <dgm:prSet presAssocID="{427461C0-32CC-4712-900E-1E49513CE619}" presName="sibTrans" presStyleCnt="0"/>
      <dgm:spPr/>
    </dgm:pt>
    <dgm:pt modelId="{6B953164-057B-4796-B628-FFB97CDA3D56}" type="pres">
      <dgm:prSet presAssocID="{CEB9C242-4738-4668-ADF8-CB282822B73B}" presName="node" presStyleLbl="node1" presStyleIdx="2" presStyleCnt="8">
        <dgm:presLayoutVars>
          <dgm:bulletEnabled val="1"/>
        </dgm:presLayoutVars>
      </dgm:prSet>
      <dgm:spPr/>
    </dgm:pt>
    <dgm:pt modelId="{C9774D21-6379-4C62-BDCE-ECB67F923CC0}" type="pres">
      <dgm:prSet presAssocID="{088F3EF1-912F-4F86-974B-995A139A1C98}" presName="sibTrans" presStyleCnt="0"/>
      <dgm:spPr/>
    </dgm:pt>
    <dgm:pt modelId="{46A7DF74-2792-45BD-8F6D-075699EF13EF}" type="pres">
      <dgm:prSet presAssocID="{B9A7AE68-D456-4AC1-A10C-B683E4EE404F}" presName="node" presStyleLbl="node1" presStyleIdx="3" presStyleCnt="8">
        <dgm:presLayoutVars>
          <dgm:bulletEnabled val="1"/>
        </dgm:presLayoutVars>
      </dgm:prSet>
      <dgm:spPr/>
    </dgm:pt>
    <dgm:pt modelId="{41BDC447-2A97-4442-844A-56ABCA75694B}" type="pres">
      <dgm:prSet presAssocID="{E3F5D916-B8F9-4743-A8AD-D1FDD8A2E97C}" presName="sibTrans" presStyleCnt="0"/>
      <dgm:spPr/>
    </dgm:pt>
    <dgm:pt modelId="{F48E448E-FB5C-4877-BE38-5AE60E404C98}" type="pres">
      <dgm:prSet presAssocID="{372C7E25-ED28-48A1-93DF-56EF8C35557F}" presName="node" presStyleLbl="node1" presStyleIdx="4" presStyleCnt="8">
        <dgm:presLayoutVars>
          <dgm:bulletEnabled val="1"/>
        </dgm:presLayoutVars>
      </dgm:prSet>
      <dgm:spPr/>
    </dgm:pt>
    <dgm:pt modelId="{46C49336-093D-408C-AB36-862BFCC93C23}" type="pres">
      <dgm:prSet presAssocID="{739337B5-6AFF-4935-82CB-7147EB73712C}" presName="sibTrans" presStyleCnt="0"/>
      <dgm:spPr/>
    </dgm:pt>
    <dgm:pt modelId="{6B2ED2CE-F619-4A6D-92F7-67031E9C600A}" type="pres">
      <dgm:prSet presAssocID="{42ED3540-6F38-4BE3-9850-CCB0F0FEE558}" presName="node" presStyleLbl="node1" presStyleIdx="5" presStyleCnt="8">
        <dgm:presLayoutVars>
          <dgm:bulletEnabled val="1"/>
        </dgm:presLayoutVars>
      </dgm:prSet>
      <dgm:spPr/>
    </dgm:pt>
    <dgm:pt modelId="{DA155D18-1E40-4779-B91B-02983AAEAFC5}" type="pres">
      <dgm:prSet presAssocID="{FBFE4182-8F8D-4CA3-BF3A-3DBA842A5F1D}" presName="sibTrans" presStyleCnt="0"/>
      <dgm:spPr/>
    </dgm:pt>
    <dgm:pt modelId="{EABD588D-407C-4F33-AF74-ACA662B431A3}" type="pres">
      <dgm:prSet presAssocID="{C0076702-8253-4DFB-A7DA-07F5B4CF9665}" presName="node" presStyleLbl="node1" presStyleIdx="6" presStyleCnt="8">
        <dgm:presLayoutVars>
          <dgm:bulletEnabled val="1"/>
        </dgm:presLayoutVars>
      </dgm:prSet>
      <dgm:spPr/>
    </dgm:pt>
    <dgm:pt modelId="{4B059100-A1B0-416C-92A6-25837FEE0245}" type="pres">
      <dgm:prSet presAssocID="{98B89DD2-8AE6-4441-B518-84908AD40987}" presName="sibTrans" presStyleCnt="0"/>
      <dgm:spPr/>
    </dgm:pt>
    <dgm:pt modelId="{3D5D8884-7916-4D06-BA8B-A9B1E4F7A458}" type="pres">
      <dgm:prSet presAssocID="{6CF87370-DFCD-4D56-B119-853D923E6B70}" presName="node" presStyleLbl="node1" presStyleIdx="7" presStyleCnt="8">
        <dgm:presLayoutVars>
          <dgm:bulletEnabled val="1"/>
        </dgm:presLayoutVars>
      </dgm:prSet>
      <dgm:spPr/>
    </dgm:pt>
  </dgm:ptLst>
  <dgm:cxnLst>
    <dgm:cxn modelId="{FB443A1C-A68C-4CDE-A58D-5338DA73478F}" type="presOf" srcId="{42ED3540-6F38-4BE3-9850-CCB0F0FEE558}" destId="{6B2ED2CE-F619-4A6D-92F7-67031E9C600A}" srcOrd="0" destOrd="0" presId="urn:microsoft.com/office/officeart/2005/8/layout/default"/>
    <dgm:cxn modelId="{B74F5222-D22D-42D3-9BB4-F0095A45FDA9}" type="presOf" srcId="{C794D54E-07D7-40D0-AA5B-1C6B1036C22E}" destId="{47CA365D-1497-4EC9-87A9-37039EDF16A4}" srcOrd="0" destOrd="0" presId="urn:microsoft.com/office/officeart/2005/8/layout/default"/>
    <dgm:cxn modelId="{577E2F2B-BC26-4776-AAEE-0E1695D3A87A}" type="presOf" srcId="{C0076702-8253-4DFB-A7DA-07F5B4CF9665}" destId="{EABD588D-407C-4F33-AF74-ACA662B431A3}" srcOrd="0" destOrd="0" presId="urn:microsoft.com/office/officeart/2005/8/layout/default"/>
    <dgm:cxn modelId="{555C1639-386F-4C54-A79A-8F8854E0CA18}" type="presOf" srcId="{6CF87370-DFCD-4D56-B119-853D923E6B70}" destId="{3D5D8884-7916-4D06-BA8B-A9B1E4F7A458}" srcOrd="0" destOrd="0" presId="urn:microsoft.com/office/officeart/2005/8/layout/default"/>
    <dgm:cxn modelId="{B3F0715C-36E5-404C-915B-0922AC922D08}" srcId="{B69E1922-3B6A-4FDE-9CCC-6776E231DFEB}" destId="{6CF87370-DFCD-4D56-B119-853D923E6B70}" srcOrd="7" destOrd="0" parTransId="{5BB9C06C-7878-4F5B-9C70-C352A8B8E228}" sibTransId="{0835BE02-4124-4997-9B93-E62C437619A5}"/>
    <dgm:cxn modelId="{8D1BC961-BDC6-4862-A028-331EC069961B}" srcId="{B69E1922-3B6A-4FDE-9CCC-6776E231DFEB}" destId="{42ED3540-6F38-4BE3-9850-CCB0F0FEE558}" srcOrd="5" destOrd="0" parTransId="{DED777A4-037A-46CA-ACE8-F519AE8D2DBF}" sibTransId="{FBFE4182-8F8D-4CA3-BF3A-3DBA842A5F1D}"/>
    <dgm:cxn modelId="{E9A6D072-9573-4A2A-B5AA-792BF328B603}" type="presOf" srcId="{B69E1922-3B6A-4FDE-9CCC-6776E231DFEB}" destId="{806349BE-1706-40BC-9F5C-DF65C536E513}" srcOrd="0" destOrd="0" presId="urn:microsoft.com/office/officeart/2005/8/layout/default"/>
    <dgm:cxn modelId="{B4861978-6DCE-43C8-ADA5-4AC98D22ACA3}" srcId="{B69E1922-3B6A-4FDE-9CCC-6776E231DFEB}" destId="{372C7E25-ED28-48A1-93DF-56EF8C35557F}" srcOrd="4" destOrd="0" parTransId="{D890AC8C-2301-49C3-9A61-3CF7018FBA38}" sibTransId="{739337B5-6AFF-4935-82CB-7147EB73712C}"/>
    <dgm:cxn modelId="{2EE25698-F831-4157-B495-169E8B70D60D}" srcId="{B69E1922-3B6A-4FDE-9CCC-6776E231DFEB}" destId="{C0076702-8253-4DFB-A7DA-07F5B4CF9665}" srcOrd="6" destOrd="0" parTransId="{BBE742CF-4B1C-4211-975B-80B44A4F8A7B}" sibTransId="{98B89DD2-8AE6-4441-B518-84908AD40987}"/>
    <dgm:cxn modelId="{44701A9B-3D8A-426C-AE05-E616A98F2E8F}" srcId="{B69E1922-3B6A-4FDE-9CCC-6776E231DFEB}" destId="{CEB9C242-4738-4668-ADF8-CB282822B73B}" srcOrd="2" destOrd="0" parTransId="{0565315E-AA39-4856-A0F9-8BCC351E6F74}" sibTransId="{088F3EF1-912F-4F86-974B-995A139A1C98}"/>
    <dgm:cxn modelId="{8617C3A4-5AC4-4FF7-AE85-120B3C03D32E}" type="presOf" srcId="{7DF953EC-EF7D-457C-B741-8E8637AA9F2B}" destId="{32B5E57C-B1A1-4C2D-9F69-2F47FF2CEADB}" srcOrd="0" destOrd="0" presId="urn:microsoft.com/office/officeart/2005/8/layout/default"/>
    <dgm:cxn modelId="{C825F6B9-A412-4C95-8D01-C83168A1F240}" type="presOf" srcId="{B9A7AE68-D456-4AC1-A10C-B683E4EE404F}" destId="{46A7DF74-2792-45BD-8F6D-075699EF13EF}" srcOrd="0" destOrd="0" presId="urn:microsoft.com/office/officeart/2005/8/layout/default"/>
    <dgm:cxn modelId="{D1A32DC1-A520-41BA-876B-2364C2E1BDD5}" srcId="{B69E1922-3B6A-4FDE-9CCC-6776E231DFEB}" destId="{7DF953EC-EF7D-457C-B741-8E8637AA9F2B}" srcOrd="0" destOrd="0" parTransId="{F4602D88-E158-4813-AEF0-49E98E7C3868}" sibTransId="{E5D2C958-45E9-464E-A989-58DA59D26AED}"/>
    <dgm:cxn modelId="{2CC966E4-8AC4-4C5D-A655-8D1AEA8D9108}" srcId="{B69E1922-3B6A-4FDE-9CCC-6776E231DFEB}" destId="{B9A7AE68-D456-4AC1-A10C-B683E4EE404F}" srcOrd="3" destOrd="0" parTransId="{221537CA-815D-4D37-A17E-4A735D0EE592}" sibTransId="{E3F5D916-B8F9-4743-A8AD-D1FDD8A2E97C}"/>
    <dgm:cxn modelId="{5A3FF8F3-E914-47FD-A5C5-FB39B40027E6}" srcId="{B69E1922-3B6A-4FDE-9CCC-6776E231DFEB}" destId="{C794D54E-07D7-40D0-AA5B-1C6B1036C22E}" srcOrd="1" destOrd="0" parTransId="{42A5E798-29FE-4EFE-BD47-9DAED2B03CF9}" sibTransId="{427461C0-32CC-4712-900E-1E49513CE619}"/>
    <dgm:cxn modelId="{B64D58F6-721B-4131-94A6-CE1432401973}" type="presOf" srcId="{372C7E25-ED28-48A1-93DF-56EF8C35557F}" destId="{F48E448E-FB5C-4877-BE38-5AE60E404C98}" srcOrd="0" destOrd="0" presId="urn:microsoft.com/office/officeart/2005/8/layout/default"/>
    <dgm:cxn modelId="{248BF2FC-770C-45C1-AA11-C842638A4784}" type="presOf" srcId="{CEB9C242-4738-4668-ADF8-CB282822B73B}" destId="{6B953164-057B-4796-B628-FFB97CDA3D56}" srcOrd="0" destOrd="0" presId="urn:microsoft.com/office/officeart/2005/8/layout/default"/>
    <dgm:cxn modelId="{ECD9C63A-6D02-4285-9DDA-97C547064DD0}" type="presParOf" srcId="{806349BE-1706-40BC-9F5C-DF65C536E513}" destId="{32B5E57C-B1A1-4C2D-9F69-2F47FF2CEADB}" srcOrd="0" destOrd="0" presId="urn:microsoft.com/office/officeart/2005/8/layout/default"/>
    <dgm:cxn modelId="{9B3B36FD-5868-416D-9200-54DD6A95B8CD}" type="presParOf" srcId="{806349BE-1706-40BC-9F5C-DF65C536E513}" destId="{98A1FA41-8897-4AF6-9599-F1635C107F2F}" srcOrd="1" destOrd="0" presId="urn:microsoft.com/office/officeart/2005/8/layout/default"/>
    <dgm:cxn modelId="{473E7384-EADE-47B7-BBBB-99BE5B271D06}" type="presParOf" srcId="{806349BE-1706-40BC-9F5C-DF65C536E513}" destId="{47CA365D-1497-4EC9-87A9-37039EDF16A4}" srcOrd="2" destOrd="0" presId="urn:microsoft.com/office/officeart/2005/8/layout/default"/>
    <dgm:cxn modelId="{C6230689-42BE-4E0D-A7C8-53C52E575529}" type="presParOf" srcId="{806349BE-1706-40BC-9F5C-DF65C536E513}" destId="{37327286-E563-434C-A81B-7A8444F3BA8D}" srcOrd="3" destOrd="0" presId="urn:microsoft.com/office/officeart/2005/8/layout/default"/>
    <dgm:cxn modelId="{08BAE2BC-7A65-4C0E-AF9F-4F29192D1EC3}" type="presParOf" srcId="{806349BE-1706-40BC-9F5C-DF65C536E513}" destId="{6B953164-057B-4796-B628-FFB97CDA3D56}" srcOrd="4" destOrd="0" presId="urn:microsoft.com/office/officeart/2005/8/layout/default"/>
    <dgm:cxn modelId="{BA2DE8D6-E6A8-4799-97E5-49F5F1269141}" type="presParOf" srcId="{806349BE-1706-40BC-9F5C-DF65C536E513}" destId="{C9774D21-6379-4C62-BDCE-ECB67F923CC0}" srcOrd="5" destOrd="0" presId="urn:microsoft.com/office/officeart/2005/8/layout/default"/>
    <dgm:cxn modelId="{E52AA1E4-54C0-4884-8E91-4B5260BD8AFF}" type="presParOf" srcId="{806349BE-1706-40BC-9F5C-DF65C536E513}" destId="{46A7DF74-2792-45BD-8F6D-075699EF13EF}" srcOrd="6" destOrd="0" presId="urn:microsoft.com/office/officeart/2005/8/layout/default"/>
    <dgm:cxn modelId="{A267FEA8-2C3A-4A95-88A3-BBD3CEAF6423}" type="presParOf" srcId="{806349BE-1706-40BC-9F5C-DF65C536E513}" destId="{41BDC447-2A97-4442-844A-56ABCA75694B}" srcOrd="7" destOrd="0" presId="urn:microsoft.com/office/officeart/2005/8/layout/default"/>
    <dgm:cxn modelId="{D70FA4D1-150C-4E2A-9E93-DF8EF742BAA3}" type="presParOf" srcId="{806349BE-1706-40BC-9F5C-DF65C536E513}" destId="{F48E448E-FB5C-4877-BE38-5AE60E404C98}" srcOrd="8" destOrd="0" presId="urn:microsoft.com/office/officeart/2005/8/layout/default"/>
    <dgm:cxn modelId="{B221A6B6-93F2-4EFF-B3E1-AF37D649A0E1}" type="presParOf" srcId="{806349BE-1706-40BC-9F5C-DF65C536E513}" destId="{46C49336-093D-408C-AB36-862BFCC93C23}" srcOrd="9" destOrd="0" presId="urn:microsoft.com/office/officeart/2005/8/layout/default"/>
    <dgm:cxn modelId="{AD37FAA3-2F46-4E2E-A50B-71E09980D358}" type="presParOf" srcId="{806349BE-1706-40BC-9F5C-DF65C536E513}" destId="{6B2ED2CE-F619-4A6D-92F7-67031E9C600A}" srcOrd="10" destOrd="0" presId="urn:microsoft.com/office/officeart/2005/8/layout/default"/>
    <dgm:cxn modelId="{3CDC75FF-F53F-4945-8681-713AF676B240}" type="presParOf" srcId="{806349BE-1706-40BC-9F5C-DF65C536E513}" destId="{DA155D18-1E40-4779-B91B-02983AAEAFC5}" srcOrd="11" destOrd="0" presId="urn:microsoft.com/office/officeart/2005/8/layout/default"/>
    <dgm:cxn modelId="{D702E1D7-2BBB-49F6-ABF1-A3A01E5EC753}" type="presParOf" srcId="{806349BE-1706-40BC-9F5C-DF65C536E513}" destId="{EABD588D-407C-4F33-AF74-ACA662B431A3}" srcOrd="12" destOrd="0" presId="urn:microsoft.com/office/officeart/2005/8/layout/default"/>
    <dgm:cxn modelId="{979F07C2-60BC-45EF-A9FC-250CBFC96830}" type="presParOf" srcId="{806349BE-1706-40BC-9F5C-DF65C536E513}" destId="{4B059100-A1B0-416C-92A6-25837FEE0245}" srcOrd="13" destOrd="0" presId="urn:microsoft.com/office/officeart/2005/8/layout/default"/>
    <dgm:cxn modelId="{38E7927D-0FD7-4CAF-AEED-1AA473D08071}" type="presParOf" srcId="{806349BE-1706-40BC-9F5C-DF65C536E513}" destId="{3D5D8884-7916-4D06-BA8B-A9B1E4F7A45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353B36-9318-4001-9857-CFC06FF7FAE9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C522E-0F33-4CA5-8238-C4A3DAB5D1F7}">
      <dgm:prSet phldrT="[Text]"/>
      <dgm:spPr/>
      <dgm:t>
        <a:bodyPr/>
        <a:lstStyle/>
        <a:p>
          <a:r>
            <a:rPr lang="en-US" dirty="0"/>
            <a:t>Additional Director</a:t>
          </a:r>
        </a:p>
      </dgm:t>
    </dgm:pt>
    <dgm:pt modelId="{3D8D5540-839E-46EF-BD0A-17C64A5404AD}" type="parTrans" cxnId="{E3B41A72-5645-4A82-9699-5962D56198DB}">
      <dgm:prSet/>
      <dgm:spPr/>
      <dgm:t>
        <a:bodyPr/>
        <a:lstStyle/>
        <a:p>
          <a:endParaRPr lang="en-US"/>
        </a:p>
      </dgm:t>
    </dgm:pt>
    <dgm:pt modelId="{8E39D054-2B8C-4378-9CAF-FC6E689A2CB7}" type="sibTrans" cxnId="{E3B41A72-5645-4A82-9699-5962D56198DB}">
      <dgm:prSet/>
      <dgm:spPr/>
      <dgm:t>
        <a:bodyPr/>
        <a:lstStyle/>
        <a:p>
          <a:endParaRPr lang="en-US"/>
        </a:p>
      </dgm:t>
    </dgm:pt>
    <dgm:pt modelId="{83BC4402-56C1-419C-8A8E-A65F1A7E2929}">
      <dgm:prSet phldrT="[Text]"/>
      <dgm:spPr/>
      <dgm:t>
        <a:bodyPr/>
        <a:lstStyle/>
        <a:p>
          <a:r>
            <a:rPr lang="en-US" dirty="0"/>
            <a:t>Alternate Director</a:t>
          </a:r>
        </a:p>
      </dgm:t>
    </dgm:pt>
    <dgm:pt modelId="{300CDD9A-BD2B-477F-8F7A-05BD13F8A980}" type="parTrans" cxnId="{2407F925-4733-4232-8827-DE03630ACA25}">
      <dgm:prSet/>
      <dgm:spPr/>
      <dgm:t>
        <a:bodyPr/>
        <a:lstStyle/>
        <a:p>
          <a:endParaRPr lang="en-US"/>
        </a:p>
      </dgm:t>
    </dgm:pt>
    <dgm:pt modelId="{2C713CEA-CD9D-4012-97CA-384F37C003D8}" type="sibTrans" cxnId="{2407F925-4733-4232-8827-DE03630ACA25}">
      <dgm:prSet/>
      <dgm:spPr/>
      <dgm:t>
        <a:bodyPr/>
        <a:lstStyle/>
        <a:p>
          <a:endParaRPr lang="en-US"/>
        </a:p>
      </dgm:t>
    </dgm:pt>
    <dgm:pt modelId="{CF698119-E49E-42C1-A759-2AD6D349CA17}">
      <dgm:prSet phldrT="[Text]"/>
      <dgm:spPr/>
      <dgm:t>
        <a:bodyPr/>
        <a:lstStyle/>
        <a:p>
          <a:r>
            <a:rPr lang="en-US" dirty="0"/>
            <a:t>Nominee Director</a:t>
          </a:r>
        </a:p>
      </dgm:t>
    </dgm:pt>
    <dgm:pt modelId="{5E7B87F8-8196-4D0B-88E5-3FEFAB174B74}" type="parTrans" cxnId="{32650AC5-44D8-4750-907E-B651D1CBC39B}">
      <dgm:prSet/>
      <dgm:spPr/>
      <dgm:t>
        <a:bodyPr/>
        <a:lstStyle/>
        <a:p>
          <a:endParaRPr lang="en-US"/>
        </a:p>
      </dgm:t>
    </dgm:pt>
    <dgm:pt modelId="{98DE4833-1E47-4D79-AA89-FF18AC5CFD65}" type="sibTrans" cxnId="{32650AC5-44D8-4750-907E-B651D1CBC39B}">
      <dgm:prSet/>
      <dgm:spPr/>
      <dgm:t>
        <a:bodyPr/>
        <a:lstStyle/>
        <a:p>
          <a:endParaRPr lang="en-US"/>
        </a:p>
      </dgm:t>
    </dgm:pt>
    <dgm:pt modelId="{0A7E744B-A217-45DD-A2A6-079AFCA4E832}">
      <dgm:prSet phldrT="[Text]"/>
      <dgm:spPr/>
      <dgm:t>
        <a:bodyPr/>
        <a:lstStyle/>
        <a:p>
          <a:r>
            <a:rPr lang="en-US" dirty="0"/>
            <a:t>Independent Director</a:t>
          </a:r>
        </a:p>
      </dgm:t>
    </dgm:pt>
    <dgm:pt modelId="{3C9AD74B-5509-4428-AF3B-8E48FBFC45C5}" type="parTrans" cxnId="{E942F341-2367-4184-B64E-07F51FBD32B7}">
      <dgm:prSet/>
      <dgm:spPr/>
      <dgm:t>
        <a:bodyPr/>
        <a:lstStyle/>
        <a:p>
          <a:endParaRPr lang="en-US"/>
        </a:p>
      </dgm:t>
    </dgm:pt>
    <dgm:pt modelId="{C8883E0A-E584-4304-A1D8-08D7E6285761}" type="sibTrans" cxnId="{E942F341-2367-4184-B64E-07F51FBD32B7}">
      <dgm:prSet/>
      <dgm:spPr/>
      <dgm:t>
        <a:bodyPr/>
        <a:lstStyle/>
        <a:p>
          <a:endParaRPr lang="en-US"/>
        </a:p>
      </dgm:t>
    </dgm:pt>
    <dgm:pt modelId="{9EC733F2-F690-4683-A67C-7B1ACADCE428}">
      <dgm:prSet phldrT="[Text]"/>
      <dgm:spPr/>
      <dgm:t>
        <a:bodyPr/>
        <a:lstStyle/>
        <a:p>
          <a:r>
            <a:rPr lang="en-US" dirty="0"/>
            <a:t>Woman Director</a:t>
          </a:r>
        </a:p>
      </dgm:t>
    </dgm:pt>
    <dgm:pt modelId="{EFAE5105-B6B6-49DA-B7A6-C09F66EF6569}" type="parTrans" cxnId="{6BEABA21-5419-4D40-99A7-4A60972862FA}">
      <dgm:prSet/>
      <dgm:spPr/>
      <dgm:t>
        <a:bodyPr/>
        <a:lstStyle/>
        <a:p>
          <a:endParaRPr lang="en-US"/>
        </a:p>
      </dgm:t>
    </dgm:pt>
    <dgm:pt modelId="{5D269D52-CDEF-44D2-8F3C-EB20D9EF4CB8}" type="sibTrans" cxnId="{6BEABA21-5419-4D40-99A7-4A60972862FA}">
      <dgm:prSet/>
      <dgm:spPr/>
      <dgm:t>
        <a:bodyPr/>
        <a:lstStyle/>
        <a:p>
          <a:endParaRPr lang="en-US"/>
        </a:p>
      </dgm:t>
    </dgm:pt>
    <dgm:pt modelId="{D0D00212-1956-4278-AF00-FF85CF8CEFB7}">
      <dgm:prSet phldrT="[Text]"/>
      <dgm:spPr/>
      <dgm:t>
        <a:bodyPr/>
        <a:lstStyle/>
        <a:p>
          <a:r>
            <a:rPr lang="en-US" dirty="0"/>
            <a:t>Resident Director</a:t>
          </a:r>
        </a:p>
      </dgm:t>
    </dgm:pt>
    <dgm:pt modelId="{77161BC0-B1BC-43E9-AD91-D494295C298D}" type="sibTrans" cxnId="{A7E726BD-0077-40EC-A319-84240F82A112}">
      <dgm:prSet/>
      <dgm:spPr/>
      <dgm:t>
        <a:bodyPr/>
        <a:lstStyle/>
        <a:p>
          <a:endParaRPr lang="en-US"/>
        </a:p>
      </dgm:t>
    </dgm:pt>
    <dgm:pt modelId="{95B6A13D-D564-4BAE-B439-7D9B2206CB95}" type="parTrans" cxnId="{A7E726BD-0077-40EC-A319-84240F82A112}">
      <dgm:prSet/>
      <dgm:spPr/>
      <dgm:t>
        <a:bodyPr/>
        <a:lstStyle/>
        <a:p>
          <a:endParaRPr lang="en-US"/>
        </a:p>
      </dgm:t>
    </dgm:pt>
    <dgm:pt modelId="{4AD95726-36B9-45D7-B5E6-0622970B3871}">
      <dgm:prSet phldrT="[Text]"/>
      <dgm:spPr/>
      <dgm:t>
        <a:bodyPr/>
        <a:lstStyle/>
        <a:p>
          <a:r>
            <a:rPr lang="en-US" dirty="0"/>
            <a:t>Director</a:t>
          </a:r>
        </a:p>
      </dgm:t>
    </dgm:pt>
    <dgm:pt modelId="{74DFD7BA-C93B-45FE-AC32-D35AF44CF5AE}" type="sibTrans" cxnId="{6C610A95-6D46-442B-B6B0-F9645F1010BA}">
      <dgm:prSet/>
      <dgm:spPr/>
      <dgm:t>
        <a:bodyPr/>
        <a:lstStyle/>
        <a:p>
          <a:endParaRPr lang="en-US"/>
        </a:p>
      </dgm:t>
    </dgm:pt>
    <dgm:pt modelId="{ADF0F548-D30F-4930-BB77-E2C47F291FCD}" type="parTrans" cxnId="{6C610A95-6D46-442B-B6B0-F9645F1010BA}">
      <dgm:prSet/>
      <dgm:spPr/>
      <dgm:t>
        <a:bodyPr/>
        <a:lstStyle/>
        <a:p>
          <a:endParaRPr lang="en-US"/>
        </a:p>
      </dgm:t>
    </dgm:pt>
    <dgm:pt modelId="{DAB62FC3-3C30-4980-B0DC-0AA811E709B2}" type="pres">
      <dgm:prSet presAssocID="{CA353B36-9318-4001-9857-CFC06FF7FAE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17CB540-88A3-41C2-B548-EB50F5E24E11}" type="pres">
      <dgm:prSet presAssocID="{4AD95726-36B9-45D7-B5E6-0622970B3871}" presName="Parent" presStyleLbl="node0" presStyleIdx="0" presStyleCnt="1">
        <dgm:presLayoutVars>
          <dgm:chMax val="6"/>
          <dgm:chPref val="6"/>
        </dgm:presLayoutVars>
      </dgm:prSet>
      <dgm:spPr/>
    </dgm:pt>
    <dgm:pt modelId="{F5893CBC-F8E8-481C-95D8-AA755CFD585F}" type="pres">
      <dgm:prSet presAssocID="{D0D00212-1956-4278-AF00-FF85CF8CEFB7}" presName="Accent1" presStyleCnt="0"/>
      <dgm:spPr/>
    </dgm:pt>
    <dgm:pt modelId="{FBE08920-A175-4983-B3EE-A5384C872AF8}" type="pres">
      <dgm:prSet presAssocID="{D0D00212-1956-4278-AF00-FF85CF8CEFB7}" presName="Accent" presStyleLbl="bgShp" presStyleIdx="0" presStyleCnt="6"/>
      <dgm:spPr/>
    </dgm:pt>
    <dgm:pt modelId="{718ACCD7-7925-471D-A462-FC965C29D3BD}" type="pres">
      <dgm:prSet presAssocID="{D0D00212-1956-4278-AF00-FF85CF8CEFB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E0D7C6E-5A3E-4555-9BD9-771B9826AF7D}" type="pres">
      <dgm:prSet presAssocID="{E5AC522E-0F33-4CA5-8238-C4A3DAB5D1F7}" presName="Accent2" presStyleCnt="0"/>
      <dgm:spPr/>
    </dgm:pt>
    <dgm:pt modelId="{3754116B-2C61-4642-8309-1FCBEFB19695}" type="pres">
      <dgm:prSet presAssocID="{E5AC522E-0F33-4CA5-8238-C4A3DAB5D1F7}" presName="Accent" presStyleLbl="bgShp" presStyleIdx="1" presStyleCnt="6"/>
      <dgm:spPr/>
    </dgm:pt>
    <dgm:pt modelId="{730EF36C-8BA3-4ACC-84C8-8FF7D52E330D}" type="pres">
      <dgm:prSet presAssocID="{E5AC522E-0F33-4CA5-8238-C4A3DAB5D1F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92F3233-A1E8-4444-ACF4-FC45F74BC732}" type="pres">
      <dgm:prSet presAssocID="{83BC4402-56C1-419C-8A8E-A65F1A7E2929}" presName="Accent3" presStyleCnt="0"/>
      <dgm:spPr/>
    </dgm:pt>
    <dgm:pt modelId="{5DA8D117-A289-4F4F-853A-BAE5FE8C4973}" type="pres">
      <dgm:prSet presAssocID="{83BC4402-56C1-419C-8A8E-A65F1A7E2929}" presName="Accent" presStyleLbl="bgShp" presStyleIdx="2" presStyleCnt="6"/>
      <dgm:spPr/>
    </dgm:pt>
    <dgm:pt modelId="{86C33194-02B5-4A3C-868A-4B65870A8BF2}" type="pres">
      <dgm:prSet presAssocID="{83BC4402-56C1-419C-8A8E-A65F1A7E292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6957385-4E6A-4BDA-999C-27A59E32289C}" type="pres">
      <dgm:prSet presAssocID="{CF698119-E49E-42C1-A759-2AD6D349CA17}" presName="Accent4" presStyleCnt="0"/>
      <dgm:spPr/>
    </dgm:pt>
    <dgm:pt modelId="{12FBD4D9-2C19-4C32-8C5E-3DF3981C09B9}" type="pres">
      <dgm:prSet presAssocID="{CF698119-E49E-42C1-A759-2AD6D349CA17}" presName="Accent" presStyleLbl="bgShp" presStyleIdx="3" presStyleCnt="6"/>
      <dgm:spPr/>
    </dgm:pt>
    <dgm:pt modelId="{C675B005-06B5-45EA-AEA4-4EB63D52EB45}" type="pres">
      <dgm:prSet presAssocID="{CF698119-E49E-42C1-A759-2AD6D349CA1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A26B8B6-09CF-4171-9FFB-9AB62359A4D5}" type="pres">
      <dgm:prSet presAssocID="{0A7E744B-A217-45DD-A2A6-079AFCA4E832}" presName="Accent5" presStyleCnt="0"/>
      <dgm:spPr/>
    </dgm:pt>
    <dgm:pt modelId="{DC71B0DF-3052-4263-9B1D-A68B0C4376AC}" type="pres">
      <dgm:prSet presAssocID="{0A7E744B-A217-45DD-A2A6-079AFCA4E832}" presName="Accent" presStyleLbl="bgShp" presStyleIdx="4" presStyleCnt="6"/>
      <dgm:spPr/>
    </dgm:pt>
    <dgm:pt modelId="{820E0E15-E965-476D-B45B-EC168A32317A}" type="pres">
      <dgm:prSet presAssocID="{0A7E744B-A217-45DD-A2A6-079AFCA4E83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16A184C-0EFE-43DC-8FE9-9A45D550DCB3}" type="pres">
      <dgm:prSet presAssocID="{9EC733F2-F690-4683-A67C-7B1ACADCE428}" presName="Accent6" presStyleCnt="0"/>
      <dgm:spPr/>
    </dgm:pt>
    <dgm:pt modelId="{4E0C9C7C-5515-43C5-939B-431B3B0890D0}" type="pres">
      <dgm:prSet presAssocID="{9EC733F2-F690-4683-A67C-7B1ACADCE428}" presName="Accent" presStyleLbl="bgShp" presStyleIdx="5" presStyleCnt="6"/>
      <dgm:spPr/>
    </dgm:pt>
    <dgm:pt modelId="{95F6337D-F445-4C78-9947-B03CC8281357}" type="pres">
      <dgm:prSet presAssocID="{9EC733F2-F690-4683-A67C-7B1ACADCE42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50C4707-A8CE-4423-B0B8-E4E9F1882A8B}" type="presOf" srcId="{0A7E744B-A217-45DD-A2A6-079AFCA4E832}" destId="{820E0E15-E965-476D-B45B-EC168A32317A}" srcOrd="0" destOrd="0" presId="urn:microsoft.com/office/officeart/2011/layout/HexagonRadial"/>
    <dgm:cxn modelId="{6BEABA21-5419-4D40-99A7-4A60972862FA}" srcId="{4AD95726-36B9-45D7-B5E6-0622970B3871}" destId="{9EC733F2-F690-4683-A67C-7B1ACADCE428}" srcOrd="5" destOrd="0" parTransId="{EFAE5105-B6B6-49DA-B7A6-C09F66EF6569}" sibTransId="{5D269D52-CDEF-44D2-8F3C-EB20D9EF4CB8}"/>
    <dgm:cxn modelId="{2407F925-4733-4232-8827-DE03630ACA25}" srcId="{4AD95726-36B9-45D7-B5E6-0622970B3871}" destId="{83BC4402-56C1-419C-8A8E-A65F1A7E2929}" srcOrd="2" destOrd="0" parTransId="{300CDD9A-BD2B-477F-8F7A-05BD13F8A980}" sibTransId="{2C713CEA-CD9D-4012-97CA-384F37C003D8}"/>
    <dgm:cxn modelId="{3414673D-D7CF-4FFB-8CB9-CCE3A55CF919}" type="presOf" srcId="{CA353B36-9318-4001-9857-CFC06FF7FAE9}" destId="{DAB62FC3-3C30-4980-B0DC-0AA811E709B2}" srcOrd="0" destOrd="0" presId="urn:microsoft.com/office/officeart/2011/layout/HexagonRadial"/>
    <dgm:cxn modelId="{BB0F665C-B7B9-483B-8645-88FAC9CD011D}" type="presOf" srcId="{4AD95726-36B9-45D7-B5E6-0622970B3871}" destId="{D17CB540-88A3-41C2-B548-EB50F5E24E11}" srcOrd="0" destOrd="0" presId="urn:microsoft.com/office/officeart/2011/layout/HexagonRadial"/>
    <dgm:cxn modelId="{E942F341-2367-4184-B64E-07F51FBD32B7}" srcId="{4AD95726-36B9-45D7-B5E6-0622970B3871}" destId="{0A7E744B-A217-45DD-A2A6-079AFCA4E832}" srcOrd="4" destOrd="0" parTransId="{3C9AD74B-5509-4428-AF3B-8E48FBFC45C5}" sibTransId="{C8883E0A-E584-4304-A1D8-08D7E6285761}"/>
    <dgm:cxn modelId="{B4C75451-7017-4194-AE47-BABBFFF5682B}" type="presOf" srcId="{9EC733F2-F690-4683-A67C-7B1ACADCE428}" destId="{95F6337D-F445-4C78-9947-B03CC8281357}" srcOrd="0" destOrd="0" presId="urn:microsoft.com/office/officeart/2011/layout/HexagonRadial"/>
    <dgm:cxn modelId="{E3B41A72-5645-4A82-9699-5962D56198DB}" srcId="{4AD95726-36B9-45D7-B5E6-0622970B3871}" destId="{E5AC522E-0F33-4CA5-8238-C4A3DAB5D1F7}" srcOrd="1" destOrd="0" parTransId="{3D8D5540-839E-46EF-BD0A-17C64A5404AD}" sibTransId="{8E39D054-2B8C-4378-9CAF-FC6E689A2CB7}"/>
    <dgm:cxn modelId="{CD83C17B-4D79-4E07-9B32-351D20A18029}" type="presOf" srcId="{CF698119-E49E-42C1-A759-2AD6D349CA17}" destId="{C675B005-06B5-45EA-AEA4-4EB63D52EB45}" srcOrd="0" destOrd="0" presId="urn:microsoft.com/office/officeart/2011/layout/HexagonRadial"/>
    <dgm:cxn modelId="{DE71D980-1381-4283-823A-0DDCC246B55C}" type="presOf" srcId="{E5AC522E-0F33-4CA5-8238-C4A3DAB5D1F7}" destId="{730EF36C-8BA3-4ACC-84C8-8FF7D52E330D}" srcOrd="0" destOrd="0" presId="urn:microsoft.com/office/officeart/2011/layout/HexagonRadial"/>
    <dgm:cxn modelId="{EB260691-4162-4DA1-932E-1DD36A5A4EDC}" type="presOf" srcId="{D0D00212-1956-4278-AF00-FF85CF8CEFB7}" destId="{718ACCD7-7925-471D-A462-FC965C29D3BD}" srcOrd="0" destOrd="0" presId="urn:microsoft.com/office/officeart/2011/layout/HexagonRadial"/>
    <dgm:cxn modelId="{6C610A95-6D46-442B-B6B0-F9645F1010BA}" srcId="{CA353B36-9318-4001-9857-CFC06FF7FAE9}" destId="{4AD95726-36B9-45D7-B5E6-0622970B3871}" srcOrd="0" destOrd="0" parTransId="{ADF0F548-D30F-4930-BB77-E2C47F291FCD}" sibTransId="{74DFD7BA-C93B-45FE-AC32-D35AF44CF5AE}"/>
    <dgm:cxn modelId="{9BD6D2B2-8F41-40EA-A974-8A84A6C6DDCE}" type="presOf" srcId="{83BC4402-56C1-419C-8A8E-A65F1A7E2929}" destId="{86C33194-02B5-4A3C-868A-4B65870A8BF2}" srcOrd="0" destOrd="0" presId="urn:microsoft.com/office/officeart/2011/layout/HexagonRadial"/>
    <dgm:cxn modelId="{A7E726BD-0077-40EC-A319-84240F82A112}" srcId="{4AD95726-36B9-45D7-B5E6-0622970B3871}" destId="{D0D00212-1956-4278-AF00-FF85CF8CEFB7}" srcOrd="0" destOrd="0" parTransId="{95B6A13D-D564-4BAE-B439-7D9B2206CB95}" sibTransId="{77161BC0-B1BC-43E9-AD91-D494295C298D}"/>
    <dgm:cxn modelId="{32650AC5-44D8-4750-907E-B651D1CBC39B}" srcId="{4AD95726-36B9-45D7-B5E6-0622970B3871}" destId="{CF698119-E49E-42C1-A759-2AD6D349CA17}" srcOrd="3" destOrd="0" parTransId="{5E7B87F8-8196-4D0B-88E5-3FEFAB174B74}" sibTransId="{98DE4833-1E47-4D79-AA89-FF18AC5CFD65}"/>
    <dgm:cxn modelId="{9BD90AFB-2C46-4B3E-B642-BFE4147E61C5}" type="presParOf" srcId="{DAB62FC3-3C30-4980-B0DC-0AA811E709B2}" destId="{D17CB540-88A3-41C2-B548-EB50F5E24E11}" srcOrd="0" destOrd="0" presId="urn:microsoft.com/office/officeart/2011/layout/HexagonRadial"/>
    <dgm:cxn modelId="{DBE0DF4B-A6D2-415E-9024-B2695CF7A903}" type="presParOf" srcId="{DAB62FC3-3C30-4980-B0DC-0AA811E709B2}" destId="{F5893CBC-F8E8-481C-95D8-AA755CFD585F}" srcOrd="1" destOrd="0" presId="urn:microsoft.com/office/officeart/2011/layout/HexagonRadial"/>
    <dgm:cxn modelId="{FC569CDB-7972-4A87-9606-4F33EF8EC5F9}" type="presParOf" srcId="{F5893CBC-F8E8-481C-95D8-AA755CFD585F}" destId="{FBE08920-A175-4983-B3EE-A5384C872AF8}" srcOrd="0" destOrd="0" presId="urn:microsoft.com/office/officeart/2011/layout/HexagonRadial"/>
    <dgm:cxn modelId="{A64B765C-EBB5-4E2B-A5DD-F858FB2DF47D}" type="presParOf" srcId="{DAB62FC3-3C30-4980-B0DC-0AA811E709B2}" destId="{718ACCD7-7925-471D-A462-FC965C29D3BD}" srcOrd="2" destOrd="0" presId="urn:microsoft.com/office/officeart/2011/layout/HexagonRadial"/>
    <dgm:cxn modelId="{83332B92-19D0-4FD2-9D61-15B659450BE7}" type="presParOf" srcId="{DAB62FC3-3C30-4980-B0DC-0AA811E709B2}" destId="{DE0D7C6E-5A3E-4555-9BD9-771B9826AF7D}" srcOrd="3" destOrd="0" presId="urn:microsoft.com/office/officeart/2011/layout/HexagonRadial"/>
    <dgm:cxn modelId="{5A00F69F-BA3B-4A6D-BC41-5AECC8B82439}" type="presParOf" srcId="{DE0D7C6E-5A3E-4555-9BD9-771B9826AF7D}" destId="{3754116B-2C61-4642-8309-1FCBEFB19695}" srcOrd="0" destOrd="0" presId="urn:microsoft.com/office/officeart/2011/layout/HexagonRadial"/>
    <dgm:cxn modelId="{043A55F3-665F-4796-81B0-B850D0FDD6D3}" type="presParOf" srcId="{DAB62FC3-3C30-4980-B0DC-0AA811E709B2}" destId="{730EF36C-8BA3-4ACC-84C8-8FF7D52E330D}" srcOrd="4" destOrd="0" presId="urn:microsoft.com/office/officeart/2011/layout/HexagonRadial"/>
    <dgm:cxn modelId="{80F8F573-9443-4B62-85A5-738A3C4D1AF9}" type="presParOf" srcId="{DAB62FC3-3C30-4980-B0DC-0AA811E709B2}" destId="{F92F3233-A1E8-4444-ACF4-FC45F74BC732}" srcOrd="5" destOrd="0" presId="urn:microsoft.com/office/officeart/2011/layout/HexagonRadial"/>
    <dgm:cxn modelId="{5FCE4109-1D32-4932-9A94-5CD8228B6741}" type="presParOf" srcId="{F92F3233-A1E8-4444-ACF4-FC45F74BC732}" destId="{5DA8D117-A289-4F4F-853A-BAE5FE8C4973}" srcOrd="0" destOrd="0" presId="urn:microsoft.com/office/officeart/2011/layout/HexagonRadial"/>
    <dgm:cxn modelId="{242DA50E-2E8A-42F7-A837-1DC69732123F}" type="presParOf" srcId="{DAB62FC3-3C30-4980-B0DC-0AA811E709B2}" destId="{86C33194-02B5-4A3C-868A-4B65870A8BF2}" srcOrd="6" destOrd="0" presId="urn:microsoft.com/office/officeart/2011/layout/HexagonRadial"/>
    <dgm:cxn modelId="{35046A57-61C8-4E1A-8730-9EE6AEF5E25B}" type="presParOf" srcId="{DAB62FC3-3C30-4980-B0DC-0AA811E709B2}" destId="{D6957385-4E6A-4BDA-999C-27A59E32289C}" srcOrd="7" destOrd="0" presId="urn:microsoft.com/office/officeart/2011/layout/HexagonRadial"/>
    <dgm:cxn modelId="{05E32B70-9242-486A-A09E-52D0D4413D3A}" type="presParOf" srcId="{D6957385-4E6A-4BDA-999C-27A59E32289C}" destId="{12FBD4D9-2C19-4C32-8C5E-3DF3981C09B9}" srcOrd="0" destOrd="0" presId="urn:microsoft.com/office/officeart/2011/layout/HexagonRadial"/>
    <dgm:cxn modelId="{6F3C5E12-5160-490E-B378-2013D572D7EA}" type="presParOf" srcId="{DAB62FC3-3C30-4980-B0DC-0AA811E709B2}" destId="{C675B005-06B5-45EA-AEA4-4EB63D52EB45}" srcOrd="8" destOrd="0" presId="urn:microsoft.com/office/officeart/2011/layout/HexagonRadial"/>
    <dgm:cxn modelId="{46CA93FD-0B70-4E8E-B634-DAAF6EAAFD86}" type="presParOf" srcId="{DAB62FC3-3C30-4980-B0DC-0AA811E709B2}" destId="{6A26B8B6-09CF-4171-9FFB-9AB62359A4D5}" srcOrd="9" destOrd="0" presId="urn:microsoft.com/office/officeart/2011/layout/HexagonRadial"/>
    <dgm:cxn modelId="{64ECBBDC-D2E0-4E08-99D3-692C9B778221}" type="presParOf" srcId="{6A26B8B6-09CF-4171-9FFB-9AB62359A4D5}" destId="{DC71B0DF-3052-4263-9B1D-A68B0C4376AC}" srcOrd="0" destOrd="0" presId="urn:microsoft.com/office/officeart/2011/layout/HexagonRadial"/>
    <dgm:cxn modelId="{FBE9F78E-F0B4-42B0-80B3-C76CF7012E54}" type="presParOf" srcId="{DAB62FC3-3C30-4980-B0DC-0AA811E709B2}" destId="{820E0E15-E965-476D-B45B-EC168A32317A}" srcOrd="10" destOrd="0" presId="urn:microsoft.com/office/officeart/2011/layout/HexagonRadial"/>
    <dgm:cxn modelId="{E665B333-C176-416E-BA30-E94D5219D2CE}" type="presParOf" srcId="{DAB62FC3-3C30-4980-B0DC-0AA811E709B2}" destId="{816A184C-0EFE-43DC-8FE9-9A45D550DCB3}" srcOrd="11" destOrd="0" presId="urn:microsoft.com/office/officeart/2011/layout/HexagonRadial"/>
    <dgm:cxn modelId="{8F418615-16F5-4C8F-A4CC-83C0D948B7F3}" type="presParOf" srcId="{816A184C-0EFE-43DC-8FE9-9A45D550DCB3}" destId="{4E0C9C7C-5515-43C5-939B-431B3B0890D0}" srcOrd="0" destOrd="0" presId="urn:microsoft.com/office/officeart/2011/layout/HexagonRadial"/>
    <dgm:cxn modelId="{B7CA40DA-439F-41F5-99F8-C2AF255B2BD5}" type="presParOf" srcId="{DAB62FC3-3C30-4980-B0DC-0AA811E709B2}" destId="{95F6337D-F445-4C78-9947-B03CC828135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D56B77-CF80-4AFA-867A-C56BC2B46B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39F189-2DA6-423D-91A5-4651D036458C}">
      <dgm:prSet custT="1"/>
      <dgm:spPr/>
      <dgm:t>
        <a:bodyPr/>
        <a:lstStyle/>
        <a:p>
          <a:r>
            <a:rPr lang="en-US" sz="4800" b="1" dirty="0"/>
            <a:t>First Director</a:t>
          </a:r>
          <a:endParaRPr lang="en-US" sz="4800" dirty="0"/>
        </a:p>
      </dgm:t>
    </dgm:pt>
    <dgm:pt modelId="{0B5F6E62-E149-4BFB-B623-CB1922D9F693}" type="parTrans" cxnId="{1F477139-1BD6-4F73-B74A-85B9A4AA10D6}">
      <dgm:prSet/>
      <dgm:spPr/>
      <dgm:t>
        <a:bodyPr/>
        <a:lstStyle/>
        <a:p>
          <a:endParaRPr lang="en-US"/>
        </a:p>
      </dgm:t>
    </dgm:pt>
    <dgm:pt modelId="{8C815FCF-B031-40EF-B4AA-1EBA069BB24B}" type="sibTrans" cxnId="{1F477139-1BD6-4F73-B74A-85B9A4AA10D6}">
      <dgm:prSet/>
      <dgm:spPr/>
      <dgm:t>
        <a:bodyPr/>
        <a:lstStyle/>
        <a:p>
          <a:endParaRPr lang="en-US"/>
        </a:p>
      </dgm:t>
    </dgm:pt>
    <dgm:pt modelId="{A8E46A55-0AD5-47A2-9C7B-D012428FB8C4}">
      <dgm:prSet/>
      <dgm:spPr/>
      <dgm:t>
        <a:bodyPr/>
        <a:lstStyle/>
        <a:p>
          <a:r>
            <a:rPr lang="en-US" dirty="0"/>
            <a:t>Person </a:t>
          </a:r>
          <a:r>
            <a:rPr lang="en-US" b="1" dirty="0"/>
            <a:t>named as Director in </a:t>
          </a:r>
          <a:r>
            <a:rPr lang="en-US" b="1" dirty="0" err="1"/>
            <a:t>AoA</a:t>
          </a:r>
          <a:endParaRPr lang="en-US" b="1" dirty="0"/>
        </a:p>
      </dgm:t>
    </dgm:pt>
    <dgm:pt modelId="{E40FA761-D54E-4B37-838C-FED381A38E2A}" type="parTrans" cxnId="{36603B97-254A-46D6-9415-433C579A5B67}">
      <dgm:prSet/>
      <dgm:spPr/>
      <dgm:t>
        <a:bodyPr/>
        <a:lstStyle/>
        <a:p>
          <a:endParaRPr lang="en-US"/>
        </a:p>
      </dgm:t>
    </dgm:pt>
    <dgm:pt modelId="{9CE700A0-5237-417D-AC9D-5657A3554718}" type="sibTrans" cxnId="{36603B97-254A-46D6-9415-433C579A5B67}">
      <dgm:prSet/>
      <dgm:spPr/>
      <dgm:t>
        <a:bodyPr/>
        <a:lstStyle/>
        <a:p>
          <a:endParaRPr lang="en-US"/>
        </a:p>
      </dgm:t>
    </dgm:pt>
    <dgm:pt modelId="{678AAA4A-5277-497A-A1FE-16F5372E270B}">
      <dgm:prSet/>
      <dgm:spPr/>
      <dgm:t>
        <a:bodyPr/>
        <a:lstStyle/>
        <a:p>
          <a:r>
            <a:rPr lang="en-US" dirty="0"/>
            <a:t>If Article does not provide, then </a:t>
          </a:r>
          <a:r>
            <a:rPr lang="en-US" b="1" dirty="0"/>
            <a:t>individual  subscribers to </a:t>
          </a:r>
          <a:r>
            <a:rPr lang="en-US" b="1" dirty="0" err="1"/>
            <a:t>MoA</a:t>
          </a:r>
          <a:r>
            <a:rPr lang="en-US" dirty="0"/>
            <a:t> shall be deemed to be the first directors</a:t>
          </a:r>
        </a:p>
      </dgm:t>
    </dgm:pt>
    <dgm:pt modelId="{7940ECC0-0E44-49CE-A769-AD15D24DB4C4}" type="parTrans" cxnId="{9C1E1DC9-E9DB-4BEC-9AF4-02EB8F6AE7EA}">
      <dgm:prSet/>
      <dgm:spPr/>
      <dgm:t>
        <a:bodyPr/>
        <a:lstStyle/>
        <a:p>
          <a:endParaRPr lang="en-US"/>
        </a:p>
      </dgm:t>
    </dgm:pt>
    <dgm:pt modelId="{E8864948-4619-4527-823D-C74C7D367FA4}" type="sibTrans" cxnId="{9C1E1DC9-E9DB-4BEC-9AF4-02EB8F6AE7EA}">
      <dgm:prSet/>
      <dgm:spPr/>
      <dgm:t>
        <a:bodyPr/>
        <a:lstStyle/>
        <a:p>
          <a:endParaRPr lang="en-US"/>
        </a:p>
      </dgm:t>
    </dgm:pt>
    <dgm:pt modelId="{AFF8F3D9-8BC8-4BE8-B951-D3CD9B76F3B3}">
      <dgm:prSet custT="1"/>
      <dgm:spPr/>
      <dgm:t>
        <a:bodyPr/>
        <a:lstStyle/>
        <a:p>
          <a:r>
            <a:rPr lang="en-US" sz="3800" b="1" dirty="0"/>
            <a:t>Resident Dir. </a:t>
          </a:r>
          <a:r>
            <a:rPr lang="en-US" sz="2400" b="1" dirty="0"/>
            <a:t>[S.149(3)]</a:t>
          </a:r>
          <a:r>
            <a:rPr lang="en-US" sz="3800" b="1" dirty="0"/>
            <a:t>:</a:t>
          </a:r>
          <a:endParaRPr lang="en-US" sz="3800" dirty="0"/>
        </a:p>
      </dgm:t>
    </dgm:pt>
    <dgm:pt modelId="{7AA9D204-A01A-4AFD-922C-4ECD4395AF5D}" type="parTrans" cxnId="{937B396A-A987-413D-9862-34AD28A8AC6C}">
      <dgm:prSet/>
      <dgm:spPr/>
      <dgm:t>
        <a:bodyPr/>
        <a:lstStyle/>
        <a:p>
          <a:endParaRPr lang="en-US"/>
        </a:p>
      </dgm:t>
    </dgm:pt>
    <dgm:pt modelId="{E20EBF60-7159-4C99-8D16-018B8F49FE60}" type="sibTrans" cxnId="{937B396A-A987-413D-9862-34AD28A8AC6C}">
      <dgm:prSet/>
      <dgm:spPr/>
      <dgm:t>
        <a:bodyPr/>
        <a:lstStyle/>
        <a:p>
          <a:endParaRPr lang="en-US"/>
        </a:p>
      </dgm:t>
    </dgm:pt>
    <dgm:pt modelId="{C02259E0-1FD6-4105-91C0-4F179B811375}">
      <dgm:prSet/>
      <dgm:spPr/>
      <dgm:t>
        <a:bodyPr/>
        <a:lstStyle/>
        <a:p>
          <a:r>
            <a:rPr lang="en-US" dirty="0"/>
            <a:t>Every company must have </a:t>
          </a:r>
          <a:r>
            <a:rPr lang="en-US" b="1" dirty="0"/>
            <a:t>at least one director</a:t>
          </a:r>
          <a:endParaRPr lang="en-US" dirty="0"/>
        </a:p>
      </dgm:t>
    </dgm:pt>
    <dgm:pt modelId="{16952C2A-0882-47A7-929B-91FB1ABDB0DE}" type="parTrans" cxnId="{4CE2745E-6724-46C8-90C6-206A10EE35CE}">
      <dgm:prSet/>
      <dgm:spPr/>
      <dgm:t>
        <a:bodyPr/>
        <a:lstStyle/>
        <a:p>
          <a:endParaRPr lang="en-US"/>
        </a:p>
      </dgm:t>
    </dgm:pt>
    <dgm:pt modelId="{962FCD62-7459-43DC-B41E-73F7344E4318}" type="sibTrans" cxnId="{4CE2745E-6724-46C8-90C6-206A10EE35CE}">
      <dgm:prSet/>
      <dgm:spPr/>
      <dgm:t>
        <a:bodyPr/>
        <a:lstStyle/>
        <a:p>
          <a:endParaRPr lang="en-US"/>
        </a:p>
      </dgm:t>
    </dgm:pt>
    <dgm:pt modelId="{F06B4792-392B-44C4-8A08-65E58F9082C8}">
      <dgm:prSet/>
      <dgm:spPr/>
      <dgm:t>
        <a:bodyPr/>
        <a:lstStyle/>
        <a:p>
          <a:r>
            <a:rPr lang="en-US" b="1" dirty="0"/>
            <a:t>Proportionate f</a:t>
          </a:r>
          <a:r>
            <a:rPr lang="en-US" dirty="0"/>
            <a:t>or </a:t>
          </a:r>
          <a:r>
            <a:rPr lang="en-US" b="1" dirty="0"/>
            <a:t>newly incorporated companies</a:t>
          </a:r>
          <a:endParaRPr lang="en-US" dirty="0"/>
        </a:p>
      </dgm:t>
    </dgm:pt>
    <dgm:pt modelId="{C72DA12D-FB7D-4C2D-AF0F-126DA80D4189}" type="parTrans" cxnId="{1C57D585-E456-4008-916A-E12A8A9D3753}">
      <dgm:prSet/>
      <dgm:spPr/>
      <dgm:t>
        <a:bodyPr/>
        <a:lstStyle/>
        <a:p>
          <a:endParaRPr lang="en-US"/>
        </a:p>
      </dgm:t>
    </dgm:pt>
    <dgm:pt modelId="{279F4C85-9691-4A30-9FF7-9171F32382EB}" type="sibTrans" cxnId="{1C57D585-E456-4008-916A-E12A8A9D3753}">
      <dgm:prSet/>
      <dgm:spPr/>
      <dgm:t>
        <a:bodyPr/>
        <a:lstStyle/>
        <a:p>
          <a:endParaRPr lang="en-US"/>
        </a:p>
      </dgm:t>
    </dgm:pt>
    <dgm:pt modelId="{EF55EB15-4434-4F65-AC44-88DDC8F11FE7}">
      <dgm:prSet/>
      <dgm:spPr/>
      <dgm:t>
        <a:bodyPr/>
        <a:lstStyle/>
        <a:p>
          <a:r>
            <a:rPr lang="en-US" dirty="0"/>
            <a:t>resides in India for at least </a:t>
          </a:r>
          <a:r>
            <a:rPr lang="en-US" b="1" dirty="0"/>
            <a:t>182 days in a FY</a:t>
          </a:r>
          <a:endParaRPr lang="en-US" dirty="0"/>
        </a:p>
      </dgm:t>
    </dgm:pt>
    <dgm:pt modelId="{FEED4903-478A-421D-B31B-471D92A35C77}" type="parTrans" cxnId="{CAA3ECAE-5356-4FB2-ADDF-38DD1F9948A6}">
      <dgm:prSet/>
      <dgm:spPr/>
      <dgm:t>
        <a:bodyPr/>
        <a:lstStyle/>
        <a:p>
          <a:endParaRPr lang="en-US"/>
        </a:p>
      </dgm:t>
    </dgm:pt>
    <dgm:pt modelId="{E51ED6B4-DB6E-4F11-A943-1BFE190BC361}" type="sibTrans" cxnId="{CAA3ECAE-5356-4FB2-ADDF-38DD1F9948A6}">
      <dgm:prSet/>
      <dgm:spPr/>
      <dgm:t>
        <a:bodyPr/>
        <a:lstStyle/>
        <a:p>
          <a:endParaRPr lang="en-US"/>
        </a:p>
      </dgm:t>
    </dgm:pt>
    <dgm:pt modelId="{14400D7F-B995-4BB9-8E17-CC0C887AC4EE}" type="pres">
      <dgm:prSet presAssocID="{58D56B77-CF80-4AFA-867A-C56BC2B46B79}" presName="Name0" presStyleCnt="0">
        <dgm:presLayoutVars>
          <dgm:dir/>
          <dgm:animLvl val="lvl"/>
          <dgm:resizeHandles val="exact"/>
        </dgm:presLayoutVars>
      </dgm:prSet>
      <dgm:spPr/>
    </dgm:pt>
    <dgm:pt modelId="{6180C52C-DF3A-4CF3-B382-0542769C0C80}" type="pres">
      <dgm:prSet presAssocID="{1B39F189-2DA6-423D-91A5-4651D036458C}" presName="linNode" presStyleCnt="0"/>
      <dgm:spPr/>
    </dgm:pt>
    <dgm:pt modelId="{9508FCEA-C3D8-42A5-850F-F3CB3EB44F51}" type="pres">
      <dgm:prSet presAssocID="{1B39F189-2DA6-423D-91A5-4651D036458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04F9D13-A8F6-4923-A7C9-57E387DB1CFD}" type="pres">
      <dgm:prSet presAssocID="{1B39F189-2DA6-423D-91A5-4651D036458C}" presName="descendantText" presStyleLbl="alignAccFollowNode1" presStyleIdx="0" presStyleCnt="2">
        <dgm:presLayoutVars>
          <dgm:bulletEnabled val="1"/>
        </dgm:presLayoutVars>
      </dgm:prSet>
      <dgm:spPr/>
    </dgm:pt>
    <dgm:pt modelId="{8759EF5D-8292-4FCA-B59A-2CB0730EA3B5}" type="pres">
      <dgm:prSet presAssocID="{8C815FCF-B031-40EF-B4AA-1EBA069BB24B}" presName="sp" presStyleCnt="0"/>
      <dgm:spPr/>
    </dgm:pt>
    <dgm:pt modelId="{24A8A048-4C3E-4EA7-B790-82063FCEE89C}" type="pres">
      <dgm:prSet presAssocID="{AFF8F3D9-8BC8-4BE8-B951-D3CD9B76F3B3}" presName="linNode" presStyleCnt="0"/>
      <dgm:spPr/>
    </dgm:pt>
    <dgm:pt modelId="{44B891E2-2185-4F7E-8425-349547302C1B}" type="pres">
      <dgm:prSet presAssocID="{AFF8F3D9-8BC8-4BE8-B951-D3CD9B76F3B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9E2210D-1E5E-4B8C-9609-FD3364C0C4AF}" type="pres">
      <dgm:prSet presAssocID="{AFF8F3D9-8BC8-4BE8-B951-D3CD9B76F3B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B0EC30E-CEB9-4BCA-AB2E-D9A695512DAE}" type="presOf" srcId="{AFF8F3D9-8BC8-4BE8-B951-D3CD9B76F3B3}" destId="{44B891E2-2185-4F7E-8425-349547302C1B}" srcOrd="0" destOrd="0" presId="urn:microsoft.com/office/officeart/2005/8/layout/vList5"/>
    <dgm:cxn modelId="{1F477139-1BD6-4F73-B74A-85B9A4AA10D6}" srcId="{58D56B77-CF80-4AFA-867A-C56BC2B46B79}" destId="{1B39F189-2DA6-423D-91A5-4651D036458C}" srcOrd="0" destOrd="0" parTransId="{0B5F6E62-E149-4BFB-B623-CB1922D9F693}" sibTransId="{8C815FCF-B031-40EF-B4AA-1EBA069BB24B}"/>
    <dgm:cxn modelId="{4CE2745E-6724-46C8-90C6-206A10EE35CE}" srcId="{AFF8F3D9-8BC8-4BE8-B951-D3CD9B76F3B3}" destId="{C02259E0-1FD6-4105-91C0-4F179B811375}" srcOrd="0" destOrd="0" parTransId="{16952C2A-0882-47A7-929B-91FB1ABDB0DE}" sibTransId="{962FCD62-7459-43DC-B41E-73F7344E4318}"/>
    <dgm:cxn modelId="{43098565-25D8-4411-AAEA-6489D213697E}" type="presOf" srcId="{F06B4792-392B-44C4-8A08-65E58F9082C8}" destId="{69E2210D-1E5E-4B8C-9609-FD3364C0C4AF}" srcOrd="0" destOrd="2" presId="urn:microsoft.com/office/officeart/2005/8/layout/vList5"/>
    <dgm:cxn modelId="{937B396A-A987-413D-9862-34AD28A8AC6C}" srcId="{58D56B77-CF80-4AFA-867A-C56BC2B46B79}" destId="{AFF8F3D9-8BC8-4BE8-B951-D3CD9B76F3B3}" srcOrd="1" destOrd="0" parTransId="{7AA9D204-A01A-4AFD-922C-4ECD4395AF5D}" sibTransId="{E20EBF60-7159-4C99-8D16-018B8F49FE60}"/>
    <dgm:cxn modelId="{B870594C-3C80-450B-9738-919C6E4FD884}" type="presOf" srcId="{1B39F189-2DA6-423D-91A5-4651D036458C}" destId="{9508FCEA-C3D8-42A5-850F-F3CB3EB44F51}" srcOrd="0" destOrd="0" presId="urn:microsoft.com/office/officeart/2005/8/layout/vList5"/>
    <dgm:cxn modelId="{80884084-A232-484D-BD1E-986B74AA2FCB}" type="presOf" srcId="{678AAA4A-5277-497A-A1FE-16F5372E270B}" destId="{004F9D13-A8F6-4923-A7C9-57E387DB1CFD}" srcOrd="0" destOrd="1" presId="urn:microsoft.com/office/officeart/2005/8/layout/vList5"/>
    <dgm:cxn modelId="{1C57D585-E456-4008-916A-E12A8A9D3753}" srcId="{AFF8F3D9-8BC8-4BE8-B951-D3CD9B76F3B3}" destId="{F06B4792-392B-44C4-8A08-65E58F9082C8}" srcOrd="2" destOrd="0" parTransId="{C72DA12D-FB7D-4C2D-AF0F-126DA80D4189}" sibTransId="{279F4C85-9691-4A30-9FF7-9171F32382EB}"/>
    <dgm:cxn modelId="{36603B97-254A-46D6-9415-433C579A5B67}" srcId="{1B39F189-2DA6-423D-91A5-4651D036458C}" destId="{A8E46A55-0AD5-47A2-9C7B-D012428FB8C4}" srcOrd="0" destOrd="0" parTransId="{E40FA761-D54E-4B37-838C-FED381A38E2A}" sibTransId="{9CE700A0-5237-417D-AC9D-5657A3554718}"/>
    <dgm:cxn modelId="{CAA3ECAE-5356-4FB2-ADDF-38DD1F9948A6}" srcId="{AFF8F3D9-8BC8-4BE8-B951-D3CD9B76F3B3}" destId="{EF55EB15-4434-4F65-AC44-88DDC8F11FE7}" srcOrd="1" destOrd="0" parTransId="{FEED4903-478A-421D-B31B-471D92A35C77}" sibTransId="{E51ED6B4-DB6E-4F11-A943-1BFE190BC361}"/>
    <dgm:cxn modelId="{7927B9B3-1F19-417A-A897-8603ED40084E}" type="presOf" srcId="{EF55EB15-4434-4F65-AC44-88DDC8F11FE7}" destId="{69E2210D-1E5E-4B8C-9609-FD3364C0C4AF}" srcOrd="0" destOrd="1" presId="urn:microsoft.com/office/officeart/2005/8/layout/vList5"/>
    <dgm:cxn modelId="{DCF06BBE-A040-42B5-8EAA-9F105421D611}" type="presOf" srcId="{C02259E0-1FD6-4105-91C0-4F179B811375}" destId="{69E2210D-1E5E-4B8C-9609-FD3364C0C4AF}" srcOrd="0" destOrd="0" presId="urn:microsoft.com/office/officeart/2005/8/layout/vList5"/>
    <dgm:cxn modelId="{3BF88AC0-B3DE-4DF0-BABA-F1130B5AC963}" type="presOf" srcId="{58D56B77-CF80-4AFA-867A-C56BC2B46B79}" destId="{14400D7F-B995-4BB9-8E17-CC0C887AC4EE}" srcOrd="0" destOrd="0" presId="urn:microsoft.com/office/officeart/2005/8/layout/vList5"/>
    <dgm:cxn modelId="{9C1E1DC9-E9DB-4BEC-9AF4-02EB8F6AE7EA}" srcId="{1B39F189-2DA6-423D-91A5-4651D036458C}" destId="{678AAA4A-5277-497A-A1FE-16F5372E270B}" srcOrd="1" destOrd="0" parTransId="{7940ECC0-0E44-49CE-A769-AD15D24DB4C4}" sibTransId="{E8864948-4619-4527-823D-C74C7D367FA4}"/>
    <dgm:cxn modelId="{9F2757F8-1220-4E60-95F3-6D69347E3553}" type="presOf" srcId="{A8E46A55-0AD5-47A2-9C7B-D012428FB8C4}" destId="{004F9D13-A8F6-4923-A7C9-57E387DB1CFD}" srcOrd="0" destOrd="0" presId="urn:microsoft.com/office/officeart/2005/8/layout/vList5"/>
    <dgm:cxn modelId="{D5B8C3B7-E229-4381-A6BE-B340188EB578}" type="presParOf" srcId="{14400D7F-B995-4BB9-8E17-CC0C887AC4EE}" destId="{6180C52C-DF3A-4CF3-B382-0542769C0C80}" srcOrd="0" destOrd="0" presId="urn:microsoft.com/office/officeart/2005/8/layout/vList5"/>
    <dgm:cxn modelId="{D1B84FD9-5B11-45CD-9F5C-5AE677D7FAE5}" type="presParOf" srcId="{6180C52C-DF3A-4CF3-B382-0542769C0C80}" destId="{9508FCEA-C3D8-42A5-850F-F3CB3EB44F51}" srcOrd="0" destOrd="0" presId="urn:microsoft.com/office/officeart/2005/8/layout/vList5"/>
    <dgm:cxn modelId="{9288D185-64F2-4EA3-A410-7060B3CC2FD0}" type="presParOf" srcId="{6180C52C-DF3A-4CF3-B382-0542769C0C80}" destId="{004F9D13-A8F6-4923-A7C9-57E387DB1CFD}" srcOrd="1" destOrd="0" presId="urn:microsoft.com/office/officeart/2005/8/layout/vList5"/>
    <dgm:cxn modelId="{E5FFF9F8-5DF8-49BD-99F9-92352C76D7B8}" type="presParOf" srcId="{14400D7F-B995-4BB9-8E17-CC0C887AC4EE}" destId="{8759EF5D-8292-4FCA-B59A-2CB0730EA3B5}" srcOrd="1" destOrd="0" presId="urn:microsoft.com/office/officeart/2005/8/layout/vList5"/>
    <dgm:cxn modelId="{E5075F7F-D90C-4CEA-9D58-9F1901BFAB6E}" type="presParOf" srcId="{14400D7F-B995-4BB9-8E17-CC0C887AC4EE}" destId="{24A8A048-4C3E-4EA7-B790-82063FCEE89C}" srcOrd="2" destOrd="0" presId="urn:microsoft.com/office/officeart/2005/8/layout/vList5"/>
    <dgm:cxn modelId="{2C69880A-3EDE-407D-B12E-A296824899C6}" type="presParOf" srcId="{24A8A048-4C3E-4EA7-B790-82063FCEE89C}" destId="{44B891E2-2185-4F7E-8425-349547302C1B}" srcOrd="0" destOrd="0" presId="urn:microsoft.com/office/officeart/2005/8/layout/vList5"/>
    <dgm:cxn modelId="{ADEFA13E-9BD6-4DB4-9B40-EB83C83536CA}" type="presParOf" srcId="{24A8A048-4C3E-4EA7-B790-82063FCEE89C}" destId="{69E2210D-1E5E-4B8C-9609-FD3364C0C4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8A9276-11D8-4000-BDC8-C0E4C645B0B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E2D25A-16DE-4672-8F80-07F2012A5F13}">
      <dgm:prSet/>
      <dgm:spPr/>
      <dgm:t>
        <a:bodyPr/>
        <a:lstStyle/>
        <a:p>
          <a:r>
            <a:rPr lang="en-US" b="1"/>
            <a:t>Additional Director:</a:t>
          </a:r>
          <a:endParaRPr lang="en-US"/>
        </a:p>
      </dgm:t>
    </dgm:pt>
    <dgm:pt modelId="{47E05847-0271-41B9-A953-401D4A2D8444}" type="parTrans" cxnId="{14509D81-BFB4-4E30-9B33-8FBEDEFA6C77}">
      <dgm:prSet/>
      <dgm:spPr/>
      <dgm:t>
        <a:bodyPr/>
        <a:lstStyle/>
        <a:p>
          <a:endParaRPr lang="en-US"/>
        </a:p>
      </dgm:t>
    </dgm:pt>
    <dgm:pt modelId="{1CA846F7-60A5-4C02-BE0D-C04FF8C23EF3}" type="sibTrans" cxnId="{14509D81-BFB4-4E30-9B33-8FBEDEFA6C77}">
      <dgm:prSet/>
      <dgm:spPr/>
      <dgm:t>
        <a:bodyPr/>
        <a:lstStyle/>
        <a:p>
          <a:endParaRPr lang="en-US"/>
        </a:p>
      </dgm:t>
    </dgm:pt>
    <dgm:pt modelId="{3BC7291D-A9FF-4BCD-B9F9-48364BF4492A}">
      <dgm:prSet/>
      <dgm:spPr/>
      <dgm:t>
        <a:bodyPr/>
        <a:lstStyle/>
        <a:p>
          <a:r>
            <a:rPr lang="en-US" b="0" dirty="0" err="1"/>
            <a:t>BoD</a:t>
          </a:r>
          <a:r>
            <a:rPr lang="en-US" b="0" dirty="0"/>
            <a:t> can appoint </a:t>
          </a:r>
          <a:r>
            <a:rPr lang="en-US" b="1" dirty="0"/>
            <a:t>anytime during the year</a:t>
          </a:r>
          <a:endParaRPr lang="en-US" dirty="0"/>
        </a:p>
      </dgm:t>
    </dgm:pt>
    <dgm:pt modelId="{C375E0A7-9C48-453E-9B8C-3177D4F8937E}" type="parTrans" cxnId="{B80C06C1-1765-497F-B971-87B1C5D6AF44}">
      <dgm:prSet/>
      <dgm:spPr/>
      <dgm:t>
        <a:bodyPr/>
        <a:lstStyle/>
        <a:p>
          <a:endParaRPr lang="en-US"/>
        </a:p>
      </dgm:t>
    </dgm:pt>
    <dgm:pt modelId="{94AAF9F1-6214-48A9-A45A-CFA9D24153BC}" type="sibTrans" cxnId="{B80C06C1-1765-497F-B971-87B1C5D6AF44}">
      <dgm:prSet/>
      <dgm:spPr/>
      <dgm:t>
        <a:bodyPr/>
        <a:lstStyle/>
        <a:p>
          <a:endParaRPr lang="en-US"/>
        </a:p>
      </dgm:t>
    </dgm:pt>
    <dgm:pt modelId="{36C95270-3696-4B87-8372-10ED048F0257}">
      <dgm:prSet/>
      <dgm:spPr/>
      <dgm:t>
        <a:bodyPr/>
        <a:lstStyle/>
        <a:p>
          <a:r>
            <a:rPr lang="en-US" b="1"/>
            <a:t>AoA</a:t>
          </a:r>
          <a:r>
            <a:rPr lang="en-US"/>
            <a:t> of the Company shall confer such power</a:t>
          </a:r>
        </a:p>
      </dgm:t>
    </dgm:pt>
    <dgm:pt modelId="{8ED5E52D-79BC-4767-8164-8C0F2CA9AE8D}" type="parTrans" cxnId="{4E29C540-9E4A-4089-9BF2-EBEBB1090B21}">
      <dgm:prSet/>
      <dgm:spPr/>
      <dgm:t>
        <a:bodyPr/>
        <a:lstStyle/>
        <a:p>
          <a:endParaRPr lang="en-US"/>
        </a:p>
      </dgm:t>
    </dgm:pt>
    <dgm:pt modelId="{AF782A18-D653-4352-B7DF-1AFB796B17E6}" type="sibTrans" cxnId="{4E29C540-9E4A-4089-9BF2-EBEBB1090B21}">
      <dgm:prSet/>
      <dgm:spPr/>
      <dgm:t>
        <a:bodyPr/>
        <a:lstStyle/>
        <a:p>
          <a:endParaRPr lang="en-US"/>
        </a:p>
      </dgm:t>
    </dgm:pt>
    <dgm:pt modelId="{12930F27-0249-4482-A75A-ADA4D9288C72}">
      <dgm:prSet/>
      <dgm:spPr/>
      <dgm:t>
        <a:bodyPr/>
        <a:lstStyle/>
        <a:p>
          <a:r>
            <a:rPr lang="en-US"/>
            <a:t>Person who </a:t>
          </a:r>
          <a:r>
            <a:rPr lang="en-US" b="1"/>
            <a:t>fails to get appointed as a director in a general meeting </a:t>
          </a:r>
          <a:r>
            <a:rPr lang="en-US"/>
            <a:t>cannot be appointed as an Additional Director</a:t>
          </a:r>
        </a:p>
      </dgm:t>
    </dgm:pt>
    <dgm:pt modelId="{FF077409-4AA3-498E-85B1-0667A8B7F93F}" type="parTrans" cxnId="{7A83B4B3-FBB5-443B-B0D5-A32BEF9A5A04}">
      <dgm:prSet/>
      <dgm:spPr/>
      <dgm:t>
        <a:bodyPr/>
        <a:lstStyle/>
        <a:p>
          <a:endParaRPr lang="en-US"/>
        </a:p>
      </dgm:t>
    </dgm:pt>
    <dgm:pt modelId="{804A13C9-6EF3-4CCA-BE31-A0A95B75A664}" type="sibTrans" cxnId="{7A83B4B3-FBB5-443B-B0D5-A32BEF9A5A04}">
      <dgm:prSet/>
      <dgm:spPr/>
      <dgm:t>
        <a:bodyPr/>
        <a:lstStyle/>
        <a:p>
          <a:endParaRPr lang="en-US"/>
        </a:p>
      </dgm:t>
    </dgm:pt>
    <dgm:pt modelId="{8BB273E2-A8EE-4416-B62C-33DD13F2EF7C}">
      <dgm:prSet/>
      <dgm:spPr/>
      <dgm:t>
        <a:bodyPr/>
        <a:lstStyle/>
        <a:p>
          <a:r>
            <a:rPr lang="en-US" b="0" i="0"/>
            <a:t>Same </a:t>
          </a:r>
          <a:r>
            <a:rPr lang="en-US" b="1" i="0"/>
            <a:t>powers and duties </a:t>
          </a:r>
          <a:r>
            <a:rPr lang="en-US" b="0" i="0"/>
            <a:t>as the </a:t>
          </a:r>
          <a:r>
            <a:rPr lang="en-US"/>
            <a:t>any other </a:t>
          </a:r>
          <a:r>
            <a:rPr lang="en-US" b="0" i="0"/>
            <a:t>director</a:t>
          </a:r>
          <a:endParaRPr lang="en-US"/>
        </a:p>
      </dgm:t>
    </dgm:pt>
    <dgm:pt modelId="{C1742632-6256-442A-BAFD-0CE4947D01BF}" type="parTrans" cxnId="{9E6B398A-8160-4248-90A6-37D33D0C12A5}">
      <dgm:prSet/>
      <dgm:spPr/>
      <dgm:t>
        <a:bodyPr/>
        <a:lstStyle/>
        <a:p>
          <a:endParaRPr lang="en-US"/>
        </a:p>
      </dgm:t>
    </dgm:pt>
    <dgm:pt modelId="{3BE2AAD4-7093-4551-9B8C-B266F0BD08B7}" type="sibTrans" cxnId="{9E6B398A-8160-4248-90A6-37D33D0C12A5}">
      <dgm:prSet/>
      <dgm:spPr/>
      <dgm:t>
        <a:bodyPr/>
        <a:lstStyle/>
        <a:p>
          <a:endParaRPr lang="en-US"/>
        </a:p>
      </dgm:t>
    </dgm:pt>
    <dgm:pt modelId="{8C037586-40EA-497A-84B2-F4C3143C377A}">
      <dgm:prSet/>
      <dgm:spPr/>
      <dgm:t>
        <a:bodyPr/>
        <a:lstStyle/>
        <a:p>
          <a:r>
            <a:rPr lang="en-US"/>
            <a:t>Holds office </a:t>
          </a:r>
          <a:r>
            <a:rPr lang="en-US" b="1"/>
            <a:t>upto next AGM </a:t>
          </a:r>
          <a:r>
            <a:rPr lang="en-US"/>
            <a:t>or the last date on which the AGM should have been held</a:t>
          </a:r>
        </a:p>
      </dgm:t>
    </dgm:pt>
    <dgm:pt modelId="{DF20E611-9B0E-45C4-842A-AECC2DA3F786}" type="parTrans" cxnId="{F638D0B8-5DD5-4296-8D09-3A77202817C1}">
      <dgm:prSet/>
      <dgm:spPr/>
      <dgm:t>
        <a:bodyPr/>
        <a:lstStyle/>
        <a:p>
          <a:endParaRPr lang="en-US"/>
        </a:p>
      </dgm:t>
    </dgm:pt>
    <dgm:pt modelId="{F703531B-24EB-43A3-BE5D-94211080EF26}" type="sibTrans" cxnId="{F638D0B8-5DD5-4296-8D09-3A77202817C1}">
      <dgm:prSet/>
      <dgm:spPr/>
      <dgm:t>
        <a:bodyPr/>
        <a:lstStyle/>
        <a:p>
          <a:endParaRPr lang="en-US"/>
        </a:p>
      </dgm:t>
    </dgm:pt>
    <dgm:pt modelId="{9AEC5643-61EB-4E49-B6EA-41CC1726E5F2}">
      <dgm:prSet/>
      <dgm:spPr/>
      <dgm:t>
        <a:bodyPr/>
        <a:lstStyle/>
        <a:p>
          <a:r>
            <a:rPr lang="en-US" b="1"/>
            <a:t>Regularization by members </a:t>
          </a:r>
          <a:r>
            <a:rPr lang="en-US"/>
            <a:t>in general meeting</a:t>
          </a:r>
        </a:p>
      </dgm:t>
    </dgm:pt>
    <dgm:pt modelId="{B6FFF1B5-64BE-47F0-A9FB-D89B482C5F40}" type="parTrans" cxnId="{A8DCEAA4-9EFB-4459-8791-CCAD560CB7FB}">
      <dgm:prSet/>
      <dgm:spPr/>
      <dgm:t>
        <a:bodyPr/>
        <a:lstStyle/>
        <a:p>
          <a:endParaRPr lang="en-US"/>
        </a:p>
      </dgm:t>
    </dgm:pt>
    <dgm:pt modelId="{C787C5C5-2289-43C2-A8D9-2BDAB5429E0C}" type="sibTrans" cxnId="{A8DCEAA4-9EFB-4459-8791-CCAD560CB7FB}">
      <dgm:prSet/>
      <dgm:spPr/>
      <dgm:t>
        <a:bodyPr/>
        <a:lstStyle/>
        <a:p>
          <a:endParaRPr lang="en-US"/>
        </a:p>
      </dgm:t>
    </dgm:pt>
    <dgm:pt modelId="{2E6964C8-38CF-4AFC-99AB-B2C46404A179}">
      <dgm:prSet/>
      <dgm:spPr/>
      <dgm:t>
        <a:bodyPr/>
        <a:lstStyle/>
        <a:p>
          <a:r>
            <a:rPr lang="en-US" b="1"/>
            <a:t>Nominee director:</a:t>
          </a:r>
          <a:endParaRPr lang="en-US"/>
        </a:p>
      </dgm:t>
    </dgm:pt>
    <dgm:pt modelId="{66433950-E5EA-4EA8-B1A4-5BAA9F027E68}" type="parTrans" cxnId="{1339177B-F616-4AC4-9A86-99D282E0A450}">
      <dgm:prSet/>
      <dgm:spPr/>
      <dgm:t>
        <a:bodyPr/>
        <a:lstStyle/>
        <a:p>
          <a:endParaRPr lang="en-US"/>
        </a:p>
      </dgm:t>
    </dgm:pt>
    <dgm:pt modelId="{3BF4F579-0FEF-4A63-8767-81863FA1973F}" type="sibTrans" cxnId="{1339177B-F616-4AC4-9A86-99D282E0A450}">
      <dgm:prSet/>
      <dgm:spPr/>
      <dgm:t>
        <a:bodyPr/>
        <a:lstStyle/>
        <a:p>
          <a:endParaRPr lang="en-US"/>
        </a:p>
      </dgm:t>
    </dgm:pt>
    <dgm:pt modelId="{EFB6E9D7-827E-4473-9B72-BF46B9A8B929}">
      <dgm:prSet/>
      <dgm:spPr/>
      <dgm:t>
        <a:bodyPr/>
        <a:lstStyle/>
        <a:p>
          <a:r>
            <a:rPr lang="en-US" dirty="0"/>
            <a:t>the Board may appoint</a:t>
          </a:r>
          <a:endParaRPr lang="en-US" b="1" dirty="0"/>
        </a:p>
      </dgm:t>
    </dgm:pt>
    <dgm:pt modelId="{3EF5E9E4-917A-4ADB-8D65-26680BB433F4}" type="parTrans" cxnId="{0194439D-37EE-4EF0-A649-7A93F08D3A81}">
      <dgm:prSet/>
      <dgm:spPr/>
      <dgm:t>
        <a:bodyPr/>
        <a:lstStyle/>
        <a:p>
          <a:endParaRPr lang="en-US"/>
        </a:p>
      </dgm:t>
    </dgm:pt>
    <dgm:pt modelId="{321C8915-1484-4BC6-94BF-72E743A4F4AD}" type="sibTrans" cxnId="{0194439D-37EE-4EF0-A649-7A93F08D3A81}">
      <dgm:prSet/>
      <dgm:spPr/>
      <dgm:t>
        <a:bodyPr/>
        <a:lstStyle/>
        <a:p>
          <a:endParaRPr lang="en-US"/>
        </a:p>
      </dgm:t>
    </dgm:pt>
    <dgm:pt modelId="{5E9E9DD2-D99F-4ABC-8F6E-0A3F5850041A}">
      <dgm:prSet/>
      <dgm:spPr/>
      <dgm:t>
        <a:bodyPr/>
        <a:lstStyle/>
        <a:p>
          <a:r>
            <a:rPr lang="en-US" b="1" dirty="0" err="1"/>
            <a:t>AoA</a:t>
          </a:r>
          <a:r>
            <a:rPr lang="en-US" dirty="0"/>
            <a:t> of the Company shall confer such power to </a:t>
          </a:r>
          <a:r>
            <a:rPr lang="en-US" dirty="0" err="1"/>
            <a:t>BoD</a:t>
          </a:r>
          <a:endParaRPr lang="en-US" dirty="0"/>
        </a:p>
      </dgm:t>
    </dgm:pt>
    <dgm:pt modelId="{46336E68-4417-482A-8DCC-A84312333CDE}" type="parTrans" cxnId="{75EAC040-2A10-443D-A8FD-B85AE7436E95}">
      <dgm:prSet/>
      <dgm:spPr/>
      <dgm:t>
        <a:bodyPr/>
        <a:lstStyle/>
        <a:p>
          <a:endParaRPr lang="en-US"/>
        </a:p>
      </dgm:t>
    </dgm:pt>
    <dgm:pt modelId="{00BF432C-3B94-4043-9AE3-F83DA4D99AC9}" type="sibTrans" cxnId="{75EAC040-2A10-443D-A8FD-B85AE7436E95}">
      <dgm:prSet/>
      <dgm:spPr/>
      <dgm:t>
        <a:bodyPr/>
        <a:lstStyle/>
        <a:p>
          <a:endParaRPr lang="en-US"/>
        </a:p>
      </dgm:t>
    </dgm:pt>
    <dgm:pt modelId="{D89A7C4E-FCAF-4632-89D6-274BC2A16A02}">
      <dgm:prSet/>
      <dgm:spPr/>
      <dgm:t>
        <a:bodyPr/>
        <a:lstStyle/>
        <a:p>
          <a:r>
            <a:rPr lang="en-US" dirty="0"/>
            <a:t>Nominee director shall </a:t>
          </a:r>
          <a:r>
            <a:rPr lang="en-US" b="1" dirty="0"/>
            <a:t>not be treated as an independent director</a:t>
          </a:r>
        </a:p>
      </dgm:t>
    </dgm:pt>
    <dgm:pt modelId="{9D07C3F3-C957-42C6-9B1B-C9A7B59CCE9E}" type="parTrans" cxnId="{ACFDB2B6-E103-4585-BCA1-2D3B6EB10E88}">
      <dgm:prSet/>
      <dgm:spPr/>
      <dgm:t>
        <a:bodyPr/>
        <a:lstStyle/>
        <a:p>
          <a:endParaRPr lang="en-US"/>
        </a:p>
      </dgm:t>
    </dgm:pt>
    <dgm:pt modelId="{CF94BEB7-DC51-492F-9519-0E9850C0B531}" type="sibTrans" cxnId="{ACFDB2B6-E103-4585-BCA1-2D3B6EB10E88}">
      <dgm:prSet/>
      <dgm:spPr/>
      <dgm:t>
        <a:bodyPr/>
        <a:lstStyle/>
        <a:p>
          <a:endParaRPr lang="en-US"/>
        </a:p>
      </dgm:t>
    </dgm:pt>
    <dgm:pt modelId="{61FE84D8-ED0C-4A30-8AA6-65719FE09CC0}">
      <dgm:prSet/>
      <dgm:spPr/>
      <dgm:t>
        <a:bodyPr/>
        <a:lstStyle/>
        <a:p>
          <a:r>
            <a:rPr lang="en-US" dirty="0"/>
            <a:t>person </a:t>
          </a:r>
          <a:r>
            <a:rPr lang="en-US" b="1" dirty="0"/>
            <a:t>nominated by any institution</a:t>
          </a:r>
        </a:p>
      </dgm:t>
    </dgm:pt>
    <dgm:pt modelId="{F2E6DE2D-928B-4F1E-B271-862E0BFB181A}" type="parTrans" cxnId="{9338966B-0FFB-45B0-8BAA-1D11F422CECA}">
      <dgm:prSet/>
      <dgm:spPr/>
    </dgm:pt>
    <dgm:pt modelId="{8C85AA4D-A3CA-40B8-95C7-6C994921FAF2}" type="sibTrans" cxnId="{9338966B-0FFB-45B0-8BAA-1D11F422CECA}">
      <dgm:prSet/>
      <dgm:spPr/>
    </dgm:pt>
    <dgm:pt modelId="{AF76EA74-624B-448E-83E5-7019ED57FEF2}" type="pres">
      <dgm:prSet presAssocID="{908A9276-11D8-4000-BDC8-C0E4C645B0B7}" presName="linear" presStyleCnt="0">
        <dgm:presLayoutVars>
          <dgm:dir/>
          <dgm:animLvl val="lvl"/>
          <dgm:resizeHandles val="exact"/>
        </dgm:presLayoutVars>
      </dgm:prSet>
      <dgm:spPr/>
    </dgm:pt>
    <dgm:pt modelId="{268C738F-1AC7-4F06-B1C9-E15CFD5ECDFC}" type="pres">
      <dgm:prSet presAssocID="{F3E2D25A-16DE-4672-8F80-07F2012A5F13}" presName="parentLin" presStyleCnt="0"/>
      <dgm:spPr/>
    </dgm:pt>
    <dgm:pt modelId="{0AB47D34-5807-4026-A343-20E3D44850DC}" type="pres">
      <dgm:prSet presAssocID="{F3E2D25A-16DE-4672-8F80-07F2012A5F13}" presName="parentLeftMargin" presStyleLbl="node1" presStyleIdx="0" presStyleCnt="2"/>
      <dgm:spPr/>
    </dgm:pt>
    <dgm:pt modelId="{6EE92B86-3D8A-4A06-BA71-5ED116514BE4}" type="pres">
      <dgm:prSet presAssocID="{F3E2D25A-16DE-4672-8F80-07F2012A5F1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7F4172-B28C-4CF6-A209-0FB41BD3410A}" type="pres">
      <dgm:prSet presAssocID="{F3E2D25A-16DE-4672-8F80-07F2012A5F13}" presName="negativeSpace" presStyleCnt="0"/>
      <dgm:spPr/>
    </dgm:pt>
    <dgm:pt modelId="{381D30AB-9503-4F52-A2CE-04D4836974AC}" type="pres">
      <dgm:prSet presAssocID="{F3E2D25A-16DE-4672-8F80-07F2012A5F13}" presName="childText" presStyleLbl="conFgAcc1" presStyleIdx="0" presStyleCnt="2">
        <dgm:presLayoutVars>
          <dgm:bulletEnabled val="1"/>
        </dgm:presLayoutVars>
      </dgm:prSet>
      <dgm:spPr/>
    </dgm:pt>
    <dgm:pt modelId="{A6696737-D527-46D2-A164-6056389CC35E}" type="pres">
      <dgm:prSet presAssocID="{1CA846F7-60A5-4C02-BE0D-C04FF8C23EF3}" presName="spaceBetweenRectangles" presStyleCnt="0"/>
      <dgm:spPr/>
    </dgm:pt>
    <dgm:pt modelId="{F2EE7F83-22E8-4BA3-B638-4FE68A11E0CE}" type="pres">
      <dgm:prSet presAssocID="{2E6964C8-38CF-4AFC-99AB-B2C46404A179}" presName="parentLin" presStyleCnt="0"/>
      <dgm:spPr/>
    </dgm:pt>
    <dgm:pt modelId="{2CE1DDD5-378A-41A1-846D-EFD1CAED010A}" type="pres">
      <dgm:prSet presAssocID="{2E6964C8-38CF-4AFC-99AB-B2C46404A179}" presName="parentLeftMargin" presStyleLbl="node1" presStyleIdx="0" presStyleCnt="2"/>
      <dgm:spPr/>
    </dgm:pt>
    <dgm:pt modelId="{33747AD5-20CC-4B24-B5AA-10478D99360B}" type="pres">
      <dgm:prSet presAssocID="{2E6964C8-38CF-4AFC-99AB-B2C46404A17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E0880E7-B165-4038-826A-F043500E4360}" type="pres">
      <dgm:prSet presAssocID="{2E6964C8-38CF-4AFC-99AB-B2C46404A179}" presName="negativeSpace" presStyleCnt="0"/>
      <dgm:spPr/>
    </dgm:pt>
    <dgm:pt modelId="{50B8D69D-29A4-4D83-BC9D-094DB468432A}" type="pres">
      <dgm:prSet presAssocID="{2E6964C8-38CF-4AFC-99AB-B2C46404A17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4959202-29D7-455E-A3CB-E428447F6693}" type="presOf" srcId="{F3E2D25A-16DE-4672-8F80-07F2012A5F13}" destId="{6EE92B86-3D8A-4A06-BA71-5ED116514BE4}" srcOrd="1" destOrd="0" presId="urn:microsoft.com/office/officeart/2005/8/layout/list1"/>
    <dgm:cxn modelId="{E1CF5614-CA35-403F-888A-0BE74EE9E3B3}" type="presOf" srcId="{F3E2D25A-16DE-4672-8F80-07F2012A5F13}" destId="{0AB47D34-5807-4026-A343-20E3D44850DC}" srcOrd="0" destOrd="0" presId="urn:microsoft.com/office/officeart/2005/8/layout/list1"/>
    <dgm:cxn modelId="{BA8B2D1F-6163-499E-9548-D93C34D9BDA0}" type="presOf" srcId="{2E6964C8-38CF-4AFC-99AB-B2C46404A179}" destId="{2CE1DDD5-378A-41A1-846D-EFD1CAED010A}" srcOrd="0" destOrd="0" presId="urn:microsoft.com/office/officeart/2005/8/layout/list1"/>
    <dgm:cxn modelId="{EB8E9F26-04D3-418B-B9F2-2B51F006BF57}" type="presOf" srcId="{61FE84D8-ED0C-4A30-8AA6-65719FE09CC0}" destId="{50B8D69D-29A4-4D83-BC9D-094DB468432A}" srcOrd="0" destOrd="1" presId="urn:microsoft.com/office/officeart/2005/8/layout/list1"/>
    <dgm:cxn modelId="{0DC14A30-097C-40C6-A27F-7DE41F148F62}" type="presOf" srcId="{8BB273E2-A8EE-4416-B62C-33DD13F2EF7C}" destId="{381D30AB-9503-4F52-A2CE-04D4836974AC}" srcOrd="0" destOrd="3" presId="urn:microsoft.com/office/officeart/2005/8/layout/list1"/>
    <dgm:cxn modelId="{75EAC040-2A10-443D-A8FD-B85AE7436E95}" srcId="{2E6964C8-38CF-4AFC-99AB-B2C46404A179}" destId="{5E9E9DD2-D99F-4ABC-8F6E-0A3F5850041A}" srcOrd="2" destOrd="0" parTransId="{46336E68-4417-482A-8DCC-A84312333CDE}" sibTransId="{00BF432C-3B94-4043-9AE3-F83DA4D99AC9}"/>
    <dgm:cxn modelId="{4E29C540-9E4A-4089-9BF2-EBEBB1090B21}" srcId="{F3E2D25A-16DE-4672-8F80-07F2012A5F13}" destId="{36C95270-3696-4B87-8372-10ED048F0257}" srcOrd="1" destOrd="0" parTransId="{8ED5E52D-79BC-4767-8164-8C0F2CA9AE8D}" sibTransId="{AF782A18-D653-4352-B7DF-1AFB796B17E6}"/>
    <dgm:cxn modelId="{4890D360-E82A-4ED5-BCF6-103068D416C7}" type="presOf" srcId="{908A9276-11D8-4000-BDC8-C0E4C645B0B7}" destId="{AF76EA74-624B-448E-83E5-7019ED57FEF2}" srcOrd="0" destOrd="0" presId="urn:microsoft.com/office/officeart/2005/8/layout/list1"/>
    <dgm:cxn modelId="{BA90CE68-FDD3-48A2-8F85-1A1C780F6436}" type="presOf" srcId="{36C95270-3696-4B87-8372-10ED048F0257}" destId="{381D30AB-9503-4F52-A2CE-04D4836974AC}" srcOrd="0" destOrd="1" presId="urn:microsoft.com/office/officeart/2005/8/layout/list1"/>
    <dgm:cxn modelId="{9338966B-0FFB-45B0-8BAA-1D11F422CECA}" srcId="{2E6964C8-38CF-4AFC-99AB-B2C46404A179}" destId="{61FE84D8-ED0C-4A30-8AA6-65719FE09CC0}" srcOrd="1" destOrd="0" parTransId="{F2E6DE2D-928B-4F1E-B271-862E0BFB181A}" sibTransId="{8C85AA4D-A3CA-40B8-95C7-6C994921FAF2}"/>
    <dgm:cxn modelId="{1339177B-F616-4AC4-9A86-99D282E0A450}" srcId="{908A9276-11D8-4000-BDC8-C0E4C645B0B7}" destId="{2E6964C8-38CF-4AFC-99AB-B2C46404A179}" srcOrd="1" destOrd="0" parTransId="{66433950-E5EA-4EA8-B1A4-5BAA9F027E68}" sibTransId="{3BF4F579-0FEF-4A63-8767-81863FA1973F}"/>
    <dgm:cxn modelId="{14509D81-BFB4-4E30-9B33-8FBEDEFA6C77}" srcId="{908A9276-11D8-4000-BDC8-C0E4C645B0B7}" destId="{F3E2D25A-16DE-4672-8F80-07F2012A5F13}" srcOrd="0" destOrd="0" parTransId="{47E05847-0271-41B9-A953-401D4A2D8444}" sibTransId="{1CA846F7-60A5-4C02-BE0D-C04FF8C23EF3}"/>
    <dgm:cxn modelId="{9E6B398A-8160-4248-90A6-37D33D0C12A5}" srcId="{F3E2D25A-16DE-4672-8F80-07F2012A5F13}" destId="{8BB273E2-A8EE-4416-B62C-33DD13F2EF7C}" srcOrd="3" destOrd="0" parTransId="{C1742632-6256-442A-BAFD-0CE4947D01BF}" sibTransId="{3BE2AAD4-7093-4551-9B8C-B266F0BD08B7}"/>
    <dgm:cxn modelId="{AE611B93-D1D9-4BF6-A758-DE4016F13B6E}" type="presOf" srcId="{8C037586-40EA-497A-84B2-F4C3143C377A}" destId="{381D30AB-9503-4F52-A2CE-04D4836974AC}" srcOrd="0" destOrd="4" presId="urn:microsoft.com/office/officeart/2005/8/layout/list1"/>
    <dgm:cxn modelId="{BE9BFC95-D8DA-4777-99AF-C594F804C256}" type="presOf" srcId="{EFB6E9D7-827E-4473-9B72-BF46B9A8B929}" destId="{50B8D69D-29A4-4D83-BC9D-094DB468432A}" srcOrd="0" destOrd="0" presId="urn:microsoft.com/office/officeart/2005/8/layout/list1"/>
    <dgm:cxn modelId="{0194439D-37EE-4EF0-A649-7A93F08D3A81}" srcId="{2E6964C8-38CF-4AFC-99AB-B2C46404A179}" destId="{EFB6E9D7-827E-4473-9B72-BF46B9A8B929}" srcOrd="0" destOrd="0" parTransId="{3EF5E9E4-917A-4ADB-8D65-26680BB433F4}" sibTransId="{321C8915-1484-4BC6-94BF-72E743A4F4AD}"/>
    <dgm:cxn modelId="{7C564A9E-8F81-4A77-AE71-102DDF5A3813}" type="presOf" srcId="{D89A7C4E-FCAF-4632-89D6-274BC2A16A02}" destId="{50B8D69D-29A4-4D83-BC9D-094DB468432A}" srcOrd="0" destOrd="3" presId="urn:microsoft.com/office/officeart/2005/8/layout/list1"/>
    <dgm:cxn modelId="{BB020BA4-7F3F-4CA3-B272-F06AF1436E51}" type="presOf" srcId="{5E9E9DD2-D99F-4ABC-8F6E-0A3F5850041A}" destId="{50B8D69D-29A4-4D83-BC9D-094DB468432A}" srcOrd="0" destOrd="2" presId="urn:microsoft.com/office/officeart/2005/8/layout/list1"/>
    <dgm:cxn modelId="{A8DCEAA4-9EFB-4459-8791-CCAD560CB7FB}" srcId="{F3E2D25A-16DE-4672-8F80-07F2012A5F13}" destId="{9AEC5643-61EB-4E49-B6EA-41CC1726E5F2}" srcOrd="5" destOrd="0" parTransId="{B6FFF1B5-64BE-47F0-A9FB-D89B482C5F40}" sibTransId="{C787C5C5-2289-43C2-A8D9-2BDAB5429E0C}"/>
    <dgm:cxn modelId="{7A83B4B3-FBB5-443B-B0D5-A32BEF9A5A04}" srcId="{F3E2D25A-16DE-4672-8F80-07F2012A5F13}" destId="{12930F27-0249-4482-A75A-ADA4D9288C72}" srcOrd="2" destOrd="0" parTransId="{FF077409-4AA3-498E-85B1-0667A8B7F93F}" sibTransId="{804A13C9-6EF3-4CCA-BE31-A0A95B75A664}"/>
    <dgm:cxn modelId="{ACFDB2B6-E103-4585-BCA1-2D3B6EB10E88}" srcId="{2E6964C8-38CF-4AFC-99AB-B2C46404A179}" destId="{D89A7C4E-FCAF-4632-89D6-274BC2A16A02}" srcOrd="3" destOrd="0" parTransId="{9D07C3F3-C957-42C6-9B1B-C9A7B59CCE9E}" sibTransId="{CF94BEB7-DC51-492F-9519-0E9850C0B531}"/>
    <dgm:cxn modelId="{F638D0B8-5DD5-4296-8D09-3A77202817C1}" srcId="{F3E2D25A-16DE-4672-8F80-07F2012A5F13}" destId="{8C037586-40EA-497A-84B2-F4C3143C377A}" srcOrd="4" destOrd="0" parTransId="{DF20E611-9B0E-45C4-842A-AECC2DA3F786}" sibTransId="{F703531B-24EB-43A3-BE5D-94211080EF26}"/>
    <dgm:cxn modelId="{B80C06C1-1765-497F-B971-87B1C5D6AF44}" srcId="{F3E2D25A-16DE-4672-8F80-07F2012A5F13}" destId="{3BC7291D-A9FF-4BCD-B9F9-48364BF4492A}" srcOrd="0" destOrd="0" parTransId="{C375E0A7-9C48-453E-9B8C-3177D4F8937E}" sibTransId="{94AAF9F1-6214-48A9-A45A-CFA9D24153BC}"/>
    <dgm:cxn modelId="{C1B354D9-1BB6-46D6-AE83-9A471774B26A}" type="presOf" srcId="{3BC7291D-A9FF-4BCD-B9F9-48364BF4492A}" destId="{381D30AB-9503-4F52-A2CE-04D4836974AC}" srcOrd="0" destOrd="0" presId="urn:microsoft.com/office/officeart/2005/8/layout/list1"/>
    <dgm:cxn modelId="{41D349E1-81F1-4BAD-91BF-E180A17B990B}" type="presOf" srcId="{9AEC5643-61EB-4E49-B6EA-41CC1726E5F2}" destId="{381D30AB-9503-4F52-A2CE-04D4836974AC}" srcOrd="0" destOrd="5" presId="urn:microsoft.com/office/officeart/2005/8/layout/list1"/>
    <dgm:cxn modelId="{F40A87ED-058D-41CA-B9F9-690C4108C709}" type="presOf" srcId="{12930F27-0249-4482-A75A-ADA4D9288C72}" destId="{381D30AB-9503-4F52-A2CE-04D4836974AC}" srcOrd="0" destOrd="2" presId="urn:microsoft.com/office/officeart/2005/8/layout/list1"/>
    <dgm:cxn modelId="{D24F76EF-15EE-44F1-88F7-91462F7A5F56}" type="presOf" srcId="{2E6964C8-38CF-4AFC-99AB-B2C46404A179}" destId="{33747AD5-20CC-4B24-B5AA-10478D99360B}" srcOrd="1" destOrd="0" presId="urn:microsoft.com/office/officeart/2005/8/layout/list1"/>
    <dgm:cxn modelId="{32C4A178-A4A4-4D02-BB69-12E337505A48}" type="presParOf" srcId="{AF76EA74-624B-448E-83E5-7019ED57FEF2}" destId="{268C738F-1AC7-4F06-B1C9-E15CFD5ECDFC}" srcOrd="0" destOrd="0" presId="urn:microsoft.com/office/officeart/2005/8/layout/list1"/>
    <dgm:cxn modelId="{0ABA58B4-D1F4-40B1-80C7-00CBF3E001DE}" type="presParOf" srcId="{268C738F-1AC7-4F06-B1C9-E15CFD5ECDFC}" destId="{0AB47D34-5807-4026-A343-20E3D44850DC}" srcOrd="0" destOrd="0" presId="urn:microsoft.com/office/officeart/2005/8/layout/list1"/>
    <dgm:cxn modelId="{4469141E-9786-4A3A-98B9-054070747383}" type="presParOf" srcId="{268C738F-1AC7-4F06-B1C9-E15CFD5ECDFC}" destId="{6EE92B86-3D8A-4A06-BA71-5ED116514BE4}" srcOrd="1" destOrd="0" presId="urn:microsoft.com/office/officeart/2005/8/layout/list1"/>
    <dgm:cxn modelId="{3A93D49B-B188-4D6A-9831-BF41CF2BD03C}" type="presParOf" srcId="{AF76EA74-624B-448E-83E5-7019ED57FEF2}" destId="{467F4172-B28C-4CF6-A209-0FB41BD3410A}" srcOrd="1" destOrd="0" presId="urn:microsoft.com/office/officeart/2005/8/layout/list1"/>
    <dgm:cxn modelId="{C8700C7F-D8C3-4923-8271-50DF8D37E07D}" type="presParOf" srcId="{AF76EA74-624B-448E-83E5-7019ED57FEF2}" destId="{381D30AB-9503-4F52-A2CE-04D4836974AC}" srcOrd="2" destOrd="0" presId="urn:microsoft.com/office/officeart/2005/8/layout/list1"/>
    <dgm:cxn modelId="{81695612-1F27-4B36-8D54-B469C39F6A08}" type="presParOf" srcId="{AF76EA74-624B-448E-83E5-7019ED57FEF2}" destId="{A6696737-D527-46D2-A164-6056389CC35E}" srcOrd="3" destOrd="0" presId="urn:microsoft.com/office/officeart/2005/8/layout/list1"/>
    <dgm:cxn modelId="{E0686782-0696-4E4C-A791-C25E51EB55F9}" type="presParOf" srcId="{AF76EA74-624B-448E-83E5-7019ED57FEF2}" destId="{F2EE7F83-22E8-4BA3-B638-4FE68A11E0CE}" srcOrd="4" destOrd="0" presId="urn:microsoft.com/office/officeart/2005/8/layout/list1"/>
    <dgm:cxn modelId="{D2296CA9-91CD-4A0B-B89A-479F6B7997C5}" type="presParOf" srcId="{F2EE7F83-22E8-4BA3-B638-4FE68A11E0CE}" destId="{2CE1DDD5-378A-41A1-846D-EFD1CAED010A}" srcOrd="0" destOrd="0" presId="urn:microsoft.com/office/officeart/2005/8/layout/list1"/>
    <dgm:cxn modelId="{7229D244-BDFB-4F66-9A91-91F5155A3DAE}" type="presParOf" srcId="{F2EE7F83-22E8-4BA3-B638-4FE68A11E0CE}" destId="{33747AD5-20CC-4B24-B5AA-10478D99360B}" srcOrd="1" destOrd="0" presId="urn:microsoft.com/office/officeart/2005/8/layout/list1"/>
    <dgm:cxn modelId="{F980B420-B5C6-4B3A-922F-3DE260752E6E}" type="presParOf" srcId="{AF76EA74-624B-448E-83E5-7019ED57FEF2}" destId="{5E0880E7-B165-4038-826A-F043500E4360}" srcOrd="5" destOrd="0" presId="urn:microsoft.com/office/officeart/2005/8/layout/list1"/>
    <dgm:cxn modelId="{F8E32F0D-8244-4309-B341-37E0F8819C41}" type="presParOf" srcId="{AF76EA74-624B-448E-83E5-7019ED57FEF2}" destId="{50B8D69D-29A4-4D83-BC9D-094DB468432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BA1A14-CDCF-402E-921C-57669A13C6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2AEDEC-A81D-4A33-8EF2-B36157A544F3}">
      <dgm:prSet/>
      <dgm:spPr/>
      <dgm:t>
        <a:bodyPr/>
        <a:lstStyle/>
        <a:p>
          <a:r>
            <a:rPr lang="en-US" b="1" dirty="0"/>
            <a:t>Alternate director:</a:t>
          </a:r>
          <a:endParaRPr lang="en-US" dirty="0"/>
        </a:p>
      </dgm:t>
    </dgm:pt>
    <dgm:pt modelId="{9E452811-B838-406D-B31F-CEA237B601AC}" type="parTrans" cxnId="{2FF00770-CE65-462F-8F5D-C485BD319947}">
      <dgm:prSet/>
      <dgm:spPr/>
      <dgm:t>
        <a:bodyPr/>
        <a:lstStyle/>
        <a:p>
          <a:endParaRPr lang="en-US"/>
        </a:p>
      </dgm:t>
    </dgm:pt>
    <dgm:pt modelId="{00622CEC-227B-4F25-A317-FC318F31FCE8}" type="sibTrans" cxnId="{2FF00770-CE65-462F-8F5D-C485BD319947}">
      <dgm:prSet/>
      <dgm:spPr/>
      <dgm:t>
        <a:bodyPr/>
        <a:lstStyle/>
        <a:p>
          <a:endParaRPr lang="en-US"/>
        </a:p>
      </dgm:t>
    </dgm:pt>
    <dgm:pt modelId="{23F26CF5-5112-4C20-9C47-0751064692E1}">
      <dgm:prSet/>
      <dgm:spPr/>
      <dgm:t>
        <a:bodyPr/>
        <a:lstStyle/>
        <a:p>
          <a:r>
            <a:rPr lang="en-US" dirty="0"/>
            <a:t>Alternate for a director during his </a:t>
          </a:r>
          <a:r>
            <a:rPr lang="en-US" b="1" dirty="0"/>
            <a:t>absence from India </a:t>
          </a:r>
          <a:r>
            <a:rPr lang="en-US" dirty="0"/>
            <a:t>for a period of not less than </a:t>
          </a:r>
          <a:r>
            <a:rPr lang="en-US" b="1" dirty="0"/>
            <a:t>3 months </a:t>
          </a:r>
          <a:endParaRPr lang="en-US" dirty="0"/>
        </a:p>
      </dgm:t>
    </dgm:pt>
    <dgm:pt modelId="{97C5A814-61AA-4634-87A6-F113831C8FCD}" type="parTrans" cxnId="{A834E89B-7E6C-4555-B283-45C6996C8AA0}">
      <dgm:prSet/>
      <dgm:spPr/>
      <dgm:t>
        <a:bodyPr/>
        <a:lstStyle/>
        <a:p>
          <a:endParaRPr lang="en-US"/>
        </a:p>
      </dgm:t>
    </dgm:pt>
    <dgm:pt modelId="{00CFD49D-2772-4B42-A378-80BEB4D9532E}" type="sibTrans" cxnId="{A834E89B-7E6C-4555-B283-45C6996C8AA0}">
      <dgm:prSet/>
      <dgm:spPr/>
      <dgm:t>
        <a:bodyPr/>
        <a:lstStyle/>
        <a:p>
          <a:endParaRPr lang="en-US"/>
        </a:p>
      </dgm:t>
    </dgm:pt>
    <dgm:pt modelId="{08FAA17F-3DD3-4471-BE29-3E6C48BEE168}">
      <dgm:prSet/>
      <dgm:spPr/>
      <dgm:t>
        <a:bodyPr/>
        <a:lstStyle/>
        <a:p>
          <a:r>
            <a:rPr lang="en-US" b="1"/>
            <a:t>AoA</a:t>
          </a:r>
          <a:r>
            <a:rPr lang="en-US"/>
            <a:t> of the Company shall confer such power to BoD</a:t>
          </a:r>
        </a:p>
      </dgm:t>
    </dgm:pt>
    <dgm:pt modelId="{DCF962E6-AF7E-42BF-8FDC-B05DE6248DF5}" type="parTrans" cxnId="{42805BA6-42C2-4311-9FC1-D9E71D6BB840}">
      <dgm:prSet/>
      <dgm:spPr/>
      <dgm:t>
        <a:bodyPr/>
        <a:lstStyle/>
        <a:p>
          <a:endParaRPr lang="en-US"/>
        </a:p>
      </dgm:t>
    </dgm:pt>
    <dgm:pt modelId="{352B3545-2886-4BE8-AEE0-B1E429B20786}" type="sibTrans" cxnId="{42805BA6-42C2-4311-9FC1-D9E71D6BB840}">
      <dgm:prSet/>
      <dgm:spPr/>
      <dgm:t>
        <a:bodyPr/>
        <a:lstStyle/>
        <a:p>
          <a:endParaRPr lang="en-US"/>
        </a:p>
      </dgm:t>
    </dgm:pt>
    <dgm:pt modelId="{516821B7-14D5-437E-A1FF-166E47A19714}">
      <dgm:prSet/>
      <dgm:spPr/>
      <dgm:t>
        <a:bodyPr/>
        <a:lstStyle/>
        <a:p>
          <a:r>
            <a:rPr lang="en-US" b="1"/>
            <a:t>Eligibility: </a:t>
          </a:r>
          <a:r>
            <a:rPr lang="en-US"/>
            <a:t>shall be qualified to be appointed as a director of the company</a:t>
          </a:r>
        </a:p>
      </dgm:t>
    </dgm:pt>
    <dgm:pt modelId="{E6DFD2FD-CC1C-4655-8851-27DD33417E4B}" type="parTrans" cxnId="{47B771F3-1E80-4D81-A1BF-B1C30744CA4E}">
      <dgm:prSet/>
      <dgm:spPr/>
      <dgm:t>
        <a:bodyPr/>
        <a:lstStyle/>
        <a:p>
          <a:endParaRPr lang="en-US"/>
        </a:p>
      </dgm:t>
    </dgm:pt>
    <dgm:pt modelId="{A463FE26-7070-476A-A349-79685CD70EE1}" type="sibTrans" cxnId="{47B771F3-1E80-4D81-A1BF-B1C30744CA4E}">
      <dgm:prSet/>
      <dgm:spPr/>
      <dgm:t>
        <a:bodyPr/>
        <a:lstStyle/>
        <a:p>
          <a:endParaRPr lang="en-US"/>
        </a:p>
      </dgm:t>
    </dgm:pt>
    <dgm:pt modelId="{850D6746-A26D-4BB2-87AD-51A178B1478E}">
      <dgm:prSet/>
      <dgm:spPr/>
      <dgm:t>
        <a:bodyPr/>
        <a:lstStyle/>
        <a:p>
          <a:r>
            <a:rPr lang="en-US" b="0" i="0"/>
            <a:t>Same </a:t>
          </a:r>
          <a:r>
            <a:rPr lang="en-US" b="1" i="0"/>
            <a:t>powers and duties </a:t>
          </a:r>
          <a:r>
            <a:rPr lang="en-US" b="0" i="0"/>
            <a:t>as the original director</a:t>
          </a:r>
          <a:endParaRPr lang="en-US"/>
        </a:p>
      </dgm:t>
    </dgm:pt>
    <dgm:pt modelId="{41B434B0-24B1-4551-B266-317BB2B1CEEF}" type="parTrans" cxnId="{A1B766A4-09D3-4E0B-A9B0-BC2C18309962}">
      <dgm:prSet/>
      <dgm:spPr/>
      <dgm:t>
        <a:bodyPr/>
        <a:lstStyle/>
        <a:p>
          <a:endParaRPr lang="en-US"/>
        </a:p>
      </dgm:t>
    </dgm:pt>
    <dgm:pt modelId="{7FC01B3B-83F1-4057-8BDF-5A2D55F2B745}" type="sibTrans" cxnId="{A1B766A4-09D3-4E0B-A9B0-BC2C18309962}">
      <dgm:prSet/>
      <dgm:spPr/>
      <dgm:t>
        <a:bodyPr/>
        <a:lstStyle/>
        <a:p>
          <a:endParaRPr lang="en-US"/>
        </a:p>
      </dgm:t>
    </dgm:pt>
    <dgm:pt modelId="{BFB287BC-A0D0-485A-BA42-6AC113A43338}">
      <dgm:prSet/>
      <dgm:spPr/>
      <dgm:t>
        <a:bodyPr/>
        <a:lstStyle/>
        <a:p>
          <a:r>
            <a:rPr lang="en-US" b="1"/>
            <a:t>Vacates office</a:t>
          </a:r>
          <a:r>
            <a:rPr lang="en-US"/>
            <a:t> when the </a:t>
          </a:r>
          <a:r>
            <a:rPr lang="en-US" b="1"/>
            <a:t>original director returns to India </a:t>
          </a:r>
          <a:endParaRPr lang="en-US"/>
        </a:p>
      </dgm:t>
    </dgm:pt>
    <dgm:pt modelId="{630E274A-2E7E-4400-B563-77095FDB5886}" type="parTrans" cxnId="{99C445AB-6DAA-4814-AE5F-40E93EBA3B3D}">
      <dgm:prSet/>
      <dgm:spPr/>
      <dgm:t>
        <a:bodyPr/>
        <a:lstStyle/>
        <a:p>
          <a:endParaRPr lang="en-US"/>
        </a:p>
      </dgm:t>
    </dgm:pt>
    <dgm:pt modelId="{FD96B186-970E-4EAB-B086-1B2834C60728}" type="sibTrans" cxnId="{99C445AB-6DAA-4814-AE5F-40E93EBA3B3D}">
      <dgm:prSet/>
      <dgm:spPr/>
      <dgm:t>
        <a:bodyPr/>
        <a:lstStyle/>
        <a:p>
          <a:endParaRPr lang="en-US"/>
        </a:p>
      </dgm:t>
    </dgm:pt>
    <dgm:pt modelId="{C87C04D8-2CF9-4599-9C68-85C6CD279FE7}">
      <dgm:prSet/>
      <dgm:spPr/>
      <dgm:t>
        <a:bodyPr/>
        <a:lstStyle/>
        <a:p>
          <a:r>
            <a:rPr lang="en-US"/>
            <a:t>A person shall not be alternate director for </a:t>
          </a:r>
          <a:r>
            <a:rPr lang="en-US" b="1"/>
            <a:t>more than one person </a:t>
          </a:r>
          <a:r>
            <a:rPr lang="en-US"/>
            <a:t>in a company </a:t>
          </a:r>
        </a:p>
      </dgm:t>
    </dgm:pt>
    <dgm:pt modelId="{7675F3C4-517A-42A3-B01E-7C0C1B1B389C}" type="parTrans" cxnId="{8F8D672D-6092-4124-9241-16E662C7A07B}">
      <dgm:prSet/>
      <dgm:spPr/>
      <dgm:t>
        <a:bodyPr/>
        <a:lstStyle/>
        <a:p>
          <a:endParaRPr lang="en-US"/>
        </a:p>
      </dgm:t>
    </dgm:pt>
    <dgm:pt modelId="{47A62E6F-E7B0-46FC-87BF-C8F79F4A0819}" type="sibTrans" cxnId="{8F8D672D-6092-4124-9241-16E662C7A07B}">
      <dgm:prSet/>
      <dgm:spPr/>
      <dgm:t>
        <a:bodyPr/>
        <a:lstStyle/>
        <a:p>
          <a:endParaRPr lang="en-US"/>
        </a:p>
      </dgm:t>
    </dgm:pt>
    <dgm:pt modelId="{0ABB33B0-A2E6-4BCC-A6C1-6B83960C7A78}">
      <dgm:prSet/>
      <dgm:spPr/>
      <dgm:t>
        <a:bodyPr/>
        <a:lstStyle/>
        <a:p>
          <a:r>
            <a:rPr lang="en-US" dirty="0"/>
            <a:t>Alternate Director shall not be director in the same company</a:t>
          </a:r>
        </a:p>
      </dgm:t>
    </dgm:pt>
    <dgm:pt modelId="{3E315AFD-5976-4BA6-82DD-5426212928D2}" type="parTrans" cxnId="{AED42B60-E091-4E6B-96A1-D0ABBB31C2B3}">
      <dgm:prSet/>
      <dgm:spPr/>
      <dgm:t>
        <a:bodyPr/>
        <a:lstStyle/>
        <a:p>
          <a:endParaRPr lang="en-US"/>
        </a:p>
      </dgm:t>
    </dgm:pt>
    <dgm:pt modelId="{2A807F37-9397-4FE7-9609-E3F1CD61E2EC}" type="sibTrans" cxnId="{AED42B60-E091-4E6B-96A1-D0ABBB31C2B3}">
      <dgm:prSet/>
      <dgm:spPr/>
      <dgm:t>
        <a:bodyPr/>
        <a:lstStyle/>
        <a:p>
          <a:endParaRPr lang="en-US"/>
        </a:p>
      </dgm:t>
    </dgm:pt>
    <dgm:pt modelId="{2E3020CE-BCA4-4BFB-AF6C-ED4AF3FC5229}">
      <dgm:prSet/>
      <dgm:spPr/>
      <dgm:t>
        <a:bodyPr/>
        <a:lstStyle/>
        <a:p>
          <a:r>
            <a:rPr lang="en-US" b="1" dirty="0"/>
            <a:t>Tenure: </a:t>
          </a:r>
          <a:r>
            <a:rPr lang="en-US" dirty="0"/>
            <a:t>same as </a:t>
          </a:r>
          <a:r>
            <a:rPr lang="en-US" b="0" dirty="0"/>
            <a:t>the</a:t>
          </a:r>
          <a:r>
            <a:rPr lang="en-US" b="1" dirty="0"/>
            <a:t> original director</a:t>
          </a:r>
          <a:endParaRPr lang="en-US" dirty="0"/>
        </a:p>
      </dgm:t>
    </dgm:pt>
    <dgm:pt modelId="{B1EAC818-4F56-430A-ADF9-F85897F5C28F}" type="parTrans" cxnId="{4BDD291F-535A-4D23-BCA0-716F7F146BF5}">
      <dgm:prSet/>
      <dgm:spPr/>
      <dgm:t>
        <a:bodyPr/>
        <a:lstStyle/>
        <a:p>
          <a:endParaRPr lang="en-US"/>
        </a:p>
      </dgm:t>
    </dgm:pt>
    <dgm:pt modelId="{41EDF17B-DB5D-4B27-8B50-0623F2896E7A}" type="sibTrans" cxnId="{4BDD291F-535A-4D23-BCA0-716F7F146BF5}">
      <dgm:prSet/>
      <dgm:spPr/>
      <dgm:t>
        <a:bodyPr/>
        <a:lstStyle/>
        <a:p>
          <a:endParaRPr lang="en-US"/>
        </a:p>
      </dgm:t>
    </dgm:pt>
    <dgm:pt modelId="{65B32F41-3D44-47AB-B0CA-E85EE31DC99E}">
      <dgm:prSet/>
      <dgm:spPr/>
      <dgm:t>
        <a:bodyPr/>
        <a:lstStyle/>
        <a:p>
          <a:r>
            <a:rPr lang="en-US" b="1" dirty="0"/>
            <a:t>Notice of Board Meeting </a:t>
          </a:r>
          <a:r>
            <a:rPr lang="en-US" dirty="0"/>
            <a:t>shall be given to both – original director and alternate director</a:t>
          </a:r>
        </a:p>
      </dgm:t>
    </dgm:pt>
    <dgm:pt modelId="{46503F3C-8930-44F3-BA6E-E5D649EFF846}" type="parTrans" cxnId="{929F1AFE-9DA5-4F63-BBC5-E059B5354477}">
      <dgm:prSet/>
      <dgm:spPr/>
      <dgm:t>
        <a:bodyPr/>
        <a:lstStyle/>
        <a:p>
          <a:endParaRPr lang="en-US"/>
        </a:p>
      </dgm:t>
    </dgm:pt>
    <dgm:pt modelId="{AFFAD9C9-C46F-484A-9516-32D21C0BAFCF}" type="sibTrans" cxnId="{929F1AFE-9DA5-4F63-BBC5-E059B5354477}">
      <dgm:prSet/>
      <dgm:spPr/>
      <dgm:t>
        <a:bodyPr/>
        <a:lstStyle/>
        <a:p>
          <a:endParaRPr lang="en-US"/>
        </a:p>
      </dgm:t>
    </dgm:pt>
    <dgm:pt modelId="{BCAC3A95-B8F9-4FE8-9EF3-30D6556BD2AB}" type="pres">
      <dgm:prSet presAssocID="{44BA1A14-CDCF-402E-921C-57669A13C677}" presName="linear" presStyleCnt="0">
        <dgm:presLayoutVars>
          <dgm:animLvl val="lvl"/>
          <dgm:resizeHandles val="exact"/>
        </dgm:presLayoutVars>
      </dgm:prSet>
      <dgm:spPr/>
    </dgm:pt>
    <dgm:pt modelId="{80C1BAD1-D9C0-40FF-9D8B-6551EB76482E}" type="pres">
      <dgm:prSet presAssocID="{8B2AEDEC-A81D-4A33-8EF2-B36157A544F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2E3C609-8EF7-462E-A553-22E5F2391891}" type="pres">
      <dgm:prSet presAssocID="{8B2AEDEC-A81D-4A33-8EF2-B36157A544F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7E6106-53CF-438C-8047-4426C412C7E5}" type="presOf" srcId="{2E3020CE-BCA4-4BFB-AF6C-ED4AF3FC5229}" destId="{42E3C609-8EF7-462E-A553-22E5F2391891}" srcOrd="0" destOrd="7" presId="urn:microsoft.com/office/officeart/2005/8/layout/vList2"/>
    <dgm:cxn modelId="{4BDD291F-535A-4D23-BCA0-716F7F146BF5}" srcId="{8B2AEDEC-A81D-4A33-8EF2-B36157A544F3}" destId="{2E3020CE-BCA4-4BFB-AF6C-ED4AF3FC5229}" srcOrd="7" destOrd="0" parTransId="{B1EAC818-4F56-430A-ADF9-F85897F5C28F}" sibTransId="{41EDF17B-DB5D-4B27-8B50-0623F2896E7A}"/>
    <dgm:cxn modelId="{1747F126-3A72-489A-B018-1210F59B04FA}" type="presOf" srcId="{23F26CF5-5112-4C20-9C47-0751064692E1}" destId="{42E3C609-8EF7-462E-A553-22E5F2391891}" srcOrd="0" destOrd="0" presId="urn:microsoft.com/office/officeart/2005/8/layout/vList2"/>
    <dgm:cxn modelId="{7D5D6A29-6191-49FE-AC53-BA6305C89FF2}" type="presOf" srcId="{C87C04D8-2CF9-4599-9C68-85C6CD279FE7}" destId="{42E3C609-8EF7-462E-A553-22E5F2391891}" srcOrd="0" destOrd="5" presId="urn:microsoft.com/office/officeart/2005/8/layout/vList2"/>
    <dgm:cxn modelId="{8F8D672D-6092-4124-9241-16E662C7A07B}" srcId="{8B2AEDEC-A81D-4A33-8EF2-B36157A544F3}" destId="{C87C04D8-2CF9-4599-9C68-85C6CD279FE7}" srcOrd="5" destOrd="0" parTransId="{7675F3C4-517A-42A3-B01E-7C0C1B1B389C}" sibTransId="{47A62E6F-E7B0-46FC-87BF-C8F79F4A0819}"/>
    <dgm:cxn modelId="{54F8305E-75F9-4DAB-A1C1-D1DEC68609E5}" type="presOf" srcId="{65B32F41-3D44-47AB-B0CA-E85EE31DC99E}" destId="{42E3C609-8EF7-462E-A553-22E5F2391891}" srcOrd="0" destOrd="8" presId="urn:microsoft.com/office/officeart/2005/8/layout/vList2"/>
    <dgm:cxn modelId="{AED42B60-E091-4E6B-96A1-D0ABBB31C2B3}" srcId="{8B2AEDEC-A81D-4A33-8EF2-B36157A544F3}" destId="{0ABB33B0-A2E6-4BCC-A6C1-6B83960C7A78}" srcOrd="6" destOrd="0" parTransId="{3E315AFD-5976-4BA6-82DD-5426212928D2}" sibTransId="{2A807F37-9397-4FE7-9609-E3F1CD61E2EC}"/>
    <dgm:cxn modelId="{2FF00770-CE65-462F-8F5D-C485BD319947}" srcId="{44BA1A14-CDCF-402E-921C-57669A13C677}" destId="{8B2AEDEC-A81D-4A33-8EF2-B36157A544F3}" srcOrd="0" destOrd="0" parTransId="{9E452811-B838-406D-B31F-CEA237B601AC}" sibTransId="{00622CEC-227B-4F25-A317-FC318F31FCE8}"/>
    <dgm:cxn modelId="{B804E187-0464-4FB2-A44F-62AC239B8B55}" type="presOf" srcId="{8B2AEDEC-A81D-4A33-8EF2-B36157A544F3}" destId="{80C1BAD1-D9C0-40FF-9D8B-6551EB76482E}" srcOrd="0" destOrd="0" presId="urn:microsoft.com/office/officeart/2005/8/layout/vList2"/>
    <dgm:cxn modelId="{A834E89B-7E6C-4555-B283-45C6996C8AA0}" srcId="{8B2AEDEC-A81D-4A33-8EF2-B36157A544F3}" destId="{23F26CF5-5112-4C20-9C47-0751064692E1}" srcOrd="0" destOrd="0" parTransId="{97C5A814-61AA-4634-87A6-F113831C8FCD}" sibTransId="{00CFD49D-2772-4B42-A378-80BEB4D9532E}"/>
    <dgm:cxn modelId="{3052779C-DF42-4C4D-91BE-0269307C4838}" type="presOf" srcId="{850D6746-A26D-4BB2-87AD-51A178B1478E}" destId="{42E3C609-8EF7-462E-A553-22E5F2391891}" srcOrd="0" destOrd="3" presId="urn:microsoft.com/office/officeart/2005/8/layout/vList2"/>
    <dgm:cxn modelId="{A1B766A4-09D3-4E0B-A9B0-BC2C18309962}" srcId="{8B2AEDEC-A81D-4A33-8EF2-B36157A544F3}" destId="{850D6746-A26D-4BB2-87AD-51A178B1478E}" srcOrd="3" destOrd="0" parTransId="{41B434B0-24B1-4551-B266-317BB2B1CEEF}" sibTransId="{7FC01B3B-83F1-4057-8BDF-5A2D55F2B745}"/>
    <dgm:cxn modelId="{42805BA6-42C2-4311-9FC1-D9E71D6BB840}" srcId="{8B2AEDEC-A81D-4A33-8EF2-B36157A544F3}" destId="{08FAA17F-3DD3-4471-BE29-3E6C48BEE168}" srcOrd="1" destOrd="0" parTransId="{DCF962E6-AF7E-42BF-8FDC-B05DE6248DF5}" sibTransId="{352B3545-2886-4BE8-AEE0-B1E429B20786}"/>
    <dgm:cxn modelId="{FA08BBA9-51B0-4484-A960-F86D0C91EFA4}" type="presOf" srcId="{08FAA17F-3DD3-4471-BE29-3E6C48BEE168}" destId="{42E3C609-8EF7-462E-A553-22E5F2391891}" srcOrd="0" destOrd="1" presId="urn:microsoft.com/office/officeart/2005/8/layout/vList2"/>
    <dgm:cxn modelId="{99C445AB-6DAA-4814-AE5F-40E93EBA3B3D}" srcId="{8B2AEDEC-A81D-4A33-8EF2-B36157A544F3}" destId="{BFB287BC-A0D0-485A-BA42-6AC113A43338}" srcOrd="4" destOrd="0" parTransId="{630E274A-2E7E-4400-B563-77095FDB5886}" sibTransId="{FD96B186-970E-4EAB-B086-1B2834C60728}"/>
    <dgm:cxn modelId="{1DD284B7-3DF6-48B6-9994-895D14FC488B}" type="presOf" srcId="{0ABB33B0-A2E6-4BCC-A6C1-6B83960C7A78}" destId="{42E3C609-8EF7-462E-A553-22E5F2391891}" srcOrd="0" destOrd="6" presId="urn:microsoft.com/office/officeart/2005/8/layout/vList2"/>
    <dgm:cxn modelId="{5F6452BD-7689-4B03-A5BD-4D008E2C1CFB}" type="presOf" srcId="{516821B7-14D5-437E-A1FF-166E47A19714}" destId="{42E3C609-8EF7-462E-A553-22E5F2391891}" srcOrd="0" destOrd="2" presId="urn:microsoft.com/office/officeart/2005/8/layout/vList2"/>
    <dgm:cxn modelId="{CE0A75BE-8812-47EA-871F-3EBE4DBC06C8}" type="presOf" srcId="{44BA1A14-CDCF-402E-921C-57669A13C677}" destId="{BCAC3A95-B8F9-4FE8-9EF3-30D6556BD2AB}" srcOrd="0" destOrd="0" presId="urn:microsoft.com/office/officeart/2005/8/layout/vList2"/>
    <dgm:cxn modelId="{7228E3E9-862D-4726-BDF7-12D0D04C0EE6}" type="presOf" srcId="{BFB287BC-A0D0-485A-BA42-6AC113A43338}" destId="{42E3C609-8EF7-462E-A553-22E5F2391891}" srcOrd="0" destOrd="4" presId="urn:microsoft.com/office/officeart/2005/8/layout/vList2"/>
    <dgm:cxn modelId="{47B771F3-1E80-4D81-A1BF-B1C30744CA4E}" srcId="{8B2AEDEC-A81D-4A33-8EF2-B36157A544F3}" destId="{516821B7-14D5-437E-A1FF-166E47A19714}" srcOrd="2" destOrd="0" parTransId="{E6DFD2FD-CC1C-4655-8851-27DD33417E4B}" sibTransId="{A463FE26-7070-476A-A349-79685CD70EE1}"/>
    <dgm:cxn modelId="{929F1AFE-9DA5-4F63-BBC5-E059B5354477}" srcId="{8B2AEDEC-A81D-4A33-8EF2-B36157A544F3}" destId="{65B32F41-3D44-47AB-B0CA-E85EE31DC99E}" srcOrd="8" destOrd="0" parTransId="{46503F3C-8930-44F3-BA6E-E5D649EFF846}" sibTransId="{AFFAD9C9-C46F-484A-9516-32D21C0BAFCF}"/>
    <dgm:cxn modelId="{0CB62E2D-F12A-44A8-A0EF-C4B1CB2FE6D7}" type="presParOf" srcId="{BCAC3A95-B8F9-4FE8-9EF3-30D6556BD2AB}" destId="{80C1BAD1-D9C0-40FF-9D8B-6551EB76482E}" srcOrd="0" destOrd="0" presId="urn:microsoft.com/office/officeart/2005/8/layout/vList2"/>
    <dgm:cxn modelId="{EDDC80CD-7B16-48FD-A3B7-B20BBB7EC6F9}" type="presParOf" srcId="{BCAC3A95-B8F9-4FE8-9EF3-30D6556BD2AB}" destId="{42E3C609-8EF7-462E-A553-22E5F239189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7064CA-AF64-436D-A38C-23734C34D78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671A9515-5B19-4272-96D5-7E4B97D5F193}">
      <dgm:prSet/>
      <dgm:spPr/>
      <dgm:t>
        <a:bodyPr/>
        <a:lstStyle/>
        <a:p>
          <a:r>
            <a:rPr lang="en-US" b="1" dirty="0"/>
            <a:t>Managing Director</a:t>
          </a:r>
          <a:endParaRPr lang="en-US" dirty="0"/>
        </a:p>
      </dgm:t>
    </dgm:pt>
    <dgm:pt modelId="{50AD3476-95B7-4535-8956-8B4B5962ED93}" type="parTrans" cxnId="{4ABCF188-2AEC-4735-8102-4BF8EB88D21C}">
      <dgm:prSet/>
      <dgm:spPr/>
      <dgm:t>
        <a:bodyPr/>
        <a:lstStyle/>
        <a:p>
          <a:endParaRPr lang="en-US"/>
        </a:p>
      </dgm:t>
    </dgm:pt>
    <dgm:pt modelId="{FA59AE1E-F446-4703-B71F-E3B1E6F1A5D2}" type="sibTrans" cxnId="{4ABCF188-2AEC-4735-8102-4BF8EB88D21C}">
      <dgm:prSet/>
      <dgm:spPr/>
      <dgm:t>
        <a:bodyPr/>
        <a:lstStyle/>
        <a:p>
          <a:endParaRPr lang="en-US"/>
        </a:p>
      </dgm:t>
    </dgm:pt>
    <dgm:pt modelId="{4E8EAA84-5452-48C5-8DB9-A43C5087CC5B}">
      <dgm:prSet custT="1"/>
      <dgm:spPr/>
      <dgm:t>
        <a:bodyPr/>
        <a:lstStyle/>
        <a:p>
          <a:r>
            <a:rPr lang="en-US" sz="1600" dirty="0"/>
            <a:t>Director entrusted with </a:t>
          </a:r>
          <a:r>
            <a:rPr lang="en-US" sz="1600" b="1" dirty="0"/>
            <a:t>substantial powers of management </a:t>
          </a:r>
          <a:r>
            <a:rPr lang="en-US" sz="1600" dirty="0"/>
            <a:t>of the affairs of the Company</a:t>
          </a:r>
        </a:p>
      </dgm:t>
    </dgm:pt>
    <dgm:pt modelId="{C2D2737B-4587-4196-9AEB-991597729A18}" type="parTrans" cxnId="{9BF0FDB7-60F2-46BF-9ECA-D0DD1453E6D4}">
      <dgm:prSet/>
      <dgm:spPr/>
      <dgm:t>
        <a:bodyPr/>
        <a:lstStyle/>
        <a:p>
          <a:endParaRPr lang="en-US"/>
        </a:p>
      </dgm:t>
    </dgm:pt>
    <dgm:pt modelId="{85DB2A6D-C415-438D-A044-3AE2C203F6A6}" type="sibTrans" cxnId="{9BF0FDB7-60F2-46BF-9ECA-D0DD1453E6D4}">
      <dgm:prSet/>
      <dgm:spPr/>
      <dgm:t>
        <a:bodyPr/>
        <a:lstStyle/>
        <a:p>
          <a:endParaRPr lang="en-US"/>
        </a:p>
      </dgm:t>
    </dgm:pt>
    <dgm:pt modelId="{AE5C324A-3671-4EE5-ABF9-44EBB3602FFF}">
      <dgm:prSet custT="1"/>
      <dgm:spPr/>
      <dgm:t>
        <a:bodyPr/>
        <a:lstStyle/>
        <a:p>
          <a:r>
            <a:rPr lang="en-US" sz="1600" dirty="0"/>
            <a:t>Power entrusted </a:t>
          </a:r>
          <a:r>
            <a:rPr lang="en-US" sz="1600" b="0" i="0" dirty="0"/>
            <a:t>by virtue of </a:t>
          </a:r>
          <a:r>
            <a:rPr lang="en-US" sz="1600" b="0" i="0" dirty="0" err="1"/>
            <a:t>AoA</a:t>
          </a:r>
          <a:r>
            <a:rPr lang="en-US" sz="1600" b="0" i="0" dirty="0"/>
            <a:t> / agreement / resolution passed in general meeting or by </a:t>
          </a:r>
          <a:r>
            <a:rPr lang="en-US" sz="1600" b="0" i="0" dirty="0" err="1"/>
            <a:t>BoD</a:t>
          </a:r>
          <a:endParaRPr lang="en-US" sz="1600" dirty="0"/>
        </a:p>
      </dgm:t>
    </dgm:pt>
    <dgm:pt modelId="{287B59E4-16A3-4EE7-B8A4-8FEFFB0D23F6}" type="parTrans" cxnId="{1C5E8941-9B4C-4AFB-8301-3CD0DBD58330}">
      <dgm:prSet/>
      <dgm:spPr/>
      <dgm:t>
        <a:bodyPr/>
        <a:lstStyle/>
        <a:p>
          <a:endParaRPr lang="en-US"/>
        </a:p>
      </dgm:t>
    </dgm:pt>
    <dgm:pt modelId="{7EDC38CD-6919-4977-BE46-CBA06B2E5942}" type="sibTrans" cxnId="{1C5E8941-9B4C-4AFB-8301-3CD0DBD58330}">
      <dgm:prSet/>
      <dgm:spPr/>
      <dgm:t>
        <a:bodyPr/>
        <a:lstStyle/>
        <a:p>
          <a:endParaRPr lang="en-US"/>
        </a:p>
      </dgm:t>
    </dgm:pt>
    <dgm:pt modelId="{119B33AE-F56A-463E-AA08-4E3F38B9BE2C}">
      <dgm:prSet custT="1"/>
      <dgm:spPr/>
      <dgm:t>
        <a:bodyPr/>
        <a:lstStyle/>
        <a:p>
          <a:r>
            <a:rPr lang="en-US" sz="1600" dirty="0"/>
            <a:t>includes a director occupying the position of MD  </a:t>
          </a:r>
          <a:r>
            <a:rPr lang="en-US" sz="1600" b="1" dirty="0"/>
            <a:t>by whatever name called</a:t>
          </a:r>
          <a:endParaRPr lang="en-US" sz="1600" dirty="0"/>
        </a:p>
      </dgm:t>
    </dgm:pt>
    <dgm:pt modelId="{E7E659E4-0ADE-419B-926C-4563AD9197B0}" type="parTrans" cxnId="{8DB8A128-4C9F-4A60-BF4E-E307AE03F480}">
      <dgm:prSet/>
      <dgm:spPr/>
      <dgm:t>
        <a:bodyPr/>
        <a:lstStyle/>
        <a:p>
          <a:endParaRPr lang="en-US"/>
        </a:p>
      </dgm:t>
    </dgm:pt>
    <dgm:pt modelId="{CF0D4A3C-B497-4BD9-B2DC-7DB2B595ADAF}" type="sibTrans" cxnId="{8DB8A128-4C9F-4A60-BF4E-E307AE03F480}">
      <dgm:prSet/>
      <dgm:spPr/>
      <dgm:t>
        <a:bodyPr/>
        <a:lstStyle/>
        <a:p>
          <a:endParaRPr lang="en-US"/>
        </a:p>
      </dgm:t>
    </dgm:pt>
    <dgm:pt modelId="{47658995-51C0-486B-B1DF-68819BDBBA3C}">
      <dgm:prSet/>
      <dgm:spPr/>
      <dgm:t>
        <a:bodyPr/>
        <a:lstStyle/>
        <a:p>
          <a:r>
            <a:rPr lang="en-US" b="1"/>
            <a:t>"Whole-time director" </a:t>
          </a:r>
          <a:r>
            <a:rPr lang="en-US"/>
            <a:t>a director in the whole-time employment of the company </a:t>
          </a:r>
          <a:r>
            <a:rPr lang="en-US" b="1"/>
            <a:t>[Sec. 2(94)]</a:t>
          </a:r>
          <a:endParaRPr lang="en-US"/>
        </a:p>
      </dgm:t>
    </dgm:pt>
    <dgm:pt modelId="{13A0DCB4-392A-494E-B321-16BAFA83EA53}" type="parTrans" cxnId="{03D50005-BA64-47D6-828E-ED3BC7A5A4BC}">
      <dgm:prSet/>
      <dgm:spPr/>
      <dgm:t>
        <a:bodyPr/>
        <a:lstStyle/>
        <a:p>
          <a:endParaRPr lang="en-US"/>
        </a:p>
      </dgm:t>
    </dgm:pt>
    <dgm:pt modelId="{6AD685AC-B2F5-4007-8743-D0F8D234A2A5}" type="sibTrans" cxnId="{03D50005-BA64-47D6-828E-ED3BC7A5A4BC}">
      <dgm:prSet/>
      <dgm:spPr/>
      <dgm:t>
        <a:bodyPr/>
        <a:lstStyle/>
        <a:p>
          <a:endParaRPr lang="en-US"/>
        </a:p>
      </dgm:t>
    </dgm:pt>
    <dgm:pt modelId="{D8FB607C-E804-421C-9931-49C195ADB9A1}">
      <dgm:prSet/>
      <dgm:spPr/>
      <dgm:t>
        <a:bodyPr/>
        <a:lstStyle/>
        <a:p>
          <a:r>
            <a:rPr lang="en-US" dirty="0"/>
            <a:t>“</a:t>
          </a:r>
          <a:r>
            <a:rPr lang="en-US" b="1" dirty="0"/>
            <a:t>Executive Director</a:t>
          </a:r>
          <a:r>
            <a:rPr lang="en-US" dirty="0"/>
            <a:t>” means a whole-time director as defined in clause (94) of section 2 of the Act</a:t>
          </a:r>
        </a:p>
      </dgm:t>
    </dgm:pt>
    <dgm:pt modelId="{2878D7E1-4859-4B04-937B-3647B63A57C3}" type="parTrans" cxnId="{5F61E37F-D352-4F6F-82CF-0896A11FEE14}">
      <dgm:prSet/>
      <dgm:spPr/>
      <dgm:t>
        <a:bodyPr/>
        <a:lstStyle/>
        <a:p>
          <a:endParaRPr lang="en-US"/>
        </a:p>
      </dgm:t>
    </dgm:pt>
    <dgm:pt modelId="{D1B261E8-1793-42C2-BF9E-EBB896DBE2EC}" type="sibTrans" cxnId="{5F61E37F-D352-4F6F-82CF-0896A11FEE14}">
      <dgm:prSet/>
      <dgm:spPr/>
      <dgm:t>
        <a:bodyPr/>
        <a:lstStyle/>
        <a:p>
          <a:endParaRPr lang="en-US"/>
        </a:p>
      </dgm:t>
    </dgm:pt>
    <dgm:pt modelId="{08B2E4A6-7453-4696-91EA-614DD6434DA6}" type="pres">
      <dgm:prSet presAssocID="{907064CA-AF64-436D-A38C-23734C34D788}" presName="root" presStyleCnt="0">
        <dgm:presLayoutVars>
          <dgm:dir/>
          <dgm:resizeHandles val="exact"/>
        </dgm:presLayoutVars>
      </dgm:prSet>
      <dgm:spPr/>
    </dgm:pt>
    <dgm:pt modelId="{14FC6EDB-B985-4922-ACB3-C4E5000BFC40}" type="pres">
      <dgm:prSet presAssocID="{671A9515-5B19-4272-96D5-7E4B97D5F193}" presName="compNode" presStyleCnt="0"/>
      <dgm:spPr/>
    </dgm:pt>
    <dgm:pt modelId="{BEA802BB-1C36-459D-9188-3E761E824EC5}" type="pres">
      <dgm:prSet presAssocID="{671A9515-5B19-4272-96D5-7E4B97D5F193}" presName="bgRect" presStyleLbl="bgShp" presStyleIdx="0" presStyleCnt="3" custScaleY="155989"/>
      <dgm:spPr/>
    </dgm:pt>
    <dgm:pt modelId="{8D02512D-EB84-4763-AE49-96B31D904D4B}" type="pres">
      <dgm:prSet presAssocID="{671A9515-5B19-4272-96D5-7E4B97D5F1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418C24E2-E0D4-4C80-862E-11AA368FA92B}" type="pres">
      <dgm:prSet presAssocID="{671A9515-5B19-4272-96D5-7E4B97D5F193}" presName="spaceRect" presStyleCnt="0"/>
      <dgm:spPr/>
    </dgm:pt>
    <dgm:pt modelId="{D9B7700B-CAEB-4978-9874-201FEFBBC992}" type="pres">
      <dgm:prSet presAssocID="{671A9515-5B19-4272-96D5-7E4B97D5F193}" presName="parTx" presStyleLbl="revTx" presStyleIdx="0" presStyleCnt="4">
        <dgm:presLayoutVars>
          <dgm:chMax val="0"/>
          <dgm:chPref val="0"/>
        </dgm:presLayoutVars>
      </dgm:prSet>
      <dgm:spPr/>
    </dgm:pt>
    <dgm:pt modelId="{D2B1FA90-8B54-4536-AACF-6CC94D34F8DF}" type="pres">
      <dgm:prSet presAssocID="{671A9515-5B19-4272-96D5-7E4B97D5F193}" presName="desTx" presStyleLbl="revTx" presStyleIdx="1" presStyleCnt="4" custScaleX="126584" custScaleY="152865" custLinFactNeighborX="-18523" custLinFactNeighborY="-3953">
        <dgm:presLayoutVars/>
      </dgm:prSet>
      <dgm:spPr/>
    </dgm:pt>
    <dgm:pt modelId="{21BCD8CC-D142-4653-B540-B557E844DBBD}" type="pres">
      <dgm:prSet presAssocID="{FA59AE1E-F446-4703-B71F-E3B1E6F1A5D2}" presName="sibTrans" presStyleCnt="0"/>
      <dgm:spPr/>
    </dgm:pt>
    <dgm:pt modelId="{4C92C8E3-2230-4320-99D0-CF49AC3A8684}" type="pres">
      <dgm:prSet presAssocID="{47658995-51C0-486B-B1DF-68819BDBBA3C}" presName="compNode" presStyleCnt="0"/>
      <dgm:spPr/>
    </dgm:pt>
    <dgm:pt modelId="{11B30D43-2FC0-4566-A2B4-3996D09711A8}" type="pres">
      <dgm:prSet presAssocID="{47658995-51C0-486B-B1DF-68819BDBBA3C}" presName="bgRect" presStyleLbl="bgShp" presStyleIdx="1" presStyleCnt="3"/>
      <dgm:spPr/>
    </dgm:pt>
    <dgm:pt modelId="{CF03C4BA-CBDC-460D-842F-93A886F9B950}" type="pres">
      <dgm:prSet presAssocID="{47658995-51C0-486B-B1DF-68819BDBBA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BCB93C9-1017-4CED-805E-B83AD35E7DA8}" type="pres">
      <dgm:prSet presAssocID="{47658995-51C0-486B-B1DF-68819BDBBA3C}" presName="spaceRect" presStyleCnt="0"/>
      <dgm:spPr/>
    </dgm:pt>
    <dgm:pt modelId="{8530A47E-613E-41AB-A24C-5C323130535E}" type="pres">
      <dgm:prSet presAssocID="{47658995-51C0-486B-B1DF-68819BDBBA3C}" presName="parTx" presStyleLbl="revTx" presStyleIdx="2" presStyleCnt="4">
        <dgm:presLayoutVars>
          <dgm:chMax val="0"/>
          <dgm:chPref val="0"/>
        </dgm:presLayoutVars>
      </dgm:prSet>
      <dgm:spPr/>
    </dgm:pt>
    <dgm:pt modelId="{AB016BB5-484A-4BA4-97B5-9DE8BD4AA675}" type="pres">
      <dgm:prSet presAssocID="{6AD685AC-B2F5-4007-8743-D0F8D234A2A5}" presName="sibTrans" presStyleCnt="0"/>
      <dgm:spPr/>
    </dgm:pt>
    <dgm:pt modelId="{9918CCDA-DEEF-447C-B23C-5FB9A594A550}" type="pres">
      <dgm:prSet presAssocID="{D8FB607C-E804-421C-9931-49C195ADB9A1}" presName="compNode" presStyleCnt="0"/>
      <dgm:spPr/>
    </dgm:pt>
    <dgm:pt modelId="{FED4C76B-8A22-4E76-8A82-E9A02F6EBB80}" type="pres">
      <dgm:prSet presAssocID="{D8FB607C-E804-421C-9931-49C195ADB9A1}" presName="bgRect" presStyleLbl="bgShp" presStyleIdx="2" presStyleCnt="3"/>
      <dgm:spPr/>
    </dgm:pt>
    <dgm:pt modelId="{8F40DB66-DCFD-4E32-96CF-0A0889162BD2}" type="pres">
      <dgm:prSet presAssocID="{D8FB607C-E804-421C-9931-49C195ADB9A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5AF2B219-94C0-42F5-A9E4-4B6330AE7DC2}" type="pres">
      <dgm:prSet presAssocID="{D8FB607C-E804-421C-9931-49C195ADB9A1}" presName="spaceRect" presStyleCnt="0"/>
      <dgm:spPr/>
    </dgm:pt>
    <dgm:pt modelId="{7A70551C-0318-467E-9EE8-28B6E584B422}" type="pres">
      <dgm:prSet presAssocID="{D8FB607C-E804-421C-9931-49C195ADB9A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3D50005-BA64-47D6-828E-ED3BC7A5A4BC}" srcId="{907064CA-AF64-436D-A38C-23734C34D788}" destId="{47658995-51C0-486B-B1DF-68819BDBBA3C}" srcOrd="1" destOrd="0" parTransId="{13A0DCB4-392A-494E-B321-16BAFA83EA53}" sibTransId="{6AD685AC-B2F5-4007-8743-D0F8D234A2A5}"/>
    <dgm:cxn modelId="{196B5611-78F0-48EB-BF40-BECAF8119718}" type="presOf" srcId="{671A9515-5B19-4272-96D5-7E4B97D5F193}" destId="{D9B7700B-CAEB-4978-9874-201FEFBBC992}" srcOrd="0" destOrd="0" presId="urn:microsoft.com/office/officeart/2018/2/layout/IconVerticalSolidList"/>
    <dgm:cxn modelId="{8DB8A128-4C9F-4A60-BF4E-E307AE03F480}" srcId="{671A9515-5B19-4272-96D5-7E4B97D5F193}" destId="{119B33AE-F56A-463E-AA08-4E3F38B9BE2C}" srcOrd="2" destOrd="0" parTransId="{E7E659E4-0ADE-419B-926C-4563AD9197B0}" sibTransId="{CF0D4A3C-B497-4BD9-B2DC-7DB2B595ADAF}"/>
    <dgm:cxn modelId="{1C5E8941-9B4C-4AFB-8301-3CD0DBD58330}" srcId="{671A9515-5B19-4272-96D5-7E4B97D5F193}" destId="{AE5C324A-3671-4EE5-ABF9-44EBB3602FFF}" srcOrd="1" destOrd="0" parTransId="{287B59E4-16A3-4EE7-B8A4-8FEFFB0D23F6}" sibTransId="{7EDC38CD-6919-4977-BE46-CBA06B2E5942}"/>
    <dgm:cxn modelId="{7296906D-CA0C-40F1-99B0-803379FAC356}" type="presOf" srcId="{D8FB607C-E804-421C-9931-49C195ADB9A1}" destId="{7A70551C-0318-467E-9EE8-28B6E584B422}" srcOrd="0" destOrd="0" presId="urn:microsoft.com/office/officeart/2018/2/layout/IconVerticalSolidList"/>
    <dgm:cxn modelId="{5F61E37F-D352-4F6F-82CF-0896A11FEE14}" srcId="{907064CA-AF64-436D-A38C-23734C34D788}" destId="{D8FB607C-E804-421C-9931-49C195ADB9A1}" srcOrd="2" destOrd="0" parTransId="{2878D7E1-4859-4B04-937B-3647B63A57C3}" sibTransId="{D1B261E8-1793-42C2-BF9E-EBB896DBE2EC}"/>
    <dgm:cxn modelId="{4ABCF188-2AEC-4735-8102-4BF8EB88D21C}" srcId="{907064CA-AF64-436D-A38C-23734C34D788}" destId="{671A9515-5B19-4272-96D5-7E4B97D5F193}" srcOrd="0" destOrd="0" parTransId="{50AD3476-95B7-4535-8956-8B4B5962ED93}" sibTransId="{FA59AE1E-F446-4703-B71F-E3B1E6F1A5D2}"/>
    <dgm:cxn modelId="{D00E848B-8685-4C99-AB41-26CBEFE05FE9}" type="presOf" srcId="{AE5C324A-3671-4EE5-ABF9-44EBB3602FFF}" destId="{D2B1FA90-8B54-4536-AACF-6CC94D34F8DF}" srcOrd="0" destOrd="1" presId="urn:microsoft.com/office/officeart/2018/2/layout/IconVerticalSolidList"/>
    <dgm:cxn modelId="{1265A29A-06DE-4709-841A-D6D6EC83C660}" type="presOf" srcId="{47658995-51C0-486B-B1DF-68819BDBBA3C}" destId="{8530A47E-613E-41AB-A24C-5C323130535E}" srcOrd="0" destOrd="0" presId="urn:microsoft.com/office/officeart/2018/2/layout/IconVerticalSolidList"/>
    <dgm:cxn modelId="{D205A7A9-E5CA-4702-8FE1-56CC0566BBE9}" type="presOf" srcId="{4E8EAA84-5452-48C5-8DB9-A43C5087CC5B}" destId="{D2B1FA90-8B54-4536-AACF-6CC94D34F8DF}" srcOrd="0" destOrd="0" presId="urn:microsoft.com/office/officeart/2018/2/layout/IconVerticalSolidList"/>
    <dgm:cxn modelId="{9BF0FDB7-60F2-46BF-9ECA-D0DD1453E6D4}" srcId="{671A9515-5B19-4272-96D5-7E4B97D5F193}" destId="{4E8EAA84-5452-48C5-8DB9-A43C5087CC5B}" srcOrd="0" destOrd="0" parTransId="{C2D2737B-4587-4196-9AEB-991597729A18}" sibTransId="{85DB2A6D-C415-438D-A044-3AE2C203F6A6}"/>
    <dgm:cxn modelId="{17EC3EE6-B17D-420C-8EF1-BCE5950C2D33}" type="presOf" srcId="{907064CA-AF64-436D-A38C-23734C34D788}" destId="{08B2E4A6-7453-4696-91EA-614DD6434DA6}" srcOrd="0" destOrd="0" presId="urn:microsoft.com/office/officeart/2018/2/layout/IconVerticalSolidList"/>
    <dgm:cxn modelId="{8C2024F1-1C01-4AC1-8032-2925DD052B6E}" type="presOf" srcId="{119B33AE-F56A-463E-AA08-4E3F38B9BE2C}" destId="{D2B1FA90-8B54-4536-AACF-6CC94D34F8DF}" srcOrd="0" destOrd="2" presId="urn:microsoft.com/office/officeart/2018/2/layout/IconVerticalSolidList"/>
    <dgm:cxn modelId="{4015E59A-3690-478E-BC26-7F40ED3E2EAC}" type="presParOf" srcId="{08B2E4A6-7453-4696-91EA-614DD6434DA6}" destId="{14FC6EDB-B985-4922-ACB3-C4E5000BFC40}" srcOrd="0" destOrd="0" presId="urn:microsoft.com/office/officeart/2018/2/layout/IconVerticalSolidList"/>
    <dgm:cxn modelId="{FC313A38-9730-4350-9525-40A27158C3FD}" type="presParOf" srcId="{14FC6EDB-B985-4922-ACB3-C4E5000BFC40}" destId="{BEA802BB-1C36-459D-9188-3E761E824EC5}" srcOrd="0" destOrd="0" presId="urn:microsoft.com/office/officeart/2018/2/layout/IconVerticalSolidList"/>
    <dgm:cxn modelId="{7E36A9A3-4673-4799-815D-D87397AE210A}" type="presParOf" srcId="{14FC6EDB-B985-4922-ACB3-C4E5000BFC40}" destId="{8D02512D-EB84-4763-AE49-96B31D904D4B}" srcOrd="1" destOrd="0" presId="urn:microsoft.com/office/officeart/2018/2/layout/IconVerticalSolidList"/>
    <dgm:cxn modelId="{B3458057-7A1F-471C-B2FD-E73B1B2AEF19}" type="presParOf" srcId="{14FC6EDB-B985-4922-ACB3-C4E5000BFC40}" destId="{418C24E2-E0D4-4C80-862E-11AA368FA92B}" srcOrd="2" destOrd="0" presId="urn:microsoft.com/office/officeart/2018/2/layout/IconVerticalSolidList"/>
    <dgm:cxn modelId="{70176563-3A3E-4333-B60C-1B47480B8267}" type="presParOf" srcId="{14FC6EDB-B985-4922-ACB3-C4E5000BFC40}" destId="{D9B7700B-CAEB-4978-9874-201FEFBBC992}" srcOrd="3" destOrd="0" presId="urn:microsoft.com/office/officeart/2018/2/layout/IconVerticalSolidList"/>
    <dgm:cxn modelId="{AA6C6D4B-4472-447D-8E4F-F4E0D6563A84}" type="presParOf" srcId="{14FC6EDB-B985-4922-ACB3-C4E5000BFC40}" destId="{D2B1FA90-8B54-4536-AACF-6CC94D34F8DF}" srcOrd="4" destOrd="0" presId="urn:microsoft.com/office/officeart/2018/2/layout/IconVerticalSolidList"/>
    <dgm:cxn modelId="{B7223D21-D895-4489-905B-0DAD766FA160}" type="presParOf" srcId="{08B2E4A6-7453-4696-91EA-614DD6434DA6}" destId="{21BCD8CC-D142-4653-B540-B557E844DBBD}" srcOrd="1" destOrd="0" presId="urn:microsoft.com/office/officeart/2018/2/layout/IconVerticalSolidList"/>
    <dgm:cxn modelId="{93C480C3-9EB7-4F85-A6F5-02A46FC647C5}" type="presParOf" srcId="{08B2E4A6-7453-4696-91EA-614DD6434DA6}" destId="{4C92C8E3-2230-4320-99D0-CF49AC3A8684}" srcOrd="2" destOrd="0" presId="urn:microsoft.com/office/officeart/2018/2/layout/IconVerticalSolidList"/>
    <dgm:cxn modelId="{8F007CAC-A3DC-4CCD-B332-D9AD4E070794}" type="presParOf" srcId="{4C92C8E3-2230-4320-99D0-CF49AC3A8684}" destId="{11B30D43-2FC0-4566-A2B4-3996D09711A8}" srcOrd="0" destOrd="0" presId="urn:microsoft.com/office/officeart/2018/2/layout/IconVerticalSolidList"/>
    <dgm:cxn modelId="{9548DF38-286E-4697-8CB4-77771483F42D}" type="presParOf" srcId="{4C92C8E3-2230-4320-99D0-CF49AC3A8684}" destId="{CF03C4BA-CBDC-460D-842F-93A886F9B950}" srcOrd="1" destOrd="0" presId="urn:microsoft.com/office/officeart/2018/2/layout/IconVerticalSolidList"/>
    <dgm:cxn modelId="{8F800B73-4CB4-48ED-8429-E2FA64CFF071}" type="presParOf" srcId="{4C92C8E3-2230-4320-99D0-CF49AC3A8684}" destId="{CBCB93C9-1017-4CED-805E-B83AD35E7DA8}" srcOrd="2" destOrd="0" presId="urn:microsoft.com/office/officeart/2018/2/layout/IconVerticalSolidList"/>
    <dgm:cxn modelId="{F99FB84C-19BD-47D7-BDB1-34E61F6B1A14}" type="presParOf" srcId="{4C92C8E3-2230-4320-99D0-CF49AC3A8684}" destId="{8530A47E-613E-41AB-A24C-5C323130535E}" srcOrd="3" destOrd="0" presId="urn:microsoft.com/office/officeart/2018/2/layout/IconVerticalSolidList"/>
    <dgm:cxn modelId="{69FDC036-ED67-48CD-8227-9D0C46383A5E}" type="presParOf" srcId="{08B2E4A6-7453-4696-91EA-614DD6434DA6}" destId="{AB016BB5-484A-4BA4-97B5-9DE8BD4AA675}" srcOrd="3" destOrd="0" presId="urn:microsoft.com/office/officeart/2018/2/layout/IconVerticalSolidList"/>
    <dgm:cxn modelId="{E0140FD2-D050-43EE-92A9-D7E1AF001B3A}" type="presParOf" srcId="{08B2E4A6-7453-4696-91EA-614DD6434DA6}" destId="{9918CCDA-DEEF-447C-B23C-5FB9A594A550}" srcOrd="4" destOrd="0" presId="urn:microsoft.com/office/officeart/2018/2/layout/IconVerticalSolidList"/>
    <dgm:cxn modelId="{E86D2CC6-2B92-41A4-B73D-56A9244678BA}" type="presParOf" srcId="{9918CCDA-DEEF-447C-B23C-5FB9A594A550}" destId="{FED4C76B-8A22-4E76-8A82-E9A02F6EBB80}" srcOrd="0" destOrd="0" presId="urn:microsoft.com/office/officeart/2018/2/layout/IconVerticalSolidList"/>
    <dgm:cxn modelId="{ACEAF4C5-6F76-4AC0-BE71-4E53BAF40B1A}" type="presParOf" srcId="{9918CCDA-DEEF-447C-B23C-5FB9A594A550}" destId="{8F40DB66-DCFD-4E32-96CF-0A0889162BD2}" srcOrd="1" destOrd="0" presId="urn:microsoft.com/office/officeart/2018/2/layout/IconVerticalSolidList"/>
    <dgm:cxn modelId="{8B11C970-6BBE-469A-9B6F-6E40D211F6B1}" type="presParOf" srcId="{9918CCDA-DEEF-447C-B23C-5FB9A594A550}" destId="{5AF2B219-94C0-42F5-A9E4-4B6330AE7DC2}" srcOrd="2" destOrd="0" presId="urn:microsoft.com/office/officeart/2018/2/layout/IconVerticalSolidList"/>
    <dgm:cxn modelId="{1268C494-29CA-4C90-A7DD-D8BC3490A5A9}" type="presParOf" srcId="{9918CCDA-DEEF-447C-B23C-5FB9A594A550}" destId="{7A70551C-0318-467E-9EE8-28B6E584B4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1B27E3-DADA-452C-BD34-6ACD7264C7A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56AAC6-5FCC-40CC-8D4B-89C041C486B9}">
      <dgm:prSet phldrT="[Text]"/>
      <dgm:spPr/>
      <dgm:t>
        <a:bodyPr/>
        <a:lstStyle/>
        <a:p>
          <a:r>
            <a:rPr lang="en-US" dirty="0"/>
            <a:t>Independent Director</a:t>
          </a:r>
        </a:p>
        <a:p>
          <a:r>
            <a:rPr lang="en-US" b="1" dirty="0"/>
            <a:t>Applicability</a:t>
          </a:r>
        </a:p>
      </dgm:t>
    </dgm:pt>
    <dgm:pt modelId="{1C2A4946-6962-4832-B452-D73BFBD7F28B}" type="parTrans" cxnId="{1FF86DDC-0E71-4E42-A1B4-10D9C135564C}">
      <dgm:prSet/>
      <dgm:spPr/>
      <dgm:t>
        <a:bodyPr/>
        <a:lstStyle/>
        <a:p>
          <a:endParaRPr lang="en-US"/>
        </a:p>
      </dgm:t>
    </dgm:pt>
    <dgm:pt modelId="{4074AAE5-A5E4-45EF-B7B9-4984C564689C}" type="sibTrans" cxnId="{1FF86DDC-0E71-4E42-A1B4-10D9C135564C}">
      <dgm:prSet/>
      <dgm:spPr/>
      <dgm:t>
        <a:bodyPr/>
        <a:lstStyle/>
        <a:p>
          <a:endParaRPr lang="en-US"/>
        </a:p>
      </dgm:t>
    </dgm:pt>
    <dgm:pt modelId="{C27A825B-10E8-46B6-B7A6-DF067A56682D}">
      <dgm:prSet phldrT="[Text]"/>
      <dgm:spPr/>
      <dgm:t>
        <a:bodyPr/>
        <a:lstStyle/>
        <a:p>
          <a:r>
            <a:rPr lang="en-US" dirty="0"/>
            <a:t>Private Co.</a:t>
          </a:r>
        </a:p>
      </dgm:t>
    </dgm:pt>
    <dgm:pt modelId="{90F1FA08-3887-4E35-BFE4-1DB89AF2E615}" type="parTrans" cxnId="{2BA70D25-828E-48AF-8269-4F4BE3AF5729}">
      <dgm:prSet/>
      <dgm:spPr/>
      <dgm:t>
        <a:bodyPr/>
        <a:lstStyle/>
        <a:p>
          <a:endParaRPr lang="en-US"/>
        </a:p>
      </dgm:t>
    </dgm:pt>
    <dgm:pt modelId="{9388AAEA-FF9D-47FB-AA71-F28C7FE48EED}" type="sibTrans" cxnId="{2BA70D25-828E-48AF-8269-4F4BE3AF5729}">
      <dgm:prSet/>
      <dgm:spPr/>
      <dgm:t>
        <a:bodyPr/>
        <a:lstStyle/>
        <a:p>
          <a:endParaRPr lang="en-US"/>
        </a:p>
      </dgm:t>
    </dgm:pt>
    <dgm:pt modelId="{84F15DC7-A17C-4393-BA42-E9CD934D8A81}">
      <dgm:prSet phldrT="[Text]"/>
      <dgm:spPr/>
      <dgm:t>
        <a:bodyPr/>
        <a:lstStyle/>
        <a:p>
          <a:r>
            <a:rPr lang="en-US" dirty="0"/>
            <a:t>All Listed Co.</a:t>
          </a:r>
        </a:p>
      </dgm:t>
    </dgm:pt>
    <dgm:pt modelId="{2E51441C-5634-4C13-9ADC-A35A345C5973}" type="parTrans" cxnId="{0F310AC8-572C-498E-9C44-EB1ECC4AF280}">
      <dgm:prSet/>
      <dgm:spPr/>
      <dgm:t>
        <a:bodyPr/>
        <a:lstStyle/>
        <a:p>
          <a:endParaRPr lang="en-US"/>
        </a:p>
      </dgm:t>
    </dgm:pt>
    <dgm:pt modelId="{26E33BBC-00E3-476C-BB37-BCAEB4C6EC04}" type="sibTrans" cxnId="{0F310AC8-572C-498E-9C44-EB1ECC4AF280}">
      <dgm:prSet/>
      <dgm:spPr/>
      <dgm:t>
        <a:bodyPr/>
        <a:lstStyle/>
        <a:p>
          <a:endParaRPr lang="en-US"/>
        </a:p>
      </dgm:t>
    </dgm:pt>
    <dgm:pt modelId="{3D0664A5-61EB-4684-BC27-F74AC2896FC6}">
      <dgm:prSet phldrT="[Text]"/>
      <dgm:spPr/>
      <dgm:t>
        <a:bodyPr/>
        <a:lstStyle/>
        <a:p>
          <a:r>
            <a:rPr lang="en-US" dirty="0"/>
            <a:t>Unlisted Public Co.</a:t>
          </a:r>
        </a:p>
      </dgm:t>
    </dgm:pt>
    <dgm:pt modelId="{513969E8-D428-4D01-8EC6-CD830E1120A3}" type="parTrans" cxnId="{BF64595B-1B20-41AE-BC40-6070D5D8F12E}">
      <dgm:prSet/>
      <dgm:spPr/>
      <dgm:t>
        <a:bodyPr/>
        <a:lstStyle/>
        <a:p>
          <a:endParaRPr lang="en-US"/>
        </a:p>
      </dgm:t>
    </dgm:pt>
    <dgm:pt modelId="{6D0BD519-AD67-4291-88BE-093EDB121C58}" type="sibTrans" cxnId="{BF64595B-1B20-41AE-BC40-6070D5D8F12E}">
      <dgm:prSet/>
      <dgm:spPr/>
      <dgm:t>
        <a:bodyPr/>
        <a:lstStyle/>
        <a:p>
          <a:endParaRPr lang="en-US"/>
        </a:p>
      </dgm:t>
    </dgm:pt>
    <dgm:pt modelId="{B875FABC-4E39-4633-A434-40A32A96CFA8}">
      <dgm:prSet/>
      <dgm:spPr/>
      <dgm:t>
        <a:bodyPr/>
        <a:lstStyle/>
        <a:p>
          <a:r>
            <a:rPr lang="en-US" dirty="0"/>
            <a:t>Paid up cap – 10 Cr </a:t>
          </a:r>
          <a:r>
            <a:rPr lang="en-US" b="0" i="0" dirty="0"/>
            <a:t>or more</a:t>
          </a:r>
          <a:endParaRPr lang="en-US" dirty="0"/>
        </a:p>
      </dgm:t>
    </dgm:pt>
    <dgm:pt modelId="{E17E953E-6EFB-49F5-908D-15EEE50A4755}" type="parTrans" cxnId="{A2827104-5C14-424E-9E94-16C2450FEF77}">
      <dgm:prSet/>
      <dgm:spPr/>
      <dgm:t>
        <a:bodyPr/>
        <a:lstStyle/>
        <a:p>
          <a:endParaRPr lang="en-US"/>
        </a:p>
      </dgm:t>
    </dgm:pt>
    <dgm:pt modelId="{9DF72420-079E-475B-AC67-5FA84A799EC7}" type="sibTrans" cxnId="{A2827104-5C14-424E-9E94-16C2450FEF77}">
      <dgm:prSet/>
      <dgm:spPr/>
      <dgm:t>
        <a:bodyPr/>
        <a:lstStyle/>
        <a:p>
          <a:endParaRPr lang="en-US"/>
        </a:p>
      </dgm:t>
    </dgm:pt>
    <dgm:pt modelId="{35DCA583-799E-44EF-9D77-7351274C9041}">
      <dgm:prSet/>
      <dgm:spPr/>
      <dgm:t>
        <a:bodyPr/>
        <a:lstStyle/>
        <a:p>
          <a:r>
            <a:rPr lang="en-US" dirty="0"/>
            <a:t>Turnover - 100 Cr or more</a:t>
          </a:r>
        </a:p>
      </dgm:t>
    </dgm:pt>
    <dgm:pt modelId="{CFD4F4E3-2653-487B-8E5F-ADD013484E86}" type="parTrans" cxnId="{C0DB231B-00AA-45C0-8B93-B76190A130D1}">
      <dgm:prSet/>
      <dgm:spPr/>
      <dgm:t>
        <a:bodyPr/>
        <a:lstStyle/>
        <a:p>
          <a:endParaRPr lang="en-US"/>
        </a:p>
      </dgm:t>
    </dgm:pt>
    <dgm:pt modelId="{EDA6FBD1-3422-48C1-9A32-5E61724BFE4F}" type="sibTrans" cxnId="{C0DB231B-00AA-45C0-8B93-B76190A130D1}">
      <dgm:prSet/>
      <dgm:spPr/>
      <dgm:t>
        <a:bodyPr/>
        <a:lstStyle/>
        <a:p>
          <a:endParaRPr lang="en-US"/>
        </a:p>
      </dgm:t>
    </dgm:pt>
    <dgm:pt modelId="{263EA706-FD52-4A07-A1F1-871AC454040A}">
      <dgm:prSet custT="1"/>
      <dgm:spPr/>
      <dgm:t>
        <a:bodyPr/>
        <a:lstStyle/>
        <a:p>
          <a:r>
            <a:rPr lang="el-GR" sz="4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Χ</a:t>
          </a:r>
          <a:endParaRPr lang="en-US" sz="4800" b="1" dirty="0">
            <a:solidFill>
              <a:srgbClr val="FF0000"/>
            </a:solidFill>
          </a:endParaRPr>
        </a:p>
      </dgm:t>
    </dgm:pt>
    <dgm:pt modelId="{79FAACC5-CBAF-4ABE-9E42-3B7C2C0DBB5A}" type="parTrans" cxnId="{07A7F714-CD06-4305-82F7-05B0FE60AA9A}">
      <dgm:prSet/>
      <dgm:spPr/>
      <dgm:t>
        <a:bodyPr/>
        <a:lstStyle/>
        <a:p>
          <a:endParaRPr lang="en-US"/>
        </a:p>
      </dgm:t>
    </dgm:pt>
    <dgm:pt modelId="{7301D8EF-FC5F-4C6A-9D85-1774867ADD5A}" type="sibTrans" cxnId="{07A7F714-CD06-4305-82F7-05B0FE60AA9A}">
      <dgm:prSet/>
      <dgm:spPr/>
      <dgm:t>
        <a:bodyPr/>
        <a:lstStyle/>
        <a:p>
          <a:endParaRPr lang="en-US"/>
        </a:p>
      </dgm:t>
    </dgm:pt>
    <dgm:pt modelId="{926C7063-27D4-4F7A-B4A6-D33AF01D99D6}">
      <dgm:prSet/>
      <dgm:spPr/>
      <dgm:t>
        <a:bodyPr/>
        <a:lstStyle/>
        <a:p>
          <a:pPr algn="l"/>
          <a:r>
            <a:rPr lang="en-US" b="0" i="0" dirty="0"/>
            <a:t>Loans, debentures, deposits - exceeding 50 Cr</a:t>
          </a:r>
          <a:endParaRPr lang="en-US" dirty="0"/>
        </a:p>
      </dgm:t>
    </dgm:pt>
    <dgm:pt modelId="{308804D8-BC14-47C9-B0C8-13370687F278}" type="parTrans" cxnId="{079F18FC-C38F-4B1D-8337-2D3A2C6586C4}">
      <dgm:prSet/>
      <dgm:spPr/>
      <dgm:t>
        <a:bodyPr/>
        <a:lstStyle/>
        <a:p>
          <a:endParaRPr lang="en-US"/>
        </a:p>
      </dgm:t>
    </dgm:pt>
    <dgm:pt modelId="{06FA2B12-38D2-454C-8289-88C03BB7092B}" type="sibTrans" cxnId="{079F18FC-C38F-4B1D-8337-2D3A2C6586C4}">
      <dgm:prSet/>
      <dgm:spPr/>
      <dgm:t>
        <a:bodyPr/>
        <a:lstStyle/>
        <a:p>
          <a:endParaRPr lang="en-US"/>
        </a:p>
      </dgm:t>
    </dgm:pt>
    <dgm:pt modelId="{B7377D28-6CF9-40B2-BF76-CF88B203FD97}" type="pres">
      <dgm:prSet presAssocID="{5D1B27E3-DADA-452C-BD34-6ACD7264C7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8F2770-AA1D-494E-9868-D0FD46297702}" type="pres">
      <dgm:prSet presAssocID="{D256AAC6-5FCC-40CC-8D4B-89C041C486B9}" presName="hierRoot1" presStyleCnt="0">
        <dgm:presLayoutVars>
          <dgm:hierBranch val="init"/>
        </dgm:presLayoutVars>
      </dgm:prSet>
      <dgm:spPr/>
    </dgm:pt>
    <dgm:pt modelId="{C46065CD-5066-45D0-972C-4000CF32FE1F}" type="pres">
      <dgm:prSet presAssocID="{D256AAC6-5FCC-40CC-8D4B-89C041C486B9}" presName="rootComposite1" presStyleCnt="0"/>
      <dgm:spPr/>
    </dgm:pt>
    <dgm:pt modelId="{BBABF416-5C9B-4E2C-A217-9F153CCE45ED}" type="pres">
      <dgm:prSet presAssocID="{D256AAC6-5FCC-40CC-8D4B-89C041C486B9}" presName="rootText1" presStyleLbl="node0" presStyleIdx="0" presStyleCnt="1" custScaleX="326312" custScaleY="141641">
        <dgm:presLayoutVars>
          <dgm:chPref val="3"/>
        </dgm:presLayoutVars>
      </dgm:prSet>
      <dgm:spPr/>
    </dgm:pt>
    <dgm:pt modelId="{C939B99A-46B5-450E-B6CE-10DC58B26F89}" type="pres">
      <dgm:prSet presAssocID="{D256AAC6-5FCC-40CC-8D4B-89C041C486B9}" presName="rootConnector1" presStyleLbl="node1" presStyleIdx="0" presStyleCnt="0"/>
      <dgm:spPr/>
    </dgm:pt>
    <dgm:pt modelId="{93CBB380-B796-4AD1-A51F-E1CDC7E0E869}" type="pres">
      <dgm:prSet presAssocID="{D256AAC6-5FCC-40CC-8D4B-89C041C486B9}" presName="hierChild2" presStyleCnt="0"/>
      <dgm:spPr/>
    </dgm:pt>
    <dgm:pt modelId="{4609074B-D0BE-4D22-86B0-548571C4C0D2}" type="pres">
      <dgm:prSet presAssocID="{90F1FA08-3887-4E35-BFE4-1DB89AF2E615}" presName="Name37" presStyleLbl="parChTrans1D2" presStyleIdx="0" presStyleCnt="3"/>
      <dgm:spPr/>
    </dgm:pt>
    <dgm:pt modelId="{3674CB57-181C-4472-8078-42D7B56B01CA}" type="pres">
      <dgm:prSet presAssocID="{C27A825B-10E8-46B6-B7A6-DF067A56682D}" presName="hierRoot2" presStyleCnt="0">
        <dgm:presLayoutVars>
          <dgm:hierBranch val="init"/>
        </dgm:presLayoutVars>
      </dgm:prSet>
      <dgm:spPr/>
    </dgm:pt>
    <dgm:pt modelId="{E64356F5-2F12-4E04-A593-1C2D5B772C08}" type="pres">
      <dgm:prSet presAssocID="{C27A825B-10E8-46B6-B7A6-DF067A56682D}" presName="rootComposite" presStyleCnt="0"/>
      <dgm:spPr/>
    </dgm:pt>
    <dgm:pt modelId="{B857DB2F-6979-4FCA-81CB-44BB832757E6}" type="pres">
      <dgm:prSet presAssocID="{C27A825B-10E8-46B6-B7A6-DF067A56682D}" presName="rootText" presStyleLbl="node2" presStyleIdx="0" presStyleCnt="3">
        <dgm:presLayoutVars>
          <dgm:chPref val="3"/>
        </dgm:presLayoutVars>
      </dgm:prSet>
      <dgm:spPr/>
    </dgm:pt>
    <dgm:pt modelId="{09CB3A49-6808-45B8-9184-078F240C1BF8}" type="pres">
      <dgm:prSet presAssocID="{C27A825B-10E8-46B6-B7A6-DF067A56682D}" presName="rootConnector" presStyleLbl="node2" presStyleIdx="0" presStyleCnt="3"/>
      <dgm:spPr/>
    </dgm:pt>
    <dgm:pt modelId="{0E7ABB9A-5283-47D9-AF91-A29561D7F86B}" type="pres">
      <dgm:prSet presAssocID="{C27A825B-10E8-46B6-B7A6-DF067A56682D}" presName="hierChild4" presStyleCnt="0"/>
      <dgm:spPr/>
    </dgm:pt>
    <dgm:pt modelId="{83CF0383-F3AF-4EEB-A4CD-C1F0F4123CEB}" type="pres">
      <dgm:prSet presAssocID="{79FAACC5-CBAF-4ABE-9E42-3B7C2C0DBB5A}" presName="Name37" presStyleLbl="parChTrans1D3" presStyleIdx="0" presStyleCnt="4"/>
      <dgm:spPr/>
    </dgm:pt>
    <dgm:pt modelId="{5DE85096-CAAD-4E63-9341-A7B6887FD19B}" type="pres">
      <dgm:prSet presAssocID="{263EA706-FD52-4A07-A1F1-871AC454040A}" presName="hierRoot2" presStyleCnt="0">
        <dgm:presLayoutVars>
          <dgm:hierBranch val="init"/>
        </dgm:presLayoutVars>
      </dgm:prSet>
      <dgm:spPr/>
    </dgm:pt>
    <dgm:pt modelId="{4B56D6F8-50FD-421C-8D00-CA19469C9B78}" type="pres">
      <dgm:prSet presAssocID="{263EA706-FD52-4A07-A1F1-871AC454040A}" presName="rootComposite" presStyleCnt="0"/>
      <dgm:spPr/>
    </dgm:pt>
    <dgm:pt modelId="{90A681C2-A2E8-4A07-A35D-690585772D67}" type="pres">
      <dgm:prSet presAssocID="{263EA706-FD52-4A07-A1F1-871AC454040A}" presName="rootText" presStyleLbl="node3" presStyleIdx="0" presStyleCnt="4" custScaleX="73799" custScaleY="60334" custLinFactNeighborX="-10602" custLinFactNeighborY="19833">
        <dgm:presLayoutVars>
          <dgm:chPref val="3"/>
        </dgm:presLayoutVars>
      </dgm:prSet>
      <dgm:spPr/>
    </dgm:pt>
    <dgm:pt modelId="{34B3E401-9ADA-4BDD-AFDF-8C32DC502227}" type="pres">
      <dgm:prSet presAssocID="{263EA706-FD52-4A07-A1F1-871AC454040A}" presName="rootConnector" presStyleLbl="node3" presStyleIdx="0" presStyleCnt="4"/>
      <dgm:spPr/>
    </dgm:pt>
    <dgm:pt modelId="{68C61DCC-46D8-438E-BA7F-5198E318B36D}" type="pres">
      <dgm:prSet presAssocID="{263EA706-FD52-4A07-A1F1-871AC454040A}" presName="hierChild4" presStyleCnt="0"/>
      <dgm:spPr/>
    </dgm:pt>
    <dgm:pt modelId="{C86EF9FC-B3E1-45A8-BD7F-61EA8D916C7D}" type="pres">
      <dgm:prSet presAssocID="{263EA706-FD52-4A07-A1F1-871AC454040A}" presName="hierChild5" presStyleCnt="0"/>
      <dgm:spPr/>
    </dgm:pt>
    <dgm:pt modelId="{39F65335-2518-4B84-83C2-CDA67B0BF340}" type="pres">
      <dgm:prSet presAssocID="{C27A825B-10E8-46B6-B7A6-DF067A56682D}" presName="hierChild5" presStyleCnt="0"/>
      <dgm:spPr/>
    </dgm:pt>
    <dgm:pt modelId="{7001B8FA-88B0-4769-A63D-2F32C1063AB3}" type="pres">
      <dgm:prSet presAssocID="{2E51441C-5634-4C13-9ADC-A35A345C5973}" presName="Name37" presStyleLbl="parChTrans1D2" presStyleIdx="1" presStyleCnt="3"/>
      <dgm:spPr/>
    </dgm:pt>
    <dgm:pt modelId="{A0D101C8-9AFC-4569-BD43-3FBEEF0386EA}" type="pres">
      <dgm:prSet presAssocID="{84F15DC7-A17C-4393-BA42-E9CD934D8A81}" presName="hierRoot2" presStyleCnt="0">
        <dgm:presLayoutVars>
          <dgm:hierBranch val="init"/>
        </dgm:presLayoutVars>
      </dgm:prSet>
      <dgm:spPr/>
    </dgm:pt>
    <dgm:pt modelId="{3400DC73-0E04-40B8-A809-1F1A4863BCF7}" type="pres">
      <dgm:prSet presAssocID="{84F15DC7-A17C-4393-BA42-E9CD934D8A81}" presName="rootComposite" presStyleCnt="0"/>
      <dgm:spPr/>
    </dgm:pt>
    <dgm:pt modelId="{9640DAEB-CE93-45AA-8798-6A85FAB2B0AA}" type="pres">
      <dgm:prSet presAssocID="{84F15DC7-A17C-4393-BA42-E9CD934D8A81}" presName="rootText" presStyleLbl="node2" presStyleIdx="1" presStyleCnt="3">
        <dgm:presLayoutVars>
          <dgm:chPref val="3"/>
        </dgm:presLayoutVars>
      </dgm:prSet>
      <dgm:spPr/>
    </dgm:pt>
    <dgm:pt modelId="{672C6357-F7BB-4E6D-8B02-746C168FE5CC}" type="pres">
      <dgm:prSet presAssocID="{84F15DC7-A17C-4393-BA42-E9CD934D8A81}" presName="rootConnector" presStyleLbl="node2" presStyleIdx="1" presStyleCnt="3"/>
      <dgm:spPr/>
    </dgm:pt>
    <dgm:pt modelId="{C5F8C802-F744-48A8-8A7E-00439A07E022}" type="pres">
      <dgm:prSet presAssocID="{84F15DC7-A17C-4393-BA42-E9CD934D8A81}" presName="hierChild4" presStyleCnt="0"/>
      <dgm:spPr/>
    </dgm:pt>
    <dgm:pt modelId="{4F47CE2C-3581-4663-8572-01E9E0CF1B3F}" type="pres">
      <dgm:prSet presAssocID="{84F15DC7-A17C-4393-BA42-E9CD934D8A81}" presName="hierChild5" presStyleCnt="0"/>
      <dgm:spPr/>
    </dgm:pt>
    <dgm:pt modelId="{8898B574-F40A-4342-9A14-443EC5753EAE}" type="pres">
      <dgm:prSet presAssocID="{513969E8-D428-4D01-8EC6-CD830E1120A3}" presName="Name37" presStyleLbl="parChTrans1D2" presStyleIdx="2" presStyleCnt="3"/>
      <dgm:spPr/>
    </dgm:pt>
    <dgm:pt modelId="{2CF28D5F-D06F-4325-9DD2-513E21CF9EFD}" type="pres">
      <dgm:prSet presAssocID="{3D0664A5-61EB-4684-BC27-F74AC2896FC6}" presName="hierRoot2" presStyleCnt="0">
        <dgm:presLayoutVars>
          <dgm:hierBranch val="init"/>
        </dgm:presLayoutVars>
      </dgm:prSet>
      <dgm:spPr/>
    </dgm:pt>
    <dgm:pt modelId="{D41B3F80-477A-49E2-A221-EAF25C546796}" type="pres">
      <dgm:prSet presAssocID="{3D0664A5-61EB-4684-BC27-F74AC2896FC6}" presName="rootComposite" presStyleCnt="0"/>
      <dgm:spPr/>
    </dgm:pt>
    <dgm:pt modelId="{519C20DF-B2C2-4627-A301-28552CDCAFD7}" type="pres">
      <dgm:prSet presAssocID="{3D0664A5-61EB-4684-BC27-F74AC2896FC6}" presName="rootText" presStyleLbl="node2" presStyleIdx="2" presStyleCnt="3">
        <dgm:presLayoutVars>
          <dgm:chPref val="3"/>
        </dgm:presLayoutVars>
      </dgm:prSet>
      <dgm:spPr/>
    </dgm:pt>
    <dgm:pt modelId="{16AC4724-DA1A-4995-BD36-E8A604A2D615}" type="pres">
      <dgm:prSet presAssocID="{3D0664A5-61EB-4684-BC27-F74AC2896FC6}" presName="rootConnector" presStyleLbl="node2" presStyleIdx="2" presStyleCnt="3"/>
      <dgm:spPr/>
    </dgm:pt>
    <dgm:pt modelId="{55559F67-9DF9-44BA-ADC0-5BDDC3FD732F}" type="pres">
      <dgm:prSet presAssocID="{3D0664A5-61EB-4684-BC27-F74AC2896FC6}" presName="hierChild4" presStyleCnt="0"/>
      <dgm:spPr/>
    </dgm:pt>
    <dgm:pt modelId="{6ADF77AD-B781-4C5A-AEDC-E1549B668616}" type="pres">
      <dgm:prSet presAssocID="{E17E953E-6EFB-49F5-908D-15EEE50A4755}" presName="Name37" presStyleLbl="parChTrans1D3" presStyleIdx="1" presStyleCnt="4"/>
      <dgm:spPr/>
    </dgm:pt>
    <dgm:pt modelId="{A1D56B5B-D198-443D-A4AB-7C0A160C6A19}" type="pres">
      <dgm:prSet presAssocID="{B875FABC-4E39-4633-A434-40A32A96CFA8}" presName="hierRoot2" presStyleCnt="0">
        <dgm:presLayoutVars>
          <dgm:hierBranch val="init"/>
        </dgm:presLayoutVars>
      </dgm:prSet>
      <dgm:spPr/>
    </dgm:pt>
    <dgm:pt modelId="{E36A2186-3FE6-47C1-A585-D1BBC5AEDBDE}" type="pres">
      <dgm:prSet presAssocID="{B875FABC-4E39-4633-A434-40A32A96CFA8}" presName="rootComposite" presStyleCnt="0"/>
      <dgm:spPr/>
    </dgm:pt>
    <dgm:pt modelId="{5BBC33BB-70B0-42D6-833D-5EBE9C96CC3E}" type="pres">
      <dgm:prSet presAssocID="{B875FABC-4E39-4633-A434-40A32A96CFA8}" presName="rootText" presStyleLbl="node3" presStyleIdx="1" presStyleCnt="4" custScaleX="213129">
        <dgm:presLayoutVars>
          <dgm:chPref val="3"/>
        </dgm:presLayoutVars>
      </dgm:prSet>
      <dgm:spPr/>
    </dgm:pt>
    <dgm:pt modelId="{4EF522C0-55BE-4CA7-B3A5-18087943E2BF}" type="pres">
      <dgm:prSet presAssocID="{B875FABC-4E39-4633-A434-40A32A96CFA8}" presName="rootConnector" presStyleLbl="node3" presStyleIdx="1" presStyleCnt="4"/>
      <dgm:spPr/>
    </dgm:pt>
    <dgm:pt modelId="{DBCD8B98-A5E8-46A5-BD15-CA92B43095E3}" type="pres">
      <dgm:prSet presAssocID="{B875FABC-4E39-4633-A434-40A32A96CFA8}" presName="hierChild4" presStyleCnt="0"/>
      <dgm:spPr/>
    </dgm:pt>
    <dgm:pt modelId="{8B9B8D78-732C-4F37-8A14-A59EE12359B5}" type="pres">
      <dgm:prSet presAssocID="{B875FABC-4E39-4633-A434-40A32A96CFA8}" presName="hierChild5" presStyleCnt="0"/>
      <dgm:spPr/>
    </dgm:pt>
    <dgm:pt modelId="{ED777F44-4969-4E9C-8E23-F7D4E82A4829}" type="pres">
      <dgm:prSet presAssocID="{CFD4F4E3-2653-487B-8E5F-ADD013484E86}" presName="Name37" presStyleLbl="parChTrans1D3" presStyleIdx="2" presStyleCnt="4"/>
      <dgm:spPr/>
    </dgm:pt>
    <dgm:pt modelId="{7354AB41-6DAD-408A-BD2A-BB00274B5B47}" type="pres">
      <dgm:prSet presAssocID="{35DCA583-799E-44EF-9D77-7351274C9041}" presName="hierRoot2" presStyleCnt="0">
        <dgm:presLayoutVars>
          <dgm:hierBranch val="init"/>
        </dgm:presLayoutVars>
      </dgm:prSet>
      <dgm:spPr/>
    </dgm:pt>
    <dgm:pt modelId="{AE743D98-5723-462E-837E-05E475A7708F}" type="pres">
      <dgm:prSet presAssocID="{35DCA583-799E-44EF-9D77-7351274C9041}" presName="rootComposite" presStyleCnt="0"/>
      <dgm:spPr/>
    </dgm:pt>
    <dgm:pt modelId="{0A526224-FF73-4D65-8356-A93CFBD528E0}" type="pres">
      <dgm:prSet presAssocID="{35DCA583-799E-44EF-9D77-7351274C9041}" presName="rootText" presStyleLbl="node3" presStyleIdx="2" presStyleCnt="4" custScaleX="211370">
        <dgm:presLayoutVars>
          <dgm:chPref val="3"/>
        </dgm:presLayoutVars>
      </dgm:prSet>
      <dgm:spPr/>
    </dgm:pt>
    <dgm:pt modelId="{F84A35B9-688E-496E-86A7-D5894E0154B2}" type="pres">
      <dgm:prSet presAssocID="{35DCA583-799E-44EF-9D77-7351274C9041}" presName="rootConnector" presStyleLbl="node3" presStyleIdx="2" presStyleCnt="4"/>
      <dgm:spPr/>
    </dgm:pt>
    <dgm:pt modelId="{6A34F6C5-F3A9-4F32-9765-B10E86597FF3}" type="pres">
      <dgm:prSet presAssocID="{35DCA583-799E-44EF-9D77-7351274C9041}" presName="hierChild4" presStyleCnt="0"/>
      <dgm:spPr/>
    </dgm:pt>
    <dgm:pt modelId="{B1E2A0D8-242F-4903-A342-2093558DD84C}" type="pres">
      <dgm:prSet presAssocID="{35DCA583-799E-44EF-9D77-7351274C9041}" presName="hierChild5" presStyleCnt="0"/>
      <dgm:spPr/>
    </dgm:pt>
    <dgm:pt modelId="{8D9262D0-C604-4A28-B970-E36BDDC155E2}" type="pres">
      <dgm:prSet presAssocID="{308804D8-BC14-47C9-B0C8-13370687F278}" presName="Name37" presStyleLbl="parChTrans1D3" presStyleIdx="3" presStyleCnt="4"/>
      <dgm:spPr/>
    </dgm:pt>
    <dgm:pt modelId="{A4183492-BBDD-43FE-89CA-183A949D5B9D}" type="pres">
      <dgm:prSet presAssocID="{926C7063-27D4-4F7A-B4A6-D33AF01D99D6}" presName="hierRoot2" presStyleCnt="0">
        <dgm:presLayoutVars>
          <dgm:hierBranch val="init"/>
        </dgm:presLayoutVars>
      </dgm:prSet>
      <dgm:spPr/>
    </dgm:pt>
    <dgm:pt modelId="{8796C760-DAEF-4CFE-8983-1A229E232F7B}" type="pres">
      <dgm:prSet presAssocID="{926C7063-27D4-4F7A-B4A6-D33AF01D99D6}" presName="rootComposite" presStyleCnt="0"/>
      <dgm:spPr/>
    </dgm:pt>
    <dgm:pt modelId="{C15187C7-58DA-4170-B3AB-BA025389E698}" type="pres">
      <dgm:prSet presAssocID="{926C7063-27D4-4F7A-B4A6-D33AF01D99D6}" presName="rootText" presStyleLbl="node3" presStyleIdx="3" presStyleCnt="4" custScaleX="214888">
        <dgm:presLayoutVars>
          <dgm:chPref val="3"/>
        </dgm:presLayoutVars>
      </dgm:prSet>
      <dgm:spPr/>
    </dgm:pt>
    <dgm:pt modelId="{6255627D-819E-4F16-83D2-A3048C48994E}" type="pres">
      <dgm:prSet presAssocID="{926C7063-27D4-4F7A-B4A6-D33AF01D99D6}" presName="rootConnector" presStyleLbl="node3" presStyleIdx="3" presStyleCnt="4"/>
      <dgm:spPr/>
    </dgm:pt>
    <dgm:pt modelId="{59602B52-3C8D-4A3E-ABE1-ED69271CA619}" type="pres">
      <dgm:prSet presAssocID="{926C7063-27D4-4F7A-B4A6-D33AF01D99D6}" presName="hierChild4" presStyleCnt="0"/>
      <dgm:spPr/>
    </dgm:pt>
    <dgm:pt modelId="{0ADEE721-0C3D-45AD-AE6E-0AAEAD470EFF}" type="pres">
      <dgm:prSet presAssocID="{926C7063-27D4-4F7A-B4A6-D33AF01D99D6}" presName="hierChild5" presStyleCnt="0"/>
      <dgm:spPr/>
    </dgm:pt>
    <dgm:pt modelId="{B32542CA-15C1-44E3-8284-8D35E5D38D74}" type="pres">
      <dgm:prSet presAssocID="{3D0664A5-61EB-4684-BC27-F74AC2896FC6}" presName="hierChild5" presStyleCnt="0"/>
      <dgm:spPr/>
    </dgm:pt>
    <dgm:pt modelId="{7F6ED05F-8D99-4DE3-B27D-20F47490D974}" type="pres">
      <dgm:prSet presAssocID="{D256AAC6-5FCC-40CC-8D4B-89C041C486B9}" presName="hierChild3" presStyleCnt="0"/>
      <dgm:spPr/>
    </dgm:pt>
  </dgm:ptLst>
  <dgm:cxnLst>
    <dgm:cxn modelId="{A2827104-5C14-424E-9E94-16C2450FEF77}" srcId="{3D0664A5-61EB-4684-BC27-F74AC2896FC6}" destId="{B875FABC-4E39-4633-A434-40A32A96CFA8}" srcOrd="0" destOrd="0" parTransId="{E17E953E-6EFB-49F5-908D-15EEE50A4755}" sibTransId="{9DF72420-079E-475B-AC67-5FA84A799EC7}"/>
    <dgm:cxn modelId="{FE39F411-0E26-4899-89B7-706B900AAE88}" type="presOf" srcId="{2E51441C-5634-4C13-9ADC-A35A345C5973}" destId="{7001B8FA-88B0-4769-A63D-2F32C1063AB3}" srcOrd="0" destOrd="0" presId="urn:microsoft.com/office/officeart/2005/8/layout/orgChart1"/>
    <dgm:cxn modelId="{15AE9714-630E-42F6-8A37-8349FC48AA5A}" type="presOf" srcId="{C27A825B-10E8-46B6-B7A6-DF067A56682D}" destId="{09CB3A49-6808-45B8-9184-078F240C1BF8}" srcOrd="1" destOrd="0" presId="urn:microsoft.com/office/officeart/2005/8/layout/orgChart1"/>
    <dgm:cxn modelId="{07A7F714-CD06-4305-82F7-05B0FE60AA9A}" srcId="{C27A825B-10E8-46B6-B7A6-DF067A56682D}" destId="{263EA706-FD52-4A07-A1F1-871AC454040A}" srcOrd="0" destOrd="0" parTransId="{79FAACC5-CBAF-4ABE-9E42-3B7C2C0DBB5A}" sibTransId="{7301D8EF-FC5F-4C6A-9D85-1774867ADD5A}"/>
    <dgm:cxn modelId="{DB7F9917-22FB-4365-B162-F6224FFF4C0A}" type="presOf" srcId="{D256AAC6-5FCC-40CC-8D4B-89C041C486B9}" destId="{BBABF416-5C9B-4E2C-A217-9F153CCE45ED}" srcOrd="0" destOrd="0" presId="urn:microsoft.com/office/officeart/2005/8/layout/orgChart1"/>
    <dgm:cxn modelId="{C0DB231B-00AA-45C0-8B93-B76190A130D1}" srcId="{3D0664A5-61EB-4684-BC27-F74AC2896FC6}" destId="{35DCA583-799E-44EF-9D77-7351274C9041}" srcOrd="1" destOrd="0" parTransId="{CFD4F4E3-2653-487B-8E5F-ADD013484E86}" sibTransId="{EDA6FBD1-3422-48C1-9A32-5E61724BFE4F}"/>
    <dgm:cxn modelId="{2BA70D25-828E-48AF-8269-4F4BE3AF5729}" srcId="{D256AAC6-5FCC-40CC-8D4B-89C041C486B9}" destId="{C27A825B-10E8-46B6-B7A6-DF067A56682D}" srcOrd="0" destOrd="0" parTransId="{90F1FA08-3887-4E35-BFE4-1DB89AF2E615}" sibTransId="{9388AAEA-FF9D-47FB-AA71-F28C7FE48EED}"/>
    <dgm:cxn modelId="{F101542B-CD80-4EFD-9A6D-6EFF9F19C3E9}" type="presOf" srcId="{35DCA583-799E-44EF-9D77-7351274C9041}" destId="{0A526224-FF73-4D65-8356-A93CFBD528E0}" srcOrd="0" destOrd="0" presId="urn:microsoft.com/office/officeart/2005/8/layout/orgChart1"/>
    <dgm:cxn modelId="{9990C22E-8FDE-484C-8224-D2C66B87710B}" type="presOf" srcId="{79FAACC5-CBAF-4ABE-9E42-3B7C2C0DBB5A}" destId="{83CF0383-F3AF-4EEB-A4CD-C1F0F4123CEB}" srcOrd="0" destOrd="0" presId="urn:microsoft.com/office/officeart/2005/8/layout/orgChart1"/>
    <dgm:cxn modelId="{1A5DD632-4A61-4BEF-8BBE-75D41A8AE75E}" type="presOf" srcId="{CFD4F4E3-2653-487B-8E5F-ADD013484E86}" destId="{ED777F44-4969-4E9C-8E23-F7D4E82A4829}" srcOrd="0" destOrd="0" presId="urn:microsoft.com/office/officeart/2005/8/layout/orgChart1"/>
    <dgm:cxn modelId="{66C54D37-B6C9-44C1-BD94-307F231C3FBB}" type="presOf" srcId="{926C7063-27D4-4F7A-B4A6-D33AF01D99D6}" destId="{C15187C7-58DA-4170-B3AB-BA025389E698}" srcOrd="0" destOrd="0" presId="urn:microsoft.com/office/officeart/2005/8/layout/orgChart1"/>
    <dgm:cxn modelId="{6E05C840-EAA4-4207-A866-3229273A519B}" type="presOf" srcId="{B875FABC-4E39-4633-A434-40A32A96CFA8}" destId="{4EF522C0-55BE-4CA7-B3A5-18087943E2BF}" srcOrd="1" destOrd="0" presId="urn:microsoft.com/office/officeart/2005/8/layout/orgChart1"/>
    <dgm:cxn modelId="{BF64595B-1B20-41AE-BC40-6070D5D8F12E}" srcId="{D256AAC6-5FCC-40CC-8D4B-89C041C486B9}" destId="{3D0664A5-61EB-4684-BC27-F74AC2896FC6}" srcOrd="2" destOrd="0" parTransId="{513969E8-D428-4D01-8EC6-CD830E1120A3}" sibTransId="{6D0BD519-AD67-4291-88BE-093EDB121C58}"/>
    <dgm:cxn modelId="{4AA4EA41-A214-4F2E-A906-45B0BE6FA6EE}" type="presOf" srcId="{B875FABC-4E39-4633-A434-40A32A96CFA8}" destId="{5BBC33BB-70B0-42D6-833D-5EBE9C96CC3E}" srcOrd="0" destOrd="0" presId="urn:microsoft.com/office/officeart/2005/8/layout/orgChart1"/>
    <dgm:cxn modelId="{65514742-C26B-4D6B-938B-4E1C6137C9DD}" type="presOf" srcId="{513969E8-D428-4D01-8EC6-CD830E1120A3}" destId="{8898B574-F40A-4342-9A14-443EC5753EAE}" srcOrd="0" destOrd="0" presId="urn:microsoft.com/office/officeart/2005/8/layout/orgChart1"/>
    <dgm:cxn modelId="{FAA56969-506A-472B-ADD2-720711183AC3}" type="presOf" srcId="{926C7063-27D4-4F7A-B4A6-D33AF01D99D6}" destId="{6255627D-819E-4F16-83D2-A3048C48994E}" srcOrd="1" destOrd="0" presId="urn:microsoft.com/office/officeart/2005/8/layout/orgChart1"/>
    <dgm:cxn modelId="{2CD6B370-920F-4FEB-9ABF-1CD21AA49486}" type="presOf" srcId="{5D1B27E3-DADA-452C-BD34-6ACD7264C7A9}" destId="{B7377D28-6CF9-40B2-BF76-CF88B203FD97}" srcOrd="0" destOrd="0" presId="urn:microsoft.com/office/officeart/2005/8/layout/orgChart1"/>
    <dgm:cxn modelId="{80304952-BDA2-4E36-80EE-7A1A3B31C8AF}" type="presOf" srcId="{308804D8-BC14-47C9-B0C8-13370687F278}" destId="{8D9262D0-C604-4A28-B970-E36BDDC155E2}" srcOrd="0" destOrd="0" presId="urn:microsoft.com/office/officeart/2005/8/layout/orgChart1"/>
    <dgm:cxn modelId="{36E1DA73-BE0D-45F8-B278-DBD580CD8D66}" type="presOf" srcId="{263EA706-FD52-4A07-A1F1-871AC454040A}" destId="{34B3E401-9ADA-4BDD-AFDF-8C32DC502227}" srcOrd="1" destOrd="0" presId="urn:microsoft.com/office/officeart/2005/8/layout/orgChart1"/>
    <dgm:cxn modelId="{7624D37F-6BCE-415F-BD68-FD02771A878C}" type="presOf" srcId="{84F15DC7-A17C-4393-BA42-E9CD934D8A81}" destId="{672C6357-F7BB-4E6D-8B02-746C168FE5CC}" srcOrd="1" destOrd="0" presId="urn:microsoft.com/office/officeart/2005/8/layout/orgChart1"/>
    <dgm:cxn modelId="{5C6A938C-27A7-40C5-B98D-6E3FBDEA80E2}" type="presOf" srcId="{3D0664A5-61EB-4684-BC27-F74AC2896FC6}" destId="{16AC4724-DA1A-4995-BD36-E8A604A2D615}" srcOrd="1" destOrd="0" presId="urn:microsoft.com/office/officeart/2005/8/layout/orgChart1"/>
    <dgm:cxn modelId="{9C65D298-3CDC-46AC-B681-8099FA172D25}" type="presOf" srcId="{35DCA583-799E-44EF-9D77-7351274C9041}" destId="{F84A35B9-688E-496E-86A7-D5894E0154B2}" srcOrd="1" destOrd="0" presId="urn:microsoft.com/office/officeart/2005/8/layout/orgChart1"/>
    <dgm:cxn modelId="{24ED369B-BA69-4631-B1AE-3C7902857B56}" type="presOf" srcId="{90F1FA08-3887-4E35-BFE4-1DB89AF2E615}" destId="{4609074B-D0BE-4D22-86B0-548571C4C0D2}" srcOrd="0" destOrd="0" presId="urn:microsoft.com/office/officeart/2005/8/layout/orgChart1"/>
    <dgm:cxn modelId="{568315A1-5372-4A91-B81F-43BBEDAC1333}" type="presOf" srcId="{C27A825B-10E8-46B6-B7A6-DF067A56682D}" destId="{B857DB2F-6979-4FCA-81CB-44BB832757E6}" srcOrd="0" destOrd="0" presId="urn:microsoft.com/office/officeart/2005/8/layout/orgChart1"/>
    <dgm:cxn modelId="{5CC755A4-6BAE-4CD3-B994-4C7E4839C253}" type="presOf" srcId="{D256AAC6-5FCC-40CC-8D4B-89C041C486B9}" destId="{C939B99A-46B5-450E-B6CE-10DC58B26F89}" srcOrd="1" destOrd="0" presId="urn:microsoft.com/office/officeart/2005/8/layout/orgChart1"/>
    <dgm:cxn modelId="{F628ABC4-EA41-4DF7-88B8-0C9D1DA9DD51}" type="presOf" srcId="{84F15DC7-A17C-4393-BA42-E9CD934D8A81}" destId="{9640DAEB-CE93-45AA-8798-6A85FAB2B0AA}" srcOrd="0" destOrd="0" presId="urn:microsoft.com/office/officeart/2005/8/layout/orgChart1"/>
    <dgm:cxn modelId="{0F310AC8-572C-498E-9C44-EB1ECC4AF280}" srcId="{D256AAC6-5FCC-40CC-8D4B-89C041C486B9}" destId="{84F15DC7-A17C-4393-BA42-E9CD934D8A81}" srcOrd="1" destOrd="0" parTransId="{2E51441C-5634-4C13-9ADC-A35A345C5973}" sibTransId="{26E33BBC-00E3-476C-BB37-BCAEB4C6EC04}"/>
    <dgm:cxn modelId="{1FF86DDC-0E71-4E42-A1B4-10D9C135564C}" srcId="{5D1B27E3-DADA-452C-BD34-6ACD7264C7A9}" destId="{D256AAC6-5FCC-40CC-8D4B-89C041C486B9}" srcOrd="0" destOrd="0" parTransId="{1C2A4946-6962-4832-B452-D73BFBD7F28B}" sibTransId="{4074AAE5-A5E4-45EF-B7B9-4984C564689C}"/>
    <dgm:cxn modelId="{D36E04E9-4936-4696-8FE8-F157F4331833}" type="presOf" srcId="{263EA706-FD52-4A07-A1F1-871AC454040A}" destId="{90A681C2-A2E8-4A07-A35D-690585772D67}" srcOrd="0" destOrd="0" presId="urn:microsoft.com/office/officeart/2005/8/layout/orgChart1"/>
    <dgm:cxn modelId="{5AD7B3E9-06A4-4B2C-996A-7D8C42F6C79A}" type="presOf" srcId="{3D0664A5-61EB-4684-BC27-F74AC2896FC6}" destId="{519C20DF-B2C2-4627-A301-28552CDCAFD7}" srcOrd="0" destOrd="0" presId="urn:microsoft.com/office/officeart/2005/8/layout/orgChart1"/>
    <dgm:cxn modelId="{9AB851F5-92AF-4795-A684-1FD9229F851E}" type="presOf" srcId="{E17E953E-6EFB-49F5-908D-15EEE50A4755}" destId="{6ADF77AD-B781-4C5A-AEDC-E1549B668616}" srcOrd="0" destOrd="0" presId="urn:microsoft.com/office/officeart/2005/8/layout/orgChart1"/>
    <dgm:cxn modelId="{079F18FC-C38F-4B1D-8337-2D3A2C6586C4}" srcId="{3D0664A5-61EB-4684-BC27-F74AC2896FC6}" destId="{926C7063-27D4-4F7A-B4A6-D33AF01D99D6}" srcOrd="2" destOrd="0" parTransId="{308804D8-BC14-47C9-B0C8-13370687F278}" sibTransId="{06FA2B12-38D2-454C-8289-88C03BB7092B}"/>
    <dgm:cxn modelId="{5040500B-BACB-4C8B-93F9-4429E42888BD}" type="presParOf" srcId="{B7377D28-6CF9-40B2-BF76-CF88B203FD97}" destId="{B48F2770-AA1D-494E-9868-D0FD46297702}" srcOrd="0" destOrd="0" presId="urn:microsoft.com/office/officeart/2005/8/layout/orgChart1"/>
    <dgm:cxn modelId="{54615F80-3289-4DAC-8AA6-02C79BD691E0}" type="presParOf" srcId="{B48F2770-AA1D-494E-9868-D0FD46297702}" destId="{C46065CD-5066-45D0-972C-4000CF32FE1F}" srcOrd="0" destOrd="0" presId="urn:microsoft.com/office/officeart/2005/8/layout/orgChart1"/>
    <dgm:cxn modelId="{90CBC065-6FE6-4275-B5DC-1A87158B6578}" type="presParOf" srcId="{C46065CD-5066-45D0-972C-4000CF32FE1F}" destId="{BBABF416-5C9B-4E2C-A217-9F153CCE45ED}" srcOrd="0" destOrd="0" presId="urn:microsoft.com/office/officeart/2005/8/layout/orgChart1"/>
    <dgm:cxn modelId="{F9C038E7-05D7-42DD-B750-82BE691E8CE2}" type="presParOf" srcId="{C46065CD-5066-45D0-972C-4000CF32FE1F}" destId="{C939B99A-46B5-450E-B6CE-10DC58B26F89}" srcOrd="1" destOrd="0" presId="urn:microsoft.com/office/officeart/2005/8/layout/orgChart1"/>
    <dgm:cxn modelId="{45137037-A97F-4862-8459-B625112063AC}" type="presParOf" srcId="{B48F2770-AA1D-494E-9868-D0FD46297702}" destId="{93CBB380-B796-4AD1-A51F-E1CDC7E0E869}" srcOrd="1" destOrd="0" presId="urn:microsoft.com/office/officeart/2005/8/layout/orgChart1"/>
    <dgm:cxn modelId="{7A1E6340-18FB-4F0B-896C-F8D199A1AF51}" type="presParOf" srcId="{93CBB380-B796-4AD1-A51F-E1CDC7E0E869}" destId="{4609074B-D0BE-4D22-86B0-548571C4C0D2}" srcOrd="0" destOrd="0" presId="urn:microsoft.com/office/officeart/2005/8/layout/orgChart1"/>
    <dgm:cxn modelId="{93614FB3-1B5C-45A6-8407-F38F285D8C50}" type="presParOf" srcId="{93CBB380-B796-4AD1-A51F-E1CDC7E0E869}" destId="{3674CB57-181C-4472-8078-42D7B56B01CA}" srcOrd="1" destOrd="0" presId="urn:microsoft.com/office/officeart/2005/8/layout/orgChart1"/>
    <dgm:cxn modelId="{7E9D0D5F-4466-4801-96BB-5BC91CB58AE6}" type="presParOf" srcId="{3674CB57-181C-4472-8078-42D7B56B01CA}" destId="{E64356F5-2F12-4E04-A593-1C2D5B772C08}" srcOrd="0" destOrd="0" presId="urn:microsoft.com/office/officeart/2005/8/layout/orgChart1"/>
    <dgm:cxn modelId="{01CC3CC5-0857-4F50-BAAE-C2A38836DD0F}" type="presParOf" srcId="{E64356F5-2F12-4E04-A593-1C2D5B772C08}" destId="{B857DB2F-6979-4FCA-81CB-44BB832757E6}" srcOrd="0" destOrd="0" presId="urn:microsoft.com/office/officeart/2005/8/layout/orgChart1"/>
    <dgm:cxn modelId="{C8DDA4F5-FAE6-4360-AFBB-1E06928E0127}" type="presParOf" srcId="{E64356F5-2F12-4E04-A593-1C2D5B772C08}" destId="{09CB3A49-6808-45B8-9184-078F240C1BF8}" srcOrd="1" destOrd="0" presId="urn:microsoft.com/office/officeart/2005/8/layout/orgChart1"/>
    <dgm:cxn modelId="{7741E38A-D553-41CE-9AF6-71ADAA4C5996}" type="presParOf" srcId="{3674CB57-181C-4472-8078-42D7B56B01CA}" destId="{0E7ABB9A-5283-47D9-AF91-A29561D7F86B}" srcOrd="1" destOrd="0" presId="urn:microsoft.com/office/officeart/2005/8/layout/orgChart1"/>
    <dgm:cxn modelId="{D62E9F14-BC0E-483F-ABC0-C5A01CDD7953}" type="presParOf" srcId="{0E7ABB9A-5283-47D9-AF91-A29561D7F86B}" destId="{83CF0383-F3AF-4EEB-A4CD-C1F0F4123CEB}" srcOrd="0" destOrd="0" presId="urn:microsoft.com/office/officeart/2005/8/layout/orgChart1"/>
    <dgm:cxn modelId="{A6045A22-FEFE-4ED3-9E8F-9BD632649620}" type="presParOf" srcId="{0E7ABB9A-5283-47D9-AF91-A29561D7F86B}" destId="{5DE85096-CAAD-4E63-9341-A7B6887FD19B}" srcOrd="1" destOrd="0" presId="urn:microsoft.com/office/officeart/2005/8/layout/orgChart1"/>
    <dgm:cxn modelId="{087CEE33-8CA9-4ABF-A933-D29DA34EECC4}" type="presParOf" srcId="{5DE85096-CAAD-4E63-9341-A7B6887FD19B}" destId="{4B56D6F8-50FD-421C-8D00-CA19469C9B78}" srcOrd="0" destOrd="0" presId="urn:microsoft.com/office/officeart/2005/8/layout/orgChart1"/>
    <dgm:cxn modelId="{C7465706-4F74-4BC9-ABEE-D21BBCD6D2F8}" type="presParOf" srcId="{4B56D6F8-50FD-421C-8D00-CA19469C9B78}" destId="{90A681C2-A2E8-4A07-A35D-690585772D67}" srcOrd="0" destOrd="0" presId="urn:microsoft.com/office/officeart/2005/8/layout/orgChart1"/>
    <dgm:cxn modelId="{910AF084-FAC0-4605-973D-350FC72D5556}" type="presParOf" srcId="{4B56D6F8-50FD-421C-8D00-CA19469C9B78}" destId="{34B3E401-9ADA-4BDD-AFDF-8C32DC502227}" srcOrd="1" destOrd="0" presId="urn:microsoft.com/office/officeart/2005/8/layout/orgChart1"/>
    <dgm:cxn modelId="{DBFC400F-DAB1-4D3D-9F3A-C4044DFC2ED0}" type="presParOf" srcId="{5DE85096-CAAD-4E63-9341-A7B6887FD19B}" destId="{68C61DCC-46D8-438E-BA7F-5198E318B36D}" srcOrd="1" destOrd="0" presId="urn:microsoft.com/office/officeart/2005/8/layout/orgChart1"/>
    <dgm:cxn modelId="{56BA6333-C40D-4E26-B0CF-09FFEEE049A7}" type="presParOf" srcId="{5DE85096-CAAD-4E63-9341-A7B6887FD19B}" destId="{C86EF9FC-B3E1-45A8-BD7F-61EA8D916C7D}" srcOrd="2" destOrd="0" presId="urn:microsoft.com/office/officeart/2005/8/layout/orgChart1"/>
    <dgm:cxn modelId="{B21E8975-6F85-4BB9-B52D-B0C6B82FE221}" type="presParOf" srcId="{3674CB57-181C-4472-8078-42D7B56B01CA}" destId="{39F65335-2518-4B84-83C2-CDA67B0BF340}" srcOrd="2" destOrd="0" presId="urn:microsoft.com/office/officeart/2005/8/layout/orgChart1"/>
    <dgm:cxn modelId="{E2EE6D76-000C-42F6-90D2-039574F54888}" type="presParOf" srcId="{93CBB380-B796-4AD1-A51F-E1CDC7E0E869}" destId="{7001B8FA-88B0-4769-A63D-2F32C1063AB3}" srcOrd="2" destOrd="0" presId="urn:microsoft.com/office/officeart/2005/8/layout/orgChart1"/>
    <dgm:cxn modelId="{07054155-E2BE-413D-96C9-D222EBDEE67D}" type="presParOf" srcId="{93CBB380-B796-4AD1-A51F-E1CDC7E0E869}" destId="{A0D101C8-9AFC-4569-BD43-3FBEEF0386EA}" srcOrd="3" destOrd="0" presId="urn:microsoft.com/office/officeart/2005/8/layout/orgChart1"/>
    <dgm:cxn modelId="{5143C6E5-3679-4ADE-AEF5-CF170C7D4827}" type="presParOf" srcId="{A0D101C8-9AFC-4569-BD43-3FBEEF0386EA}" destId="{3400DC73-0E04-40B8-A809-1F1A4863BCF7}" srcOrd="0" destOrd="0" presId="urn:microsoft.com/office/officeart/2005/8/layout/orgChart1"/>
    <dgm:cxn modelId="{F3456B9B-FE12-4D37-A449-49CCB699247D}" type="presParOf" srcId="{3400DC73-0E04-40B8-A809-1F1A4863BCF7}" destId="{9640DAEB-CE93-45AA-8798-6A85FAB2B0AA}" srcOrd="0" destOrd="0" presId="urn:microsoft.com/office/officeart/2005/8/layout/orgChart1"/>
    <dgm:cxn modelId="{9722E2FD-DF80-4711-AF81-55D0A899A6EF}" type="presParOf" srcId="{3400DC73-0E04-40B8-A809-1F1A4863BCF7}" destId="{672C6357-F7BB-4E6D-8B02-746C168FE5CC}" srcOrd="1" destOrd="0" presId="urn:microsoft.com/office/officeart/2005/8/layout/orgChart1"/>
    <dgm:cxn modelId="{2BE9324D-0207-4D2D-AA89-93EE96D28EA4}" type="presParOf" srcId="{A0D101C8-9AFC-4569-BD43-3FBEEF0386EA}" destId="{C5F8C802-F744-48A8-8A7E-00439A07E022}" srcOrd="1" destOrd="0" presId="urn:microsoft.com/office/officeart/2005/8/layout/orgChart1"/>
    <dgm:cxn modelId="{F4235E8A-C4C2-4D58-BA85-22BF5E001A0B}" type="presParOf" srcId="{A0D101C8-9AFC-4569-BD43-3FBEEF0386EA}" destId="{4F47CE2C-3581-4663-8572-01E9E0CF1B3F}" srcOrd="2" destOrd="0" presId="urn:microsoft.com/office/officeart/2005/8/layout/orgChart1"/>
    <dgm:cxn modelId="{FF708F78-EFBE-4D60-AF04-9C84D8661368}" type="presParOf" srcId="{93CBB380-B796-4AD1-A51F-E1CDC7E0E869}" destId="{8898B574-F40A-4342-9A14-443EC5753EAE}" srcOrd="4" destOrd="0" presId="urn:microsoft.com/office/officeart/2005/8/layout/orgChart1"/>
    <dgm:cxn modelId="{55474374-24A7-4987-8D43-F2DD226441D1}" type="presParOf" srcId="{93CBB380-B796-4AD1-A51F-E1CDC7E0E869}" destId="{2CF28D5F-D06F-4325-9DD2-513E21CF9EFD}" srcOrd="5" destOrd="0" presId="urn:microsoft.com/office/officeart/2005/8/layout/orgChart1"/>
    <dgm:cxn modelId="{1AC17662-A183-499C-B942-0450DC18B7C3}" type="presParOf" srcId="{2CF28D5F-D06F-4325-9DD2-513E21CF9EFD}" destId="{D41B3F80-477A-49E2-A221-EAF25C546796}" srcOrd="0" destOrd="0" presId="urn:microsoft.com/office/officeart/2005/8/layout/orgChart1"/>
    <dgm:cxn modelId="{8B7715E2-B42C-48CB-96FC-AA6B3B89585E}" type="presParOf" srcId="{D41B3F80-477A-49E2-A221-EAF25C546796}" destId="{519C20DF-B2C2-4627-A301-28552CDCAFD7}" srcOrd="0" destOrd="0" presId="urn:microsoft.com/office/officeart/2005/8/layout/orgChart1"/>
    <dgm:cxn modelId="{FC2EA6D6-EFB4-4E47-A9DD-4BD82E6E10D4}" type="presParOf" srcId="{D41B3F80-477A-49E2-A221-EAF25C546796}" destId="{16AC4724-DA1A-4995-BD36-E8A604A2D615}" srcOrd="1" destOrd="0" presId="urn:microsoft.com/office/officeart/2005/8/layout/orgChart1"/>
    <dgm:cxn modelId="{3D43DD59-493A-4B94-B498-59680DF84E32}" type="presParOf" srcId="{2CF28D5F-D06F-4325-9DD2-513E21CF9EFD}" destId="{55559F67-9DF9-44BA-ADC0-5BDDC3FD732F}" srcOrd="1" destOrd="0" presId="urn:microsoft.com/office/officeart/2005/8/layout/orgChart1"/>
    <dgm:cxn modelId="{94406CB4-E9EC-44CA-B64C-FD44A0B1B761}" type="presParOf" srcId="{55559F67-9DF9-44BA-ADC0-5BDDC3FD732F}" destId="{6ADF77AD-B781-4C5A-AEDC-E1549B668616}" srcOrd="0" destOrd="0" presId="urn:microsoft.com/office/officeart/2005/8/layout/orgChart1"/>
    <dgm:cxn modelId="{2A5C0729-9B90-42CD-A2E8-B7D42DCF64EB}" type="presParOf" srcId="{55559F67-9DF9-44BA-ADC0-5BDDC3FD732F}" destId="{A1D56B5B-D198-443D-A4AB-7C0A160C6A19}" srcOrd="1" destOrd="0" presId="urn:microsoft.com/office/officeart/2005/8/layout/orgChart1"/>
    <dgm:cxn modelId="{063AB834-402C-43D2-8EE6-9336AE9D4918}" type="presParOf" srcId="{A1D56B5B-D198-443D-A4AB-7C0A160C6A19}" destId="{E36A2186-3FE6-47C1-A585-D1BBC5AEDBDE}" srcOrd="0" destOrd="0" presId="urn:microsoft.com/office/officeart/2005/8/layout/orgChart1"/>
    <dgm:cxn modelId="{C273366C-1CA4-4E57-81EE-EC84518BC741}" type="presParOf" srcId="{E36A2186-3FE6-47C1-A585-D1BBC5AEDBDE}" destId="{5BBC33BB-70B0-42D6-833D-5EBE9C96CC3E}" srcOrd="0" destOrd="0" presId="urn:microsoft.com/office/officeart/2005/8/layout/orgChart1"/>
    <dgm:cxn modelId="{6C3DE08F-E89B-48D8-B7A4-6D3E7CC24FBD}" type="presParOf" srcId="{E36A2186-3FE6-47C1-A585-D1BBC5AEDBDE}" destId="{4EF522C0-55BE-4CA7-B3A5-18087943E2BF}" srcOrd="1" destOrd="0" presId="urn:microsoft.com/office/officeart/2005/8/layout/orgChart1"/>
    <dgm:cxn modelId="{8A593277-2066-405C-92E6-DEE856D22EE4}" type="presParOf" srcId="{A1D56B5B-D198-443D-A4AB-7C0A160C6A19}" destId="{DBCD8B98-A5E8-46A5-BD15-CA92B43095E3}" srcOrd="1" destOrd="0" presId="urn:microsoft.com/office/officeart/2005/8/layout/orgChart1"/>
    <dgm:cxn modelId="{17655249-8AD4-4309-8200-AEF860F7D07F}" type="presParOf" srcId="{A1D56B5B-D198-443D-A4AB-7C0A160C6A19}" destId="{8B9B8D78-732C-4F37-8A14-A59EE12359B5}" srcOrd="2" destOrd="0" presId="urn:microsoft.com/office/officeart/2005/8/layout/orgChart1"/>
    <dgm:cxn modelId="{5BD34D6D-B478-4154-8C3B-3F71723F4487}" type="presParOf" srcId="{55559F67-9DF9-44BA-ADC0-5BDDC3FD732F}" destId="{ED777F44-4969-4E9C-8E23-F7D4E82A4829}" srcOrd="2" destOrd="0" presId="urn:microsoft.com/office/officeart/2005/8/layout/orgChart1"/>
    <dgm:cxn modelId="{45B9295C-59B5-4DA7-AC10-4C92F737B715}" type="presParOf" srcId="{55559F67-9DF9-44BA-ADC0-5BDDC3FD732F}" destId="{7354AB41-6DAD-408A-BD2A-BB00274B5B47}" srcOrd="3" destOrd="0" presId="urn:microsoft.com/office/officeart/2005/8/layout/orgChart1"/>
    <dgm:cxn modelId="{0BE43663-5B58-4E59-AC6B-29F7E747AD85}" type="presParOf" srcId="{7354AB41-6DAD-408A-BD2A-BB00274B5B47}" destId="{AE743D98-5723-462E-837E-05E475A7708F}" srcOrd="0" destOrd="0" presId="urn:microsoft.com/office/officeart/2005/8/layout/orgChart1"/>
    <dgm:cxn modelId="{412AA39C-17CB-4F49-ADD2-D2B9431C0492}" type="presParOf" srcId="{AE743D98-5723-462E-837E-05E475A7708F}" destId="{0A526224-FF73-4D65-8356-A93CFBD528E0}" srcOrd="0" destOrd="0" presId="urn:microsoft.com/office/officeart/2005/8/layout/orgChart1"/>
    <dgm:cxn modelId="{60D95434-F052-464F-A88F-A8424E8DDAE4}" type="presParOf" srcId="{AE743D98-5723-462E-837E-05E475A7708F}" destId="{F84A35B9-688E-496E-86A7-D5894E0154B2}" srcOrd="1" destOrd="0" presId="urn:microsoft.com/office/officeart/2005/8/layout/orgChart1"/>
    <dgm:cxn modelId="{AB7D2FF6-3913-4632-B580-683F10537ECC}" type="presParOf" srcId="{7354AB41-6DAD-408A-BD2A-BB00274B5B47}" destId="{6A34F6C5-F3A9-4F32-9765-B10E86597FF3}" srcOrd="1" destOrd="0" presId="urn:microsoft.com/office/officeart/2005/8/layout/orgChart1"/>
    <dgm:cxn modelId="{52C9E28C-41DA-47B2-B6F5-790E301F37A4}" type="presParOf" srcId="{7354AB41-6DAD-408A-BD2A-BB00274B5B47}" destId="{B1E2A0D8-242F-4903-A342-2093558DD84C}" srcOrd="2" destOrd="0" presId="urn:microsoft.com/office/officeart/2005/8/layout/orgChart1"/>
    <dgm:cxn modelId="{7971FBF5-EBF0-45D7-BDAB-982C232D5026}" type="presParOf" srcId="{55559F67-9DF9-44BA-ADC0-5BDDC3FD732F}" destId="{8D9262D0-C604-4A28-B970-E36BDDC155E2}" srcOrd="4" destOrd="0" presId="urn:microsoft.com/office/officeart/2005/8/layout/orgChart1"/>
    <dgm:cxn modelId="{3CF916B8-C571-4150-9D91-EF11E2B33FAA}" type="presParOf" srcId="{55559F67-9DF9-44BA-ADC0-5BDDC3FD732F}" destId="{A4183492-BBDD-43FE-89CA-183A949D5B9D}" srcOrd="5" destOrd="0" presId="urn:microsoft.com/office/officeart/2005/8/layout/orgChart1"/>
    <dgm:cxn modelId="{206747D3-E7CF-47B7-918C-0B4785A5148C}" type="presParOf" srcId="{A4183492-BBDD-43FE-89CA-183A949D5B9D}" destId="{8796C760-DAEF-4CFE-8983-1A229E232F7B}" srcOrd="0" destOrd="0" presId="urn:microsoft.com/office/officeart/2005/8/layout/orgChart1"/>
    <dgm:cxn modelId="{2909DA30-7136-4557-9555-2E7EF8C3AB18}" type="presParOf" srcId="{8796C760-DAEF-4CFE-8983-1A229E232F7B}" destId="{C15187C7-58DA-4170-B3AB-BA025389E698}" srcOrd="0" destOrd="0" presId="urn:microsoft.com/office/officeart/2005/8/layout/orgChart1"/>
    <dgm:cxn modelId="{128EBFD7-0F1F-49E8-8058-DFF347D66D11}" type="presParOf" srcId="{8796C760-DAEF-4CFE-8983-1A229E232F7B}" destId="{6255627D-819E-4F16-83D2-A3048C48994E}" srcOrd="1" destOrd="0" presId="urn:microsoft.com/office/officeart/2005/8/layout/orgChart1"/>
    <dgm:cxn modelId="{963E630A-BEF7-4986-895E-54B5497A26AE}" type="presParOf" srcId="{A4183492-BBDD-43FE-89CA-183A949D5B9D}" destId="{59602B52-3C8D-4A3E-ABE1-ED69271CA619}" srcOrd="1" destOrd="0" presId="urn:microsoft.com/office/officeart/2005/8/layout/orgChart1"/>
    <dgm:cxn modelId="{25E1A643-103A-4EA1-B05D-33C4B7598BAF}" type="presParOf" srcId="{A4183492-BBDD-43FE-89CA-183A949D5B9D}" destId="{0ADEE721-0C3D-45AD-AE6E-0AAEAD470EFF}" srcOrd="2" destOrd="0" presId="urn:microsoft.com/office/officeart/2005/8/layout/orgChart1"/>
    <dgm:cxn modelId="{9779343E-0364-4FF4-B186-87BEA479673C}" type="presParOf" srcId="{2CF28D5F-D06F-4325-9DD2-513E21CF9EFD}" destId="{B32542CA-15C1-44E3-8284-8D35E5D38D74}" srcOrd="2" destOrd="0" presId="urn:microsoft.com/office/officeart/2005/8/layout/orgChart1"/>
    <dgm:cxn modelId="{A4629358-078F-4A14-BE11-78093D314857}" type="presParOf" srcId="{B48F2770-AA1D-494E-9868-D0FD46297702}" destId="{7F6ED05F-8D99-4DE3-B27D-20F47490D9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B2D03-EFF6-4B9D-9549-1D404013EB7E}">
      <dsp:nvSpPr>
        <dsp:cNvPr id="0" name=""/>
        <dsp:cNvSpPr/>
      </dsp:nvSpPr>
      <dsp:spPr>
        <a:xfrm>
          <a:off x="429860" y="954849"/>
          <a:ext cx="938013" cy="9380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F50DC-0C1C-490D-8B83-0F10EEA5D5BE}">
      <dsp:nvSpPr>
        <dsp:cNvPr id="0" name=""/>
        <dsp:cNvSpPr/>
      </dsp:nvSpPr>
      <dsp:spPr>
        <a:xfrm>
          <a:off x="626843" y="1151832"/>
          <a:ext cx="544047" cy="5440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D2EC9-D0AC-4C38-8705-AD228F17098F}">
      <dsp:nvSpPr>
        <dsp:cNvPr id="0" name=""/>
        <dsp:cNvSpPr/>
      </dsp:nvSpPr>
      <dsp:spPr>
        <a:xfrm>
          <a:off x="1568876" y="954849"/>
          <a:ext cx="2211030" cy="938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baseline="0"/>
            <a:t>Section 2 (34) - “director” means a director appointed to the Board of a company.</a:t>
          </a:r>
          <a:endParaRPr lang="en-US" sz="1200" kern="1200" dirty="0"/>
        </a:p>
      </dsp:txBody>
      <dsp:txXfrm>
        <a:off x="1568876" y="954849"/>
        <a:ext cx="2211030" cy="938013"/>
      </dsp:txXfrm>
    </dsp:sp>
    <dsp:sp modelId="{1693341E-7F5F-413E-8E2C-79097E42B0C7}">
      <dsp:nvSpPr>
        <dsp:cNvPr id="0" name=""/>
        <dsp:cNvSpPr/>
      </dsp:nvSpPr>
      <dsp:spPr>
        <a:xfrm>
          <a:off x="4165162" y="954849"/>
          <a:ext cx="938013" cy="9380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E1C5C-8214-4A7F-9402-86A33C7DB4C4}">
      <dsp:nvSpPr>
        <dsp:cNvPr id="0" name=""/>
        <dsp:cNvSpPr/>
      </dsp:nvSpPr>
      <dsp:spPr>
        <a:xfrm>
          <a:off x="4362145" y="1151832"/>
          <a:ext cx="544047" cy="5440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723EE-1E41-46E0-BDA5-C10252320094}">
      <dsp:nvSpPr>
        <dsp:cNvPr id="0" name=""/>
        <dsp:cNvSpPr/>
      </dsp:nvSpPr>
      <dsp:spPr>
        <a:xfrm>
          <a:off x="5304178" y="954849"/>
          <a:ext cx="2211030" cy="938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baseline="0" dirty="0"/>
            <a:t>Section 2 (10) “Board of Directors” or “Board” - in relation to a company, means the collective body of the directors of the company</a:t>
          </a:r>
        </a:p>
      </dsp:txBody>
      <dsp:txXfrm>
        <a:off x="5304178" y="954849"/>
        <a:ext cx="2211030" cy="938013"/>
      </dsp:txXfrm>
    </dsp:sp>
    <dsp:sp modelId="{BD2FE509-2AF8-4799-845C-C211D5AF7468}">
      <dsp:nvSpPr>
        <dsp:cNvPr id="0" name=""/>
        <dsp:cNvSpPr/>
      </dsp:nvSpPr>
      <dsp:spPr>
        <a:xfrm>
          <a:off x="7900464" y="954849"/>
          <a:ext cx="938013" cy="9380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EA60C-C6F0-4278-9D04-40416E5D304D}">
      <dsp:nvSpPr>
        <dsp:cNvPr id="0" name=""/>
        <dsp:cNvSpPr/>
      </dsp:nvSpPr>
      <dsp:spPr>
        <a:xfrm>
          <a:off x="8097447" y="1151832"/>
          <a:ext cx="544047" cy="5440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43904-644F-4CD8-9218-16A9D14831E9}">
      <dsp:nvSpPr>
        <dsp:cNvPr id="0" name=""/>
        <dsp:cNvSpPr/>
      </dsp:nvSpPr>
      <dsp:spPr>
        <a:xfrm>
          <a:off x="9039480" y="954849"/>
          <a:ext cx="2211030" cy="938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baseline="0"/>
            <a:t>The persons in charge of the management of the affairs of a</a:t>
          </a:r>
          <a:r>
            <a:rPr lang="en-US" sz="1200" kern="1200"/>
            <a:t> company</a:t>
          </a:r>
          <a:endParaRPr lang="en-US" sz="1200" kern="1200" dirty="0"/>
        </a:p>
      </dsp:txBody>
      <dsp:txXfrm>
        <a:off x="9039480" y="954849"/>
        <a:ext cx="2211030" cy="938013"/>
      </dsp:txXfrm>
    </dsp:sp>
    <dsp:sp modelId="{3AF5ECCA-381D-4199-8014-BC1105FF4015}">
      <dsp:nvSpPr>
        <dsp:cNvPr id="0" name=""/>
        <dsp:cNvSpPr/>
      </dsp:nvSpPr>
      <dsp:spPr>
        <a:xfrm>
          <a:off x="429860" y="2668251"/>
          <a:ext cx="938013" cy="9380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440A4-8B27-4988-B582-95F74930E86D}">
      <dsp:nvSpPr>
        <dsp:cNvPr id="0" name=""/>
        <dsp:cNvSpPr/>
      </dsp:nvSpPr>
      <dsp:spPr>
        <a:xfrm>
          <a:off x="626843" y="2865234"/>
          <a:ext cx="544047" cy="5440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A9C0C-25F1-4986-A934-D2AB69EC734D}">
      <dsp:nvSpPr>
        <dsp:cNvPr id="0" name=""/>
        <dsp:cNvSpPr/>
      </dsp:nvSpPr>
      <dsp:spPr>
        <a:xfrm>
          <a:off x="1568876" y="2668251"/>
          <a:ext cx="2211030" cy="938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baseline="0" dirty="0"/>
            <a:t> Collectively known as Board of Directors or the Board</a:t>
          </a:r>
          <a:endParaRPr lang="en-US" sz="1200" kern="1200" dirty="0"/>
        </a:p>
      </dsp:txBody>
      <dsp:txXfrm>
        <a:off x="1568876" y="2668251"/>
        <a:ext cx="2211030" cy="938013"/>
      </dsp:txXfrm>
    </dsp:sp>
    <dsp:sp modelId="{0F5B1D92-5B49-4C26-AB97-C99DAD419632}">
      <dsp:nvSpPr>
        <dsp:cNvPr id="0" name=""/>
        <dsp:cNvSpPr/>
      </dsp:nvSpPr>
      <dsp:spPr>
        <a:xfrm>
          <a:off x="4165162" y="2668251"/>
          <a:ext cx="938013" cy="9380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B9EEA-D41A-4046-BF94-727E27BCFF88}">
      <dsp:nvSpPr>
        <dsp:cNvPr id="0" name=""/>
        <dsp:cNvSpPr/>
      </dsp:nvSpPr>
      <dsp:spPr>
        <a:xfrm>
          <a:off x="4362145" y="2865234"/>
          <a:ext cx="544047" cy="54404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6E617-96AC-46A1-A379-BCA84839C67D}">
      <dsp:nvSpPr>
        <dsp:cNvPr id="0" name=""/>
        <dsp:cNvSpPr/>
      </dsp:nvSpPr>
      <dsp:spPr>
        <a:xfrm>
          <a:off x="5304178" y="2668251"/>
          <a:ext cx="2211030" cy="938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baseline="0" dirty="0"/>
            <a:t>Directors are the brain of a company</a:t>
          </a:r>
          <a:endParaRPr lang="en-US" sz="1200" kern="1200" dirty="0"/>
        </a:p>
      </dsp:txBody>
      <dsp:txXfrm>
        <a:off x="5304178" y="2668251"/>
        <a:ext cx="2211030" cy="938013"/>
      </dsp:txXfrm>
    </dsp:sp>
    <dsp:sp modelId="{993FDAF6-A0FA-4F50-B15B-1C154B54D34E}">
      <dsp:nvSpPr>
        <dsp:cNvPr id="0" name=""/>
        <dsp:cNvSpPr/>
      </dsp:nvSpPr>
      <dsp:spPr>
        <a:xfrm>
          <a:off x="7900464" y="2668251"/>
          <a:ext cx="938013" cy="9380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D84B8-77A0-42EB-9D51-8E7D6307C57C}">
      <dsp:nvSpPr>
        <dsp:cNvPr id="0" name=""/>
        <dsp:cNvSpPr/>
      </dsp:nvSpPr>
      <dsp:spPr>
        <a:xfrm>
          <a:off x="8097447" y="2865234"/>
          <a:ext cx="544047" cy="54404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5FE4C-5037-426B-9515-9CA25368332E}">
      <dsp:nvSpPr>
        <dsp:cNvPr id="0" name=""/>
        <dsp:cNvSpPr/>
      </dsp:nvSpPr>
      <dsp:spPr>
        <a:xfrm>
          <a:off x="9039480" y="2668251"/>
          <a:ext cx="2211030" cy="938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baseline="0" dirty="0"/>
            <a:t>Directors take the decision regarding the management of a company collectively in their meetings</a:t>
          </a:r>
          <a:endParaRPr lang="en-US" sz="1200" kern="1200" dirty="0"/>
        </a:p>
      </dsp:txBody>
      <dsp:txXfrm>
        <a:off x="9039480" y="2668251"/>
        <a:ext cx="2211030" cy="9380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1CB11-4042-4AD1-A246-70073ADAFD8F}">
      <dsp:nvSpPr>
        <dsp:cNvPr id="0" name=""/>
        <dsp:cNvSpPr/>
      </dsp:nvSpPr>
      <dsp:spPr>
        <a:xfrm>
          <a:off x="0" y="12660"/>
          <a:ext cx="10731499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/>
            <a:t>Exempted Companies</a:t>
          </a:r>
          <a:r>
            <a:rPr lang="en-US" sz="2900" b="0" i="0" kern="1200"/>
            <a:t>:</a:t>
          </a:r>
          <a:endParaRPr lang="en-US" sz="2900" kern="1200"/>
        </a:p>
      </dsp:txBody>
      <dsp:txXfrm>
        <a:off x="56237" y="68897"/>
        <a:ext cx="10619025" cy="1039555"/>
      </dsp:txXfrm>
    </dsp:sp>
    <dsp:sp modelId="{307D62F8-C094-42BB-86C7-92A2FA070E6B}">
      <dsp:nvSpPr>
        <dsp:cNvPr id="0" name=""/>
        <dsp:cNvSpPr/>
      </dsp:nvSpPr>
      <dsp:spPr>
        <a:xfrm>
          <a:off x="0" y="1164689"/>
          <a:ext cx="10731499" cy="120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72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Joint venture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Wholly owned subsidiary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Dormant company as defined u/s 455</a:t>
          </a:r>
        </a:p>
      </dsp:txBody>
      <dsp:txXfrm>
        <a:off x="0" y="1164689"/>
        <a:ext cx="10731499" cy="1200599"/>
      </dsp:txXfrm>
    </dsp:sp>
    <dsp:sp modelId="{752427AB-29A6-4B84-AB66-50C73F776D08}">
      <dsp:nvSpPr>
        <dsp:cNvPr id="0" name=""/>
        <dsp:cNvSpPr/>
      </dsp:nvSpPr>
      <dsp:spPr>
        <a:xfrm>
          <a:off x="0" y="2365289"/>
          <a:ext cx="10731499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/>
            <a:t>Intermittent vacancy </a:t>
          </a:r>
          <a:r>
            <a:rPr lang="en-US" sz="2900" b="0" i="0" kern="1200"/>
            <a:t>- fill-up not later than immediate </a:t>
          </a:r>
          <a:r>
            <a:rPr lang="en-US" sz="2900" b="1" i="0" kern="1200"/>
            <a:t>next Board meeting </a:t>
          </a:r>
          <a:r>
            <a:rPr lang="en-US" sz="2900" b="0" i="0" kern="1200"/>
            <a:t>or </a:t>
          </a:r>
          <a:r>
            <a:rPr lang="en-US" sz="2900" b="1" i="0" kern="1200"/>
            <a:t>3 months </a:t>
          </a:r>
          <a:r>
            <a:rPr lang="en-US" sz="2900" b="0" i="0" kern="1200"/>
            <a:t>from, whichever is later</a:t>
          </a:r>
          <a:endParaRPr lang="en-US" sz="2900" kern="1200"/>
        </a:p>
      </dsp:txBody>
      <dsp:txXfrm>
        <a:off x="56237" y="2421526"/>
        <a:ext cx="10619025" cy="1039555"/>
      </dsp:txXfrm>
    </dsp:sp>
    <dsp:sp modelId="{4FF750F8-9098-4A3C-ACD3-B125CC1F3A0B}">
      <dsp:nvSpPr>
        <dsp:cNvPr id="0" name=""/>
        <dsp:cNvSpPr/>
      </dsp:nvSpPr>
      <dsp:spPr>
        <a:xfrm>
          <a:off x="0" y="3600839"/>
          <a:ext cx="10731499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 dirty="0"/>
            <a:t>Discontinuation</a:t>
          </a:r>
          <a:r>
            <a:rPr lang="en-US" sz="2900" kern="1200" dirty="0"/>
            <a:t>: </a:t>
          </a:r>
          <a:r>
            <a:rPr lang="en-US" sz="2900" b="0" i="0" kern="1200" dirty="0"/>
            <a:t>If company ceases to fulfil any of 3 conditions for </a:t>
          </a:r>
          <a:r>
            <a:rPr lang="en-US" sz="2900" b="1" i="0" kern="1200" dirty="0"/>
            <a:t>3 consecutive years</a:t>
          </a:r>
          <a:r>
            <a:rPr lang="en-US" sz="2900" b="0" i="0" kern="1200" dirty="0"/>
            <a:t>.</a:t>
          </a:r>
          <a:endParaRPr lang="en-US" sz="2900" kern="1200" dirty="0"/>
        </a:p>
      </dsp:txBody>
      <dsp:txXfrm>
        <a:off x="56237" y="3657076"/>
        <a:ext cx="10619025" cy="10395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295E5-8E06-47A4-8D74-58F54CB84FE0}">
      <dsp:nvSpPr>
        <dsp:cNvPr id="0" name=""/>
        <dsp:cNvSpPr/>
      </dsp:nvSpPr>
      <dsp:spPr>
        <a:xfrm>
          <a:off x="33261" y="23810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F425E-67A5-4F4C-9226-5BB9F4CA2C74}">
      <dsp:nvSpPr>
        <dsp:cNvPr id="0" name=""/>
        <dsp:cNvSpPr/>
      </dsp:nvSpPr>
      <dsp:spPr>
        <a:xfrm>
          <a:off x="76789" y="1752459"/>
          <a:ext cx="4320000" cy="72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b="1" kern="1200" dirty="0"/>
            <a:t>Declaration</a:t>
          </a:r>
          <a:r>
            <a:rPr lang="en-US" sz="2600" kern="1200" dirty="0"/>
            <a:t> confirming </a:t>
          </a:r>
          <a:r>
            <a:rPr lang="en-US" sz="2600" b="1" i="0" kern="1200" dirty="0"/>
            <a:t>independence</a:t>
          </a:r>
          <a:r>
            <a:rPr lang="en-US" sz="2600" kern="1200" dirty="0"/>
            <a:t>:</a:t>
          </a:r>
        </a:p>
      </dsp:txBody>
      <dsp:txXfrm>
        <a:off x="76789" y="1752459"/>
        <a:ext cx="4320000" cy="729000"/>
      </dsp:txXfrm>
    </dsp:sp>
    <dsp:sp modelId="{EC3C3046-5841-49B9-8E8E-5612B2C4C5A8}">
      <dsp:nvSpPr>
        <dsp:cNvPr id="0" name=""/>
        <dsp:cNvSpPr/>
      </dsp:nvSpPr>
      <dsp:spPr>
        <a:xfrm>
          <a:off x="87092" y="2702214"/>
          <a:ext cx="5010897" cy="2996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0" i="0" kern="1200" dirty="0"/>
            <a:t>At </a:t>
          </a:r>
          <a:r>
            <a:rPr lang="en-US" sz="2400" b="1" i="0" kern="1200" dirty="0"/>
            <a:t>first BM</a:t>
          </a:r>
          <a:r>
            <a:rPr lang="en-US" sz="2400" b="0" i="0" kern="1200" dirty="0"/>
            <a:t> in which he participates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0" i="0" kern="1200" dirty="0"/>
            <a:t>at first BM in </a:t>
          </a:r>
          <a:r>
            <a:rPr lang="en-US" sz="2400" b="1" i="0" kern="1200" dirty="0"/>
            <a:t>every financial year</a:t>
          </a:r>
          <a:r>
            <a:rPr lang="en-US" sz="2400" b="0" i="0" kern="1200" dirty="0"/>
            <a:t> or 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0" i="0" kern="1200" dirty="0"/>
            <a:t>Upon </a:t>
          </a:r>
          <a:r>
            <a:rPr lang="en-US" sz="2400" b="1" i="0" kern="1200" dirty="0"/>
            <a:t>any change </a:t>
          </a:r>
          <a:r>
            <a:rPr lang="en-US" sz="2400" b="0" i="0" kern="1200" dirty="0"/>
            <a:t>in the circumstances which may affect his status as an independent director </a:t>
          </a:r>
          <a:endParaRPr lang="en-US" sz="2400" kern="1200" dirty="0"/>
        </a:p>
      </dsp:txBody>
      <dsp:txXfrm>
        <a:off x="87092" y="2702214"/>
        <a:ext cx="5010897" cy="2996381"/>
      </dsp:txXfrm>
    </dsp:sp>
    <dsp:sp modelId="{058AF341-A981-4FE2-910A-68CAD059E7F7}">
      <dsp:nvSpPr>
        <dsp:cNvPr id="0" name=""/>
        <dsp:cNvSpPr/>
      </dsp:nvSpPr>
      <dsp:spPr>
        <a:xfrm>
          <a:off x="8774850" y="32226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90EC5-0C9C-4A32-9214-CCAC7C27F4A1}">
      <dsp:nvSpPr>
        <dsp:cNvPr id="0" name=""/>
        <dsp:cNvSpPr/>
      </dsp:nvSpPr>
      <dsp:spPr>
        <a:xfrm>
          <a:off x="6074914" y="1774227"/>
          <a:ext cx="4320000" cy="72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b="1" kern="1200" dirty="0"/>
            <a:t>Code for independent directors</a:t>
          </a:r>
          <a:endParaRPr lang="en-US" sz="2600" kern="1200" dirty="0"/>
        </a:p>
      </dsp:txBody>
      <dsp:txXfrm>
        <a:off x="6074914" y="1774227"/>
        <a:ext cx="4320000" cy="729000"/>
      </dsp:txXfrm>
    </dsp:sp>
    <dsp:sp modelId="{4BEDB33C-974C-4227-A9D8-3BB01EDE2F5D}">
      <dsp:nvSpPr>
        <dsp:cNvPr id="0" name=""/>
        <dsp:cNvSpPr/>
      </dsp:nvSpPr>
      <dsp:spPr>
        <a:xfrm>
          <a:off x="6107055" y="2305520"/>
          <a:ext cx="4320000" cy="2996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IDs shall abide by the provisions specified in </a:t>
          </a:r>
          <a:r>
            <a:rPr lang="en-US" sz="2400" b="1" kern="1200" dirty="0"/>
            <a:t>Schedule IV.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Code is a guide to professional conduct for IDs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Adherence to these standards by IDs </a:t>
          </a:r>
          <a:r>
            <a:rPr lang="en-US" sz="2400" b="1" kern="1200" dirty="0"/>
            <a:t>promote confidence of the investment community</a:t>
          </a:r>
          <a:r>
            <a:rPr lang="en-US" sz="2400" kern="1200" dirty="0"/>
            <a:t>, minority shareholders and regulators</a:t>
          </a:r>
        </a:p>
      </dsp:txBody>
      <dsp:txXfrm>
        <a:off x="6107055" y="2305520"/>
        <a:ext cx="4320000" cy="29963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3CCD0-ECAF-45CD-838E-DD97A4006D8F}">
      <dsp:nvSpPr>
        <dsp:cNvPr id="0" name=""/>
        <dsp:cNvSpPr/>
      </dsp:nvSpPr>
      <dsp:spPr>
        <a:xfrm rot="5400000">
          <a:off x="266503" y="1718272"/>
          <a:ext cx="2687835" cy="324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2E59C-88F0-4A3E-8D85-E68377BE50AF}">
      <dsp:nvSpPr>
        <dsp:cNvPr id="0" name=""/>
        <dsp:cNvSpPr/>
      </dsp:nvSpPr>
      <dsp:spPr>
        <a:xfrm>
          <a:off x="883881" y="1512"/>
          <a:ext cx="3600796" cy="21604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Disqualified director shall </a:t>
          </a:r>
          <a:r>
            <a:rPr lang="en-US" sz="1900" b="1" kern="1200" dirty="0"/>
            <a:t>not be eligible for a period of 5 years for: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re-appointment </a:t>
          </a:r>
          <a:r>
            <a:rPr lang="en-US" sz="1500" kern="1200"/>
            <a:t>as a director of that company or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appointment in other company</a:t>
          </a:r>
        </a:p>
      </dsp:txBody>
      <dsp:txXfrm>
        <a:off x="947159" y="64790"/>
        <a:ext cx="3474240" cy="2033921"/>
      </dsp:txXfrm>
    </dsp:sp>
    <dsp:sp modelId="{70BD9FC4-EC00-4BCD-91B1-896BF018506A}">
      <dsp:nvSpPr>
        <dsp:cNvPr id="0" name=""/>
        <dsp:cNvSpPr/>
      </dsp:nvSpPr>
      <dsp:spPr>
        <a:xfrm>
          <a:off x="1616802" y="3068570"/>
          <a:ext cx="4776297" cy="3240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D82F6-4782-419F-87C3-A4538D29C98C}">
      <dsp:nvSpPr>
        <dsp:cNvPr id="0" name=""/>
        <dsp:cNvSpPr/>
      </dsp:nvSpPr>
      <dsp:spPr>
        <a:xfrm>
          <a:off x="883881" y="2702110"/>
          <a:ext cx="3600796" cy="21604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DIR-8: </a:t>
          </a:r>
          <a:r>
            <a:rPr lang="en-US" sz="1900" b="0" i="0" kern="1200" baseline="0"/>
            <a:t>Disqualified Director [u/s 164 (2]), shall inform to the company concerned in Form DIR-8 </a:t>
          </a:r>
          <a:endParaRPr lang="en-US" sz="1900" kern="1200"/>
        </a:p>
      </dsp:txBody>
      <dsp:txXfrm>
        <a:off x="947159" y="2765388"/>
        <a:ext cx="3474240" cy="2033921"/>
      </dsp:txXfrm>
    </dsp:sp>
    <dsp:sp modelId="{7BF19A1D-4E41-491F-9184-6CE536A5737F}">
      <dsp:nvSpPr>
        <dsp:cNvPr id="0" name=""/>
        <dsp:cNvSpPr/>
      </dsp:nvSpPr>
      <dsp:spPr>
        <a:xfrm rot="16200000">
          <a:off x="5055563" y="1718272"/>
          <a:ext cx="2687835" cy="3240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694DB-0581-4844-804F-AF746EBFDF1F}">
      <dsp:nvSpPr>
        <dsp:cNvPr id="0" name=""/>
        <dsp:cNvSpPr/>
      </dsp:nvSpPr>
      <dsp:spPr>
        <a:xfrm>
          <a:off x="5672940" y="2702110"/>
          <a:ext cx="3600796" cy="21604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DIR-9 </a:t>
          </a:r>
          <a:r>
            <a:rPr lang="en-US" sz="1900" kern="1200"/>
            <a:t>(within 30 days)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a) Company to file upon receipt of the Form DIR-8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0" kern="1200" baseline="0" dirty="0"/>
            <a:t>b)</a:t>
          </a:r>
          <a:r>
            <a:rPr lang="en-US" sz="1500" b="1" i="0" kern="1200" baseline="0" dirty="0"/>
            <a:t> </a:t>
          </a:r>
          <a:r>
            <a:rPr lang="en-US" sz="1500" b="0" i="0" kern="1200" baseline="0" dirty="0"/>
            <a:t>Whenever a company fails to file the financial statements/annual returns/fails to repay any deposit, interest, dividend/fails to redeem its debentures</a:t>
          </a:r>
          <a:endParaRPr lang="en-US" sz="1500" kern="1200" dirty="0"/>
        </a:p>
      </dsp:txBody>
      <dsp:txXfrm>
        <a:off x="5736218" y="2765388"/>
        <a:ext cx="3474240" cy="2033921"/>
      </dsp:txXfrm>
    </dsp:sp>
    <dsp:sp modelId="{02408C7C-A6AC-4C0B-B7D4-8D6AFF4D7C90}">
      <dsp:nvSpPr>
        <dsp:cNvPr id="0" name=""/>
        <dsp:cNvSpPr/>
      </dsp:nvSpPr>
      <dsp:spPr>
        <a:xfrm>
          <a:off x="5672940" y="1512"/>
          <a:ext cx="3600796" cy="21604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DIR-10: </a:t>
          </a:r>
          <a:r>
            <a:rPr lang="en-US" sz="1900" kern="1200" dirty="0"/>
            <a:t>application for removal of disqualification of directors shall be made in Form DIR-10 and filed before the RD</a:t>
          </a:r>
        </a:p>
      </dsp:txBody>
      <dsp:txXfrm>
        <a:off x="5736218" y="64790"/>
        <a:ext cx="3474240" cy="20339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07990-D26C-4F95-BF17-0A8EF27A5D08}">
      <dsp:nvSpPr>
        <dsp:cNvPr id="0" name=""/>
        <dsp:cNvSpPr/>
      </dsp:nvSpPr>
      <dsp:spPr>
        <a:xfrm>
          <a:off x="0" y="153024"/>
          <a:ext cx="3316741" cy="19900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Director may resign by giving a notice in writing </a:t>
          </a:r>
        </a:p>
      </dsp:txBody>
      <dsp:txXfrm>
        <a:off x="0" y="153024"/>
        <a:ext cx="3316741" cy="1990044"/>
      </dsp:txXfrm>
    </dsp:sp>
    <dsp:sp modelId="{18914B51-E713-4A81-9940-CBFC84ED8517}">
      <dsp:nvSpPr>
        <dsp:cNvPr id="0" name=""/>
        <dsp:cNvSpPr/>
      </dsp:nvSpPr>
      <dsp:spPr>
        <a:xfrm>
          <a:off x="3648415" y="153024"/>
          <a:ext cx="3316741" cy="19900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Board shall: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intimate the Registrar in Form </a:t>
          </a:r>
          <a:r>
            <a:rPr lang="en-US" sz="1600" b="1" kern="1200"/>
            <a:t>DIR-12 within 30 days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Place the fact of such resignation in the </a:t>
          </a:r>
          <a:r>
            <a:rPr lang="en-US" sz="1600" b="1" kern="1200"/>
            <a:t>report of directors </a:t>
          </a:r>
          <a:r>
            <a:rPr lang="en-US" sz="1600" kern="1200"/>
            <a:t>in next AGM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post the information on its </a:t>
          </a:r>
          <a:r>
            <a:rPr lang="en-US" sz="1600" b="1" kern="1200"/>
            <a:t>website</a:t>
          </a:r>
          <a:r>
            <a:rPr lang="en-US" sz="1600" kern="1200"/>
            <a:t>, if any</a:t>
          </a:r>
        </a:p>
      </dsp:txBody>
      <dsp:txXfrm>
        <a:off x="3648415" y="153024"/>
        <a:ext cx="3316741" cy="1990044"/>
      </dsp:txXfrm>
    </dsp:sp>
    <dsp:sp modelId="{4DA278A0-B89F-4342-8D60-A142F6D827DB}">
      <dsp:nvSpPr>
        <dsp:cNvPr id="0" name=""/>
        <dsp:cNvSpPr/>
      </dsp:nvSpPr>
      <dsp:spPr>
        <a:xfrm>
          <a:off x="7296830" y="153024"/>
          <a:ext cx="3316741" cy="19900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Director may also file </a:t>
          </a:r>
          <a:r>
            <a:rPr lang="en-US" sz="2100" b="1" kern="1200"/>
            <a:t>Form DIR-11 </a:t>
          </a:r>
          <a:r>
            <a:rPr lang="en-US" sz="2100" kern="1200"/>
            <a:t>within 30 days</a:t>
          </a:r>
        </a:p>
      </dsp:txBody>
      <dsp:txXfrm>
        <a:off x="7296830" y="153024"/>
        <a:ext cx="3316741" cy="1990044"/>
      </dsp:txXfrm>
    </dsp:sp>
    <dsp:sp modelId="{562625A6-B910-44A3-9AB2-97200923D596}">
      <dsp:nvSpPr>
        <dsp:cNvPr id="0" name=""/>
        <dsp:cNvSpPr/>
      </dsp:nvSpPr>
      <dsp:spPr>
        <a:xfrm>
          <a:off x="0" y="2474743"/>
          <a:ext cx="3316741" cy="19900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Effective</a:t>
          </a:r>
          <a:r>
            <a:rPr lang="en-US" sz="2100" kern="1200" dirty="0"/>
            <a:t> </a:t>
          </a:r>
          <a:r>
            <a:rPr lang="en-US" sz="2100" b="1" kern="1200" dirty="0"/>
            <a:t>date</a:t>
          </a:r>
          <a:r>
            <a:rPr lang="en-US" sz="2100" kern="1200" dirty="0"/>
            <a:t>: receipt of notice or the date specified, if any, in the notice, whichever is later</a:t>
          </a:r>
        </a:p>
      </dsp:txBody>
      <dsp:txXfrm>
        <a:off x="0" y="2474743"/>
        <a:ext cx="3316741" cy="1990044"/>
      </dsp:txXfrm>
    </dsp:sp>
    <dsp:sp modelId="{7F0079EA-D40E-4DE1-9AB1-590426B32899}">
      <dsp:nvSpPr>
        <dsp:cNvPr id="0" name=""/>
        <dsp:cNvSpPr/>
      </dsp:nvSpPr>
      <dsp:spPr>
        <a:xfrm>
          <a:off x="3648415" y="2474743"/>
          <a:ext cx="3316741" cy="19900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Liable for offence during his tenure </a:t>
          </a:r>
          <a:endParaRPr lang="en-US" sz="2100" kern="1200"/>
        </a:p>
      </dsp:txBody>
      <dsp:txXfrm>
        <a:off x="3648415" y="2474743"/>
        <a:ext cx="3316741" cy="1990044"/>
      </dsp:txXfrm>
    </dsp:sp>
    <dsp:sp modelId="{0013B6CF-DB88-4BE2-9E3D-070A56347C19}">
      <dsp:nvSpPr>
        <dsp:cNvPr id="0" name=""/>
        <dsp:cNvSpPr/>
      </dsp:nvSpPr>
      <dsp:spPr>
        <a:xfrm>
          <a:off x="7296830" y="2474743"/>
          <a:ext cx="3316741" cy="19900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If </a:t>
          </a:r>
          <a:r>
            <a:rPr lang="en-US" sz="2100" b="1" kern="1200"/>
            <a:t>all the directors resigns -</a:t>
          </a:r>
          <a:r>
            <a:rPr lang="en-US" sz="2100" kern="1200"/>
            <a:t> </a:t>
          </a:r>
          <a:r>
            <a:rPr lang="en-US" sz="2100" b="1" kern="1200"/>
            <a:t>promoter</a:t>
          </a:r>
          <a:r>
            <a:rPr lang="en-US" sz="2100" kern="1200"/>
            <a:t> or in his absence </a:t>
          </a:r>
          <a:r>
            <a:rPr lang="en-US" sz="2100" b="1" kern="1200"/>
            <a:t>CG shall appoint</a:t>
          </a:r>
          <a:endParaRPr lang="en-US" sz="2100" kern="1200"/>
        </a:p>
      </dsp:txBody>
      <dsp:txXfrm>
        <a:off x="7296830" y="2474743"/>
        <a:ext cx="3316741" cy="19900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A18C7-E44C-4680-9C03-8CB154E409AA}">
      <dsp:nvSpPr>
        <dsp:cNvPr id="0" name=""/>
        <dsp:cNvSpPr/>
      </dsp:nvSpPr>
      <dsp:spPr>
        <a:xfrm>
          <a:off x="1244039" y="1429"/>
          <a:ext cx="3604914" cy="2162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company may, remove a director before the expiry of the period of his office </a:t>
          </a:r>
        </a:p>
      </dsp:txBody>
      <dsp:txXfrm>
        <a:off x="1244039" y="1429"/>
        <a:ext cx="3604914" cy="2162948"/>
      </dsp:txXfrm>
    </dsp:sp>
    <dsp:sp modelId="{3ED0A414-4C64-4929-807F-9E8207B32422}">
      <dsp:nvSpPr>
        <dsp:cNvPr id="0" name=""/>
        <dsp:cNvSpPr/>
      </dsp:nvSpPr>
      <dsp:spPr>
        <a:xfrm>
          <a:off x="5209445" y="1429"/>
          <a:ext cx="3604914" cy="2162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Reasonable </a:t>
          </a:r>
          <a:r>
            <a:rPr lang="en-US" sz="2200" b="1" kern="1200"/>
            <a:t>opportunity of being heard</a:t>
          </a:r>
          <a:r>
            <a:rPr lang="en-US" sz="2200" kern="1200"/>
            <a:t> to be given to such director</a:t>
          </a:r>
        </a:p>
      </dsp:txBody>
      <dsp:txXfrm>
        <a:off x="5209445" y="1429"/>
        <a:ext cx="3604914" cy="2162948"/>
      </dsp:txXfrm>
    </dsp:sp>
    <dsp:sp modelId="{D43D00AA-8BBF-45D3-BA58-27F1722BE04F}">
      <dsp:nvSpPr>
        <dsp:cNvPr id="0" name=""/>
        <dsp:cNvSpPr/>
      </dsp:nvSpPr>
      <dsp:spPr>
        <a:xfrm>
          <a:off x="1244039" y="2524870"/>
          <a:ext cx="3604914" cy="2162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Resolution:</a:t>
          </a:r>
          <a:endParaRPr lang="en-US" sz="22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/>
            <a:t>Special resolution </a:t>
          </a:r>
          <a:r>
            <a:rPr lang="en-US" sz="1700" kern="1200"/>
            <a:t>– for removal of an </a:t>
          </a:r>
          <a:r>
            <a:rPr lang="en-US" sz="1700" b="1" kern="1200"/>
            <a:t>independent director re-appointed for second term </a:t>
          </a:r>
          <a:r>
            <a:rPr lang="en-US" sz="1700" kern="1200"/>
            <a:t>u/s 149(10)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/>
            <a:t>Ordinary resolution</a:t>
          </a:r>
          <a:r>
            <a:rPr lang="en-US" sz="1700" kern="1200"/>
            <a:t> – for removal of </a:t>
          </a:r>
          <a:r>
            <a:rPr lang="en-US" sz="1700" b="1" kern="1200"/>
            <a:t>director other than (a) above</a:t>
          </a:r>
          <a:endParaRPr lang="en-US" sz="1700" kern="1200"/>
        </a:p>
      </dsp:txBody>
      <dsp:txXfrm>
        <a:off x="1244039" y="2524870"/>
        <a:ext cx="3604914" cy="2162948"/>
      </dsp:txXfrm>
    </dsp:sp>
    <dsp:sp modelId="{66EC1CDD-6DF2-4791-999D-40FB55FAAA03}">
      <dsp:nvSpPr>
        <dsp:cNvPr id="0" name=""/>
        <dsp:cNvSpPr/>
      </dsp:nvSpPr>
      <dsp:spPr>
        <a:xfrm>
          <a:off x="5209445" y="2524870"/>
          <a:ext cx="3604914" cy="2162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Not applicable for</a:t>
          </a:r>
          <a:r>
            <a:rPr lang="en-US" sz="2200" kern="1200"/>
            <a:t>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director appointed by NCLT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baseline="0"/>
            <a:t>Director appointed for proportional representation - where company has availed option u/s 163 to appoint 2/3</a:t>
          </a:r>
          <a:r>
            <a:rPr lang="en-US" sz="1700" b="0" i="0" kern="1200" baseline="30000"/>
            <a:t>rd</a:t>
          </a:r>
          <a:r>
            <a:rPr lang="en-US" sz="1700" b="0" i="0" kern="1200" baseline="0"/>
            <a:t> of directors</a:t>
          </a:r>
          <a:endParaRPr lang="en-US" sz="1700" kern="1200"/>
        </a:p>
      </dsp:txBody>
      <dsp:txXfrm>
        <a:off x="5209445" y="2524870"/>
        <a:ext cx="3604914" cy="21629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40D2D-9E2A-43CC-8B1E-2E53CE425662}">
      <dsp:nvSpPr>
        <dsp:cNvPr id="0" name=""/>
        <dsp:cNvSpPr/>
      </dsp:nvSpPr>
      <dsp:spPr>
        <a:xfrm>
          <a:off x="0" y="238002"/>
          <a:ext cx="10731842" cy="1808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910" tIns="1166368" rIns="83291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If the Tribunal is satisfied that the rights conferred by this sub-section are being abused to secure needless publicity for defamatory matter</a:t>
          </a:r>
        </a:p>
      </dsp:txBody>
      <dsp:txXfrm>
        <a:off x="0" y="238002"/>
        <a:ext cx="10731842" cy="1808099"/>
      </dsp:txXfrm>
    </dsp:sp>
    <dsp:sp modelId="{8FE82DF8-B80C-4B9B-8BC3-31C436DDBBD3}">
      <dsp:nvSpPr>
        <dsp:cNvPr id="0" name=""/>
        <dsp:cNvSpPr/>
      </dsp:nvSpPr>
      <dsp:spPr>
        <a:xfrm>
          <a:off x="536592" y="43248"/>
          <a:ext cx="8833100" cy="1021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947" tIns="0" rIns="2839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Exception for sending copy of representation to members or reading out in meeting:</a:t>
          </a:r>
          <a:endParaRPr lang="en-US" sz="2000" kern="1200" dirty="0"/>
        </a:p>
      </dsp:txBody>
      <dsp:txXfrm>
        <a:off x="586448" y="93104"/>
        <a:ext cx="8733388" cy="921602"/>
      </dsp:txXfrm>
    </dsp:sp>
    <dsp:sp modelId="{17340705-BE92-44E8-B228-96A1097B97E3}">
      <dsp:nvSpPr>
        <dsp:cNvPr id="0" name=""/>
        <dsp:cNvSpPr/>
      </dsp:nvSpPr>
      <dsp:spPr>
        <a:xfrm>
          <a:off x="0" y="2182926"/>
          <a:ext cx="10731842" cy="326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910" tIns="1166368" rIns="83291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May be filled by the appointment of another director in his place at the meeting at which he is removed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Special notice of the intended appointment be given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Shall hold office till the date up to which his predecessor would have held office if he had not been removed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If the vacancy is not filled as above, it may be filled as a casual vacancy as per this Act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director who was removed - shall not be re-appointed as a director by the Board of Directors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director so removed </a:t>
          </a:r>
          <a:r>
            <a:rPr lang="en-US" sz="1600" b="1" kern="1200" dirty="0"/>
            <a:t>shall not be deprived of any compensation payable</a:t>
          </a:r>
          <a:r>
            <a:rPr lang="en-US" sz="1600" kern="1200" dirty="0"/>
            <a:t> to him as per the contract or term of his appointment</a:t>
          </a:r>
        </a:p>
      </dsp:txBody>
      <dsp:txXfrm>
        <a:off x="0" y="2182926"/>
        <a:ext cx="10731842" cy="3263400"/>
      </dsp:txXfrm>
    </dsp:sp>
    <dsp:sp modelId="{4CCD1590-EDF0-4FC2-AB1D-83D6850FFD53}">
      <dsp:nvSpPr>
        <dsp:cNvPr id="0" name=""/>
        <dsp:cNvSpPr/>
      </dsp:nvSpPr>
      <dsp:spPr>
        <a:xfrm>
          <a:off x="536592" y="2348502"/>
          <a:ext cx="7512290" cy="660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947" tIns="0" rIns="28394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Vacancy created due to removal of director</a:t>
          </a:r>
          <a:r>
            <a:rPr lang="en-US" sz="2800" kern="1200" dirty="0"/>
            <a:t>:</a:t>
          </a:r>
        </a:p>
      </dsp:txBody>
      <dsp:txXfrm>
        <a:off x="568859" y="2380769"/>
        <a:ext cx="7447756" cy="596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3B8D4-F981-452E-8850-DEFEBBC8D134}">
      <dsp:nvSpPr>
        <dsp:cNvPr id="0" name=""/>
        <dsp:cNvSpPr/>
      </dsp:nvSpPr>
      <dsp:spPr>
        <a:xfrm>
          <a:off x="7481640" y="4306571"/>
          <a:ext cx="193268" cy="592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690"/>
              </a:lnTo>
              <a:lnTo>
                <a:pt x="193268" y="59269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F49D2-40FD-409C-A917-266B8A7BDF2A}">
      <dsp:nvSpPr>
        <dsp:cNvPr id="0" name=""/>
        <dsp:cNvSpPr/>
      </dsp:nvSpPr>
      <dsp:spPr>
        <a:xfrm>
          <a:off x="7951303" y="3391766"/>
          <a:ext cx="91440" cy="270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87045-B3FD-48D6-8825-168223EEB2D6}">
      <dsp:nvSpPr>
        <dsp:cNvPr id="0" name=""/>
        <dsp:cNvSpPr/>
      </dsp:nvSpPr>
      <dsp:spPr>
        <a:xfrm>
          <a:off x="7951303" y="2476962"/>
          <a:ext cx="91440" cy="270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5D64E-1268-44A8-AB00-8D32BFDE4A62}">
      <dsp:nvSpPr>
        <dsp:cNvPr id="0" name=""/>
        <dsp:cNvSpPr/>
      </dsp:nvSpPr>
      <dsp:spPr>
        <a:xfrm>
          <a:off x="7951303" y="1562157"/>
          <a:ext cx="91440" cy="270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926A4-061E-4B2D-A3C0-1C26AE72FAC1}">
      <dsp:nvSpPr>
        <dsp:cNvPr id="0" name=""/>
        <dsp:cNvSpPr/>
      </dsp:nvSpPr>
      <dsp:spPr>
        <a:xfrm>
          <a:off x="5336359" y="647352"/>
          <a:ext cx="2660663" cy="27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7"/>
              </a:lnTo>
              <a:lnTo>
                <a:pt x="2660663" y="135287"/>
              </a:lnTo>
              <a:lnTo>
                <a:pt x="2660663" y="2705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3AA8F-515C-421D-8230-14C54804255F}">
      <dsp:nvSpPr>
        <dsp:cNvPr id="0" name=""/>
        <dsp:cNvSpPr/>
      </dsp:nvSpPr>
      <dsp:spPr>
        <a:xfrm>
          <a:off x="5600493" y="3391766"/>
          <a:ext cx="193268" cy="592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690"/>
              </a:lnTo>
              <a:lnTo>
                <a:pt x="193268" y="59269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B2084-D60C-4EAA-91AF-BC8C7DD21D5B}">
      <dsp:nvSpPr>
        <dsp:cNvPr id="0" name=""/>
        <dsp:cNvSpPr/>
      </dsp:nvSpPr>
      <dsp:spPr>
        <a:xfrm>
          <a:off x="6070156" y="2476962"/>
          <a:ext cx="91440" cy="270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CDB23-950B-40AF-BC97-B384A8804709}">
      <dsp:nvSpPr>
        <dsp:cNvPr id="0" name=""/>
        <dsp:cNvSpPr/>
      </dsp:nvSpPr>
      <dsp:spPr>
        <a:xfrm>
          <a:off x="6070156" y="1562157"/>
          <a:ext cx="91440" cy="270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2B005-717A-4181-81E1-0DABEA620062}">
      <dsp:nvSpPr>
        <dsp:cNvPr id="0" name=""/>
        <dsp:cNvSpPr/>
      </dsp:nvSpPr>
      <dsp:spPr>
        <a:xfrm>
          <a:off x="5336359" y="647352"/>
          <a:ext cx="779516" cy="27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7"/>
              </a:lnTo>
              <a:lnTo>
                <a:pt x="779516" y="135287"/>
              </a:lnTo>
              <a:lnTo>
                <a:pt x="779516" y="2705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E2F3E-8CDB-485C-84E8-BBA1B407EA98}">
      <dsp:nvSpPr>
        <dsp:cNvPr id="0" name=""/>
        <dsp:cNvSpPr/>
      </dsp:nvSpPr>
      <dsp:spPr>
        <a:xfrm>
          <a:off x="3719346" y="2476962"/>
          <a:ext cx="193268" cy="592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690"/>
              </a:lnTo>
              <a:lnTo>
                <a:pt x="193268" y="59269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08CB4-5EE5-46EE-9D54-4A1A14DD2049}">
      <dsp:nvSpPr>
        <dsp:cNvPr id="0" name=""/>
        <dsp:cNvSpPr/>
      </dsp:nvSpPr>
      <dsp:spPr>
        <a:xfrm>
          <a:off x="4189009" y="1562157"/>
          <a:ext cx="91440" cy="270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754C1-58B7-4058-8FDD-F58E2CFA0D7E}">
      <dsp:nvSpPr>
        <dsp:cNvPr id="0" name=""/>
        <dsp:cNvSpPr/>
      </dsp:nvSpPr>
      <dsp:spPr>
        <a:xfrm>
          <a:off x="4234729" y="647352"/>
          <a:ext cx="1101630" cy="270575"/>
        </a:xfrm>
        <a:custGeom>
          <a:avLst/>
          <a:gdLst/>
          <a:ahLst/>
          <a:cxnLst/>
          <a:rect l="0" t="0" r="0" b="0"/>
          <a:pathLst>
            <a:path>
              <a:moveTo>
                <a:pt x="1101630" y="0"/>
              </a:moveTo>
              <a:lnTo>
                <a:pt x="1101630" y="135287"/>
              </a:lnTo>
              <a:lnTo>
                <a:pt x="0" y="135287"/>
              </a:lnTo>
              <a:lnTo>
                <a:pt x="0" y="2705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377F5-95EB-456A-AC2B-D9BE5E120A16}">
      <dsp:nvSpPr>
        <dsp:cNvPr id="0" name=""/>
        <dsp:cNvSpPr/>
      </dsp:nvSpPr>
      <dsp:spPr>
        <a:xfrm>
          <a:off x="2160313" y="2476962"/>
          <a:ext cx="193268" cy="592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690"/>
              </a:lnTo>
              <a:lnTo>
                <a:pt x="193268" y="59269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69B1C-27F5-46F3-B6AC-0E2E8EBF9A3B}">
      <dsp:nvSpPr>
        <dsp:cNvPr id="0" name=""/>
        <dsp:cNvSpPr/>
      </dsp:nvSpPr>
      <dsp:spPr>
        <a:xfrm>
          <a:off x="2629975" y="1562157"/>
          <a:ext cx="91440" cy="270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AAAED-93B0-47C5-9705-58511C862DB8}">
      <dsp:nvSpPr>
        <dsp:cNvPr id="0" name=""/>
        <dsp:cNvSpPr/>
      </dsp:nvSpPr>
      <dsp:spPr>
        <a:xfrm>
          <a:off x="2675695" y="647352"/>
          <a:ext cx="2660663" cy="270575"/>
        </a:xfrm>
        <a:custGeom>
          <a:avLst/>
          <a:gdLst/>
          <a:ahLst/>
          <a:cxnLst/>
          <a:rect l="0" t="0" r="0" b="0"/>
          <a:pathLst>
            <a:path>
              <a:moveTo>
                <a:pt x="2660663" y="0"/>
              </a:moveTo>
              <a:lnTo>
                <a:pt x="2660663" y="135287"/>
              </a:lnTo>
              <a:lnTo>
                <a:pt x="0" y="135287"/>
              </a:lnTo>
              <a:lnTo>
                <a:pt x="0" y="2705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6784A-D6EB-4C68-9274-011E725C8673}">
      <dsp:nvSpPr>
        <dsp:cNvPr id="0" name=""/>
        <dsp:cNvSpPr/>
      </dsp:nvSpPr>
      <dsp:spPr>
        <a:xfrm>
          <a:off x="4692131" y="3124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BoD</a:t>
          </a:r>
          <a:endParaRPr lang="en-US" sz="1800" kern="1200" dirty="0"/>
        </a:p>
      </dsp:txBody>
      <dsp:txXfrm>
        <a:off x="4692131" y="3124"/>
        <a:ext cx="1288457" cy="644228"/>
      </dsp:txXfrm>
    </dsp:sp>
    <dsp:sp modelId="{796A1CE8-9A64-4DB8-817F-25110B0FA10F}">
      <dsp:nvSpPr>
        <dsp:cNvPr id="0" name=""/>
        <dsp:cNvSpPr/>
      </dsp:nvSpPr>
      <dsp:spPr>
        <a:xfrm>
          <a:off x="2031467" y="917928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OPC</a:t>
          </a:r>
        </a:p>
      </dsp:txBody>
      <dsp:txXfrm>
        <a:off x="2031467" y="917928"/>
        <a:ext cx="1288457" cy="644228"/>
      </dsp:txXfrm>
    </dsp:sp>
    <dsp:sp modelId="{27ADDEA8-F6FA-4B25-A8AC-3E3B23C528DC}">
      <dsp:nvSpPr>
        <dsp:cNvPr id="0" name=""/>
        <dsp:cNvSpPr/>
      </dsp:nvSpPr>
      <dsp:spPr>
        <a:xfrm>
          <a:off x="2031467" y="1832733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Min. 1 Director</a:t>
          </a:r>
        </a:p>
      </dsp:txBody>
      <dsp:txXfrm>
        <a:off x="2031467" y="1832733"/>
        <a:ext cx="1288457" cy="644228"/>
      </dsp:txXfrm>
    </dsp:sp>
    <dsp:sp modelId="{B6230B40-04CC-40FD-8951-0423E8782884}">
      <dsp:nvSpPr>
        <dsp:cNvPr id="0" name=""/>
        <dsp:cNvSpPr/>
      </dsp:nvSpPr>
      <dsp:spPr>
        <a:xfrm>
          <a:off x="2353581" y="2747537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 Resident Director</a:t>
          </a:r>
        </a:p>
      </dsp:txBody>
      <dsp:txXfrm>
        <a:off x="2353581" y="2747537"/>
        <a:ext cx="1288457" cy="644228"/>
      </dsp:txXfrm>
    </dsp:sp>
    <dsp:sp modelId="{0FF8AEDC-2B1D-4056-9C31-DDA968B40281}">
      <dsp:nvSpPr>
        <dsp:cNvPr id="0" name=""/>
        <dsp:cNvSpPr/>
      </dsp:nvSpPr>
      <dsp:spPr>
        <a:xfrm>
          <a:off x="3590500" y="917928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Pvt. Ltd.</a:t>
          </a:r>
        </a:p>
      </dsp:txBody>
      <dsp:txXfrm>
        <a:off x="3590500" y="917928"/>
        <a:ext cx="1288457" cy="644228"/>
      </dsp:txXfrm>
    </dsp:sp>
    <dsp:sp modelId="{9B57785D-9C7C-46B0-852B-BA9989AEABEB}">
      <dsp:nvSpPr>
        <dsp:cNvPr id="0" name=""/>
        <dsp:cNvSpPr/>
      </dsp:nvSpPr>
      <dsp:spPr>
        <a:xfrm>
          <a:off x="3590500" y="1832733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Min.2 Directors</a:t>
          </a:r>
        </a:p>
      </dsp:txBody>
      <dsp:txXfrm>
        <a:off x="3590500" y="1832733"/>
        <a:ext cx="1288457" cy="644228"/>
      </dsp:txXfrm>
    </dsp:sp>
    <dsp:sp modelId="{D56162E9-9DDE-4C91-ACDD-2751BB0C9C02}">
      <dsp:nvSpPr>
        <dsp:cNvPr id="0" name=""/>
        <dsp:cNvSpPr/>
      </dsp:nvSpPr>
      <dsp:spPr>
        <a:xfrm>
          <a:off x="3912614" y="2747537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 Resident Director</a:t>
          </a:r>
        </a:p>
      </dsp:txBody>
      <dsp:txXfrm>
        <a:off x="3912614" y="2747537"/>
        <a:ext cx="1288457" cy="644228"/>
      </dsp:txXfrm>
    </dsp:sp>
    <dsp:sp modelId="{D8A02F57-197C-468E-8C79-463013A7BD53}">
      <dsp:nvSpPr>
        <dsp:cNvPr id="0" name=""/>
        <dsp:cNvSpPr/>
      </dsp:nvSpPr>
      <dsp:spPr>
        <a:xfrm>
          <a:off x="5471647" y="917928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Unlisted Public Co.</a:t>
          </a:r>
        </a:p>
      </dsp:txBody>
      <dsp:txXfrm>
        <a:off x="5471647" y="917928"/>
        <a:ext cx="1288457" cy="644228"/>
      </dsp:txXfrm>
    </dsp:sp>
    <dsp:sp modelId="{99B84AF5-C1A6-48B3-B989-489F4A55DED2}">
      <dsp:nvSpPr>
        <dsp:cNvPr id="0" name=""/>
        <dsp:cNvSpPr/>
      </dsp:nvSpPr>
      <dsp:spPr>
        <a:xfrm>
          <a:off x="5471647" y="1832733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Min. 3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Directors</a:t>
          </a:r>
        </a:p>
      </dsp:txBody>
      <dsp:txXfrm>
        <a:off x="5471647" y="1832733"/>
        <a:ext cx="1288457" cy="644228"/>
      </dsp:txXfrm>
    </dsp:sp>
    <dsp:sp modelId="{FD4277EC-316C-431C-9B54-9F0FA3B9A43E}">
      <dsp:nvSpPr>
        <dsp:cNvPr id="0" name=""/>
        <dsp:cNvSpPr/>
      </dsp:nvSpPr>
      <dsp:spPr>
        <a:xfrm>
          <a:off x="5471647" y="2747537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 Resident Director</a:t>
          </a:r>
        </a:p>
      </dsp:txBody>
      <dsp:txXfrm>
        <a:off x="5471647" y="2747537"/>
        <a:ext cx="1288457" cy="644228"/>
      </dsp:txXfrm>
    </dsp:sp>
    <dsp:sp modelId="{32F407A1-3680-47E2-A76F-0FD620D983D6}">
      <dsp:nvSpPr>
        <dsp:cNvPr id="0" name=""/>
        <dsp:cNvSpPr/>
      </dsp:nvSpPr>
      <dsp:spPr>
        <a:xfrm>
          <a:off x="5793762" y="3662342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 &amp; WD,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applicable</a:t>
          </a:r>
        </a:p>
      </dsp:txBody>
      <dsp:txXfrm>
        <a:off x="5793762" y="3662342"/>
        <a:ext cx="1288457" cy="644228"/>
      </dsp:txXfrm>
    </dsp:sp>
    <dsp:sp modelId="{4D55C084-0C9E-4884-8C52-E96F83D897AA}">
      <dsp:nvSpPr>
        <dsp:cNvPr id="0" name=""/>
        <dsp:cNvSpPr/>
      </dsp:nvSpPr>
      <dsp:spPr>
        <a:xfrm>
          <a:off x="7352795" y="917928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Listed Co.</a:t>
          </a:r>
        </a:p>
      </dsp:txBody>
      <dsp:txXfrm>
        <a:off x="7352795" y="917928"/>
        <a:ext cx="1288457" cy="644228"/>
      </dsp:txXfrm>
    </dsp:sp>
    <dsp:sp modelId="{AC7E0EA8-72BA-484D-B10B-4B87D138D653}">
      <dsp:nvSpPr>
        <dsp:cNvPr id="0" name=""/>
        <dsp:cNvSpPr/>
      </dsp:nvSpPr>
      <dsp:spPr>
        <a:xfrm>
          <a:off x="7352795" y="1832733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Min. 3 / 6* Directors</a:t>
          </a:r>
        </a:p>
      </dsp:txBody>
      <dsp:txXfrm>
        <a:off x="7352795" y="1832733"/>
        <a:ext cx="1288457" cy="644228"/>
      </dsp:txXfrm>
    </dsp:sp>
    <dsp:sp modelId="{718164BD-E1F2-4E3D-84FA-E9F51F0737D3}">
      <dsp:nvSpPr>
        <dsp:cNvPr id="0" name=""/>
        <dsp:cNvSpPr/>
      </dsp:nvSpPr>
      <dsp:spPr>
        <a:xfrm>
          <a:off x="7352795" y="2747537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 Resident Director</a:t>
          </a:r>
        </a:p>
      </dsp:txBody>
      <dsp:txXfrm>
        <a:off x="7352795" y="2747537"/>
        <a:ext cx="1288457" cy="644228"/>
      </dsp:txXfrm>
    </dsp:sp>
    <dsp:sp modelId="{668F167E-9936-4237-9EF4-200C303A2730}">
      <dsp:nvSpPr>
        <dsp:cNvPr id="0" name=""/>
        <dsp:cNvSpPr/>
      </dsp:nvSpPr>
      <dsp:spPr>
        <a:xfrm>
          <a:off x="7352795" y="3662342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 least 50% NED</a:t>
          </a:r>
        </a:p>
      </dsp:txBody>
      <dsp:txXfrm>
        <a:off x="7352795" y="3662342"/>
        <a:ext cx="1288457" cy="644228"/>
      </dsp:txXfrm>
    </dsp:sp>
    <dsp:sp modelId="{E6CA1244-B4B1-4032-936E-340F9D865551}">
      <dsp:nvSpPr>
        <dsp:cNvPr id="0" name=""/>
        <dsp:cNvSpPr/>
      </dsp:nvSpPr>
      <dsp:spPr>
        <a:xfrm>
          <a:off x="7674909" y="4577147"/>
          <a:ext cx="1288457" cy="6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WD &amp; ID</a:t>
          </a:r>
        </a:p>
      </dsp:txBody>
      <dsp:txXfrm>
        <a:off x="7674909" y="4577147"/>
        <a:ext cx="1288457" cy="644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5E57C-B1A1-4C2D-9F69-2F47FF2CEADB}">
      <dsp:nvSpPr>
        <dsp:cNvPr id="0" name=""/>
        <dsp:cNvSpPr/>
      </dsp:nvSpPr>
      <dsp:spPr>
        <a:xfrm>
          <a:off x="3364" y="907504"/>
          <a:ext cx="2668886" cy="160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Max. 20 companies at the same time</a:t>
          </a:r>
          <a:endParaRPr lang="en-US" sz="2000" kern="1200" dirty="0"/>
        </a:p>
      </dsp:txBody>
      <dsp:txXfrm>
        <a:off x="3364" y="907504"/>
        <a:ext cx="2668886" cy="1601331"/>
      </dsp:txXfrm>
    </dsp:sp>
    <dsp:sp modelId="{47CA365D-1497-4EC9-87A9-37039EDF16A4}">
      <dsp:nvSpPr>
        <dsp:cNvPr id="0" name=""/>
        <dsp:cNvSpPr/>
      </dsp:nvSpPr>
      <dsp:spPr>
        <a:xfrm>
          <a:off x="2939138" y="907504"/>
          <a:ext cx="2668886" cy="160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Includes any Alternate directorship</a:t>
          </a:r>
          <a:endParaRPr lang="en-US" sz="2000" kern="1200" dirty="0"/>
        </a:p>
      </dsp:txBody>
      <dsp:txXfrm>
        <a:off x="2939138" y="907504"/>
        <a:ext cx="2668886" cy="1601331"/>
      </dsp:txXfrm>
    </dsp:sp>
    <dsp:sp modelId="{6B953164-057B-4796-B628-FFB97CDA3D56}">
      <dsp:nvSpPr>
        <dsp:cNvPr id="0" name=""/>
        <dsp:cNvSpPr/>
      </dsp:nvSpPr>
      <dsp:spPr>
        <a:xfrm>
          <a:off x="5874913" y="907504"/>
          <a:ext cx="2668886" cy="160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Max. 10 public companies</a:t>
          </a:r>
          <a:endParaRPr lang="en-US" sz="2000" kern="1200" dirty="0"/>
        </a:p>
      </dsp:txBody>
      <dsp:txXfrm>
        <a:off x="5874913" y="907504"/>
        <a:ext cx="2668886" cy="1601331"/>
      </dsp:txXfrm>
    </dsp:sp>
    <dsp:sp modelId="{46A7DF74-2792-45BD-8F6D-075699EF13EF}">
      <dsp:nvSpPr>
        <dsp:cNvPr id="0" name=""/>
        <dsp:cNvSpPr/>
      </dsp:nvSpPr>
      <dsp:spPr>
        <a:xfrm>
          <a:off x="8810688" y="907504"/>
          <a:ext cx="2668886" cy="160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Max. 7 Listed companies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(includes NED &amp; ID)</a:t>
          </a:r>
        </a:p>
      </dsp:txBody>
      <dsp:txXfrm>
        <a:off x="8810688" y="907504"/>
        <a:ext cx="2668886" cy="1601331"/>
      </dsp:txXfrm>
    </dsp:sp>
    <dsp:sp modelId="{F48E448E-FB5C-4877-BE38-5AE60E404C98}">
      <dsp:nvSpPr>
        <dsp:cNvPr id="0" name=""/>
        <dsp:cNvSpPr/>
      </dsp:nvSpPr>
      <dsp:spPr>
        <a:xfrm>
          <a:off x="3364" y="2775724"/>
          <a:ext cx="2668886" cy="160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person is WTD / MD in listed co. – can be ID in max. 3 listed co. </a:t>
          </a:r>
        </a:p>
      </dsp:txBody>
      <dsp:txXfrm>
        <a:off x="3364" y="2775724"/>
        <a:ext cx="2668886" cy="1601331"/>
      </dsp:txXfrm>
    </dsp:sp>
    <dsp:sp modelId="{6B2ED2CE-F619-4A6D-92F7-67031E9C600A}">
      <dsp:nvSpPr>
        <dsp:cNvPr id="0" name=""/>
        <dsp:cNvSpPr/>
      </dsp:nvSpPr>
      <dsp:spPr>
        <a:xfrm>
          <a:off x="2939138" y="2775724"/>
          <a:ext cx="2668886" cy="160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Public co. includes - </a:t>
          </a:r>
          <a:r>
            <a:rPr lang="en-US" sz="2000" b="0" i="0" kern="1200"/>
            <a:t>Private co. that are either holding or subsidiary company of a public company</a:t>
          </a:r>
          <a:endParaRPr lang="en-US" sz="2000" kern="1200"/>
        </a:p>
      </dsp:txBody>
      <dsp:txXfrm>
        <a:off x="2939138" y="2775724"/>
        <a:ext cx="2668886" cy="1601331"/>
      </dsp:txXfrm>
    </dsp:sp>
    <dsp:sp modelId="{EABD588D-407C-4F33-AF74-ACA662B431A3}">
      <dsp:nvSpPr>
        <dsp:cNvPr id="0" name=""/>
        <dsp:cNvSpPr/>
      </dsp:nvSpPr>
      <dsp:spPr>
        <a:xfrm>
          <a:off x="5874913" y="2775724"/>
          <a:ext cx="2668886" cy="160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Directorship in a dormant company not included in 20</a:t>
          </a:r>
          <a:endParaRPr lang="en-US" sz="2000" kern="1200" dirty="0"/>
        </a:p>
      </dsp:txBody>
      <dsp:txXfrm>
        <a:off x="5874913" y="2775724"/>
        <a:ext cx="2668886" cy="1601331"/>
      </dsp:txXfrm>
    </dsp:sp>
    <dsp:sp modelId="{3D5D8884-7916-4D06-BA8B-A9B1E4F7A458}">
      <dsp:nvSpPr>
        <dsp:cNvPr id="0" name=""/>
        <dsp:cNvSpPr/>
      </dsp:nvSpPr>
      <dsp:spPr>
        <a:xfrm>
          <a:off x="8810688" y="2775724"/>
          <a:ext cx="2668886" cy="160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Company can specify any lesser no. by passing a special resolution</a:t>
          </a:r>
        </a:p>
      </dsp:txBody>
      <dsp:txXfrm>
        <a:off x="8810688" y="2775724"/>
        <a:ext cx="2668886" cy="1601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CB540-88A3-41C2-B548-EB50F5E24E11}">
      <dsp:nvSpPr>
        <dsp:cNvPr id="0" name=""/>
        <dsp:cNvSpPr/>
      </dsp:nvSpPr>
      <dsp:spPr>
        <a:xfrm>
          <a:off x="4600951" y="1552770"/>
          <a:ext cx="1973638" cy="170727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Director</a:t>
          </a:r>
        </a:p>
      </dsp:txBody>
      <dsp:txXfrm>
        <a:off x="4928011" y="1835690"/>
        <a:ext cx="1319518" cy="1141437"/>
      </dsp:txXfrm>
    </dsp:sp>
    <dsp:sp modelId="{3754116B-2C61-4642-8309-1FCBEFB19695}">
      <dsp:nvSpPr>
        <dsp:cNvPr id="0" name=""/>
        <dsp:cNvSpPr/>
      </dsp:nvSpPr>
      <dsp:spPr>
        <a:xfrm>
          <a:off x="5836828" y="735953"/>
          <a:ext cx="744647" cy="64161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ACCD7-7925-471D-A462-FC965C29D3BD}">
      <dsp:nvSpPr>
        <dsp:cNvPr id="0" name=""/>
        <dsp:cNvSpPr/>
      </dsp:nvSpPr>
      <dsp:spPr>
        <a:xfrm>
          <a:off x="4782751" y="0"/>
          <a:ext cx="1617382" cy="13992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Resident Director</a:t>
          </a:r>
        </a:p>
      </dsp:txBody>
      <dsp:txXfrm>
        <a:off x="5050786" y="231882"/>
        <a:ext cx="1081312" cy="935462"/>
      </dsp:txXfrm>
    </dsp:sp>
    <dsp:sp modelId="{5DA8D117-A289-4F4F-853A-BAE5FE8C4973}">
      <dsp:nvSpPr>
        <dsp:cNvPr id="0" name=""/>
        <dsp:cNvSpPr/>
      </dsp:nvSpPr>
      <dsp:spPr>
        <a:xfrm>
          <a:off x="6705890" y="1935427"/>
          <a:ext cx="744647" cy="64161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EF36C-8BA3-4ACC-84C8-8FF7D52E330D}">
      <dsp:nvSpPr>
        <dsp:cNvPr id="0" name=""/>
        <dsp:cNvSpPr/>
      </dsp:nvSpPr>
      <dsp:spPr>
        <a:xfrm>
          <a:off x="6266079" y="860617"/>
          <a:ext cx="1617382" cy="13992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Additional Director</a:t>
          </a:r>
        </a:p>
      </dsp:txBody>
      <dsp:txXfrm>
        <a:off x="6534114" y="1092499"/>
        <a:ext cx="1081312" cy="935462"/>
      </dsp:txXfrm>
    </dsp:sp>
    <dsp:sp modelId="{12FBD4D9-2C19-4C32-8C5E-3DF3981C09B9}">
      <dsp:nvSpPr>
        <dsp:cNvPr id="0" name=""/>
        <dsp:cNvSpPr/>
      </dsp:nvSpPr>
      <dsp:spPr>
        <a:xfrm>
          <a:off x="6102183" y="3289408"/>
          <a:ext cx="744647" cy="64161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33194-02B5-4A3C-868A-4B65870A8BF2}">
      <dsp:nvSpPr>
        <dsp:cNvPr id="0" name=""/>
        <dsp:cNvSpPr/>
      </dsp:nvSpPr>
      <dsp:spPr>
        <a:xfrm>
          <a:off x="6266079" y="2552492"/>
          <a:ext cx="1617382" cy="13992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Alternate Director</a:t>
          </a:r>
        </a:p>
      </dsp:txBody>
      <dsp:txXfrm>
        <a:off x="6534114" y="2784374"/>
        <a:ext cx="1081312" cy="935462"/>
      </dsp:txXfrm>
    </dsp:sp>
    <dsp:sp modelId="{DC71B0DF-3052-4263-9B1D-A68B0C4376AC}">
      <dsp:nvSpPr>
        <dsp:cNvPr id="0" name=""/>
        <dsp:cNvSpPr/>
      </dsp:nvSpPr>
      <dsp:spPr>
        <a:xfrm>
          <a:off x="4604623" y="3429956"/>
          <a:ext cx="744647" cy="64161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5B005-06B5-45EA-AEA4-4EB63D52EB45}">
      <dsp:nvSpPr>
        <dsp:cNvPr id="0" name=""/>
        <dsp:cNvSpPr/>
      </dsp:nvSpPr>
      <dsp:spPr>
        <a:xfrm>
          <a:off x="4782751" y="3414072"/>
          <a:ext cx="1617382" cy="13992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Nominee Director</a:t>
          </a:r>
        </a:p>
      </dsp:txBody>
      <dsp:txXfrm>
        <a:off x="5050786" y="3645954"/>
        <a:ext cx="1081312" cy="935462"/>
      </dsp:txXfrm>
    </dsp:sp>
    <dsp:sp modelId="{4E0C9C7C-5515-43C5-939B-431B3B0890D0}">
      <dsp:nvSpPr>
        <dsp:cNvPr id="0" name=""/>
        <dsp:cNvSpPr/>
      </dsp:nvSpPr>
      <dsp:spPr>
        <a:xfrm>
          <a:off x="3721330" y="2230964"/>
          <a:ext cx="744647" cy="64161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E0E15-E965-476D-B45B-EC168A32317A}">
      <dsp:nvSpPr>
        <dsp:cNvPr id="0" name=""/>
        <dsp:cNvSpPr/>
      </dsp:nvSpPr>
      <dsp:spPr>
        <a:xfrm>
          <a:off x="3292537" y="2553455"/>
          <a:ext cx="1617382" cy="13992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Independent Director</a:t>
          </a:r>
        </a:p>
      </dsp:txBody>
      <dsp:txXfrm>
        <a:off x="3560572" y="2785337"/>
        <a:ext cx="1081312" cy="935462"/>
      </dsp:txXfrm>
    </dsp:sp>
    <dsp:sp modelId="{95F6337D-F445-4C78-9947-B03CC8281357}">
      <dsp:nvSpPr>
        <dsp:cNvPr id="0" name=""/>
        <dsp:cNvSpPr/>
      </dsp:nvSpPr>
      <dsp:spPr>
        <a:xfrm>
          <a:off x="3292537" y="858692"/>
          <a:ext cx="1617382" cy="13992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Woman Director</a:t>
          </a:r>
        </a:p>
      </dsp:txBody>
      <dsp:txXfrm>
        <a:off x="3560572" y="1090574"/>
        <a:ext cx="1081312" cy="935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F9D13-A8F6-4923-A7C9-57E387DB1CFD}">
      <dsp:nvSpPr>
        <dsp:cNvPr id="0" name=""/>
        <dsp:cNvSpPr/>
      </dsp:nvSpPr>
      <dsp:spPr>
        <a:xfrm rot="5400000">
          <a:off x="6054809" y="-2237510"/>
          <a:ext cx="1569805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Person </a:t>
          </a:r>
          <a:r>
            <a:rPr lang="en-US" sz="2200" b="1" kern="1200" dirty="0"/>
            <a:t>named as Director in </a:t>
          </a:r>
          <a:r>
            <a:rPr lang="en-US" sz="2200" b="1" kern="1200" dirty="0" err="1"/>
            <a:t>AoA</a:t>
          </a:r>
          <a:endParaRPr 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If Article does not provide, then </a:t>
          </a:r>
          <a:r>
            <a:rPr lang="en-US" sz="2200" b="1" kern="1200" dirty="0"/>
            <a:t>individual  subscribers to </a:t>
          </a:r>
          <a:r>
            <a:rPr lang="en-US" sz="2200" b="1" kern="1200" dirty="0" err="1"/>
            <a:t>MoA</a:t>
          </a:r>
          <a:r>
            <a:rPr lang="en-US" sz="2200" kern="1200" dirty="0"/>
            <a:t> shall be deemed to be the first directors</a:t>
          </a:r>
        </a:p>
      </dsp:txBody>
      <dsp:txXfrm rot="-5400000">
        <a:off x="3621024" y="272907"/>
        <a:ext cx="6360744" cy="1416541"/>
      </dsp:txXfrm>
    </dsp:sp>
    <dsp:sp modelId="{9508FCEA-C3D8-42A5-850F-F3CB3EB44F51}">
      <dsp:nvSpPr>
        <dsp:cNvPr id="0" name=""/>
        <dsp:cNvSpPr/>
      </dsp:nvSpPr>
      <dsp:spPr>
        <a:xfrm>
          <a:off x="0" y="49"/>
          <a:ext cx="3621024" cy="1962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First Director</a:t>
          </a:r>
          <a:endParaRPr lang="en-US" sz="4800" kern="1200" dirty="0"/>
        </a:p>
      </dsp:txBody>
      <dsp:txXfrm>
        <a:off x="95789" y="95838"/>
        <a:ext cx="3429446" cy="1770678"/>
      </dsp:txXfrm>
    </dsp:sp>
    <dsp:sp modelId="{69E2210D-1E5E-4B8C-9609-FD3364C0C4AF}">
      <dsp:nvSpPr>
        <dsp:cNvPr id="0" name=""/>
        <dsp:cNvSpPr/>
      </dsp:nvSpPr>
      <dsp:spPr>
        <a:xfrm rot="5400000">
          <a:off x="6054809" y="-177140"/>
          <a:ext cx="1569805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Every company must have </a:t>
          </a:r>
          <a:r>
            <a:rPr lang="en-US" sz="2200" b="1" kern="1200" dirty="0"/>
            <a:t>at least one director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resides in India for at least </a:t>
          </a:r>
          <a:r>
            <a:rPr lang="en-US" sz="2200" b="1" kern="1200" dirty="0"/>
            <a:t>182 days in a FY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Proportionate f</a:t>
          </a:r>
          <a:r>
            <a:rPr lang="en-US" sz="2200" kern="1200" dirty="0"/>
            <a:t>or </a:t>
          </a:r>
          <a:r>
            <a:rPr lang="en-US" sz="2200" b="1" kern="1200" dirty="0"/>
            <a:t>newly incorporated companies</a:t>
          </a:r>
          <a:endParaRPr lang="en-US" sz="2200" kern="1200" dirty="0"/>
        </a:p>
      </dsp:txBody>
      <dsp:txXfrm rot="-5400000">
        <a:off x="3621024" y="2333277"/>
        <a:ext cx="6360744" cy="1416541"/>
      </dsp:txXfrm>
    </dsp:sp>
    <dsp:sp modelId="{44B891E2-2185-4F7E-8425-349547302C1B}">
      <dsp:nvSpPr>
        <dsp:cNvPr id="0" name=""/>
        <dsp:cNvSpPr/>
      </dsp:nvSpPr>
      <dsp:spPr>
        <a:xfrm>
          <a:off x="0" y="2060418"/>
          <a:ext cx="3621024" cy="1962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Resident Dir. </a:t>
          </a:r>
          <a:r>
            <a:rPr lang="en-US" sz="2400" b="1" kern="1200" dirty="0"/>
            <a:t>[S.149(3)]</a:t>
          </a:r>
          <a:r>
            <a:rPr lang="en-US" sz="3800" b="1" kern="1200" dirty="0"/>
            <a:t>:</a:t>
          </a:r>
          <a:endParaRPr lang="en-US" sz="3800" kern="1200" dirty="0"/>
        </a:p>
      </dsp:txBody>
      <dsp:txXfrm>
        <a:off x="95789" y="2156207"/>
        <a:ext cx="3429446" cy="1770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D30AB-9503-4F52-A2CE-04D4836974AC}">
      <dsp:nvSpPr>
        <dsp:cNvPr id="0" name=""/>
        <dsp:cNvSpPr/>
      </dsp:nvSpPr>
      <dsp:spPr>
        <a:xfrm>
          <a:off x="0" y="282149"/>
          <a:ext cx="10853056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318" tIns="374904" rIns="84231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 err="1"/>
            <a:t>BoD</a:t>
          </a:r>
          <a:r>
            <a:rPr lang="en-US" sz="1800" b="0" kern="1200" dirty="0"/>
            <a:t> can appoint </a:t>
          </a:r>
          <a:r>
            <a:rPr lang="en-US" sz="1800" b="1" kern="1200" dirty="0"/>
            <a:t>anytime during the year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AoA</a:t>
          </a:r>
          <a:r>
            <a:rPr lang="en-US" sz="1800" kern="1200"/>
            <a:t> of the Company shall confer such power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Person who </a:t>
          </a:r>
          <a:r>
            <a:rPr lang="en-US" sz="1800" b="1" kern="1200"/>
            <a:t>fails to get appointed as a director in a general meeting </a:t>
          </a:r>
          <a:r>
            <a:rPr lang="en-US" sz="1800" kern="1200"/>
            <a:t>cannot be appointed as an Additional Director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/>
            <a:t>Same </a:t>
          </a:r>
          <a:r>
            <a:rPr lang="en-US" sz="1800" b="1" i="0" kern="1200"/>
            <a:t>powers and duties </a:t>
          </a:r>
          <a:r>
            <a:rPr lang="en-US" sz="1800" b="0" i="0" kern="1200"/>
            <a:t>as the </a:t>
          </a:r>
          <a:r>
            <a:rPr lang="en-US" sz="1800" kern="1200"/>
            <a:t>any other </a:t>
          </a:r>
          <a:r>
            <a:rPr lang="en-US" sz="1800" b="0" i="0" kern="1200"/>
            <a:t>director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Holds office </a:t>
          </a:r>
          <a:r>
            <a:rPr lang="en-US" sz="1800" b="1" kern="1200"/>
            <a:t>upto next AGM </a:t>
          </a:r>
          <a:r>
            <a:rPr lang="en-US" sz="1800" kern="1200"/>
            <a:t>or the last date on which the AGM should have been held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Regularization by members </a:t>
          </a:r>
          <a:r>
            <a:rPr lang="en-US" sz="1800" kern="1200"/>
            <a:t>in general meeting</a:t>
          </a:r>
        </a:p>
      </dsp:txBody>
      <dsp:txXfrm>
        <a:off x="0" y="282149"/>
        <a:ext cx="10853056" cy="2494800"/>
      </dsp:txXfrm>
    </dsp:sp>
    <dsp:sp modelId="{6EE92B86-3D8A-4A06-BA71-5ED116514BE4}">
      <dsp:nvSpPr>
        <dsp:cNvPr id="0" name=""/>
        <dsp:cNvSpPr/>
      </dsp:nvSpPr>
      <dsp:spPr>
        <a:xfrm>
          <a:off x="542652" y="16469"/>
          <a:ext cx="7597139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54" tIns="0" rIns="2871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Additional Director:</a:t>
          </a:r>
          <a:endParaRPr lang="en-US" sz="1800" kern="1200"/>
        </a:p>
      </dsp:txBody>
      <dsp:txXfrm>
        <a:off x="568591" y="42408"/>
        <a:ext cx="7545261" cy="479482"/>
      </dsp:txXfrm>
    </dsp:sp>
    <dsp:sp modelId="{50B8D69D-29A4-4D83-BC9D-094DB468432A}">
      <dsp:nvSpPr>
        <dsp:cNvPr id="0" name=""/>
        <dsp:cNvSpPr/>
      </dsp:nvSpPr>
      <dsp:spPr>
        <a:xfrm>
          <a:off x="0" y="3139830"/>
          <a:ext cx="10853056" cy="164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318" tIns="374904" rIns="84231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Board may appoint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person </a:t>
          </a:r>
          <a:r>
            <a:rPr lang="en-US" sz="1800" b="1" kern="1200" dirty="0"/>
            <a:t>nominated by any institution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AoA</a:t>
          </a:r>
          <a:r>
            <a:rPr lang="en-US" sz="1800" kern="1200" dirty="0"/>
            <a:t> of the Company shall confer such power to </a:t>
          </a:r>
          <a:r>
            <a:rPr lang="en-US" sz="1800" kern="1200" dirty="0" err="1"/>
            <a:t>BoD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Nominee director shall </a:t>
          </a:r>
          <a:r>
            <a:rPr lang="en-US" sz="1800" b="1" kern="1200" dirty="0"/>
            <a:t>not be treated as an independent director</a:t>
          </a:r>
        </a:p>
      </dsp:txBody>
      <dsp:txXfrm>
        <a:off x="0" y="3139830"/>
        <a:ext cx="10853056" cy="1644300"/>
      </dsp:txXfrm>
    </dsp:sp>
    <dsp:sp modelId="{33747AD5-20CC-4B24-B5AA-10478D99360B}">
      <dsp:nvSpPr>
        <dsp:cNvPr id="0" name=""/>
        <dsp:cNvSpPr/>
      </dsp:nvSpPr>
      <dsp:spPr>
        <a:xfrm>
          <a:off x="542652" y="2874149"/>
          <a:ext cx="7597139" cy="53136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54" tIns="0" rIns="2871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Nominee director:</a:t>
          </a:r>
          <a:endParaRPr lang="en-US" sz="1800" kern="1200"/>
        </a:p>
      </dsp:txBody>
      <dsp:txXfrm>
        <a:off x="568591" y="2900088"/>
        <a:ext cx="7545261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1BAD1-D9C0-40FF-9D8B-6551EB76482E}">
      <dsp:nvSpPr>
        <dsp:cNvPr id="0" name=""/>
        <dsp:cNvSpPr/>
      </dsp:nvSpPr>
      <dsp:spPr>
        <a:xfrm>
          <a:off x="0" y="103378"/>
          <a:ext cx="1005839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Alternate director:</a:t>
          </a:r>
          <a:endParaRPr lang="en-US" sz="2800" kern="1200" dirty="0"/>
        </a:p>
      </dsp:txBody>
      <dsp:txXfrm>
        <a:off x="32784" y="136162"/>
        <a:ext cx="9992831" cy="606012"/>
      </dsp:txXfrm>
    </dsp:sp>
    <dsp:sp modelId="{42E3C609-8EF7-462E-A553-22E5F2391891}">
      <dsp:nvSpPr>
        <dsp:cNvPr id="0" name=""/>
        <dsp:cNvSpPr/>
      </dsp:nvSpPr>
      <dsp:spPr>
        <a:xfrm>
          <a:off x="0" y="774958"/>
          <a:ext cx="10058399" cy="40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Alternate for a director during his </a:t>
          </a:r>
          <a:r>
            <a:rPr lang="en-US" sz="2200" b="1" kern="1200" dirty="0"/>
            <a:t>absence from India </a:t>
          </a:r>
          <a:r>
            <a:rPr lang="en-US" sz="2200" kern="1200" dirty="0"/>
            <a:t>for a period of not less than </a:t>
          </a:r>
          <a:r>
            <a:rPr lang="en-US" sz="2200" b="1" kern="1200" dirty="0"/>
            <a:t>3 months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AoA</a:t>
          </a:r>
          <a:r>
            <a:rPr lang="en-US" sz="2200" kern="1200"/>
            <a:t> of the Company shall confer such power to BoD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Eligibility: </a:t>
          </a:r>
          <a:r>
            <a:rPr lang="en-US" sz="2200" kern="1200"/>
            <a:t>shall be qualified to be appointed as a director of the company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/>
            <a:t>Same </a:t>
          </a:r>
          <a:r>
            <a:rPr lang="en-US" sz="2200" b="1" i="0" kern="1200"/>
            <a:t>powers and duties </a:t>
          </a:r>
          <a:r>
            <a:rPr lang="en-US" sz="2200" b="0" i="0" kern="1200"/>
            <a:t>as the original director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Vacates office</a:t>
          </a:r>
          <a:r>
            <a:rPr lang="en-US" sz="2200" kern="1200"/>
            <a:t> when the </a:t>
          </a:r>
          <a:r>
            <a:rPr lang="en-US" sz="2200" b="1" kern="1200"/>
            <a:t>original director returns to India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A person shall not be alternate director for </a:t>
          </a:r>
          <a:r>
            <a:rPr lang="en-US" sz="2200" b="1" kern="1200"/>
            <a:t>more than one person </a:t>
          </a:r>
          <a:r>
            <a:rPr lang="en-US" sz="2200" kern="1200"/>
            <a:t>in a company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Alternate Director shall not be director in the same company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Tenure: </a:t>
          </a:r>
          <a:r>
            <a:rPr lang="en-US" sz="2200" kern="1200" dirty="0"/>
            <a:t>same as </a:t>
          </a:r>
          <a:r>
            <a:rPr lang="en-US" sz="2200" b="0" kern="1200" dirty="0"/>
            <a:t>the</a:t>
          </a:r>
          <a:r>
            <a:rPr lang="en-US" sz="2200" b="1" kern="1200" dirty="0"/>
            <a:t> original director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Notice of Board Meeting </a:t>
          </a:r>
          <a:r>
            <a:rPr lang="en-US" sz="2200" kern="1200" dirty="0"/>
            <a:t>shall be given to both – original director and alternate director</a:t>
          </a:r>
        </a:p>
      </dsp:txBody>
      <dsp:txXfrm>
        <a:off x="0" y="774958"/>
        <a:ext cx="10058399" cy="40572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802BB-1C36-459D-9188-3E761E824EC5}">
      <dsp:nvSpPr>
        <dsp:cNvPr id="0" name=""/>
        <dsp:cNvSpPr/>
      </dsp:nvSpPr>
      <dsp:spPr>
        <a:xfrm>
          <a:off x="-286639" y="8537"/>
          <a:ext cx="10189029" cy="17149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2512D-EB84-4763-AE49-96B31D904D4B}">
      <dsp:nvSpPr>
        <dsp:cNvPr id="0" name=""/>
        <dsp:cNvSpPr/>
      </dsp:nvSpPr>
      <dsp:spPr>
        <a:xfrm>
          <a:off x="45935" y="563684"/>
          <a:ext cx="604681" cy="604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7700B-CAEB-4978-9874-201FEFBBC992}">
      <dsp:nvSpPr>
        <dsp:cNvPr id="0" name=""/>
        <dsp:cNvSpPr/>
      </dsp:nvSpPr>
      <dsp:spPr>
        <a:xfrm>
          <a:off x="983192" y="316314"/>
          <a:ext cx="4585063" cy="1099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55" tIns="116355" rIns="116355" bIns="1163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Managing Director</a:t>
          </a:r>
          <a:endParaRPr lang="en-US" sz="2500" kern="1200" dirty="0"/>
        </a:p>
      </dsp:txBody>
      <dsp:txXfrm>
        <a:off x="983192" y="316314"/>
        <a:ext cx="4585063" cy="1099421"/>
      </dsp:txXfrm>
    </dsp:sp>
    <dsp:sp modelId="{D2B1FA90-8B54-4536-AACF-6CC94D34F8DF}">
      <dsp:nvSpPr>
        <dsp:cNvPr id="0" name=""/>
        <dsp:cNvSpPr/>
      </dsp:nvSpPr>
      <dsp:spPr>
        <a:xfrm>
          <a:off x="4190140" y="0"/>
          <a:ext cx="5483176" cy="1680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55" tIns="116355" rIns="116355" bIns="11635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Director entrusted with </a:t>
          </a:r>
          <a:r>
            <a:rPr lang="en-US" sz="1600" b="1" kern="1200" dirty="0"/>
            <a:t>substantial powers of management </a:t>
          </a:r>
          <a:r>
            <a:rPr lang="en-US" sz="1600" kern="1200" dirty="0"/>
            <a:t>of the affairs of the Company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Power entrusted </a:t>
          </a:r>
          <a:r>
            <a:rPr lang="en-US" sz="1600" b="0" i="0" kern="1200" dirty="0"/>
            <a:t>by virtue of </a:t>
          </a:r>
          <a:r>
            <a:rPr lang="en-US" sz="1600" b="0" i="0" kern="1200" dirty="0" err="1"/>
            <a:t>AoA</a:t>
          </a:r>
          <a:r>
            <a:rPr lang="en-US" sz="1600" b="0" i="0" kern="1200" dirty="0"/>
            <a:t> / agreement / resolution passed in general meeting or by </a:t>
          </a:r>
          <a:r>
            <a:rPr lang="en-US" sz="1600" b="0" i="0" kern="1200" dirty="0" err="1"/>
            <a:t>BoD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includes a director occupying the position of MD  </a:t>
          </a:r>
          <a:r>
            <a:rPr lang="en-US" sz="1600" b="1" kern="1200" dirty="0"/>
            <a:t>by whatever name called</a:t>
          </a:r>
          <a:endParaRPr lang="en-US" sz="1600" kern="1200" dirty="0"/>
        </a:p>
      </dsp:txBody>
      <dsp:txXfrm>
        <a:off x="4190140" y="0"/>
        <a:ext cx="5483176" cy="1680630"/>
      </dsp:txXfrm>
    </dsp:sp>
    <dsp:sp modelId="{11B30D43-2FC0-4566-A2B4-3996D09711A8}">
      <dsp:nvSpPr>
        <dsp:cNvPr id="0" name=""/>
        <dsp:cNvSpPr/>
      </dsp:nvSpPr>
      <dsp:spPr>
        <a:xfrm>
          <a:off x="-286639" y="1998369"/>
          <a:ext cx="10189029" cy="10994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3C4BA-CBDC-460D-842F-93A886F9B950}">
      <dsp:nvSpPr>
        <dsp:cNvPr id="0" name=""/>
        <dsp:cNvSpPr/>
      </dsp:nvSpPr>
      <dsp:spPr>
        <a:xfrm>
          <a:off x="45935" y="2245739"/>
          <a:ext cx="604681" cy="604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0A47E-613E-41AB-A24C-5C323130535E}">
      <dsp:nvSpPr>
        <dsp:cNvPr id="0" name=""/>
        <dsp:cNvSpPr/>
      </dsp:nvSpPr>
      <dsp:spPr>
        <a:xfrm>
          <a:off x="983192" y="1998369"/>
          <a:ext cx="8916713" cy="1099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55" tIns="116355" rIns="116355" bIns="1163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"Whole-time director" </a:t>
          </a:r>
          <a:r>
            <a:rPr lang="en-US" sz="2500" kern="1200"/>
            <a:t>a director in the whole-time employment of the company </a:t>
          </a:r>
          <a:r>
            <a:rPr lang="en-US" sz="2500" b="1" kern="1200"/>
            <a:t>[Sec. 2(94)]</a:t>
          </a:r>
          <a:endParaRPr lang="en-US" sz="2500" kern="1200"/>
        </a:p>
      </dsp:txBody>
      <dsp:txXfrm>
        <a:off x="983192" y="1998369"/>
        <a:ext cx="8916713" cy="1099421"/>
      </dsp:txXfrm>
    </dsp:sp>
    <dsp:sp modelId="{FED4C76B-8A22-4E76-8A82-E9A02F6EBB80}">
      <dsp:nvSpPr>
        <dsp:cNvPr id="0" name=""/>
        <dsp:cNvSpPr/>
      </dsp:nvSpPr>
      <dsp:spPr>
        <a:xfrm>
          <a:off x="-286639" y="3372646"/>
          <a:ext cx="10189029" cy="10994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0DB66-DCFD-4E32-96CF-0A0889162BD2}">
      <dsp:nvSpPr>
        <dsp:cNvPr id="0" name=""/>
        <dsp:cNvSpPr/>
      </dsp:nvSpPr>
      <dsp:spPr>
        <a:xfrm>
          <a:off x="45935" y="3620016"/>
          <a:ext cx="604681" cy="604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0551C-0318-467E-9EE8-28B6E584B422}">
      <dsp:nvSpPr>
        <dsp:cNvPr id="0" name=""/>
        <dsp:cNvSpPr/>
      </dsp:nvSpPr>
      <dsp:spPr>
        <a:xfrm>
          <a:off x="983192" y="3372646"/>
          <a:ext cx="8916713" cy="1099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55" tIns="116355" rIns="116355" bIns="1163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“</a:t>
          </a:r>
          <a:r>
            <a:rPr lang="en-US" sz="2500" b="1" kern="1200" dirty="0"/>
            <a:t>Executive Director</a:t>
          </a:r>
          <a:r>
            <a:rPr lang="en-US" sz="2500" kern="1200" dirty="0"/>
            <a:t>” means a whole-time director as defined in clause (94) of section 2 of the Act</a:t>
          </a:r>
        </a:p>
      </dsp:txBody>
      <dsp:txXfrm>
        <a:off x="983192" y="3372646"/>
        <a:ext cx="8916713" cy="10994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262D0-C604-4A28-B970-E36BDDC155E2}">
      <dsp:nvSpPr>
        <dsp:cNvPr id="0" name=""/>
        <dsp:cNvSpPr/>
      </dsp:nvSpPr>
      <dsp:spPr>
        <a:xfrm>
          <a:off x="5179542" y="1929571"/>
          <a:ext cx="203973" cy="255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6469"/>
              </a:lnTo>
              <a:lnTo>
                <a:pt x="203973" y="255646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77F44-4969-4E9C-8E23-F7D4E82A4829}">
      <dsp:nvSpPr>
        <dsp:cNvPr id="0" name=""/>
        <dsp:cNvSpPr/>
      </dsp:nvSpPr>
      <dsp:spPr>
        <a:xfrm>
          <a:off x="5179542" y="1929571"/>
          <a:ext cx="203973" cy="1590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994"/>
              </a:lnTo>
              <a:lnTo>
                <a:pt x="203973" y="159099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F77AD-B781-4C5A-AEDC-E1549B668616}">
      <dsp:nvSpPr>
        <dsp:cNvPr id="0" name=""/>
        <dsp:cNvSpPr/>
      </dsp:nvSpPr>
      <dsp:spPr>
        <a:xfrm>
          <a:off x="5179542" y="1929571"/>
          <a:ext cx="203973" cy="625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519"/>
              </a:lnTo>
              <a:lnTo>
                <a:pt x="203973" y="62551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8B574-F40A-4342-9A14-443EC5753EAE}">
      <dsp:nvSpPr>
        <dsp:cNvPr id="0" name=""/>
        <dsp:cNvSpPr/>
      </dsp:nvSpPr>
      <dsp:spPr>
        <a:xfrm>
          <a:off x="4078084" y="964096"/>
          <a:ext cx="1645387" cy="285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81"/>
              </a:lnTo>
              <a:lnTo>
                <a:pt x="1645387" y="142781"/>
              </a:lnTo>
              <a:lnTo>
                <a:pt x="1645387" y="2855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1B8FA-88B0-4769-A63D-2F32C1063AB3}">
      <dsp:nvSpPr>
        <dsp:cNvPr id="0" name=""/>
        <dsp:cNvSpPr/>
      </dsp:nvSpPr>
      <dsp:spPr>
        <a:xfrm>
          <a:off x="4032364" y="964096"/>
          <a:ext cx="91440" cy="2855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5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F0383-F3AF-4EEB-A4CD-C1F0F4123CEB}">
      <dsp:nvSpPr>
        <dsp:cNvPr id="0" name=""/>
        <dsp:cNvSpPr/>
      </dsp:nvSpPr>
      <dsp:spPr>
        <a:xfrm>
          <a:off x="1843048" y="1929571"/>
          <a:ext cx="91440" cy="6255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5519"/>
              </a:lnTo>
              <a:lnTo>
                <a:pt x="105525" y="62551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9074B-D0BE-4D22-86B0-548571C4C0D2}">
      <dsp:nvSpPr>
        <dsp:cNvPr id="0" name=""/>
        <dsp:cNvSpPr/>
      </dsp:nvSpPr>
      <dsp:spPr>
        <a:xfrm>
          <a:off x="2432697" y="964096"/>
          <a:ext cx="1645387" cy="285563"/>
        </a:xfrm>
        <a:custGeom>
          <a:avLst/>
          <a:gdLst/>
          <a:ahLst/>
          <a:cxnLst/>
          <a:rect l="0" t="0" r="0" b="0"/>
          <a:pathLst>
            <a:path>
              <a:moveTo>
                <a:pt x="1645387" y="0"/>
              </a:moveTo>
              <a:lnTo>
                <a:pt x="1645387" y="142781"/>
              </a:lnTo>
              <a:lnTo>
                <a:pt x="0" y="142781"/>
              </a:lnTo>
              <a:lnTo>
                <a:pt x="0" y="2855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BF416-5C9B-4E2C-A217-9F153CCE45ED}">
      <dsp:nvSpPr>
        <dsp:cNvPr id="0" name=""/>
        <dsp:cNvSpPr/>
      </dsp:nvSpPr>
      <dsp:spPr>
        <a:xfrm>
          <a:off x="1859450" y="1061"/>
          <a:ext cx="4437268" cy="963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Independent Director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Applicability</a:t>
          </a:r>
        </a:p>
      </dsp:txBody>
      <dsp:txXfrm>
        <a:off x="1859450" y="1061"/>
        <a:ext cx="4437268" cy="963034"/>
      </dsp:txXfrm>
    </dsp:sp>
    <dsp:sp modelId="{B857DB2F-6979-4FCA-81CB-44BB832757E6}">
      <dsp:nvSpPr>
        <dsp:cNvPr id="0" name=""/>
        <dsp:cNvSpPr/>
      </dsp:nvSpPr>
      <dsp:spPr>
        <a:xfrm>
          <a:off x="1752785" y="1249659"/>
          <a:ext cx="1359823" cy="679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Private Co.</a:t>
          </a:r>
        </a:p>
      </dsp:txBody>
      <dsp:txXfrm>
        <a:off x="1752785" y="1249659"/>
        <a:ext cx="1359823" cy="679911"/>
      </dsp:txXfrm>
    </dsp:sp>
    <dsp:sp modelId="{90A681C2-A2E8-4A07-A35D-690585772D67}">
      <dsp:nvSpPr>
        <dsp:cNvPr id="0" name=""/>
        <dsp:cNvSpPr/>
      </dsp:nvSpPr>
      <dsp:spPr>
        <a:xfrm>
          <a:off x="1948573" y="2349981"/>
          <a:ext cx="1003536" cy="41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b="1" kern="1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Χ</a:t>
          </a:r>
          <a:endParaRPr lang="en-US" sz="4800" b="1" kern="1200" dirty="0">
            <a:solidFill>
              <a:srgbClr val="FF0000"/>
            </a:solidFill>
          </a:endParaRPr>
        </a:p>
      </dsp:txBody>
      <dsp:txXfrm>
        <a:off x="1948573" y="2349981"/>
        <a:ext cx="1003536" cy="410218"/>
      </dsp:txXfrm>
    </dsp:sp>
    <dsp:sp modelId="{9640DAEB-CE93-45AA-8798-6A85FAB2B0AA}">
      <dsp:nvSpPr>
        <dsp:cNvPr id="0" name=""/>
        <dsp:cNvSpPr/>
      </dsp:nvSpPr>
      <dsp:spPr>
        <a:xfrm>
          <a:off x="3398172" y="1249659"/>
          <a:ext cx="1359823" cy="679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All Listed Co.</a:t>
          </a:r>
        </a:p>
      </dsp:txBody>
      <dsp:txXfrm>
        <a:off x="3398172" y="1249659"/>
        <a:ext cx="1359823" cy="679911"/>
      </dsp:txXfrm>
    </dsp:sp>
    <dsp:sp modelId="{519C20DF-B2C2-4627-A301-28552CDCAFD7}">
      <dsp:nvSpPr>
        <dsp:cNvPr id="0" name=""/>
        <dsp:cNvSpPr/>
      </dsp:nvSpPr>
      <dsp:spPr>
        <a:xfrm>
          <a:off x="5043559" y="1249659"/>
          <a:ext cx="1359823" cy="679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Unlisted Public Co.</a:t>
          </a:r>
        </a:p>
      </dsp:txBody>
      <dsp:txXfrm>
        <a:off x="5043559" y="1249659"/>
        <a:ext cx="1359823" cy="679911"/>
      </dsp:txXfrm>
    </dsp:sp>
    <dsp:sp modelId="{5BBC33BB-70B0-42D6-833D-5EBE9C96CC3E}">
      <dsp:nvSpPr>
        <dsp:cNvPr id="0" name=""/>
        <dsp:cNvSpPr/>
      </dsp:nvSpPr>
      <dsp:spPr>
        <a:xfrm>
          <a:off x="5383515" y="2215134"/>
          <a:ext cx="2898179" cy="679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Paid up cap – 10 Cr </a:t>
          </a:r>
          <a:r>
            <a:rPr lang="en-US" sz="2100" b="0" i="0" kern="1200" dirty="0"/>
            <a:t>or more</a:t>
          </a:r>
          <a:endParaRPr lang="en-US" sz="2100" kern="1200" dirty="0"/>
        </a:p>
      </dsp:txBody>
      <dsp:txXfrm>
        <a:off x="5383515" y="2215134"/>
        <a:ext cx="2898179" cy="679911"/>
      </dsp:txXfrm>
    </dsp:sp>
    <dsp:sp modelId="{0A526224-FF73-4D65-8356-A93CFBD528E0}">
      <dsp:nvSpPr>
        <dsp:cNvPr id="0" name=""/>
        <dsp:cNvSpPr/>
      </dsp:nvSpPr>
      <dsp:spPr>
        <a:xfrm>
          <a:off x="5383515" y="3180609"/>
          <a:ext cx="2874259" cy="679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Turnover - 100 Cr or more</a:t>
          </a:r>
        </a:p>
      </dsp:txBody>
      <dsp:txXfrm>
        <a:off x="5383515" y="3180609"/>
        <a:ext cx="2874259" cy="679911"/>
      </dsp:txXfrm>
    </dsp:sp>
    <dsp:sp modelId="{C15187C7-58DA-4170-B3AB-BA025389E698}">
      <dsp:nvSpPr>
        <dsp:cNvPr id="0" name=""/>
        <dsp:cNvSpPr/>
      </dsp:nvSpPr>
      <dsp:spPr>
        <a:xfrm>
          <a:off x="5383515" y="4146084"/>
          <a:ext cx="2922098" cy="679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Loans, debentures, deposits - exceeding 50 Cr</a:t>
          </a:r>
          <a:endParaRPr lang="en-US" sz="2100" kern="1200" dirty="0"/>
        </a:p>
      </dsp:txBody>
      <dsp:txXfrm>
        <a:off x="5383515" y="4146084"/>
        <a:ext cx="2922098" cy="679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D7162-56AE-4806-840B-FDBFB62101E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0B03-D187-445D-9C53-BDF880FD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0B03-D187-445D-9C53-BDF880FD66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45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Conservation of Foreign Exchange and Prevention of Smuggling Activities Act, 1974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12 months Resident – not applicable to companies in SEZ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0B03-D187-445D-9C53-BDF880FD661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9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0B03-D187-445D-9C53-BDF880FD66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7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0B03-D187-445D-9C53-BDF880FD66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86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0B03-D187-445D-9C53-BDF880FD66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6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0B03-D187-445D-9C53-BDF880FD66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2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0B03-D187-445D-9C53-BDF880FD66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6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No. of days for notice - Exclude day on which the notice is given and the day of the meeting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0B03-D187-445D-9C53-BDF880FD661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9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0B03-D187-445D-9C53-BDF880FD661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84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0B03-D187-445D-9C53-BDF880FD661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6664-0F00-4A3C-A2AC-0ED8ACD2765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7F4C-6244-41D1-A660-F5E5CBE7054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80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6664-0F00-4A3C-A2AC-0ED8ACD2765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7F4C-6244-41D1-A660-F5E5CBE7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5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6664-0F00-4A3C-A2AC-0ED8ACD2765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7F4C-6244-41D1-A660-F5E5CBE7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5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6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897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6664-0F00-4A3C-A2AC-0ED8ACD2765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7F4C-6244-41D1-A660-F5E5CBE7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6664-0F00-4A3C-A2AC-0ED8ACD2765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7F4C-6244-41D1-A660-F5E5CBE7054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78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6664-0F00-4A3C-A2AC-0ED8ACD2765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7F4C-6244-41D1-A660-F5E5CBE7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1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6664-0F00-4A3C-A2AC-0ED8ACD2765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7F4C-6244-41D1-A660-F5E5CBE7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4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6664-0F00-4A3C-A2AC-0ED8ACD2765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7F4C-6244-41D1-A660-F5E5CBE7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6664-0F00-4A3C-A2AC-0ED8ACD2765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7F4C-6244-41D1-A660-F5E5CBE7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0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9A6664-0F00-4A3C-A2AC-0ED8ACD2765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AF7F4C-6244-41D1-A660-F5E5CBE7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6664-0F00-4A3C-A2AC-0ED8ACD2765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7F4C-6244-41D1-A660-F5E5CBE7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1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F9A6664-0F00-4A3C-A2AC-0ED8ACD2765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AF7F4C-6244-41D1-A660-F5E5CBE7054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6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rajnmodi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4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yellow figures and a red figure on the other side">
            <a:extLst>
              <a:ext uri="{FF2B5EF4-FFF2-40B4-BE49-F238E27FC236}">
                <a16:creationId xmlns:a16="http://schemas.microsoft.com/office/drawing/2014/main" id="{E39084A1-2E29-7AD4-BC9F-D6D84C10E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E159D-D9CC-9002-DB74-1B81F408F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0359" y="605852"/>
            <a:ext cx="10058400" cy="2030159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Provisions for Directors &amp; </a:t>
            </a:r>
            <a:br>
              <a:rPr lang="en-US" sz="6600" b="1" dirty="0"/>
            </a:br>
            <a:r>
              <a:rPr lang="en-US" sz="6600" b="1" dirty="0"/>
              <a:t>Managerial Remuneration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4338C-03FE-8A4C-4929-9BD0B5FC3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658" y="4819735"/>
            <a:ext cx="100584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CS </a:t>
            </a:r>
            <a:r>
              <a:rPr lang="en-US" sz="3200" b="1" cap="none" dirty="0">
                <a:solidFill>
                  <a:schemeClr val="tx1"/>
                </a:solidFill>
              </a:rPr>
              <a:t>Niraj Modi</a:t>
            </a:r>
          </a:p>
          <a:p>
            <a:r>
              <a:rPr lang="en-US" sz="1800" b="1" cap="none" dirty="0">
                <a:solidFill>
                  <a:schemeClr val="tx1"/>
                </a:solidFill>
                <a:hlinkClick r:id="rId3"/>
              </a:rPr>
              <a:t>nirajnmodi@gmail.com</a:t>
            </a:r>
            <a:r>
              <a:rPr lang="en-US" sz="1800" b="1" cap="none" dirty="0">
                <a:solidFill>
                  <a:schemeClr val="tx1"/>
                </a:solidFill>
              </a:rPr>
              <a:t> 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E50488-8E5E-4E36-9763-092234CA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9E780F8-2452-4595-A281-E594BA83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17F44A-7774-4C79-BEDC-0CC73C8C0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CD348-6138-D545-9C26-0E68C149DB9D}"/>
              </a:ext>
            </a:extLst>
          </p:cNvPr>
          <p:cNvSpPr txBox="1"/>
          <p:nvPr/>
        </p:nvSpPr>
        <p:spPr>
          <a:xfrm>
            <a:off x="1360059" y="2904904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Pune Branch of ICAI</a:t>
            </a:r>
            <a:br>
              <a:rPr lang="en-US" sz="3600" dirty="0"/>
            </a:br>
            <a:r>
              <a:rPr lang="en-US" sz="3600" dirty="0"/>
              <a:t>21 April 2017 </a:t>
            </a:r>
          </a:p>
        </p:txBody>
      </p:sp>
    </p:spTree>
    <p:extLst>
      <p:ext uri="{BB962C8B-B14F-4D97-AF65-F5344CB8AC3E}">
        <p14:creationId xmlns:p14="http://schemas.microsoft.com/office/powerpoint/2010/main" val="1444580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5B2700-D728-6351-F665-DD005FC3BAD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6478779"/>
              </p:ext>
            </p:extLst>
          </p:nvPr>
        </p:nvGraphicFramePr>
        <p:xfrm>
          <a:off x="1086049" y="1077912"/>
          <a:ext cx="10189029" cy="448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C295EE4-F2CF-9598-CDED-4A7AE6F512BF}"/>
              </a:ext>
            </a:extLst>
          </p:cNvPr>
          <p:cNvSpPr txBox="1">
            <a:spLocks/>
          </p:cNvSpPr>
          <p:nvPr/>
        </p:nvSpPr>
        <p:spPr>
          <a:xfrm>
            <a:off x="737269" y="253197"/>
            <a:ext cx="10058400" cy="747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Types of Director</a:t>
            </a:r>
          </a:p>
        </p:txBody>
      </p:sp>
    </p:spTree>
    <p:extLst>
      <p:ext uri="{BB962C8B-B14F-4D97-AF65-F5344CB8AC3E}">
        <p14:creationId xmlns:p14="http://schemas.microsoft.com/office/powerpoint/2010/main" val="162303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46AA0-C3D4-0AB7-51CD-68751853F7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0700" y="350838"/>
            <a:ext cx="10058400" cy="701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+mn-lt"/>
              </a:rPr>
              <a:t>Woman Director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DE3AC-FD5C-A654-B1E9-5128804D22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5500" y="1168401"/>
            <a:ext cx="10172700" cy="47386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300" b="1" i="0" dirty="0">
                <a:solidFill>
                  <a:srgbClr val="333333"/>
                </a:solidFill>
                <a:effectLst/>
              </a:rPr>
              <a:t>Applicability: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300" b="0" i="0" dirty="0">
                <a:solidFill>
                  <a:srgbClr val="333333"/>
                </a:solidFill>
                <a:effectLst/>
              </a:rPr>
              <a:t>Every listed company;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300" b="0" i="0" dirty="0">
                <a:solidFill>
                  <a:srgbClr val="333333"/>
                </a:solidFill>
                <a:effectLst/>
              </a:rPr>
              <a:t>Every other </a:t>
            </a:r>
            <a:r>
              <a:rPr lang="en-US" sz="3300" b="1" i="0" dirty="0">
                <a:solidFill>
                  <a:srgbClr val="333333"/>
                </a:solidFill>
                <a:effectLst/>
              </a:rPr>
              <a:t>public company </a:t>
            </a:r>
            <a:r>
              <a:rPr lang="en-US" sz="3300" b="0" i="0" dirty="0">
                <a:solidFill>
                  <a:srgbClr val="333333"/>
                </a:solidFill>
                <a:effectLst/>
              </a:rPr>
              <a:t>having -</a:t>
            </a:r>
          </a:p>
          <a:p>
            <a:pPr lvl="1" algn="just"/>
            <a:r>
              <a:rPr lang="en-US" sz="2800" b="0" i="0" dirty="0">
                <a:solidFill>
                  <a:srgbClr val="333333"/>
                </a:solidFill>
                <a:effectLst/>
              </a:rPr>
              <a:t>(a) paid–up share </a:t>
            </a:r>
            <a:r>
              <a:rPr lang="en-US" sz="2800" b="1" i="0" dirty="0">
                <a:solidFill>
                  <a:srgbClr val="333333"/>
                </a:solidFill>
                <a:effectLst/>
              </a:rPr>
              <a:t>capital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of </a:t>
            </a:r>
            <a:r>
              <a:rPr lang="en-US" sz="2800" b="1" i="0" dirty="0">
                <a:solidFill>
                  <a:srgbClr val="333333"/>
                </a:solidFill>
                <a:effectLst/>
              </a:rPr>
              <a:t>INR 100 crore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* or more; or</a:t>
            </a:r>
          </a:p>
          <a:p>
            <a:pPr lvl="1" algn="just"/>
            <a:r>
              <a:rPr lang="en-US" sz="2800" b="0" i="0" dirty="0">
                <a:solidFill>
                  <a:srgbClr val="333333"/>
                </a:solidFill>
                <a:effectLst/>
              </a:rPr>
              <a:t>(b) </a:t>
            </a:r>
            <a:r>
              <a:rPr lang="en-US" sz="2800" b="1" i="0" dirty="0">
                <a:solidFill>
                  <a:srgbClr val="333333"/>
                </a:solidFill>
                <a:effectLst/>
              </a:rPr>
              <a:t>turnover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of </a:t>
            </a:r>
            <a:r>
              <a:rPr lang="en-US" sz="2800" b="1" i="0" dirty="0">
                <a:solidFill>
                  <a:srgbClr val="333333"/>
                </a:solidFill>
                <a:effectLst/>
              </a:rPr>
              <a:t>INR 300 crore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* or more: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300" b="0" i="0" u="none" strike="noStrike" baseline="0" dirty="0">
                <a:solidFill>
                  <a:srgbClr val="000000"/>
                </a:solidFill>
              </a:rPr>
              <a:t>Top 1,000^ listed co. shall have at least one </a:t>
            </a:r>
            <a:r>
              <a:rPr lang="en-US" sz="3300" b="1" i="0" u="none" strike="noStrike" baseline="0" dirty="0">
                <a:solidFill>
                  <a:srgbClr val="000000"/>
                </a:solidFill>
              </a:rPr>
              <a:t>independent</a:t>
            </a:r>
            <a:r>
              <a:rPr lang="en-US" sz="33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3300" b="1" i="0" u="none" strike="noStrike" baseline="0" dirty="0">
                <a:solidFill>
                  <a:srgbClr val="000000"/>
                </a:solidFill>
              </a:rPr>
              <a:t>woman director </a:t>
            </a:r>
            <a:endParaRPr lang="en-US" sz="3300" b="1" i="0" dirty="0">
              <a:solidFill>
                <a:srgbClr val="333333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300" b="1" i="0" dirty="0">
                <a:solidFill>
                  <a:srgbClr val="333333"/>
                </a:solidFill>
                <a:effectLst/>
              </a:rPr>
              <a:t>New incorporated co. </a:t>
            </a:r>
            <a:r>
              <a:rPr lang="en-US" sz="3300" b="0" i="0" dirty="0">
                <a:solidFill>
                  <a:srgbClr val="333333"/>
                </a:solidFill>
                <a:effectLst/>
              </a:rPr>
              <a:t>covered under provisions - shall comply with </a:t>
            </a:r>
            <a:r>
              <a:rPr lang="en-US" sz="3300" b="1" i="0" dirty="0">
                <a:solidFill>
                  <a:srgbClr val="333333"/>
                </a:solidFill>
                <a:effectLst/>
              </a:rPr>
              <a:t>within 6 months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300" b="1" i="0" dirty="0">
                <a:solidFill>
                  <a:srgbClr val="333333"/>
                </a:solidFill>
                <a:effectLst/>
              </a:rPr>
              <a:t>Intermittent vacancy </a:t>
            </a:r>
            <a:r>
              <a:rPr lang="en-US" sz="3300" b="0" i="0" dirty="0">
                <a:solidFill>
                  <a:srgbClr val="333333"/>
                </a:solidFill>
                <a:effectLst/>
              </a:rPr>
              <a:t>-  be filled-up by the Board in immediate </a:t>
            </a:r>
            <a:r>
              <a:rPr lang="en-US" sz="3300" b="1" i="0" dirty="0">
                <a:solidFill>
                  <a:srgbClr val="333333"/>
                </a:solidFill>
                <a:effectLst/>
              </a:rPr>
              <a:t>next Board meeting or 3 months</a:t>
            </a:r>
            <a:r>
              <a:rPr lang="en-US" sz="3300" b="0" i="0" dirty="0">
                <a:solidFill>
                  <a:srgbClr val="333333"/>
                </a:solidFill>
                <a:effectLst/>
              </a:rPr>
              <a:t> from the date of such vacancy whichever is later.</a:t>
            </a:r>
          </a:p>
          <a:p>
            <a:pPr algn="just"/>
            <a:r>
              <a:rPr lang="en-US" sz="2300" b="0" i="0" dirty="0">
                <a:solidFill>
                  <a:srgbClr val="333333"/>
                </a:solidFill>
                <a:effectLst/>
              </a:rPr>
              <a:t>*as on the last date of latest audited financial statements.</a:t>
            </a:r>
          </a:p>
          <a:p>
            <a:pPr algn="just"/>
            <a:r>
              <a:rPr lang="en-US" sz="2300" dirty="0">
                <a:solidFill>
                  <a:srgbClr val="333333"/>
                </a:solidFill>
              </a:rPr>
              <a:t>^As per market capitalization as at the end of the immediate previous financial year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23587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2BA5-AA8A-EA36-2D62-CB7EE0FFB5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397404"/>
            <a:ext cx="10083800" cy="6445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E5CAAB-7BFE-CD38-81B6-45D0FD69E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368831"/>
              </p:ext>
            </p:extLst>
          </p:nvPr>
        </p:nvGraphicFramePr>
        <p:xfrm>
          <a:off x="1955800" y="1266295"/>
          <a:ext cx="10058400" cy="482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96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DBCC0-07BD-54C6-098A-ED5E7BB5D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66499"/>
            <a:ext cx="11468100" cy="6081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95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DC6CC182-9AF9-C21F-EEAF-78D3DF1BE39B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723900" y="1152671"/>
          <a:ext cx="10731499" cy="4765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027D3A2-6F0D-8AE5-0614-337847923CE9}"/>
              </a:ext>
            </a:extLst>
          </p:cNvPr>
          <p:cNvSpPr txBox="1">
            <a:spLocks/>
          </p:cNvSpPr>
          <p:nvPr/>
        </p:nvSpPr>
        <p:spPr>
          <a:xfrm>
            <a:off x="1066800" y="397404"/>
            <a:ext cx="100838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</p:spTree>
    <p:extLst>
      <p:ext uri="{BB962C8B-B14F-4D97-AF65-F5344CB8AC3E}">
        <p14:creationId xmlns:p14="http://schemas.microsoft.com/office/powerpoint/2010/main" val="134161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307C-73CF-41B4-FD0B-8EA6A47E9E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206501"/>
            <a:ext cx="10706100" cy="4737100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Meaning</a:t>
            </a:r>
            <a:r>
              <a:rPr lang="en-US" sz="3600" dirty="0"/>
              <a:t> :</a:t>
            </a:r>
          </a:p>
          <a:p>
            <a:r>
              <a:rPr lang="en-US" sz="3600" dirty="0"/>
              <a:t>An independent director in relation to a company, means a </a:t>
            </a:r>
            <a:r>
              <a:rPr lang="en-US" sz="3600" b="1" dirty="0"/>
              <a:t>director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is not a MD or WTD or a nominee director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is a person of </a:t>
            </a:r>
            <a:r>
              <a:rPr lang="en-US" sz="3200" b="1" dirty="0"/>
              <a:t>integrity</a:t>
            </a:r>
            <a:r>
              <a:rPr lang="en-US" sz="32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possesses relevant </a:t>
            </a:r>
            <a:r>
              <a:rPr lang="en-US" sz="3200" b="1" dirty="0"/>
              <a:t>skills, experience and knowledge </a:t>
            </a:r>
            <a:r>
              <a:rPr lang="en-US" sz="3200" dirty="0"/>
              <a:t>in one or more fields of finance, law, management, sales, marketing, administration, research, corporate governance, technical operations or other disciplines related to the company’s business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B2D98D-BF4E-482C-8466-1D5116041A43}"/>
              </a:ext>
            </a:extLst>
          </p:cNvPr>
          <p:cNvSpPr txBox="1">
            <a:spLocks/>
          </p:cNvSpPr>
          <p:nvPr/>
        </p:nvSpPr>
        <p:spPr>
          <a:xfrm>
            <a:off x="1066800" y="397404"/>
            <a:ext cx="100838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</p:spTree>
    <p:extLst>
      <p:ext uri="{BB962C8B-B14F-4D97-AF65-F5344CB8AC3E}">
        <p14:creationId xmlns:p14="http://schemas.microsoft.com/office/powerpoint/2010/main" val="306635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307C-73CF-41B4-FD0B-8EA6A47E9E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8048" y="1275027"/>
            <a:ext cx="10978652" cy="7397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Person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is or was not a promoter of the company or its holding, subsidiary or associate company</a:t>
            </a:r>
          </a:p>
        </p:txBody>
      </p:sp>
      <p:pic>
        <p:nvPicPr>
          <p:cNvPr id="4" name="Picture 3" descr="Independent Director under companies">
            <a:extLst>
              <a:ext uri="{FF2B5EF4-FFF2-40B4-BE49-F238E27FC236}">
                <a16:creationId xmlns:a16="http://schemas.microsoft.com/office/drawing/2014/main" id="{F7F9138D-0C76-0C47-4984-52F143D8C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81" y="2247900"/>
            <a:ext cx="10276089" cy="40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938EB7-7D01-0F16-20F2-BEF738218CB1}"/>
              </a:ext>
            </a:extLst>
          </p:cNvPr>
          <p:cNvSpPr txBox="1">
            <a:spLocks/>
          </p:cNvSpPr>
          <p:nvPr/>
        </p:nvSpPr>
        <p:spPr>
          <a:xfrm>
            <a:off x="1066800" y="397404"/>
            <a:ext cx="100838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</p:spTree>
    <p:extLst>
      <p:ext uri="{BB962C8B-B14F-4D97-AF65-F5344CB8AC3E}">
        <p14:creationId xmlns:p14="http://schemas.microsoft.com/office/powerpoint/2010/main" val="131297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307C-73CF-41B4-FD0B-8EA6A47E9E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Independent Director under firm">
            <a:extLst>
              <a:ext uri="{FF2B5EF4-FFF2-40B4-BE49-F238E27FC236}">
                <a16:creationId xmlns:a16="http://schemas.microsoft.com/office/drawing/2014/main" id="{3E1BCEDD-6737-AD6D-1B76-EC8EAD15A7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72" y="2089572"/>
            <a:ext cx="10984427" cy="42096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7AADC1-EDFE-95D1-C69B-A141F472B9D1}"/>
              </a:ext>
            </a:extLst>
          </p:cNvPr>
          <p:cNvSpPr txBox="1">
            <a:spLocks/>
          </p:cNvSpPr>
          <p:nvPr/>
        </p:nvSpPr>
        <p:spPr>
          <a:xfrm>
            <a:off x="889001" y="1173906"/>
            <a:ext cx="10261600" cy="10045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282828"/>
                </a:solidFill>
                <a:latin typeface="Arial" panose="020B0604020202020204" pitchFamily="34" charset="0"/>
              </a:rPr>
              <a:t>Person is not related to promoter or director of company or of its holding company, subsidiary company or associate company</a:t>
            </a:r>
            <a:endParaRPr lang="en-US" sz="2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3C9C14-DAF1-5CC9-FBCA-662DA54A909C}"/>
              </a:ext>
            </a:extLst>
          </p:cNvPr>
          <p:cNvSpPr txBox="1">
            <a:spLocks/>
          </p:cNvSpPr>
          <p:nvPr/>
        </p:nvSpPr>
        <p:spPr>
          <a:xfrm>
            <a:off x="1066800" y="397404"/>
            <a:ext cx="100838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</p:spTree>
    <p:extLst>
      <p:ext uri="{BB962C8B-B14F-4D97-AF65-F5344CB8AC3E}">
        <p14:creationId xmlns:p14="http://schemas.microsoft.com/office/powerpoint/2010/main" val="1728995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307C-73CF-41B4-FD0B-8EA6A47E9E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Independent Director">
            <a:extLst>
              <a:ext uri="{FF2B5EF4-FFF2-40B4-BE49-F238E27FC236}">
                <a16:creationId xmlns:a16="http://schemas.microsoft.com/office/drawing/2014/main" id="{157CC55F-DD17-CBE4-4981-6DE002372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3" y="1417637"/>
            <a:ext cx="6341534" cy="43409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C1F374-98B5-BED5-E3CA-6C0376D38E97}"/>
              </a:ext>
            </a:extLst>
          </p:cNvPr>
          <p:cNvSpPr txBox="1"/>
          <p:nvPr/>
        </p:nvSpPr>
        <p:spPr>
          <a:xfrm>
            <a:off x="6642948" y="1214717"/>
            <a:ext cx="524764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Person does not have </a:t>
            </a:r>
            <a:r>
              <a:rPr lang="en-US" sz="20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pecuniary relationship</a:t>
            </a:r>
            <a:endParaRPr lang="en-US" sz="2000" b="0" i="0" dirty="0">
              <a:solidFill>
                <a:srgbClr val="282828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with the company, its holding, subsidiary or associate company, or their promoters, or directors,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during preceding 2 FY or during the current FY</a:t>
            </a:r>
            <a:r>
              <a:rPr lang="en-US" sz="20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en-US" sz="2000" b="0" i="0" dirty="0">
              <a:solidFill>
                <a:srgbClr val="282828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282828"/>
                </a:solidFill>
                <a:latin typeface="Arial" panose="020B0604020202020204" pitchFamily="34" charset="0"/>
              </a:rPr>
              <a:t>Exempted</a:t>
            </a:r>
            <a:r>
              <a:rPr lang="en-US" sz="20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Transactions </a:t>
            </a:r>
            <a:r>
              <a:rPr lang="en-US" sz="2000" b="1" dirty="0">
                <a:solidFill>
                  <a:srgbClr val="282828"/>
                </a:solidFill>
                <a:latin typeface="Arial" panose="020B0604020202020204" pitchFamily="34" charset="0"/>
              </a:rPr>
              <a:t>:</a:t>
            </a:r>
            <a:endParaRPr lang="en-US" sz="2000" b="1" i="0" dirty="0">
              <a:solidFill>
                <a:srgbClr val="282828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not exceeding 10% </a:t>
            </a:r>
            <a:r>
              <a:rPr lang="en-US" sz="20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of total income of such person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Remuneration </a:t>
            </a:r>
            <a:r>
              <a:rPr lang="en-US" sz="20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as ID shall not be included in computing total income</a:t>
            </a:r>
            <a:endParaRPr lang="en-US" sz="2000" dirty="0">
              <a:solidFill>
                <a:srgbClr val="282828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FB73E5-A768-0464-232D-B4176A206446}"/>
              </a:ext>
            </a:extLst>
          </p:cNvPr>
          <p:cNvSpPr txBox="1">
            <a:spLocks/>
          </p:cNvSpPr>
          <p:nvPr/>
        </p:nvSpPr>
        <p:spPr>
          <a:xfrm>
            <a:off x="1066800" y="397404"/>
            <a:ext cx="100838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</p:spTree>
    <p:extLst>
      <p:ext uri="{BB962C8B-B14F-4D97-AF65-F5344CB8AC3E}">
        <p14:creationId xmlns:p14="http://schemas.microsoft.com/office/powerpoint/2010/main" val="332855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307C-73CF-41B4-FD0B-8EA6A47E9E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1F374-98B5-BED5-E3CA-6C0376D38E97}"/>
              </a:ext>
            </a:extLst>
          </p:cNvPr>
          <p:cNvSpPr txBox="1"/>
          <p:nvPr/>
        </p:nvSpPr>
        <p:spPr>
          <a:xfrm>
            <a:off x="6672944" y="1143000"/>
            <a:ext cx="506693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Who’s relative are not </a:t>
            </a:r>
            <a:r>
              <a:rPr lang="en-US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holding security or interest</a:t>
            </a:r>
            <a:r>
              <a:rPr lang="en-US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 in excess of</a:t>
            </a:r>
            <a:r>
              <a:rPr lang="en-US" dirty="0">
                <a:solidFill>
                  <a:srgbClr val="282828"/>
                </a:solidFill>
                <a:latin typeface="Arial" panose="020B0604020202020204" pitchFamily="34" charset="0"/>
              </a:rPr>
              <a:t>:</a:t>
            </a:r>
            <a:endParaRPr lang="en-US" b="0" i="0" dirty="0">
              <a:solidFill>
                <a:srgbClr val="282828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INR 50 </a:t>
            </a:r>
            <a:r>
              <a:rPr lang="en-US" b="1" i="0" dirty="0" err="1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Lahks</a:t>
            </a:r>
            <a:r>
              <a:rPr lang="en-US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 or 2%</a:t>
            </a:r>
            <a:r>
              <a:rPr lang="en-US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 of paid-up share capital whichever is higher;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during the </a:t>
            </a:r>
            <a:r>
              <a:rPr lang="en-US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immediately preceding 2 FY </a:t>
            </a:r>
            <a:r>
              <a:rPr lang="en-US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or during the </a:t>
            </a:r>
            <a:r>
              <a:rPr lang="en-US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current FY</a:t>
            </a:r>
            <a:endParaRPr lang="en-US" dirty="0">
              <a:solidFill>
                <a:srgbClr val="282828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in company or its holding company or subsidiary company or associate company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82828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None of his </a:t>
            </a:r>
            <a:r>
              <a:rPr lang="en-US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relative is</a:t>
            </a:r>
            <a:r>
              <a:rPr lang="en-US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indebted</a:t>
            </a:r>
            <a:r>
              <a:rPr lang="en-US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The amount shall not exceed INR 50 </a:t>
            </a:r>
            <a:r>
              <a:rPr lang="en-US" b="0" i="0" dirty="0" err="1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Lahks</a:t>
            </a:r>
            <a:r>
              <a:rPr lang="en-US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to company its holding, subsidiary or associate company or their promoters, or directors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during the </a:t>
            </a:r>
            <a:r>
              <a:rPr lang="en-US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immediately preceding 2 FY </a:t>
            </a:r>
            <a:r>
              <a:rPr lang="en-US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or during the current FY. </a:t>
            </a:r>
          </a:p>
        </p:txBody>
      </p:sp>
      <p:pic>
        <p:nvPicPr>
          <p:cNvPr id="5" name="Picture 4" descr="Independent Director India rules and details">
            <a:extLst>
              <a:ext uri="{FF2B5EF4-FFF2-40B4-BE49-F238E27FC236}">
                <a16:creationId xmlns:a16="http://schemas.microsoft.com/office/drawing/2014/main" id="{19ECE887-0783-BF0B-2D6E-FF8921A7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7" y="1624080"/>
            <a:ext cx="6189134" cy="42449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18DC20D-15BA-2170-C985-B24E8052992E}"/>
              </a:ext>
            </a:extLst>
          </p:cNvPr>
          <p:cNvSpPr txBox="1">
            <a:spLocks/>
          </p:cNvSpPr>
          <p:nvPr/>
        </p:nvSpPr>
        <p:spPr>
          <a:xfrm>
            <a:off x="1066800" y="397404"/>
            <a:ext cx="100838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</p:spTree>
    <p:extLst>
      <p:ext uri="{BB962C8B-B14F-4D97-AF65-F5344CB8AC3E}">
        <p14:creationId xmlns:p14="http://schemas.microsoft.com/office/powerpoint/2010/main" val="95796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C778E4-301D-F631-1E62-E1E8780B1F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7057" y="119743"/>
            <a:ext cx="10058400" cy="6601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latin typeface="+mn-lt"/>
              </a:rPr>
              <a:t>Content</a:t>
            </a:r>
            <a:endParaRPr lang="en-US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A7EB62-D0B2-40E3-A6F2-3C19A342445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5319" y="967808"/>
            <a:ext cx="5302250" cy="498667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Directors:</a:t>
            </a:r>
          </a:p>
          <a:p>
            <a:r>
              <a:rPr lang="en-US" b="1" dirty="0"/>
              <a:t>Chapter XI Appointment and Qualifications of Directors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Composition of Board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Number of Directorship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Types of Directors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Provisions for appointment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Retire by rotation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Disqualification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Duties of Directors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Vacation of office of Director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Resignation of director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Removal of directors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Register &amp; Return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F316A-8C24-6641-3679-2151409DC8C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69063" y="935661"/>
            <a:ext cx="5303837" cy="498667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Managerial Remuneration:</a:t>
            </a:r>
          </a:p>
          <a:p>
            <a:r>
              <a:rPr lang="en-US" b="1" dirty="0"/>
              <a:t>Chapter XIII Appointment and Remuneration of Managerial Personnel</a:t>
            </a:r>
          </a:p>
          <a:p>
            <a:pPr marR="0" lvl="1">
              <a:buFont typeface="Arial" panose="020B0604020202020204" pitchFamily="34" charset="0"/>
              <a:buChar char="•"/>
            </a:pPr>
            <a:r>
              <a:rPr lang="en-US" dirty="0"/>
              <a:t>Conditions for appointment of WTD/MD</a:t>
            </a:r>
          </a:p>
          <a:p>
            <a:pPr marR="0" lvl="1">
              <a:buFont typeface="Arial" panose="020B0604020202020204" pitchFamily="34" charset="0"/>
              <a:buChar char="•"/>
            </a:pPr>
            <a:r>
              <a:rPr lang="en-US" dirty="0"/>
              <a:t>Disqualification</a:t>
            </a:r>
          </a:p>
          <a:p>
            <a:pPr marR="0" lvl="1">
              <a:buFont typeface="Arial" panose="020B0604020202020204" pitchFamily="34" charset="0"/>
              <a:buChar char="•"/>
            </a:pPr>
            <a:r>
              <a:rPr lang="en-US" dirty="0"/>
              <a:t>Appointment Process</a:t>
            </a:r>
          </a:p>
          <a:p>
            <a:pPr marR="0" lvl="1">
              <a:buFont typeface="Arial" panose="020B0604020202020204" pitchFamily="34" charset="0"/>
              <a:buChar char="•"/>
            </a:pPr>
            <a:r>
              <a:rPr lang="en-US" dirty="0"/>
              <a:t>Returns</a:t>
            </a:r>
          </a:p>
          <a:p>
            <a:pPr marR="0" lvl="1">
              <a:buFont typeface="Arial" panose="020B0604020202020204" pitchFamily="34" charset="0"/>
              <a:buChar char="•"/>
            </a:pPr>
            <a:r>
              <a:rPr lang="en-US" dirty="0"/>
              <a:t>Exemptions</a:t>
            </a:r>
          </a:p>
          <a:p>
            <a:pPr marR="0" lvl="1">
              <a:buFont typeface="Arial" panose="020B0604020202020204" pitchFamily="34" charset="0"/>
              <a:buChar char="•"/>
            </a:pPr>
            <a:r>
              <a:rPr lang="en-US" dirty="0"/>
              <a:t>Remuneration Limits</a:t>
            </a:r>
          </a:p>
          <a:p>
            <a:pPr marR="0" lvl="1">
              <a:buFont typeface="Arial" panose="020B0604020202020204" pitchFamily="34" charset="0"/>
              <a:buChar char="•"/>
            </a:pPr>
            <a:r>
              <a:rPr lang="en-US" dirty="0"/>
              <a:t>Schedule V conditions</a:t>
            </a:r>
          </a:p>
          <a:p>
            <a:endParaRPr lang="en-US" b="1" dirty="0"/>
          </a:p>
          <a:p>
            <a:endParaRPr lang="en-US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7187C6-ED16-CFDF-8BC5-6C43FEFCC8A0}"/>
              </a:ext>
            </a:extLst>
          </p:cNvPr>
          <p:cNvCxnSpPr/>
          <p:nvPr/>
        </p:nvCxnSpPr>
        <p:spPr>
          <a:xfrm>
            <a:off x="6096000" y="967808"/>
            <a:ext cx="76200" cy="5258821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967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307C-73CF-41B4-FD0B-8EA6A47E9E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1F374-98B5-BED5-E3CA-6C0376D38E97}"/>
              </a:ext>
            </a:extLst>
          </p:cNvPr>
          <p:cNvSpPr txBox="1"/>
          <p:nvPr/>
        </p:nvSpPr>
        <p:spPr>
          <a:xfrm>
            <a:off x="6874934" y="1130301"/>
            <a:ext cx="5012266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No relative has </a:t>
            </a:r>
            <a:r>
              <a:rPr lang="en-US" sz="17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given guarantee </a:t>
            </a:r>
            <a:r>
              <a:rPr lang="en-US" sz="17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or </a:t>
            </a:r>
            <a:r>
              <a:rPr lang="en-US" sz="17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security</a:t>
            </a:r>
            <a:r>
              <a:rPr lang="en-US" sz="17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in </a:t>
            </a:r>
            <a:r>
              <a:rPr lang="en-US" sz="1700" b="0" i="0" u="sng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connection with indebtedness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of any third person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to the company, its holding, subsidiary or associate company or their promoters, or directors of such holding company. </a:t>
            </a:r>
          </a:p>
          <a:p>
            <a:endParaRPr lang="en-US" sz="1700" dirty="0">
              <a:solidFill>
                <a:srgbClr val="282828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The amount shall not exceed </a:t>
            </a:r>
            <a:r>
              <a:rPr lang="en-US" sz="17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INR 50 </a:t>
            </a:r>
            <a:r>
              <a:rPr lang="en-US" sz="1700" b="1" i="0" dirty="0" err="1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Lahks</a:t>
            </a:r>
            <a:r>
              <a:rPr lang="en-US" sz="17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70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at any time during </a:t>
            </a:r>
            <a:r>
              <a:rPr lang="en-US" sz="17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preceding 2 FY </a:t>
            </a:r>
            <a:r>
              <a:rPr lang="en-US" sz="170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or during current year</a:t>
            </a:r>
          </a:p>
          <a:p>
            <a:endParaRPr lang="en-US" sz="1700" dirty="0">
              <a:solidFill>
                <a:srgbClr val="282828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Relative shall not have </a:t>
            </a:r>
            <a:r>
              <a:rPr lang="en-US" sz="17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any other pecuniary relationship</a:t>
            </a:r>
            <a:r>
              <a:rPr lang="en-US" sz="170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 with the company or its subsidiary, or its holding or associate company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amount </a:t>
            </a:r>
            <a:r>
              <a:rPr lang="en-US" sz="17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exceeding 2% </a:t>
            </a:r>
            <a:r>
              <a:rPr lang="en-US" sz="170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of its gross turnover. </a:t>
            </a:r>
          </a:p>
          <a:p>
            <a:endParaRPr lang="en-US" sz="1700" i="0" dirty="0">
              <a:solidFill>
                <a:srgbClr val="282828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Singly or in combination of above 3 transaction</a:t>
            </a:r>
          </a:p>
        </p:txBody>
      </p:sp>
      <p:pic>
        <p:nvPicPr>
          <p:cNvPr id="4" name="Picture 3" descr="Independent Directors Under companies">
            <a:extLst>
              <a:ext uri="{FF2B5EF4-FFF2-40B4-BE49-F238E27FC236}">
                <a16:creationId xmlns:a16="http://schemas.microsoft.com/office/drawing/2014/main" id="{468B9660-5C9C-62B2-D0BB-B06E538E1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2" y="1845734"/>
            <a:ext cx="6713202" cy="38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8C46447-A6FD-B2F1-2F2C-6FC4FF4F591C}"/>
              </a:ext>
            </a:extLst>
          </p:cNvPr>
          <p:cNvSpPr txBox="1">
            <a:spLocks/>
          </p:cNvSpPr>
          <p:nvPr/>
        </p:nvSpPr>
        <p:spPr>
          <a:xfrm>
            <a:off x="1066800" y="397404"/>
            <a:ext cx="100838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</p:spTree>
    <p:extLst>
      <p:ext uri="{BB962C8B-B14F-4D97-AF65-F5344CB8AC3E}">
        <p14:creationId xmlns:p14="http://schemas.microsoft.com/office/powerpoint/2010/main" val="2426792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307C-73CF-41B4-FD0B-8EA6A47E9E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1F374-98B5-BED5-E3CA-6C0376D38E97}"/>
              </a:ext>
            </a:extLst>
          </p:cNvPr>
          <p:cNvSpPr txBox="1"/>
          <p:nvPr/>
        </p:nvSpPr>
        <p:spPr>
          <a:xfrm>
            <a:off x="6969759" y="1915163"/>
            <a:ext cx="46990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Person himself or his relative shall not be </a:t>
            </a:r>
            <a:r>
              <a:rPr lang="en-US" sz="20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KMP </a:t>
            </a:r>
            <a:r>
              <a:rPr lang="en-US" sz="20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or </a:t>
            </a:r>
            <a:r>
              <a:rPr lang="en-US" sz="20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employee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of </a:t>
            </a:r>
            <a:r>
              <a:rPr lang="en-US" sz="20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company or its holding, subsidiary or associate company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for </a:t>
            </a:r>
            <a:r>
              <a:rPr lang="en-US" sz="20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immediately 3 previous FY</a:t>
            </a:r>
            <a:endParaRPr lang="en-US" sz="2000" b="0" i="0" dirty="0">
              <a:solidFill>
                <a:srgbClr val="282828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2000" dirty="0">
              <a:solidFill>
                <a:srgbClr val="282828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0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Exception: </a:t>
            </a:r>
          </a:p>
          <a:p>
            <a:pPr algn="l"/>
            <a:r>
              <a:rPr lang="en-US" sz="20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Relative</a:t>
            </a:r>
            <a:r>
              <a:rPr lang="en-US" sz="20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 may be </a:t>
            </a:r>
            <a:r>
              <a:rPr lang="en-US" sz="200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employee</a:t>
            </a:r>
            <a:r>
              <a:rPr lang="en-US" sz="20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 of company in immediately 3 preceding FY</a:t>
            </a:r>
          </a:p>
        </p:txBody>
      </p:sp>
      <p:pic>
        <p:nvPicPr>
          <p:cNvPr id="5" name="Picture 4" descr="Independent Director">
            <a:extLst>
              <a:ext uri="{FF2B5EF4-FFF2-40B4-BE49-F238E27FC236}">
                <a16:creationId xmlns:a16="http://schemas.microsoft.com/office/drawing/2014/main" id="{D4662C35-FFFE-0CCE-9B6D-ED1E4E02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24001"/>
            <a:ext cx="6694430" cy="40227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9C53D4B-2155-08F2-02AB-F6627F6FD23B}"/>
              </a:ext>
            </a:extLst>
          </p:cNvPr>
          <p:cNvSpPr txBox="1">
            <a:spLocks/>
          </p:cNvSpPr>
          <p:nvPr/>
        </p:nvSpPr>
        <p:spPr>
          <a:xfrm>
            <a:off x="1066800" y="397404"/>
            <a:ext cx="100838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</p:spTree>
    <p:extLst>
      <p:ext uri="{BB962C8B-B14F-4D97-AF65-F5344CB8AC3E}">
        <p14:creationId xmlns:p14="http://schemas.microsoft.com/office/powerpoint/2010/main" val="122823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307C-73CF-41B4-FD0B-8EA6A47E9E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1F374-98B5-BED5-E3CA-6C0376D38E97}"/>
              </a:ext>
            </a:extLst>
          </p:cNvPr>
          <p:cNvSpPr txBox="1"/>
          <p:nvPr/>
        </p:nvSpPr>
        <p:spPr>
          <a:xfrm>
            <a:off x="7115385" y="1234513"/>
            <a:ext cx="469900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Person or his relative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not be employee or proprietor or a partner</a:t>
            </a:r>
            <a:r>
              <a:rPr lang="en-US" sz="24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auditors </a:t>
            </a:r>
            <a:r>
              <a:rPr lang="en-US" sz="24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or cost auditors or CS in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legal or consulting firm </a:t>
            </a:r>
            <a:r>
              <a:rPr lang="en-US" sz="24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having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transaction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amounting to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10% or more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of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gross turnover of such firm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</a:t>
            </a:r>
            <a:endParaRPr lang="en-US" sz="2400" b="0" i="0" dirty="0">
              <a:solidFill>
                <a:srgbClr val="282828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of the company or its holding company, subsidiary or associate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for any of the </a:t>
            </a:r>
            <a:r>
              <a:rPr lang="en-US" sz="24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3 preceding FY</a:t>
            </a:r>
            <a:endParaRPr lang="en-US" sz="2400" b="0" i="0" dirty="0">
              <a:solidFill>
                <a:srgbClr val="282828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3B9702-9065-197A-BF09-BC1C903633A8}"/>
              </a:ext>
            </a:extLst>
          </p:cNvPr>
          <p:cNvGrpSpPr/>
          <p:nvPr/>
        </p:nvGrpSpPr>
        <p:grpSpPr>
          <a:xfrm>
            <a:off x="541867" y="1111762"/>
            <a:ext cx="6395718" cy="4893647"/>
            <a:chOff x="739987" y="2643610"/>
            <a:chExt cx="6229772" cy="3630190"/>
          </a:xfrm>
        </p:grpSpPr>
        <p:pic>
          <p:nvPicPr>
            <p:cNvPr id="4" name="Picture 3" descr="Independent Director">
              <a:extLst>
                <a:ext uri="{FF2B5EF4-FFF2-40B4-BE49-F238E27FC236}">
                  <a16:creationId xmlns:a16="http://schemas.microsoft.com/office/drawing/2014/main" id="{D4662C35-FFFE-0CCE-9B6D-ED1E4E021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159" y="2643610"/>
              <a:ext cx="5943600" cy="30270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0A5E6207-EBE1-62E4-E86D-EE1531D46C35}"/>
                </a:ext>
              </a:extLst>
            </p:cNvPr>
            <p:cNvSpPr txBox="1"/>
            <p:nvPr/>
          </p:nvSpPr>
          <p:spPr>
            <a:xfrm>
              <a:off x="739987" y="4034367"/>
              <a:ext cx="2386330" cy="22394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tabLst>
                  <a:tab pos="457200" algn="l"/>
                </a:tabLst>
              </a:pPr>
              <a:r>
                <a:rPr lang="en-US" sz="14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 an employee / proprietor /partner</a:t>
              </a:r>
              <a:r>
                <a:rPr lang="en-US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of:  </a:t>
              </a:r>
            </a:p>
            <a:p>
              <a:pPr marL="342900" marR="0" indent="-34290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AutoNum type="alphaLcParenR"/>
                <a:tabLst>
                  <a:tab pos="457200" algn="l"/>
                </a:tabLst>
              </a:pPr>
              <a:r>
                <a:rPr lang="en-US" sz="14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Auditor </a:t>
              </a:r>
              <a:r>
                <a:rPr lang="en-US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 Cost Auditor or PCS </a:t>
              </a:r>
            </a:p>
            <a:p>
              <a:pPr marL="342900" marR="0" indent="-34290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AutoNum type="alphaLcParenR"/>
                <a:tabLst>
                  <a:tab pos="457200" algn="l"/>
                </a:tabLst>
              </a:pPr>
              <a:r>
                <a:rPr lang="en-US" sz="14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any legal or a consulting firm (T/o &gt;10%)</a:t>
              </a:r>
              <a:endPara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tabLst>
                  <a:tab pos="457200" algn="l"/>
                </a:tabLst>
              </a:pPr>
              <a:r>
                <a:rPr lang="en-US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 any of the </a:t>
              </a:r>
              <a:r>
                <a:rPr lang="en-US" sz="14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preceding FY  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tabLst>
                  <a:tab pos="457200" algn="l"/>
                </a:tabLst>
              </a:pPr>
              <a:endPara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tabLst>
                  <a:tab pos="457200" algn="l"/>
                </a:tabLst>
              </a:pPr>
              <a:endPara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tabLst>
                  <a:tab pos="457200" algn="l"/>
                </a:tabLst>
              </a:pPr>
              <a:endPara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7D2234D0-8479-3C68-22C6-22FE5AE6C98E}"/>
              </a:ext>
            </a:extLst>
          </p:cNvPr>
          <p:cNvSpPr txBox="1">
            <a:spLocks/>
          </p:cNvSpPr>
          <p:nvPr/>
        </p:nvSpPr>
        <p:spPr>
          <a:xfrm>
            <a:off x="1066800" y="397404"/>
            <a:ext cx="100838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</p:spTree>
    <p:extLst>
      <p:ext uri="{BB962C8B-B14F-4D97-AF65-F5344CB8AC3E}">
        <p14:creationId xmlns:p14="http://schemas.microsoft.com/office/powerpoint/2010/main" val="1173105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pendent Directors : details">
            <a:extLst>
              <a:ext uri="{FF2B5EF4-FFF2-40B4-BE49-F238E27FC236}">
                <a16:creationId xmlns:a16="http://schemas.microsoft.com/office/drawing/2014/main" id="{A4A6DB01-984E-F28B-236D-0A6F05184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03" y="2152439"/>
            <a:ext cx="8955804" cy="36872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307C-73CF-41B4-FD0B-8EA6A47E9E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1F374-98B5-BED5-E3CA-6C0376D38E97}"/>
              </a:ext>
            </a:extLst>
          </p:cNvPr>
          <p:cNvSpPr txBox="1"/>
          <p:nvPr/>
        </p:nvSpPr>
        <p:spPr>
          <a:xfrm>
            <a:off x="5986914" y="1846263"/>
            <a:ext cx="60542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Person or together with his relatives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82828"/>
                </a:solidFill>
                <a:latin typeface="Arial" panose="020B0604020202020204" pitchFamily="34" charset="0"/>
              </a:rPr>
              <a:t>Holds </a:t>
            </a:r>
            <a:r>
              <a:rPr lang="en-US" sz="20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2% or more </a:t>
            </a:r>
            <a:r>
              <a:rPr lang="en-US" sz="20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of the total </a:t>
            </a:r>
            <a:r>
              <a:rPr lang="en-US" sz="20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voting power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of the company.</a:t>
            </a:r>
            <a:endParaRPr lang="en-US" sz="2000" i="0" dirty="0">
              <a:solidFill>
                <a:srgbClr val="28282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B25787-EE57-386A-3207-F4DC210D8546}"/>
              </a:ext>
            </a:extLst>
          </p:cNvPr>
          <p:cNvSpPr txBox="1">
            <a:spLocks/>
          </p:cNvSpPr>
          <p:nvPr/>
        </p:nvSpPr>
        <p:spPr>
          <a:xfrm>
            <a:off x="1066800" y="397404"/>
            <a:ext cx="100838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</p:spTree>
    <p:extLst>
      <p:ext uri="{BB962C8B-B14F-4D97-AF65-F5344CB8AC3E}">
        <p14:creationId xmlns:p14="http://schemas.microsoft.com/office/powerpoint/2010/main" val="398530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307C-73CF-41B4-FD0B-8EA6A47E9E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1F374-98B5-BED5-E3CA-6C0376D38E97}"/>
              </a:ext>
            </a:extLst>
          </p:cNvPr>
          <p:cNvSpPr txBox="1"/>
          <p:nvPr/>
        </p:nvSpPr>
        <p:spPr>
          <a:xfrm>
            <a:off x="7199697" y="956789"/>
            <a:ext cx="478308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Person or his relative shall not be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Chief Executive</a:t>
            </a:r>
            <a:r>
              <a:rPr lang="en-US" sz="24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 or Director of any </a:t>
            </a:r>
            <a:r>
              <a:rPr lang="en-US" sz="24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non-profit organization</a:t>
            </a:r>
            <a:r>
              <a:rPr lang="en-US" sz="24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 which: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Receives </a:t>
            </a:r>
            <a:r>
              <a:rPr lang="en-US" sz="24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25% or more of its receipts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holds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2% or more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of the total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voting power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of the company</a:t>
            </a:r>
            <a:r>
              <a:rPr lang="en-US" sz="24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from the company, any of its promoters, directors or its holding, subsidiary or associate company</a:t>
            </a:r>
          </a:p>
        </p:txBody>
      </p:sp>
      <p:pic>
        <p:nvPicPr>
          <p:cNvPr id="4" name="Picture 3" descr="Independent Director including SEBI">
            <a:extLst>
              <a:ext uri="{FF2B5EF4-FFF2-40B4-BE49-F238E27FC236}">
                <a16:creationId xmlns:a16="http://schemas.microsoft.com/office/drawing/2014/main" id="{F994140A-6652-E360-C8DD-C5E111570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8" y="1041928"/>
            <a:ext cx="6646733" cy="50926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3C8E7E-9B3E-D821-05FD-D564887B94C4}"/>
              </a:ext>
            </a:extLst>
          </p:cNvPr>
          <p:cNvSpPr txBox="1">
            <a:spLocks/>
          </p:cNvSpPr>
          <p:nvPr/>
        </p:nvSpPr>
        <p:spPr>
          <a:xfrm>
            <a:off x="1066800" y="397404"/>
            <a:ext cx="100838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</p:spTree>
    <p:extLst>
      <p:ext uri="{BB962C8B-B14F-4D97-AF65-F5344CB8AC3E}">
        <p14:creationId xmlns:p14="http://schemas.microsoft.com/office/powerpoint/2010/main" val="1244816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86E1C9B-9DFC-66E3-E0AA-910D117C712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47287507"/>
              </p:ext>
            </p:extLst>
          </p:nvPr>
        </p:nvGraphicFramePr>
        <p:xfrm>
          <a:off x="584200" y="397404"/>
          <a:ext cx="11225998" cy="5698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5ED04BE-E6D2-636E-6A90-32EC5907F6CD}"/>
              </a:ext>
            </a:extLst>
          </p:cNvPr>
          <p:cNvSpPr txBox="1">
            <a:spLocks/>
          </p:cNvSpPr>
          <p:nvPr/>
        </p:nvSpPr>
        <p:spPr>
          <a:xfrm>
            <a:off x="1066800" y="397404"/>
            <a:ext cx="100838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01534C-DA51-A9F0-0AA1-F2B92738C3AF}"/>
              </a:ext>
            </a:extLst>
          </p:cNvPr>
          <p:cNvCxnSpPr>
            <a:cxnSpLocks/>
          </p:cNvCxnSpPr>
          <p:nvPr/>
        </p:nvCxnSpPr>
        <p:spPr>
          <a:xfrm>
            <a:off x="6120999" y="1442433"/>
            <a:ext cx="76200" cy="4653567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41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307C-73CF-41B4-FD0B-8EA6A47E9E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5043" y="1421721"/>
            <a:ext cx="10961914" cy="4630736"/>
          </a:xfrm>
        </p:spPr>
        <p:txBody>
          <a:bodyPr>
            <a:normAutofit/>
          </a:bodyPr>
          <a:lstStyle/>
          <a:p>
            <a:pPr algn="just"/>
            <a:r>
              <a:rPr lang="en-US" sz="3200" b="1" i="0" dirty="0">
                <a:solidFill>
                  <a:srgbClr val="333333"/>
                </a:solidFill>
                <a:effectLst/>
              </a:rPr>
              <a:t>Term of Independent Director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333333"/>
                </a:solidFill>
              </a:rPr>
              <a:t>upto</a:t>
            </a:r>
            <a:r>
              <a:rPr lang="en-US" sz="3000" dirty="0">
                <a:solidFill>
                  <a:srgbClr val="333333"/>
                </a:solidFill>
              </a:rPr>
              <a:t> 5 consecutive years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33"/>
                </a:solidFill>
              </a:rPr>
              <a:t>Eligible </a:t>
            </a:r>
            <a:r>
              <a:rPr lang="en-US" sz="3000" b="1" dirty="0">
                <a:solidFill>
                  <a:srgbClr val="333333"/>
                </a:solidFill>
              </a:rPr>
              <a:t>for re-appointment</a:t>
            </a:r>
            <a:r>
              <a:rPr lang="en-US" sz="3000" dirty="0">
                <a:solidFill>
                  <a:srgbClr val="333333"/>
                </a:solidFill>
              </a:rPr>
              <a:t> on passing of a </a:t>
            </a:r>
            <a:r>
              <a:rPr lang="en-US" sz="3000" b="1" dirty="0">
                <a:solidFill>
                  <a:srgbClr val="333333"/>
                </a:solidFill>
              </a:rPr>
              <a:t>special resolution </a:t>
            </a:r>
            <a:r>
              <a:rPr lang="en-US" sz="3000" dirty="0">
                <a:solidFill>
                  <a:srgbClr val="333333"/>
                </a:solidFill>
              </a:rPr>
              <a:t>and disclosure in the Board's report.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333333"/>
                </a:solidFill>
              </a:rPr>
              <a:t>Maximum 2 consecutive terms </a:t>
            </a:r>
            <a:r>
              <a:rPr lang="en-US" sz="3000" dirty="0">
                <a:solidFill>
                  <a:srgbClr val="333333"/>
                </a:solidFill>
              </a:rPr>
              <a:t>of 5 years</a:t>
            </a:r>
          </a:p>
          <a:p>
            <a:r>
              <a:rPr lang="en-US" sz="3200" b="1" i="0" dirty="0">
                <a:solidFill>
                  <a:srgbClr val="333333"/>
                </a:solidFill>
                <a:effectLst/>
              </a:rPr>
              <a:t>Cooling off period: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rgbClr val="333333"/>
                </a:solidFill>
                <a:effectLst/>
              </a:rPr>
              <a:t>Eligible for re-appointment after the expiration of </a:t>
            </a:r>
            <a:r>
              <a:rPr lang="en-US" sz="3000" b="1" i="0" dirty="0">
                <a:solidFill>
                  <a:srgbClr val="333333"/>
                </a:solidFill>
                <a:effectLst/>
              </a:rPr>
              <a:t>3 years</a:t>
            </a:r>
            <a:r>
              <a:rPr lang="en-US" sz="30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rgbClr val="333333"/>
                </a:solidFill>
                <a:effectLst/>
              </a:rPr>
              <a:t>Independent Director </a:t>
            </a:r>
            <a:r>
              <a:rPr lang="en-US" sz="3000" b="1" i="0" dirty="0">
                <a:solidFill>
                  <a:srgbClr val="333333"/>
                </a:solidFill>
                <a:effectLst/>
              </a:rPr>
              <a:t>shall not</a:t>
            </a:r>
            <a:r>
              <a:rPr lang="en-US" sz="3000" b="1" dirty="0">
                <a:solidFill>
                  <a:srgbClr val="333333"/>
                </a:solidFill>
              </a:rPr>
              <a:t> </a:t>
            </a:r>
            <a:r>
              <a:rPr lang="en-US" sz="3000" b="1" i="0" dirty="0">
                <a:solidFill>
                  <a:srgbClr val="333333"/>
                </a:solidFill>
                <a:effectLst/>
              </a:rPr>
              <a:t>be appointed in or be associated </a:t>
            </a:r>
            <a:r>
              <a:rPr lang="en-US" sz="3000" b="0" i="0" dirty="0">
                <a:solidFill>
                  <a:srgbClr val="333333"/>
                </a:solidFill>
                <a:effectLst/>
              </a:rPr>
              <a:t>with the company in any other capacity, either directly or indirectly.</a:t>
            </a:r>
            <a:endParaRPr lang="en-US" sz="2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F35DDD-079A-C9A6-8A7B-F6B9511019EC}"/>
              </a:ext>
            </a:extLst>
          </p:cNvPr>
          <p:cNvSpPr txBox="1">
            <a:spLocks/>
          </p:cNvSpPr>
          <p:nvPr/>
        </p:nvSpPr>
        <p:spPr>
          <a:xfrm>
            <a:off x="1066800" y="397404"/>
            <a:ext cx="100838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</p:spTree>
    <p:extLst>
      <p:ext uri="{BB962C8B-B14F-4D97-AF65-F5344CB8AC3E}">
        <p14:creationId xmlns:p14="http://schemas.microsoft.com/office/powerpoint/2010/main" val="1652980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307C-73CF-41B4-FD0B-8EA6A47E9E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127805"/>
            <a:ext cx="10352315" cy="4870223"/>
          </a:xfrm>
        </p:spPr>
        <p:txBody>
          <a:bodyPr>
            <a:normAutofit/>
          </a:bodyPr>
          <a:lstStyle/>
          <a:p>
            <a:r>
              <a:rPr lang="en-US" sz="2800" b="1" dirty="0"/>
              <a:t>Remuneration: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Sitting fees &amp; reimbursement of expenses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Profit related commission as may be approved by the members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Not entitled to any stock option.</a:t>
            </a:r>
          </a:p>
          <a:p>
            <a:pPr algn="just"/>
            <a:endParaRPr lang="en-US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800" b="1" dirty="0"/>
              <a:t>Retire by Rotation:</a:t>
            </a:r>
          </a:p>
          <a:p>
            <a:pPr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Independent Director is not liable to retire by rotation </a:t>
            </a:r>
          </a:p>
          <a:p>
            <a:r>
              <a:rPr lang="en-US" sz="2800" b="1" dirty="0"/>
              <a:t>Immunity: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An independent director shall be held </a:t>
            </a:r>
            <a:r>
              <a:rPr lang="en-US" sz="2400" b="1" dirty="0"/>
              <a:t>liable only</a:t>
            </a:r>
            <a:r>
              <a:rPr lang="en-US" sz="2400" dirty="0"/>
              <a:t> in respect of such acts of </a:t>
            </a:r>
            <a:r>
              <a:rPr lang="en-US" sz="2400" b="1" dirty="0"/>
              <a:t>omission or commission </a:t>
            </a:r>
            <a:r>
              <a:rPr lang="en-US" sz="2400" dirty="0"/>
              <a:t>by a company which had </a:t>
            </a:r>
            <a:r>
              <a:rPr lang="en-US" sz="2400" b="1" dirty="0"/>
              <a:t>occurred with his knowledge</a:t>
            </a:r>
            <a:r>
              <a:rPr lang="en-US" sz="2400" dirty="0"/>
              <a:t> or connivance or for failure to exercise due diligence [Section149(12)]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7BBC78-363B-450F-8B9F-357FFFB21BE3}"/>
              </a:ext>
            </a:extLst>
          </p:cNvPr>
          <p:cNvSpPr txBox="1">
            <a:spLocks/>
          </p:cNvSpPr>
          <p:nvPr/>
        </p:nvSpPr>
        <p:spPr>
          <a:xfrm>
            <a:off x="1066800" y="397404"/>
            <a:ext cx="100838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</p:spTree>
    <p:extLst>
      <p:ext uri="{BB962C8B-B14F-4D97-AF65-F5344CB8AC3E}">
        <p14:creationId xmlns:p14="http://schemas.microsoft.com/office/powerpoint/2010/main" val="989949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307C-73CF-41B4-FD0B-8EA6A47E9E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4BCB6-7C26-294E-CB0C-8DE7F6E71473}"/>
              </a:ext>
            </a:extLst>
          </p:cNvPr>
          <p:cNvSpPr txBox="1"/>
          <p:nvPr/>
        </p:nvSpPr>
        <p:spPr>
          <a:xfrm>
            <a:off x="1258503" y="1575919"/>
            <a:ext cx="9801384" cy="4491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Appointment &amp; Independent Director's Databank:</a:t>
            </a:r>
          </a:p>
          <a:p>
            <a:pPr marL="384048" lvl="1" indent="-182880" algn="just" defTabSz="91440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Appointment shall be 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approved by members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in a 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General meeting </a:t>
            </a:r>
          </a:p>
          <a:p>
            <a:pPr marL="384048" lvl="1" indent="-182880" algn="just" defTabSz="91440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Explanatory statement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annexed to the notice must indicate 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justification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 for such appointment</a:t>
            </a:r>
          </a:p>
          <a:p>
            <a:pPr marL="384048" lvl="1" indent="-182880" algn="just" defTabSz="91440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84048" lvl="1" indent="-182880" algn="just" defTabSz="91440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Independent directors may be 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selected from a data bank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of eligible and willing persons maintained by the agency.</a:t>
            </a:r>
          </a:p>
          <a:p>
            <a:pPr marL="384048" lvl="1" indent="-182880" algn="just" defTabSz="91440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Company must exercise due diligence before selecting a person from the data bank</a:t>
            </a:r>
            <a:endParaRPr lang="en-US" sz="2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en-US" sz="2000" b="0" i="0" dirty="0">
              <a:solidFill>
                <a:srgbClr val="333333"/>
              </a:solidFill>
              <a:effectLst/>
              <a:latin typeface="Roboto" panose="020B0604020202020204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AC1EBB-35C0-B84C-1291-DB8398CB1090}"/>
              </a:ext>
            </a:extLst>
          </p:cNvPr>
          <p:cNvSpPr txBox="1">
            <a:spLocks/>
          </p:cNvSpPr>
          <p:nvPr/>
        </p:nvSpPr>
        <p:spPr>
          <a:xfrm>
            <a:off x="1066800" y="397404"/>
            <a:ext cx="100838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Independent Director</a:t>
            </a:r>
          </a:p>
        </p:txBody>
      </p:sp>
    </p:spTree>
    <p:extLst>
      <p:ext uri="{BB962C8B-B14F-4D97-AF65-F5344CB8AC3E}">
        <p14:creationId xmlns:p14="http://schemas.microsoft.com/office/powerpoint/2010/main" val="1923086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4C0F-2003-AE8C-9717-C14A9E0C35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485321"/>
            <a:ext cx="10058400" cy="74930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Small Shareholders Director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FB22-817B-80B4-A81A-AD173741A4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1742" y="1395866"/>
            <a:ext cx="10406743" cy="4580392"/>
          </a:xfrm>
        </p:spPr>
        <p:txBody>
          <a:bodyPr>
            <a:normAutofit/>
          </a:bodyPr>
          <a:lstStyle/>
          <a:p>
            <a:r>
              <a:rPr lang="en-US" sz="2400" b="1" dirty="0"/>
              <a:t>Meaning: </a:t>
            </a:r>
            <a:r>
              <a:rPr lang="en-US" sz="2400" dirty="0"/>
              <a:t>“small shareholders” means a shareholder holding shares of nominal value of not more than </a:t>
            </a:r>
            <a:r>
              <a:rPr lang="en-US" sz="2400" b="1" dirty="0"/>
              <a:t>INR 20,000/- </a:t>
            </a:r>
            <a:r>
              <a:rPr lang="en-US" sz="2400" dirty="0"/>
              <a:t>or such other sum as may be prescribed.</a:t>
            </a:r>
          </a:p>
          <a:p>
            <a:r>
              <a:rPr lang="en-US" sz="2400" b="1" dirty="0"/>
              <a:t>Applicable:</a:t>
            </a:r>
            <a:r>
              <a:rPr lang="en-US" sz="2400" dirty="0"/>
              <a:t> only to </a:t>
            </a:r>
            <a:r>
              <a:rPr lang="en-US" sz="2400" b="1" dirty="0"/>
              <a:t>listed companies </a:t>
            </a:r>
            <a:r>
              <a:rPr lang="en-US" sz="2400" dirty="0"/>
              <a:t>(not mandatory)</a:t>
            </a:r>
          </a:p>
          <a:p>
            <a:r>
              <a:rPr lang="en-US" sz="2400" b="1" dirty="0"/>
              <a:t>Maximum 1</a:t>
            </a:r>
            <a:r>
              <a:rPr lang="en-US" sz="2400" dirty="0"/>
              <a:t> small shareholder director</a:t>
            </a:r>
          </a:p>
          <a:p>
            <a:r>
              <a:rPr lang="en-US" sz="2400" b="1" dirty="0"/>
              <a:t>Election: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b="1" dirty="0"/>
              <a:t>Voluntarily</a:t>
            </a:r>
            <a:r>
              <a:rPr lang="en-US" sz="2400" dirty="0"/>
              <a:t> by the listed company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Receipt of </a:t>
            </a:r>
            <a:r>
              <a:rPr lang="en-US" sz="2400" b="1" dirty="0"/>
              <a:t>notice</a:t>
            </a:r>
            <a:r>
              <a:rPr lang="en-US" sz="2400" dirty="0"/>
              <a:t> from: </a:t>
            </a:r>
          </a:p>
          <a:p>
            <a:pPr marL="1030288" lvl="1" indent="-288925">
              <a:buFont typeface="+mj-lt"/>
              <a:buAutoNum type="romanLcPeriod"/>
            </a:pPr>
            <a:r>
              <a:rPr lang="en-US" sz="2000" dirty="0"/>
              <a:t>1,000 small shareholder or</a:t>
            </a:r>
          </a:p>
          <a:p>
            <a:pPr marL="1030288" lvl="1" indent="-288925">
              <a:buFont typeface="+mj-lt"/>
              <a:buAutoNum type="romanLcPeriod"/>
            </a:pPr>
            <a:r>
              <a:rPr lang="en-US" sz="2000" dirty="0"/>
              <a:t>1/10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of the total number of such shareholders, </a:t>
            </a:r>
          </a:p>
          <a:p>
            <a:pPr marL="1030288" lvl="1" indent="0">
              <a:buNone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whichever is lower</a:t>
            </a: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278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DB719A7-4DE7-CA64-637E-B789457C9EB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30173862"/>
              </p:ext>
            </p:extLst>
          </p:nvPr>
        </p:nvGraphicFramePr>
        <p:xfrm>
          <a:off x="261257" y="1534886"/>
          <a:ext cx="11680372" cy="456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7BC26ED-E6C0-DA16-C72D-FD5AA3C3707E}"/>
              </a:ext>
            </a:extLst>
          </p:cNvPr>
          <p:cNvSpPr txBox="1"/>
          <p:nvPr/>
        </p:nvSpPr>
        <p:spPr>
          <a:xfrm>
            <a:off x="576943" y="644462"/>
            <a:ext cx="10276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/>
                <a:latin typeface="Calibri" panose="020F0502020204030204" pitchFamily="34" charset="0"/>
              </a:rPr>
              <a:t>Meaning of Director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86515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FB22-817B-80B4-A81A-AD173741A4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4550" y="1387021"/>
            <a:ext cx="10502900" cy="4797879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/>
              <a:t>Notice: </a:t>
            </a:r>
            <a:r>
              <a:rPr lang="en-US" sz="2600" dirty="0"/>
              <a:t>At least </a:t>
            </a:r>
            <a:r>
              <a:rPr lang="en-US" sz="2600" b="1" dirty="0"/>
              <a:t>14 days </a:t>
            </a:r>
            <a:r>
              <a:rPr lang="en-US" sz="2600" dirty="0"/>
              <a:t>before the meeting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/>
              <a:t>Disclosure by the proposed director: </a:t>
            </a:r>
            <a:r>
              <a:rPr lang="en-US" sz="2600" dirty="0"/>
              <a:t>DIN, consent (DIR-2), declaration that he is not disqualified to become a director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Small shareholders’ director to be </a:t>
            </a:r>
            <a:r>
              <a:rPr lang="en-US" sz="2600" b="1" dirty="0"/>
              <a:t>an independent director </a:t>
            </a:r>
            <a:r>
              <a:rPr lang="en-US" sz="2600" dirty="0"/>
              <a:t>[Subject to eligibility u/s 149(6) and he gives declaration of his independence]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600" dirty="0"/>
              <a:t>Not liable to </a:t>
            </a:r>
            <a:r>
              <a:rPr lang="en-US" sz="2600" b="1" dirty="0"/>
              <a:t>retire by rotation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600" b="1" dirty="0"/>
              <a:t>Tenure</a:t>
            </a:r>
            <a:r>
              <a:rPr lang="en-US" sz="2600" dirty="0"/>
              <a:t> as small shareholders’ director shall not exceed </a:t>
            </a:r>
            <a:r>
              <a:rPr lang="en-US" sz="2600" b="1" dirty="0"/>
              <a:t>3 years</a:t>
            </a:r>
            <a:r>
              <a:rPr lang="en-US" sz="2600" dirty="0"/>
              <a:t>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600" dirty="0"/>
              <a:t>Not eligible for re-appointment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600" b="1" dirty="0"/>
              <a:t>Cooling off period of 3 year</a:t>
            </a:r>
            <a:r>
              <a:rPr lang="en-US" sz="2600" dirty="0"/>
              <a:t> [not be directly / indirectly associated with Company ]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600" b="1" dirty="0"/>
              <a:t>Max. 2 companies </a:t>
            </a:r>
            <a:r>
              <a:rPr lang="en-US" sz="2600" dirty="0"/>
              <a:t>at the same time as Small shareholders’ director [Non-conflicting businesses]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E75162-ABD7-BA2F-2861-6D4F1C3A6A13}"/>
              </a:ext>
            </a:extLst>
          </p:cNvPr>
          <p:cNvSpPr txBox="1">
            <a:spLocks/>
          </p:cNvSpPr>
          <p:nvPr/>
        </p:nvSpPr>
        <p:spPr>
          <a:xfrm>
            <a:off x="1066800" y="485321"/>
            <a:ext cx="10058400" cy="749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+mn-lt"/>
              </a:rPr>
              <a:t>Small Shareholders Director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1331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9E70-3E68-1EA4-C5C3-3EA91809C0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430212"/>
            <a:ext cx="10058400" cy="74771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General provisions for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5B38D-AD1D-E942-12B6-C71001C2ED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4100" y="1177925"/>
            <a:ext cx="10058400" cy="4994275"/>
          </a:xfrm>
        </p:spPr>
        <p:txBody>
          <a:bodyPr>
            <a:normAutofit fontScale="85000" lnSpcReduction="10000"/>
          </a:bodyPr>
          <a:lstStyle/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Every director shall be appointed in general meeting  (Except otherwise provided)</a:t>
            </a: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DIN is mandatory</a:t>
            </a: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b="1" dirty="0"/>
              <a:t>Declaration</a:t>
            </a:r>
            <a:r>
              <a:rPr lang="en-US" sz="2600" dirty="0"/>
              <a:t> that he is </a:t>
            </a:r>
            <a:r>
              <a:rPr lang="en-US" sz="2600" b="1" dirty="0"/>
              <a:t>not disqualified </a:t>
            </a:r>
            <a:r>
              <a:rPr lang="en-US" sz="2600" dirty="0"/>
              <a:t>to become a director under the Act </a:t>
            </a:r>
            <a:r>
              <a:rPr lang="en-US" sz="2600" b="1" dirty="0"/>
              <a:t>(DIR-8)</a:t>
            </a: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b="1" dirty="0"/>
              <a:t>Consent</a:t>
            </a:r>
            <a:r>
              <a:rPr lang="en-US" sz="2600" dirty="0"/>
              <a:t> to hold the office of director in </a:t>
            </a:r>
            <a:r>
              <a:rPr lang="en-US" sz="2600" b="1" dirty="0"/>
              <a:t>form DIR-2</a:t>
            </a: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Company shall file Form </a:t>
            </a:r>
            <a:r>
              <a:rPr lang="en-US" sz="2600" b="1" dirty="0"/>
              <a:t>DIR-12</a:t>
            </a:r>
            <a:r>
              <a:rPr lang="en-US" sz="2600" dirty="0"/>
              <a:t> within 30 days of the appointment of a director</a:t>
            </a:r>
          </a:p>
          <a:p>
            <a:pPr marL="201168" lvl="1" indent="0" algn="just">
              <a:lnSpc>
                <a:spcPct val="110000"/>
              </a:lnSpc>
              <a:buNone/>
            </a:pPr>
            <a:endParaRPr lang="en-US" sz="2600" dirty="0"/>
          </a:p>
          <a:p>
            <a:pPr marL="201168" lvl="1" indent="0" algn="just">
              <a:lnSpc>
                <a:spcPct val="110000"/>
              </a:lnSpc>
              <a:buNone/>
            </a:pPr>
            <a:r>
              <a:rPr lang="en-US" sz="2600" b="1" dirty="0"/>
              <a:t>Casual Vacancy</a:t>
            </a:r>
            <a:r>
              <a:rPr lang="en-US" sz="2600" dirty="0"/>
              <a:t>:</a:t>
            </a: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Vacancy caused by </a:t>
            </a:r>
            <a:r>
              <a:rPr lang="en-US" sz="2600" b="1" dirty="0"/>
              <a:t>death or resignation </a:t>
            </a:r>
            <a:r>
              <a:rPr lang="en-US" sz="2600" dirty="0"/>
              <a:t>of a director appointed by the shareholders</a:t>
            </a: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b="1" dirty="0"/>
              <a:t>Before expiry </a:t>
            </a:r>
            <a:r>
              <a:rPr lang="en-US" sz="2600" dirty="0"/>
              <a:t>of his term,</a:t>
            </a: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b="1" dirty="0" err="1"/>
              <a:t>BoD</a:t>
            </a:r>
            <a:r>
              <a:rPr lang="en-US" sz="2600" b="1" dirty="0"/>
              <a:t> can appoint </a:t>
            </a:r>
            <a:r>
              <a:rPr lang="en-US" sz="2600" dirty="0"/>
              <a:t>a director to fill up such vacancy </a:t>
            </a: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The appointed director </a:t>
            </a:r>
            <a:r>
              <a:rPr lang="en-US" sz="2600" b="1" dirty="0"/>
              <a:t>shall hold office only up to the term </a:t>
            </a:r>
            <a:r>
              <a:rPr lang="en-US" sz="2600" dirty="0"/>
              <a:t>of the director in whose place he is appointed</a:t>
            </a:r>
          </a:p>
          <a:p>
            <a:pPr marL="201168" lvl="1" indent="0" algn="just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73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A9581-152F-66E5-9CD6-00428E0474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417637"/>
            <a:ext cx="10058400" cy="4881563"/>
          </a:xfrm>
        </p:spPr>
        <p:txBody>
          <a:bodyPr>
            <a:normAutofit/>
          </a:bodyPr>
          <a:lstStyle/>
          <a:p>
            <a:pPr algn="l"/>
            <a:r>
              <a:rPr lang="en-US" sz="2800" b="1" i="0" u="none" strike="noStrike" baseline="0" dirty="0">
                <a:solidFill>
                  <a:srgbClr val="231F20"/>
                </a:solidFill>
                <a:latin typeface="CarminaBlkBT"/>
              </a:rPr>
              <a:t>Appointment of directors to be voted individually [Section 162(1)]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31F20"/>
                </a:solidFill>
                <a:latin typeface="CarminaLtBT"/>
              </a:rPr>
              <a:t>A </a:t>
            </a:r>
            <a:r>
              <a:rPr lang="en-US" sz="2800" i="0" u="none" strike="noStrike" baseline="0" dirty="0">
                <a:solidFill>
                  <a:srgbClr val="231F20"/>
                </a:solidFill>
                <a:latin typeface="CarminaLtBT"/>
              </a:rPr>
              <a:t>single resolution shall not be moved </a:t>
            </a:r>
            <a:r>
              <a:rPr lang="en-US" sz="2800" b="0" i="0" u="none" strike="noStrike" baseline="0" dirty="0">
                <a:solidFill>
                  <a:srgbClr val="231F20"/>
                </a:solidFill>
                <a:latin typeface="CarminaLtBT"/>
              </a:rPr>
              <a:t>for the appointment of two or more persons as directors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31F20"/>
                </a:solidFill>
                <a:latin typeface="CarminaLtBT"/>
              </a:rPr>
              <a:t>unless a proposal to move such a motion has first been agreed to at the meeting without any vote being cast against 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 resolution moved in contravention of aforesaid provision shall be void, whether or not any objection was taken when it was moved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476B0F-A45A-E96D-B0C3-9CD7327DFE2A}"/>
              </a:ext>
            </a:extLst>
          </p:cNvPr>
          <p:cNvSpPr txBox="1">
            <a:spLocks/>
          </p:cNvSpPr>
          <p:nvPr/>
        </p:nvSpPr>
        <p:spPr>
          <a:xfrm>
            <a:off x="1066800" y="430212"/>
            <a:ext cx="10058400" cy="747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+mn-lt"/>
              </a:rPr>
              <a:t>General provisions for appointment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0532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6503-B678-CBDD-36DB-0D2DD2D162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379411"/>
            <a:ext cx="10058400" cy="72469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Right of persons other than retiring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85034-66A3-C694-551D-65ADE0BE92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0857" y="1280205"/>
            <a:ext cx="10526486" cy="4815795"/>
          </a:xfrm>
        </p:spPr>
        <p:txBody>
          <a:bodyPr>
            <a:norm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/>
              <a:t>Individual who is </a:t>
            </a:r>
            <a:r>
              <a:rPr lang="en-US" sz="2400" b="1" dirty="0"/>
              <a:t>not a retiring director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/>
              <a:t>Can be </a:t>
            </a:r>
            <a:r>
              <a:rPr lang="en-US" sz="2400" b="1" dirty="0"/>
              <a:t>nominated</a:t>
            </a:r>
            <a:r>
              <a:rPr lang="en-US" sz="2400" dirty="0"/>
              <a:t> as a candidate by himself or by any member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/>
              <a:t>At least </a:t>
            </a:r>
            <a:r>
              <a:rPr lang="en-US" sz="2400" b="1" dirty="0"/>
              <a:t>14 days notice </a:t>
            </a:r>
            <a:r>
              <a:rPr lang="en-US" sz="2400" dirty="0"/>
              <a:t>before the meeting, with particulars of the proposed candidate</a:t>
            </a:r>
          </a:p>
          <a:p>
            <a:pPr marR="0" lvl="1" algn="just">
              <a:buFont typeface="Arial" panose="020B0604020202020204" pitchFamily="34" charset="0"/>
              <a:buChar char="•"/>
            </a:pPr>
            <a:r>
              <a:rPr lang="en-US" sz="2400" b="1" dirty="0"/>
              <a:t>Consent</a:t>
            </a:r>
            <a:r>
              <a:rPr lang="en-US" sz="2400" dirty="0"/>
              <a:t> to act as director from the candidate</a:t>
            </a:r>
          </a:p>
          <a:p>
            <a:pPr marR="0" lvl="1" algn="just">
              <a:buFont typeface="Arial" panose="020B0604020202020204" pitchFamily="34" charset="0"/>
              <a:buChar char="•"/>
            </a:pPr>
            <a:r>
              <a:rPr lang="en-US" sz="2400" b="1" dirty="0"/>
              <a:t>Deposit</a:t>
            </a:r>
            <a:r>
              <a:rPr lang="en-US" sz="2400" dirty="0"/>
              <a:t> of INR 100,000. </a:t>
            </a:r>
          </a:p>
          <a:p>
            <a:pPr marR="0" lvl="1" algn="just">
              <a:buFont typeface="Arial" panose="020B0604020202020204" pitchFamily="34" charset="0"/>
              <a:buChar char="•"/>
            </a:pPr>
            <a:r>
              <a:rPr lang="en-US" sz="2400" dirty="0"/>
              <a:t>Deposit to be </a:t>
            </a:r>
            <a:r>
              <a:rPr lang="en-US" sz="2400" b="1" dirty="0"/>
              <a:t>refunded</a:t>
            </a:r>
            <a:r>
              <a:rPr lang="en-US" sz="2400" dirty="0"/>
              <a:t> in case the candidate is elected or secures 25% or more votes</a:t>
            </a:r>
          </a:p>
          <a:p>
            <a:pPr marR="0" lvl="1" algn="just">
              <a:buFont typeface="Arial" panose="020B0604020202020204" pitchFamily="34" charset="0"/>
              <a:buChar char="•"/>
            </a:pPr>
            <a:r>
              <a:rPr lang="en-US" sz="2400" dirty="0"/>
              <a:t>Requirements of </a:t>
            </a:r>
            <a:r>
              <a:rPr lang="en-US" sz="2400" b="1" dirty="0"/>
              <a:t>deposit shall not apply</a:t>
            </a:r>
            <a:r>
              <a:rPr lang="en-US" sz="2400" dirty="0"/>
              <a:t>: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800" dirty="0"/>
              <a:t>appointment of an </a:t>
            </a:r>
            <a:r>
              <a:rPr lang="en-US" sz="1800" b="1" dirty="0"/>
              <a:t>independent director </a:t>
            </a:r>
            <a:r>
              <a:rPr lang="en-US" sz="1800" dirty="0"/>
              <a:t>or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800" dirty="0"/>
              <a:t>director </a:t>
            </a:r>
            <a:r>
              <a:rPr lang="en-US" sz="1800" b="1" dirty="0"/>
              <a:t>recommended</a:t>
            </a:r>
            <a:r>
              <a:rPr lang="en-US" sz="1800" dirty="0"/>
              <a:t> by the </a:t>
            </a:r>
            <a:r>
              <a:rPr lang="en-US" sz="1800" b="1" dirty="0"/>
              <a:t>Nomination and Remuneration Committee </a:t>
            </a:r>
            <a:r>
              <a:rPr lang="en-US" sz="1800" dirty="0"/>
              <a:t>(NRC) or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800" dirty="0"/>
              <a:t>director recommended by the </a:t>
            </a:r>
            <a:r>
              <a:rPr lang="en-US" sz="1800" dirty="0" err="1"/>
              <a:t>BoD</a:t>
            </a:r>
            <a:r>
              <a:rPr lang="en-US" sz="1800" dirty="0"/>
              <a:t> where the Company is not required to have NRC</a:t>
            </a:r>
          </a:p>
        </p:txBody>
      </p:sp>
    </p:spTree>
    <p:extLst>
      <p:ext uri="{BB962C8B-B14F-4D97-AF65-F5344CB8AC3E}">
        <p14:creationId xmlns:p14="http://schemas.microsoft.com/office/powerpoint/2010/main" val="2463756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85034-66A3-C694-551D-65ADE0BE92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678894"/>
            <a:ext cx="10058400" cy="4022725"/>
          </a:xfrm>
        </p:spPr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800" b="1" dirty="0">
                <a:solidFill>
                  <a:srgbClr val="231F20"/>
                </a:solidFill>
                <a:latin typeface="CarminaBlkBT"/>
              </a:rPr>
              <a:t>Notice of candidature:</a:t>
            </a:r>
          </a:p>
          <a:p>
            <a:pPr marR="0"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CarminaLtBT"/>
              </a:rPr>
              <a:t>The company shall </a:t>
            </a:r>
            <a:r>
              <a:rPr lang="en-US" sz="2400" b="1" dirty="0">
                <a:solidFill>
                  <a:srgbClr val="231F20"/>
                </a:solidFill>
                <a:latin typeface="CarminaLtBT"/>
              </a:rPr>
              <a:t>inform its members </a:t>
            </a:r>
            <a:r>
              <a:rPr lang="en-US" sz="2400" dirty="0">
                <a:solidFill>
                  <a:srgbClr val="231F20"/>
                </a:solidFill>
                <a:latin typeface="CarminaLtBT"/>
              </a:rPr>
              <a:t>of the candidature or intention of member to appoint director </a:t>
            </a:r>
          </a:p>
          <a:p>
            <a:pPr marR="0"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CarminaLtBT"/>
              </a:rPr>
              <a:t>At least </a:t>
            </a:r>
            <a:r>
              <a:rPr lang="en-US" sz="2400" b="1" dirty="0">
                <a:solidFill>
                  <a:srgbClr val="231F20"/>
                </a:solidFill>
                <a:latin typeface="CarminaLtBT"/>
              </a:rPr>
              <a:t>7 days notice </a:t>
            </a:r>
            <a:r>
              <a:rPr lang="en-US" sz="2400" dirty="0">
                <a:solidFill>
                  <a:srgbClr val="231F20"/>
                </a:solidFill>
                <a:latin typeface="CarminaLtBT"/>
              </a:rPr>
              <a:t>before the general meeting</a:t>
            </a:r>
          </a:p>
          <a:p>
            <a:pPr marR="0"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CarminaLtBT"/>
              </a:rPr>
              <a:t>Written Notice shall be </a:t>
            </a:r>
            <a:r>
              <a:rPr lang="en-US" sz="2400" b="1" dirty="0">
                <a:solidFill>
                  <a:srgbClr val="231F20"/>
                </a:solidFill>
                <a:latin typeface="CarminaLtBT"/>
              </a:rPr>
              <a:t>served</a:t>
            </a:r>
            <a:r>
              <a:rPr lang="en-US" sz="2400" dirty="0">
                <a:solidFill>
                  <a:srgbClr val="231F20"/>
                </a:solidFill>
                <a:latin typeface="CarminaLtBT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CarminaLtBT"/>
              </a:rPr>
              <a:t>individually</a:t>
            </a:r>
            <a:r>
              <a:rPr lang="en-US" sz="2400" dirty="0">
                <a:solidFill>
                  <a:srgbClr val="231F20"/>
                </a:solidFill>
                <a:latin typeface="CarminaLtBT"/>
              </a:rPr>
              <a:t> to members </a:t>
            </a:r>
          </a:p>
          <a:p>
            <a:pPr marR="0"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CarminaLtBT"/>
              </a:rPr>
              <a:t>Place notice on the </a:t>
            </a:r>
            <a:r>
              <a:rPr lang="en-US" sz="2400" b="1" dirty="0">
                <a:solidFill>
                  <a:srgbClr val="231F20"/>
                </a:solidFill>
                <a:latin typeface="CarminaLtBT"/>
              </a:rPr>
              <a:t>website</a:t>
            </a:r>
            <a:r>
              <a:rPr lang="en-US" sz="2400" dirty="0">
                <a:solidFill>
                  <a:srgbClr val="231F20"/>
                </a:solidFill>
                <a:latin typeface="CarminaLtBT"/>
              </a:rPr>
              <a:t>, if 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CarminaLtBT"/>
              </a:rPr>
              <a:t>Individual notice is not required if company </a:t>
            </a:r>
            <a:r>
              <a:rPr lang="en-US" sz="2400" b="1" dirty="0">
                <a:solidFill>
                  <a:srgbClr val="231F20"/>
                </a:solidFill>
                <a:latin typeface="CarminaLtBT"/>
              </a:rPr>
              <a:t>publishes it in newspaper </a:t>
            </a:r>
            <a:r>
              <a:rPr lang="en-US" sz="2400" dirty="0">
                <a:solidFill>
                  <a:srgbClr val="231F20"/>
                </a:solidFill>
                <a:latin typeface="CarminaLtBT"/>
              </a:rPr>
              <a:t>in English and a vernacular newspaper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4138DD-4E49-3E90-6168-F646B3045132}"/>
              </a:ext>
            </a:extLst>
          </p:cNvPr>
          <p:cNvSpPr txBox="1">
            <a:spLocks/>
          </p:cNvSpPr>
          <p:nvPr/>
        </p:nvSpPr>
        <p:spPr>
          <a:xfrm>
            <a:off x="1066800" y="379411"/>
            <a:ext cx="10058400" cy="7246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latin typeface="+mn-lt"/>
              </a:rPr>
              <a:t>Right of persons other than retiring directors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252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D396-CC9B-68D7-5C24-562DD9DC76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8314" y="466498"/>
            <a:ext cx="10058400" cy="747712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Retire by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3726F-BDC8-A2D9-C797-468930C160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" y="1417637"/>
            <a:ext cx="11176000" cy="4729163"/>
          </a:xfrm>
        </p:spPr>
        <p:txBody>
          <a:bodyPr>
            <a:normAutofit fontScale="92500"/>
          </a:bodyPr>
          <a:lstStyle/>
          <a:p>
            <a:pPr marR="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Section 152(6) is applicable on </a:t>
            </a:r>
            <a:r>
              <a:rPr lang="en-US" sz="2400" b="1" dirty="0"/>
              <a:t>public companies</a:t>
            </a:r>
            <a:r>
              <a:rPr lang="en-US" sz="2400" dirty="0"/>
              <a:t> only</a:t>
            </a:r>
          </a:p>
          <a:p>
            <a:pPr marR="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AoA</a:t>
            </a:r>
            <a:r>
              <a:rPr lang="en-US" sz="2400" dirty="0"/>
              <a:t> may provide for the retirement of </a:t>
            </a:r>
            <a:r>
              <a:rPr lang="en-US" sz="2400" b="1" dirty="0"/>
              <a:t>all directors</a:t>
            </a:r>
            <a:r>
              <a:rPr lang="en-US" sz="2400" dirty="0"/>
              <a:t> at every AGM</a:t>
            </a:r>
          </a:p>
          <a:p>
            <a:pPr marR="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2/3rd</a:t>
            </a:r>
            <a:r>
              <a:rPr lang="en-US" sz="2400" dirty="0"/>
              <a:t> directors are liable to determination for retirement by rotation </a:t>
            </a:r>
          </a:p>
          <a:p>
            <a:pPr marR="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1/3rd</a:t>
            </a:r>
            <a:r>
              <a:rPr lang="en-US" sz="2400" dirty="0"/>
              <a:t> of such directors are liable to retire </a:t>
            </a:r>
          </a:p>
          <a:p>
            <a:pPr marR="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at </a:t>
            </a:r>
            <a:r>
              <a:rPr lang="en-US" sz="2400" b="1" dirty="0"/>
              <a:t>every general meeting </a:t>
            </a:r>
            <a:r>
              <a:rPr lang="en-US" sz="2400" dirty="0"/>
              <a:t>after the meeting at which first directors are appointed</a:t>
            </a:r>
          </a:p>
          <a:p>
            <a:pPr marR="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Any </a:t>
            </a:r>
            <a:r>
              <a:rPr lang="en-US" sz="2400" b="1" dirty="0"/>
              <a:t>fraction</a:t>
            </a:r>
            <a:r>
              <a:rPr lang="en-US" sz="2400" dirty="0"/>
              <a:t> in 1/3rd will be </a:t>
            </a:r>
            <a:r>
              <a:rPr lang="en-US" sz="2400" b="1" dirty="0"/>
              <a:t>rounded off </a:t>
            </a:r>
            <a:r>
              <a:rPr lang="en-US" sz="2400" dirty="0"/>
              <a:t>to nearest number </a:t>
            </a:r>
          </a:p>
          <a:p>
            <a:pPr marR="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retiring directors </a:t>
            </a:r>
            <a:r>
              <a:rPr lang="en-US" sz="2400" b="1" dirty="0"/>
              <a:t>can be re-appointed </a:t>
            </a:r>
            <a:r>
              <a:rPr lang="en-US" sz="2400" dirty="0"/>
              <a:t>by members</a:t>
            </a:r>
          </a:p>
          <a:p>
            <a:pPr marR="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Independent directors and Nominee directors are </a:t>
            </a:r>
            <a:r>
              <a:rPr lang="en-US" sz="2400" b="1" dirty="0"/>
              <a:t>excluded from the calculation of 2/3rd</a:t>
            </a:r>
            <a:r>
              <a:rPr lang="en-US" sz="2400" dirty="0"/>
              <a:t>. </a:t>
            </a:r>
          </a:p>
          <a:p>
            <a:pPr marR="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small shareholder director </a:t>
            </a:r>
            <a:r>
              <a:rPr lang="en-US" sz="2400" dirty="0"/>
              <a:t>shall be a </a:t>
            </a:r>
            <a:r>
              <a:rPr lang="en-US" sz="2400" b="1" dirty="0"/>
              <a:t>non-rotational</a:t>
            </a:r>
            <a:r>
              <a:rPr lang="en-US" sz="2400" dirty="0"/>
              <a:t> direction. </a:t>
            </a:r>
          </a:p>
          <a:p>
            <a:pPr marR="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1/3rd directors which are liable to retire will be decided by </a:t>
            </a:r>
            <a:r>
              <a:rPr lang="en-US" sz="2400" b="1" dirty="0"/>
              <a:t>FIFO method</a:t>
            </a:r>
            <a:r>
              <a:rPr lang="en-US" sz="2400" dirty="0"/>
              <a:t>. </a:t>
            </a:r>
          </a:p>
          <a:p>
            <a:pPr marR="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If 2 or more directors are </a:t>
            </a:r>
            <a:r>
              <a:rPr lang="en-US" sz="2400" b="1" dirty="0"/>
              <a:t>appointed on same day </a:t>
            </a:r>
            <a:r>
              <a:rPr lang="en-US" sz="2400" dirty="0"/>
              <a:t>then it will be decided by draw of lot</a:t>
            </a:r>
          </a:p>
        </p:txBody>
      </p:sp>
    </p:spTree>
    <p:extLst>
      <p:ext uri="{BB962C8B-B14F-4D97-AF65-F5344CB8AC3E}">
        <p14:creationId xmlns:p14="http://schemas.microsoft.com/office/powerpoint/2010/main" val="3875589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36DB-13E2-C3F4-FAC8-11FC3A4309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442913"/>
            <a:ext cx="10058400" cy="747712"/>
          </a:xfrm>
        </p:spPr>
        <p:txBody>
          <a:bodyPr/>
          <a:lstStyle/>
          <a:p>
            <a:pPr algn="ctr"/>
            <a:r>
              <a:rPr lang="en-US" b="1">
                <a:latin typeface="+mn-lt"/>
              </a:rPr>
              <a:t>Disqualification (Sec.164)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F9CDB-4202-EAE2-5F1A-B964460CFC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331912"/>
            <a:ext cx="10058400" cy="5083175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Undischarged insolvent</a:t>
            </a:r>
            <a:r>
              <a:rPr lang="en-US" sz="2400" dirty="0"/>
              <a:t> or declared by a competent court to be of </a:t>
            </a:r>
            <a:r>
              <a:rPr lang="en-US" sz="2400" b="1" dirty="0"/>
              <a:t>unsound mind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He has applied to be </a:t>
            </a:r>
            <a:r>
              <a:rPr lang="en-US" sz="2400" b="1" dirty="0"/>
              <a:t>adjudicated as an insolvent</a:t>
            </a:r>
            <a:r>
              <a:rPr lang="en-US" sz="2400" dirty="0"/>
              <a:t> and his application is pending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He has been </a:t>
            </a:r>
            <a:r>
              <a:rPr lang="en-US" sz="2400" b="1" dirty="0"/>
              <a:t>convicted by a court </a:t>
            </a:r>
            <a:r>
              <a:rPr lang="en-US" sz="2400" dirty="0"/>
              <a:t>for an offence involving </a:t>
            </a:r>
            <a:r>
              <a:rPr lang="en-US" sz="2400" b="1" dirty="0"/>
              <a:t>moral turpitude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Sentenced for </a:t>
            </a:r>
            <a:r>
              <a:rPr lang="en-US" sz="2400" b="1" dirty="0"/>
              <a:t>imprisonment for 7 years </a:t>
            </a:r>
            <a:r>
              <a:rPr lang="en-US" sz="2400" dirty="0"/>
              <a:t>or more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Convicted</a:t>
            </a:r>
            <a:r>
              <a:rPr lang="en-US" sz="2400" dirty="0"/>
              <a:t> of Offence under </a:t>
            </a:r>
            <a:r>
              <a:rPr lang="en-US" sz="2400" b="1" dirty="0"/>
              <a:t>RPT</a:t>
            </a:r>
            <a:r>
              <a:rPr lang="en-US" sz="2400" dirty="0"/>
              <a:t> during last </a:t>
            </a:r>
            <a:r>
              <a:rPr lang="en-US" sz="2400" b="1" dirty="0"/>
              <a:t>5 Years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An </a:t>
            </a:r>
            <a:r>
              <a:rPr lang="en-US" sz="2400" b="1" dirty="0"/>
              <a:t>order</a:t>
            </a:r>
            <a:r>
              <a:rPr lang="en-US" sz="2400" dirty="0"/>
              <a:t> has been passed </a:t>
            </a:r>
            <a:r>
              <a:rPr lang="en-US" sz="2400" b="1" dirty="0"/>
              <a:t>by a court or tribunal</a:t>
            </a:r>
            <a:r>
              <a:rPr lang="en-US" sz="2400" dirty="0"/>
              <a:t> </a:t>
            </a:r>
            <a:r>
              <a:rPr lang="en-US" sz="2400" b="1" dirty="0"/>
              <a:t>disqualifying</a:t>
            </a:r>
            <a:r>
              <a:rPr lang="en-US" sz="2400" dirty="0"/>
              <a:t> him for appointment as Director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Not obtained DIN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Company in which he is a director has </a:t>
            </a:r>
            <a:r>
              <a:rPr lang="en-US" sz="2400" b="1" dirty="0"/>
              <a:t>defaulted in filing financial statement </a:t>
            </a:r>
            <a:r>
              <a:rPr lang="en-US" sz="2400" dirty="0"/>
              <a:t>or </a:t>
            </a:r>
            <a:r>
              <a:rPr lang="en-US" sz="2400" b="1" dirty="0"/>
              <a:t>Annual Returns </a:t>
            </a:r>
            <a:r>
              <a:rPr lang="en-US" sz="2400" dirty="0"/>
              <a:t>for continuous period of </a:t>
            </a:r>
            <a:r>
              <a:rPr lang="en-US" sz="2400" b="1" dirty="0"/>
              <a:t>3 FY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Company in which he is a director has </a:t>
            </a:r>
            <a:r>
              <a:rPr lang="en-US" sz="2400" b="1" dirty="0"/>
              <a:t>failed to pay dividend declared</a:t>
            </a:r>
            <a:r>
              <a:rPr lang="en-US" sz="2400" dirty="0"/>
              <a:t>, </a:t>
            </a:r>
            <a:r>
              <a:rPr lang="en-US" sz="2400" b="1" dirty="0"/>
              <a:t>repay deposit </a:t>
            </a:r>
            <a:r>
              <a:rPr lang="en-US" sz="2400" dirty="0"/>
              <a:t>or </a:t>
            </a:r>
            <a:r>
              <a:rPr lang="en-US" sz="2400" b="1" dirty="0"/>
              <a:t>redeem debentures or pay Interest </a:t>
            </a:r>
            <a:r>
              <a:rPr lang="en-US" sz="2400" dirty="0"/>
              <a:t>thereon for a period of </a:t>
            </a:r>
            <a:r>
              <a:rPr lang="en-US" sz="2400" b="1" dirty="0"/>
              <a:t>1 year </a:t>
            </a:r>
            <a:r>
              <a:rPr lang="en-US" sz="2400" dirty="0"/>
              <a:t>or more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 Private company may provide in its </a:t>
            </a:r>
            <a:r>
              <a:rPr lang="en-US" sz="2400" dirty="0" err="1"/>
              <a:t>AoA</a:t>
            </a:r>
            <a:r>
              <a:rPr lang="en-US" sz="2400" dirty="0"/>
              <a:t> any additional disqualifications</a:t>
            </a:r>
          </a:p>
        </p:txBody>
      </p:sp>
    </p:spTree>
    <p:extLst>
      <p:ext uri="{BB962C8B-B14F-4D97-AF65-F5344CB8AC3E}">
        <p14:creationId xmlns:p14="http://schemas.microsoft.com/office/powerpoint/2010/main" val="3387145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36DB-13E2-C3F4-FAC8-11FC3A4309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4881" y="609600"/>
            <a:ext cx="10282238" cy="4699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100" b="1" dirty="0">
                <a:latin typeface="+mn-lt"/>
              </a:rPr>
              <a:t>Disqualification (Sec.164)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FC47D3-D4BC-1C7D-8EFA-BE74752DE61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75294438"/>
              </p:ext>
            </p:extLst>
          </p:nvPr>
        </p:nvGraphicFramePr>
        <p:xfrm>
          <a:off x="954881" y="1269999"/>
          <a:ext cx="10157619" cy="4864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059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ED3A-BB2A-FAF0-587E-DC7BC2D6FC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0340" y="587827"/>
            <a:ext cx="10058400" cy="778782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Duties of Directors (Sec.166)</a:t>
            </a:r>
            <a:endParaRPr lang="en-US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47ABE-D632-6E2E-3C5F-62BED27411FD}"/>
              </a:ext>
            </a:extLst>
          </p:cNvPr>
          <p:cNvSpPr txBox="1"/>
          <p:nvPr/>
        </p:nvSpPr>
        <p:spPr>
          <a:xfrm>
            <a:off x="756557" y="1502229"/>
            <a:ext cx="10629900" cy="4409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lvl="1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b="1" dirty="0">
                <a:solidFill>
                  <a:srgbClr val="231F20"/>
                </a:solidFill>
                <a:latin typeface="CarminaBlkBT"/>
              </a:rPr>
              <a:t>Directors hold a fiduciary position and a position of trusteeship to protect the interest of shareholders. CA 2013 provides for specific duties of Director as follows:</a:t>
            </a:r>
          </a:p>
          <a:p>
            <a:pPr marL="182563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n-US" sz="2400" dirty="0">
              <a:solidFill>
                <a:schemeClr val="tx2"/>
              </a:solidFill>
              <a:latin typeface="EYInterstate" panose="02000503020000020004" pitchFamily="2" charset="0"/>
            </a:endParaRPr>
          </a:p>
          <a:p>
            <a:pPr marL="384048"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 of a company shall </a:t>
            </a:r>
            <a:r>
              <a: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 in accordance with the </a:t>
            </a:r>
            <a:r>
              <a:rPr lang="en-IN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AoA</a:t>
            </a:r>
            <a:r>
              <a: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company</a:t>
            </a:r>
          </a:p>
          <a:p>
            <a:pPr marL="384048"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 shall </a:t>
            </a:r>
            <a:r>
              <a: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 in good faith </a:t>
            </a: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promote the objects</a:t>
            </a: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company in the </a:t>
            </a:r>
            <a:r>
              <a: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 interest </a:t>
            </a: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stakeholders, the community and protection of the environment</a:t>
            </a:r>
          </a:p>
          <a:p>
            <a:pPr marL="384048"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 exercise his duties based on </a:t>
            </a:r>
            <a:r>
              <a: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due and reasonable care</a:t>
            </a: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skill and diligence </a:t>
            </a:r>
          </a:p>
          <a:p>
            <a:pPr marL="384048"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Shall not involve </a:t>
            </a: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 situation in which he may have a </a:t>
            </a:r>
            <a:r>
              <a: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 or indirect interest that conflicts</a:t>
            </a: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or possibly may conflict, with the interest of the company</a:t>
            </a:r>
          </a:p>
          <a:p>
            <a:pPr marL="384048"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Shall not </a:t>
            </a: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achieve or attempt to achieve </a:t>
            </a:r>
            <a:r>
              <a: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undue gain or advantage </a:t>
            </a: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either to himself or to his relatives, partners, or associates </a:t>
            </a:r>
          </a:p>
          <a:p>
            <a:pPr marL="384048"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 </a:t>
            </a:r>
            <a:r>
              <a: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shall not assign his office </a:t>
            </a: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favour of anyone else. Such assignment shall be void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67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AFB3-1B97-96F7-54F7-8C0A941734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420688"/>
            <a:ext cx="10058400" cy="833437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Vacation of office of Director (Sec. 167)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70CAE-2199-4C4B-AF43-5B957C3E3D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254124"/>
            <a:ext cx="10058400" cy="4841875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Absents</a:t>
            </a:r>
            <a:r>
              <a:rPr lang="en-US" sz="2000" dirty="0"/>
              <a:t> for all the </a:t>
            </a:r>
            <a:r>
              <a:rPr lang="en-US" sz="2000" b="1" dirty="0"/>
              <a:t>Board Meetings during 12 Months</a:t>
            </a:r>
            <a:r>
              <a:rPr lang="en-US" sz="2000" dirty="0"/>
              <a:t> period with or w/o leave of absence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Contravention in RPT and </a:t>
            </a:r>
            <a:r>
              <a:rPr lang="en-US" sz="2000" b="1" dirty="0"/>
              <a:t>fails to disclose interest </a:t>
            </a:r>
            <a:r>
              <a:rPr lang="en-US" sz="2000" dirty="0"/>
              <a:t>in the same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Disqualified </a:t>
            </a:r>
            <a:r>
              <a:rPr lang="en-US" sz="2000" b="1" dirty="0"/>
              <a:t>by order of the Court or tribunal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Convicted</a:t>
            </a:r>
            <a:r>
              <a:rPr lang="en-US" sz="2000" dirty="0"/>
              <a:t> by a Court of any offence &amp; imprisonment </a:t>
            </a:r>
            <a:r>
              <a:rPr lang="en-US" sz="2000" b="1" dirty="0"/>
              <a:t>for 6 Months </a:t>
            </a:r>
            <a:r>
              <a:rPr lang="en-US" sz="2000" dirty="0"/>
              <a:t>or more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He is </a:t>
            </a:r>
            <a:r>
              <a:rPr lang="en-US" sz="2000" b="1" dirty="0"/>
              <a:t>removed from Directorship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He </a:t>
            </a:r>
            <a:r>
              <a:rPr lang="en-US" sz="2000" b="1" dirty="0"/>
              <a:t>resigns from the office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He </a:t>
            </a:r>
            <a:r>
              <a:rPr lang="en-US" sz="2000" b="1" dirty="0"/>
              <a:t>incurs any of the disqualifications </a:t>
            </a:r>
            <a:r>
              <a:rPr lang="en-US" sz="2000" dirty="0"/>
              <a:t>specified in Section 164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Where he </a:t>
            </a:r>
            <a:r>
              <a:rPr lang="en-US" sz="2000" b="1" dirty="0"/>
              <a:t>incurs disqualification </a:t>
            </a:r>
            <a:r>
              <a:rPr lang="en-US" sz="2000" dirty="0"/>
              <a:t>u/s 164(2), the office of the director shall become vacant in all the companies, other than the company which is in default under that sub-section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Private company</a:t>
            </a:r>
            <a:r>
              <a:rPr lang="en-US" sz="2000" dirty="0"/>
              <a:t> may, by its articles, provide any </a:t>
            </a:r>
            <a:r>
              <a:rPr lang="en-US" sz="2000" b="1" dirty="0"/>
              <a:t>other ground </a:t>
            </a:r>
            <a:r>
              <a:rPr lang="en-US" sz="2000" dirty="0"/>
              <a:t>for the vacation of the office of Director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Where </a:t>
            </a:r>
            <a:r>
              <a:rPr lang="en-US" sz="2000" b="1" dirty="0"/>
              <a:t>all the directors of a company vacate their offices </a:t>
            </a:r>
            <a:r>
              <a:rPr lang="en-US" sz="2000" dirty="0"/>
              <a:t>under any of the disqualifications specified above the </a:t>
            </a:r>
            <a:r>
              <a:rPr lang="en-US" sz="2000" b="1" dirty="0"/>
              <a:t>promoter</a:t>
            </a:r>
            <a:r>
              <a:rPr lang="en-US" sz="2000" dirty="0"/>
              <a:t> or, in his absence, the Central Government </a:t>
            </a:r>
            <a:r>
              <a:rPr lang="en-US" sz="2000" b="1" dirty="0"/>
              <a:t>shall appoint </a:t>
            </a:r>
            <a:r>
              <a:rPr lang="en-US" sz="2000" dirty="0"/>
              <a:t>the required number of directors who shall hold office till the directors are appointed by the company in the general meeting</a:t>
            </a:r>
          </a:p>
          <a:p>
            <a:pPr marL="201168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767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9109-53E1-B0FC-B260-0B52412900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9314" y="453828"/>
            <a:ext cx="9875838" cy="393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effectLst/>
                <a:latin typeface="Calibri" panose="020F0502020204030204" pitchFamily="34" charset="0"/>
              </a:rPr>
              <a:t>Composition of Board of Directors</a:t>
            </a:r>
            <a:endParaRPr lang="en-US" sz="8800" b="1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A5F7BF4-77B9-419E-7F4E-4E96C13A0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601718"/>
              </p:ext>
            </p:extLst>
          </p:nvPr>
        </p:nvGraphicFramePr>
        <p:xfrm>
          <a:off x="892366" y="847528"/>
          <a:ext cx="10994834" cy="522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CBE4CB0-AD8B-8098-FEA7-7EBE3847CD22}"/>
              </a:ext>
            </a:extLst>
          </p:cNvPr>
          <p:cNvSpPr txBox="1"/>
          <p:nvPr/>
        </p:nvSpPr>
        <p:spPr>
          <a:xfrm>
            <a:off x="1179314" y="5425697"/>
            <a:ext cx="29032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Max.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15 Dir.</a:t>
            </a:r>
          </a:p>
          <a:p>
            <a:r>
              <a:rPr lang="en-US" b="1" dirty="0" err="1"/>
              <a:t>Spl</a:t>
            </a:r>
            <a:r>
              <a:rPr lang="en-US" b="1" dirty="0"/>
              <a:t>. Resolution  for &gt; 15 Dir.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692B4-4886-9EDB-5480-689CFB51E0D5}"/>
              </a:ext>
            </a:extLst>
          </p:cNvPr>
          <p:cNvSpPr txBox="1"/>
          <p:nvPr/>
        </p:nvSpPr>
        <p:spPr>
          <a:xfrm>
            <a:off x="9750179" y="2867140"/>
            <a:ext cx="20332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333333"/>
                </a:solidFill>
                <a:effectLst/>
              </a:rPr>
              <a:t>*Top 2000 listed entities</a:t>
            </a:r>
          </a:p>
        </p:txBody>
      </p:sp>
    </p:spTree>
    <p:extLst>
      <p:ext uri="{BB962C8B-B14F-4D97-AF65-F5344CB8AC3E}">
        <p14:creationId xmlns:p14="http://schemas.microsoft.com/office/powerpoint/2010/main" val="2334857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F644-559E-592B-FE9C-D31A5C7122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311829"/>
            <a:ext cx="10058400" cy="7635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Resignation of director (Sec. 168)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143628-65B1-C1EC-577A-41AB400C822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3028799"/>
              </p:ext>
            </p:extLst>
          </p:nvPr>
        </p:nvGraphicFramePr>
        <p:xfrm>
          <a:off x="789214" y="1380217"/>
          <a:ext cx="10613572" cy="461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642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750A-DF18-8B08-ECC8-77DA884C33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510040"/>
            <a:ext cx="10058400" cy="74771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Removal of directors (Sec. 169)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E815DF-A383-A060-2A47-F6BF608EE3D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219200" y="1417637"/>
          <a:ext cx="10058400" cy="4689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47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7D160-C249-1BFC-B0EB-AC880CECBA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402131"/>
            <a:ext cx="10058400" cy="5600248"/>
          </a:xfrm>
        </p:spPr>
        <p:txBody>
          <a:bodyPr>
            <a:normAutofit/>
          </a:bodyPr>
          <a:lstStyle/>
          <a:p>
            <a:pPr marR="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Special notice </a:t>
            </a:r>
            <a:r>
              <a:rPr lang="en-US" sz="2400" dirty="0"/>
              <a:t>required for removal or to appoint somebody in his place</a:t>
            </a:r>
          </a:p>
          <a:p>
            <a:pPr marR="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Notice by members holding </a:t>
            </a:r>
            <a:r>
              <a:rPr lang="en-US" sz="2400" b="1" dirty="0"/>
              <a:t>1% or more of total voting power </a:t>
            </a:r>
            <a:r>
              <a:rPr lang="en-US" sz="2400" dirty="0"/>
              <a:t>or holding </a:t>
            </a:r>
            <a:r>
              <a:rPr lang="en-US" sz="2400" b="1" dirty="0"/>
              <a:t>paid up capital of INR 5 Lakh or more</a:t>
            </a:r>
            <a:r>
              <a:rPr lang="en-US" sz="2400" dirty="0"/>
              <a:t>, on the date of the notice (Sec. 115)</a:t>
            </a:r>
          </a:p>
          <a:p>
            <a:pPr marR="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At least </a:t>
            </a:r>
            <a:r>
              <a:rPr lang="en-US" sz="2400" b="1" dirty="0"/>
              <a:t>14 days before</a:t>
            </a:r>
            <a:r>
              <a:rPr lang="en-US" sz="2400" dirty="0"/>
              <a:t> meeting but not earlier than </a:t>
            </a:r>
            <a:r>
              <a:rPr lang="en-US" sz="2400" b="1" dirty="0"/>
              <a:t>3 months</a:t>
            </a:r>
            <a:r>
              <a:rPr lang="en-US" sz="2400" dirty="0"/>
              <a:t>. </a:t>
            </a:r>
          </a:p>
          <a:p>
            <a:pPr marR="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Company to </a:t>
            </a:r>
            <a:r>
              <a:rPr lang="en-US" sz="2400" b="1" dirty="0"/>
              <a:t>send a copy of notice </a:t>
            </a:r>
            <a:r>
              <a:rPr lang="en-US" sz="2400" dirty="0"/>
              <a:t>to the concerned director</a:t>
            </a:r>
          </a:p>
          <a:p>
            <a:pPr marR="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Director shall be </a:t>
            </a:r>
            <a:r>
              <a:rPr lang="en-US" sz="2400" b="1" dirty="0"/>
              <a:t>entitled to be heard </a:t>
            </a:r>
            <a:r>
              <a:rPr lang="en-US" sz="2400" dirty="0"/>
              <a:t>on the resolution </a:t>
            </a:r>
            <a:r>
              <a:rPr lang="en-US" sz="2400" b="1" dirty="0"/>
              <a:t>at the meeting</a:t>
            </a:r>
          </a:p>
          <a:p>
            <a:pPr marR="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Where the concerned director makes </a:t>
            </a:r>
            <a:r>
              <a:rPr lang="en-US" sz="2400" b="1" dirty="0"/>
              <a:t>representation in writing </a:t>
            </a:r>
            <a:r>
              <a:rPr lang="en-US" sz="2400" dirty="0"/>
              <a:t>to the company and </a:t>
            </a:r>
            <a:r>
              <a:rPr lang="en-US" sz="2400" b="1" dirty="0"/>
              <a:t>requests its notification to members</a:t>
            </a:r>
            <a:r>
              <a:rPr lang="en-US" sz="2400" dirty="0"/>
              <a:t>, the company shall, if the time permits it to do so:</a:t>
            </a:r>
          </a:p>
          <a:p>
            <a:pPr marR="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a) </a:t>
            </a:r>
            <a:r>
              <a:rPr lang="en-US" sz="2400" b="1" dirty="0"/>
              <a:t>state the fact </a:t>
            </a:r>
            <a:r>
              <a:rPr lang="en-US" sz="2400" dirty="0"/>
              <a:t>of representation so made </a:t>
            </a:r>
            <a:r>
              <a:rPr lang="en-US" sz="2400" b="1" dirty="0"/>
              <a:t>in notice to members </a:t>
            </a:r>
            <a:r>
              <a:rPr lang="en-US" sz="2400" dirty="0"/>
              <a:t>and</a:t>
            </a:r>
          </a:p>
          <a:p>
            <a:pPr marR="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b) </a:t>
            </a:r>
            <a:r>
              <a:rPr lang="en-US" sz="2400" b="1" dirty="0"/>
              <a:t>send a copy of the representation </a:t>
            </a:r>
            <a:r>
              <a:rPr lang="en-US" sz="2400" dirty="0"/>
              <a:t>to every member and </a:t>
            </a:r>
          </a:p>
          <a:p>
            <a:pPr marR="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if a copy of the representation is not sent as aforesaid, the </a:t>
            </a:r>
            <a:r>
              <a:rPr lang="en-US" sz="2400" b="1" dirty="0"/>
              <a:t>representation shall be read out at the meeting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7D0878-15ED-3A01-86D0-C8C13F3CDE1F}"/>
              </a:ext>
            </a:extLst>
          </p:cNvPr>
          <p:cNvSpPr txBox="1">
            <a:spLocks/>
          </p:cNvSpPr>
          <p:nvPr/>
        </p:nvSpPr>
        <p:spPr>
          <a:xfrm>
            <a:off x="1219200" y="510040"/>
            <a:ext cx="10058400" cy="747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Removal of directors (Sec. 169)</a:t>
            </a:r>
          </a:p>
        </p:txBody>
      </p:sp>
    </p:spTree>
    <p:extLst>
      <p:ext uri="{BB962C8B-B14F-4D97-AF65-F5344CB8AC3E}">
        <p14:creationId xmlns:p14="http://schemas.microsoft.com/office/powerpoint/2010/main" val="3072099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60D552-0DBB-E2A8-B7E5-EC67901EE2EE}"/>
              </a:ext>
            </a:extLst>
          </p:cNvPr>
          <p:cNvSpPr txBox="1">
            <a:spLocks/>
          </p:cNvSpPr>
          <p:nvPr/>
        </p:nvSpPr>
        <p:spPr>
          <a:xfrm>
            <a:off x="492370" y="516835"/>
            <a:ext cx="3084844" cy="5772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</a:rPr>
              <a:t>Removal of directors (Sec. 169)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5FD8A49-3C3E-802D-9C29-91061A6E286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4747416"/>
              </p:ext>
            </p:extLst>
          </p:nvPr>
        </p:nvGraphicFramePr>
        <p:xfrm>
          <a:off x="808848" y="800100"/>
          <a:ext cx="10731843" cy="548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FDC4ECD-BED0-6BF4-76DB-05632DFFB623}"/>
              </a:ext>
            </a:extLst>
          </p:cNvPr>
          <p:cNvSpPr txBox="1">
            <a:spLocks/>
          </p:cNvSpPr>
          <p:nvPr/>
        </p:nvSpPr>
        <p:spPr>
          <a:xfrm>
            <a:off x="1145569" y="194468"/>
            <a:ext cx="10058400" cy="747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Removal of directors (Sec. 169)</a:t>
            </a:r>
          </a:p>
        </p:txBody>
      </p:sp>
    </p:spTree>
    <p:extLst>
      <p:ext uri="{BB962C8B-B14F-4D97-AF65-F5344CB8AC3E}">
        <p14:creationId xmlns:p14="http://schemas.microsoft.com/office/powerpoint/2010/main" val="188970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3E6A-D1C6-53A2-F7FD-FF061AFA52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342899"/>
            <a:ext cx="10058400" cy="74771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Register &amp;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1B1D6-84D2-9C5F-DDAD-00DE3D5CD3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44600" y="1417637"/>
            <a:ext cx="10477500" cy="4564063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Register: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Every company shall keep a </a:t>
            </a:r>
            <a:r>
              <a:rPr lang="en-US" sz="2400" b="1" dirty="0"/>
              <a:t>register of its directors and KMP</a:t>
            </a:r>
            <a:r>
              <a:rPr lang="en-US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 register shall contain the details of director / KMP as prescribed  under Rule 17 of the Companies (Appointment and Qualifications of Directors) Rules, 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Register shall be </a:t>
            </a:r>
            <a:r>
              <a:rPr lang="en-US" sz="2400" b="1" dirty="0"/>
              <a:t>maintained at registered office </a:t>
            </a:r>
            <a:r>
              <a:rPr lang="en-US" sz="2400" dirty="0"/>
              <a:t>of the company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Register shall be </a:t>
            </a:r>
            <a:r>
              <a:rPr lang="en-US" sz="2400" b="1" dirty="0"/>
              <a:t>open for inspection </a:t>
            </a:r>
            <a:r>
              <a:rPr lang="en-US" sz="2400" dirty="0"/>
              <a:t>during business hours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Members shall have right 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CarminaLtBT"/>
              </a:rPr>
              <a:t>to take </a:t>
            </a:r>
            <a:r>
              <a:rPr lang="en-US" sz="2400" b="1" i="0" u="none" strike="noStrike" baseline="0" dirty="0">
                <a:solidFill>
                  <a:srgbClr val="231F20"/>
                </a:solidFill>
                <a:latin typeface="CarminaLtBT"/>
              </a:rPr>
              <a:t>extracts / copies 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CarminaLtBT"/>
              </a:rPr>
              <a:t>thereof 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b="1" dirty="0"/>
              <a:t>Return: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Company shall file a return for appointment of director or KMP and changes therein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Form DIR-12 within 30 days</a:t>
            </a:r>
          </a:p>
        </p:txBody>
      </p:sp>
    </p:spTree>
    <p:extLst>
      <p:ext uri="{BB962C8B-B14F-4D97-AF65-F5344CB8AC3E}">
        <p14:creationId xmlns:p14="http://schemas.microsoft.com/office/powerpoint/2010/main" val="1747014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4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2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D0266-50AA-3A7D-9C82-14F78FB6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Managerial Remuneration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7A8956-9E1C-56AC-AF7D-7BA83B2E7D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22" r="2" b="234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51" name="Rectangle 44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674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023" y="374588"/>
            <a:ext cx="51917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dirty="0">
                <a:solidFill>
                  <a:schemeClr val="tx1"/>
                </a:solidFill>
                <a:latin typeface="Arial"/>
                <a:cs typeface="Arial"/>
              </a:rPr>
              <a:t>Key Terms</a:t>
            </a:r>
            <a:endParaRPr sz="6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6673" y="1552702"/>
            <a:ext cx="10351770" cy="1227455"/>
            <a:chOff x="566673" y="1552702"/>
            <a:chExt cx="10351770" cy="1227455"/>
          </a:xfrm>
        </p:grpSpPr>
        <p:sp>
          <p:nvSpPr>
            <p:cNvPr id="5" name="object 5"/>
            <p:cNvSpPr/>
            <p:nvPr/>
          </p:nvSpPr>
          <p:spPr>
            <a:xfrm>
              <a:off x="573023" y="1559052"/>
              <a:ext cx="10339070" cy="1214755"/>
            </a:xfrm>
            <a:custGeom>
              <a:avLst/>
              <a:gdLst/>
              <a:ahLst/>
              <a:cxnLst/>
              <a:rect l="l" t="t" r="r" b="b"/>
              <a:pathLst>
                <a:path w="10339070" h="1214755">
                  <a:moveTo>
                    <a:pt x="10217404" y="0"/>
                  </a:moveTo>
                  <a:lnTo>
                    <a:pt x="121462" y="0"/>
                  </a:lnTo>
                  <a:lnTo>
                    <a:pt x="74184" y="9540"/>
                  </a:lnTo>
                  <a:lnTo>
                    <a:pt x="35575" y="35560"/>
                  </a:lnTo>
                  <a:lnTo>
                    <a:pt x="9545" y="74152"/>
                  </a:lnTo>
                  <a:lnTo>
                    <a:pt x="0" y="121412"/>
                  </a:lnTo>
                  <a:lnTo>
                    <a:pt x="0" y="1093215"/>
                  </a:lnTo>
                  <a:lnTo>
                    <a:pt x="9545" y="1140475"/>
                  </a:lnTo>
                  <a:lnTo>
                    <a:pt x="35575" y="1179068"/>
                  </a:lnTo>
                  <a:lnTo>
                    <a:pt x="74184" y="1205087"/>
                  </a:lnTo>
                  <a:lnTo>
                    <a:pt x="121462" y="1214627"/>
                  </a:lnTo>
                  <a:lnTo>
                    <a:pt x="10217404" y="1214627"/>
                  </a:lnTo>
                  <a:lnTo>
                    <a:pt x="10264663" y="1205087"/>
                  </a:lnTo>
                  <a:lnTo>
                    <a:pt x="10303256" y="1179067"/>
                  </a:lnTo>
                  <a:lnTo>
                    <a:pt x="10329275" y="1140475"/>
                  </a:lnTo>
                  <a:lnTo>
                    <a:pt x="10338816" y="1093215"/>
                  </a:lnTo>
                  <a:lnTo>
                    <a:pt x="10338816" y="121412"/>
                  </a:lnTo>
                  <a:lnTo>
                    <a:pt x="10329275" y="74152"/>
                  </a:lnTo>
                  <a:lnTo>
                    <a:pt x="10303256" y="35560"/>
                  </a:lnTo>
                  <a:lnTo>
                    <a:pt x="10264663" y="9540"/>
                  </a:lnTo>
                  <a:lnTo>
                    <a:pt x="10217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3023" y="1559052"/>
              <a:ext cx="10339070" cy="1214755"/>
            </a:xfrm>
            <a:custGeom>
              <a:avLst/>
              <a:gdLst/>
              <a:ahLst/>
              <a:cxnLst/>
              <a:rect l="l" t="t" r="r" b="b"/>
              <a:pathLst>
                <a:path w="10339070" h="1214755">
                  <a:moveTo>
                    <a:pt x="0" y="121412"/>
                  </a:moveTo>
                  <a:lnTo>
                    <a:pt x="9545" y="74152"/>
                  </a:lnTo>
                  <a:lnTo>
                    <a:pt x="35575" y="35560"/>
                  </a:lnTo>
                  <a:lnTo>
                    <a:pt x="74184" y="9540"/>
                  </a:lnTo>
                  <a:lnTo>
                    <a:pt x="121462" y="0"/>
                  </a:lnTo>
                  <a:lnTo>
                    <a:pt x="10217404" y="0"/>
                  </a:lnTo>
                  <a:lnTo>
                    <a:pt x="10264663" y="9540"/>
                  </a:lnTo>
                  <a:lnTo>
                    <a:pt x="10303256" y="35560"/>
                  </a:lnTo>
                  <a:lnTo>
                    <a:pt x="10329275" y="74152"/>
                  </a:lnTo>
                  <a:lnTo>
                    <a:pt x="10338816" y="121412"/>
                  </a:lnTo>
                  <a:lnTo>
                    <a:pt x="10338816" y="1093215"/>
                  </a:lnTo>
                  <a:lnTo>
                    <a:pt x="10329275" y="1140475"/>
                  </a:lnTo>
                  <a:lnTo>
                    <a:pt x="10303256" y="1179067"/>
                  </a:lnTo>
                  <a:lnTo>
                    <a:pt x="10264663" y="1205087"/>
                  </a:lnTo>
                  <a:lnTo>
                    <a:pt x="10217404" y="1214627"/>
                  </a:lnTo>
                  <a:lnTo>
                    <a:pt x="121462" y="1214627"/>
                  </a:lnTo>
                  <a:lnTo>
                    <a:pt x="74184" y="1205087"/>
                  </a:lnTo>
                  <a:lnTo>
                    <a:pt x="35575" y="1179068"/>
                  </a:lnTo>
                  <a:lnTo>
                    <a:pt x="9545" y="1140475"/>
                  </a:lnTo>
                  <a:lnTo>
                    <a:pt x="0" y="1093215"/>
                  </a:lnTo>
                  <a:lnTo>
                    <a:pt x="0" y="121412"/>
                  </a:lnTo>
                  <a:close/>
                </a:path>
              </a:pathLst>
            </a:custGeom>
            <a:solidFill>
              <a:schemeClr val="bg1"/>
            </a:solidFill>
            <a:ln w="12192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>
              <a:biLevel thresh="50000"/>
            </a:blip>
            <a:stretch>
              <a:fillRect/>
            </a:stretch>
          </p:blipFill>
          <p:spPr>
            <a:xfrm>
              <a:off x="1054607" y="1728216"/>
              <a:ext cx="876300" cy="8763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54607" y="1728216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0" y="876300"/>
                  </a:moveTo>
                  <a:lnTo>
                    <a:pt x="876300" y="876300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8763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70226" y="1751202"/>
            <a:ext cx="6445250" cy="7950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35"/>
              </a:spcBef>
            </a:pPr>
            <a:r>
              <a:rPr sz="2500" b="1" spc="-10" dirty="0">
                <a:latin typeface="Calibri"/>
                <a:cs typeface="Calibri"/>
              </a:rPr>
              <a:t>Managerial</a:t>
            </a:r>
            <a:r>
              <a:rPr sz="2500" b="1" spc="5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remuneration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: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Remuneration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paid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Managerial</a:t>
            </a:r>
            <a:r>
              <a:rPr sz="2500" spc="-15" dirty="0">
                <a:latin typeface="Calibri"/>
                <a:cs typeface="Calibri"/>
              </a:rPr>
              <a:t> Personnel.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3023" y="2936748"/>
            <a:ext cx="10339070" cy="1594485"/>
            <a:chOff x="573023" y="2936748"/>
            <a:chExt cx="10339070" cy="1594485"/>
          </a:xfrm>
        </p:grpSpPr>
        <p:sp>
          <p:nvSpPr>
            <p:cNvPr id="11" name="object 11"/>
            <p:cNvSpPr/>
            <p:nvPr/>
          </p:nvSpPr>
          <p:spPr>
            <a:xfrm>
              <a:off x="573023" y="2936748"/>
              <a:ext cx="10339070" cy="1594485"/>
            </a:xfrm>
            <a:custGeom>
              <a:avLst/>
              <a:gdLst/>
              <a:ahLst/>
              <a:cxnLst/>
              <a:rect l="l" t="t" r="r" b="b"/>
              <a:pathLst>
                <a:path w="10339070" h="1594485">
                  <a:moveTo>
                    <a:pt x="10179431" y="0"/>
                  </a:moveTo>
                  <a:lnTo>
                    <a:pt x="159410" y="0"/>
                  </a:lnTo>
                  <a:lnTo>
                    <a:pt x="109025" y="8126"/>
                  </a:lnTo>
                  <a:lnTo>
                    <a:pt x="65266" y="30756"/>
                  </a:lnTo>
                  <a:lnTo>
                    <a:pt x="30757" y="65260"/>
                  </a:lnTo>
                  <a:lnTo>
                    <a:pt x="8127" y="109012"/>
                  </a:lnTo>
                  <a:lnTo>
                    <a:pt x="0" y="159385"/>
                  </a:lnTo>
                  <a:lnTo>
                    <a:pt x="0" y="1434719"/>
                  </a:lnTo>
                  <a:lnTo>
                    <a:pt x="8127" y="1485091"/>
                  </a:lnTo>
                  <a:lnTo>
                    <a:pt x="30757" y="1528843"/>
                  </a:lnTo>
                  <a:lnTo>
                    <a:pt x="65266" y="1563347"/>
                  </a:lnTo>
                  <a:lnTo>
                    <a:pt x="109025" y="1585977"/>
                  </a:lnTo>
                  <a:lnTo>
                    <a:pt x="159410" y="1594103"/>
                  </a:lnTo>
                  <a:lnTo>
                    <a:pt x="10179431" y="1594103"/>
                  </a:lnTo>
                  <a:lnTo>
                    <a:pt x="10229803" y="1585977"/>
                  </a:lnTo>
                  <a:lnTo>
                    <a:pt x="10273555" y="1563347"/>
                  </a:lnTo>
                  <a:lnTo>
                    <a:pt x="10308059" y="1528843"/>
                  </a:lnTo>
                  <a:lnTo>
                    <a:pt x="10330689" y="1485091"/>
                  </a:lnTo>
                  <a:lnTo>
                    <a:pt x="10338816" y="1434719"/>
                  </a:lnTo>
                  <a:lnTo>
                    <a:pt x="10338816" y="159385"/>
                  </a:lnTo>
                  <a:lnTo>
                    <a:pt x="10330689" y="109012"/>
                  </a:lnTo>
                  <a:lnTo>
                    <a:pt x="10308059" y="65260"/>
                  </a:lnTo>
                  <a:lnTo>
                    <a:pt x="10273555" y="30756"/>
                  </a:lnTo>
                  <a:lnTo>
                    <a:pt x="10229803" y="8126"/>
                  </a:lnTo>
                  <a:lnTo>
                    <a:pt x="1017943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>
              <a:biLevel thresh="50000"/>
            </a:blip>
            <a:stretch>
              <a:fillRect/>
            </a:stretch>
          </p:blipFill>
          <p:spPr>
            <a:xfrm>
              <a:off x="1144523" y="3294888"/>
              <a:ext cx="876300" cy="8778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object 13"/>
            <p:cNvSpPr/>
            <p:nvPr/>
          </p:nvSpPr>
          <p:spPr>
            <a:xfrm>
              <a:off x="1144523" y="3294888"/>
              <a:ext cx="876300" cy="878205"/>
            </a:xfrm>
            <a:custGeom>
              <a:avLst/>
              <a:gdLst/>
              <a:ahLst/>
              <a:cxnLst/>
              <a:rect l="l" t="t" r="r" b="b"/>
              <a:pathLst>
                <a:path w="876300" h="878204">
                  <a:moveTo>
                    <a:pt x="0" y="877824"/>
                  </a:moveTo>
                  <a:lnTo>
                    <a:pt x="876300" y="87782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877824"/>
                  </a:lnTo>
                  <a:close/>
                </a:path>
              </a:pathLst>
            </a:custGeom>
            <a:ln w="12192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14016" y="2936748"/>
              <a:ext cx="8498205" cy="1594485"/>
            </a:xfrm>
            <a:custGeom>
              <a:avLst/>
              <a:gdLst/>
              <a:ahLst/>
              <a:cxnLst/>
              <a:rect l="l" t="t" r="r" b="b"/>
              <a:pathLst>
                <a:path w="8498205" h="1594485">
                  <a:moveTo>
                    <a:pt x="8497824" y="0"/>
                  </a:moveTo>
                  <a:lnTo>
                    <a:pt x="0" y="0"/>
                  </a:lnTo>
                  <a:lnTo>
                    <a:pt x="0" y="1594103"/>
                  </a:lnTo>
                  <a:lnTo>
                    <a:pt x="8497824" y="1594103"/>
                  </a:lnTo>
                  <a:lnTo>
                    <a:pt x="849782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14016" y="2936748"/>
            <a:ext cx="8498205" cy="1594485"/>
          </a:xfrm>
          <a:prstGeom prst="rect">
            <a:avLst/>
          </a:prstGeom>
          <a:ln w="12192">
            <a:solidFill>
              <a:schemeClr val="tx1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68275" marR="1520190">
              <a:lnSpc>
                <a:spcPct val="102000"/>
              </a:lnSpc>
            </a:pPr>
            <a:r>
              <a:rPr sz="2500" b="1" spc="-10" dirty="0">
                <a:latin typeface="Calibri"/>
                <a:cs typeface="Calibri"/>
              </a:rPr>
              <a:t>Managerial</a:t>
            </a:r>
            <a:r>
              <a:rPr sz="2500" b="1" spc="-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Personnel</a:t>
            </a:r>
            <a:r>
              <a:rPr sz="2500" spc="-10" dirty="0">
                <a:latin typeface="Calibri"/>
                <a:cs typeface="Calibri"/>
              </a:rPr>
              <a:t>: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i="1" spc="-10" dirty="0">
                <a:latin typeface="Calibri"/>
                <a:cs typeface="Calibri"/>
              </a:rPr>
              <a:t>Directors</a:t>
            </a:r>
            <a:r>
              <a:rPr sz="2500" i="1" spc="10" dirty="0">
                <a:latin typeface="Calibri"/>
                <a:cs typeface="Calibri"/>
              </a:rPr>
              <a:t> </a:t>
            </a:r>
            <a:r>
              <a:rPr sz="2500" i="1" spc="-5" dirty="0">
                <a:latin typeface="Calibri"/>
                <a:cs typeface="Calibri"/>
              </a:rPr>
              <a:t>including</a:t>
            </a:r>
            <a:r>
              <a:rPr sz="2500" i="1" spc="5" dirty="0">
                <a:latin typeface="Calibri"/>
                <a:cs typeface="Calibri"/>
              </a:rPr>
              <a:t> </a:t>
            </a:r>
            <a:r>
              <a:rPr sz="2500" i="1" spc="-5" dirty="0">
                <a:latin typeface="Calibri"/>
                <a:cs typeface="Calibri"/>
              </a:rPr>
              <a:t>managing </a:t>
            </a:r>
            <a:r>
              <a:rPr sz="2500" i="1" spc="-550" dirty="0">
                <a:latin typeface="Calibri"/>
                <a:cs typeface="Calibri"/>
              </a:rPr>
              <a:t> </a:t>
            </a:r>
            <a:r>
              <a:rPr sz="2500" i="1" spc="-10" dirty="0">
                <a:latin typeface="Calibri"/>
                <a:cs typeface="Calibri"/>
              </a:rPr>
              <a:t>director</a:t>
            </a:r>
            <a:r>
              <a:rPr sz="2500" i="1" spc="5" dirty="0">
                <a:latin typeface="Calibri"/>
                <a:cs typeface="Calibri"/>
              </a:rPr>
              <a:t> </a:t>
            </a:r>
            <a:r>
              <a:rPr sz="2500" i="1" spc="-10" dirty="0">
                <a:latin typeface="Calibri"/>
                <a:cs typeface="Calibri"/>
              </a:rPr>
              <a:t>and</a:t>
            </a:r>
            <a:r>
              <a:rPr sz="2500" i="1" spc="10" dirty="0">
                <a:latin typeface="Calibri"/>
                <a:cs typeface="Calibri"/>
              </a:rPr>
              <a:t> </a:t>
            </a:r>
            <a:r>
              <a:rPr sz="2500" i="1" dirty="0">
                <a:latin typeface="Calibri"/>
                <a:cs typeface="Calibri"/>
              </a:rPr>
              <a:t>whole-time </a:t>
            </a:r>
            <a:r>
              <a:rPr sz="2500" i="1" spc="-35" dirty="0">
                <a:latin typeface="Calibri"/>
                <a:cs typeface="Calibri"/>
              </a:rPr>
              <a:t>director,</a:t>
            </a:r>
            <a:r>
              <a:rPr sz="2500" i="1" spc="10" dirty="0">
                <a:latin typeface="Calibri"/>
                <a:cs typeface="Calibri"/>
              </a:rPr>
              <a:t> </a:t>
            </a:r>
            <a:r>
              <a:rPr sz="2500" i="1" spc="-10" dirty="0">
                <a:latin typeface="Calibri"/>
                <a:cs typeface="Calibri"/>
              </a:rPr>
              <a:t>and</a:t>
            </a:r>
            <a:r>
              <a:rPr sz="2500" i="1" spc="15" dirty="0">
                <a:latin typeface="Calibri"/>
                <a:cs typeface="Calibri"/>
              </a:rPr>
              <a:t> </a:t>
            </a:r>
            <a:r>
              <a:rPr sz="2500" i="1" spc="-35" dirty="0">
                <a:latin typeface="Calibri"/>
                <a:cs typeface="Calibri"/>
              </a:rPr>
              <a:t>manager.</a:t>
            </a:r>
            <a:endParaRPr sz="25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66927" y="4936235"/>
            <a:ext cx="10351135" cy="1242060"/>
            <a:chOff x="566927" y="4936235"/>
            <a:chExt cx="10351135" cy="1242060"/>
          </a:xfrm>
        </p:grpSpPr>
        <p:sp>
          <p:nvSpPr>
            <p:cNvPr id="17" name="object 17"/>
            <p:cNvSpPr/>
            <p:nvPr/>
          </p:nvSpPr>
          <p:spPr>
            <a:xfrm>
              <a:off x="573023" y="4942331"/>
              <a:ext cx="10339070" cy="1229995"/>
            </a:xfrm>
            <a:custGeom>
              <a:avLst/>
              <a:gdLst/>
              <a:ahLst/>
              <a:cxnLst/>
              <a:rect l="l" t="t" r="r" b="b"/>
              <a:pathLst>
                <a:path w="10339070" h="1229995">
                  <a:moveTo>
                    <a:pt x="0" y="122936"/>
                  </a:moveTo>
                  <a:lnTo>
                    <a:pt x="9665" y="75116"/>
                  </a:lnTo>
                  <a:lnTo>
                    <a:pt x="36023" y="36036"/>
                  </a:lnTo>
                  <a:lnTo>
                    <a:pt x="75116" y="9671"/>
                  </a:lnTo>
                  <a:lnTo>
                    <a:pt x="122986" y="0"/>
                  </a:lnTo>
                  <a:lnTo>
                    <a:pt x="10215880" y="0"/>
                  </a:lnTo>
                  <a:lnTo>
                    <a:pt x="10263699" y="9671"/>
                  </a:lnTo>
                  <a:lnTo>
                    <a:pt x="10302779" y="36036"/>
                  </a:lnTo>
                  <a:lnTo>
                    <a:pt x="10329144" y="75116"/>
                  </a:lnTo>
                  <a:lnTo>
                    <a:pt x="10338816" y="122936"/>
                  </a:lnTo>
                  <a:lnTo>
                    <a:pt x="10338816" y="1106881"/>
                  </a:lnTo>
                  <a:lnTo>
                    <a:pt x="10329144" y="1154751"/>
                  </a:lnTo>
                  <a:lnTo>
                    <a:pt x="10302779" y="1193844"/>
                  </a:lnTo>
                  <a:lnTo>
                    <a:pt x="10263699" y="1220202"/>
                  </a:lnTo>
                  <a:lnTo>
                    <a:pt x="10215880" y="1229868"/>
                  </a:lnTo>
                  <a:lnTo>
                    <a:pt x="122986" y="1229868"/>
                  </a:lnTo>
                  <a:lnTo>
                    <a:pt x="75116" y="1220202"/>
                  </a:lnTo>
                  <a:lnTo>
                    <a:pt x="36023" y="1193844"/>
                  </a:lnTo>
                  <a:lnTo>
                    <a:pt x="9665" y="1154751"/>
                  </a:lnTo>
                  <a:lnTo>
                    <a:pt x="0" y="1106881"/>
                  </a:lnTo>
                  <a:lnTo>
                    <a:pt x="0" y="122936"/>
                  </a:lnTo>
                  <a:close/>
                </a:path>
              </a:pathLst>
            </a:custGeom>
            <a:ln w="12192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>
              <a:biLevel thresh="50000"/>
            </a:blip>
            <a:stretch>
              <a:fillRect/>
            </a:stretch>
          </p:blipFill>
          <p:spPr>
            <a:xfrm>
              <a:off x="1123427" y="5183347"/>
              <a:ext cx="747837" cy="7478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9" name="object 19"/>
          <p:cNvSpPr txBox="1"/>
          <p:nvPr/>
        </p:nvSpPr>
        <p:spPr>
          <a:xfrm>
            <a:off x="2570226" y="5142991"/>
            <a:ext cx="7909559" cy="7950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35"/>
              </a:spcBef>
            </a:pPr>
            <a:r>
              <a:rPr sz="2500" b="1" spc="-15" dirty="0">
                <a:latin typeface="Calibri"/>
                <a:cs typeface="Calibri"/>
              </a:rPr>
              <a:t>Remuneration</a:t>
            </a:r>
            <a:r>
              <a:rPr sz="2500" b="1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: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Sec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2(78)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: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Any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money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or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its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equivalent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given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for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services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rendered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(includes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perquisites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as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per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Act)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>
            <a:biLevel thresh="75000"/>
          </a:blip>
          <a:stretch>
            <a:fillRect/>
          </a:stretch>
        </p:blipFill>
        <p:spPr>
          <a:xfrm>
            <a:off x="10058400" y="2502407"/>
            <a:ext cx="1533144" cy="151790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9847" y="272591"/>
            <a:ext cx="4173994" cy="917027"/>
          </a:xfrm>
          <a:prstGeom prst="rect">
            <a:avLst/>
          </a:prstGeom>
        </p:spPr>
        <p:txBody>
          <a:bodyPr vert="horz" wrap="square" lIns="0" tIns="15221" rIns="0" bIns="0" rtlCol="0" anchor="b">
            <a:spAutoFit/>
          </a:bodyPr>
          <a:lstStyle/>
          <a:p>
            <a:pPr marL="16913">
              <a:lnSpc>
                <a:spcPct val="100000"/>
              </a:lnSpc>
              <a:spcBef>
                <a:spcPts val="120"/>
              </a:spcBef>
            </a:pPr>
            <a:r>
              <a:rPr sz="5859" b="1" spc="-7" dirty="0">
                <a:latin typeface="Arial"/>
                <a:cs typeface="Arial"/>
              </a:rPr>
              <a:t>Section</a:t>
            </a:r>
            <a:r>
              <a:rPr sz="5859" b="1" spc="-80" dirty="0">
                <a:solidFill>
                  <a:srgbClr val="E44631"/>
                </a:solidFill>
                <a:latin typeface="Arial"/>
                <a:cs typeface="Arial"/>
              </a:rPr>
              <a:t> </a:t>
            </a:r>
            <a:r>
              <a:rPr sz="5859" b="1" spc="-7" dirty="0">
                <a:solidFill>
                  <a:srgbClr val="404040"/>
                </a:solidFill>
                <a:latin typeface="Arial"/>
                <a:cs typeface="Arial"/>
              </a:rPr>
              <a:t>196</a:t>
            </a:r>
            <a:endParaRPr sz="5859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1104" y="1808278"/>
            <a:ext cx="1217697" cy="121769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457200"/>
                </a:lnTo>
                <a:lnTo>
                  <a:pt x="457200" y="914400"/>
                </a:lnTo>
                <a:lnTo>
                  <a:pt x="0" y="457200"/>
                </a:lnTo>
                <a:close/>
              </a:path>
            </a:pathLst>
          </a:custGeom>
          <a:ln w="508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4" name="object 4"/>
          <p:cNvSpPr txBox="1"/>
          <p:nvPr/>
        </p:nvSpPr>
        <p:spPr>
          <a:xfrm>
            <a:off x="5394952" y="2094134"/>
            <a:ext cx="562339" cy="591806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3729" b="1" spc="-7" dirty="0">
                <a:latin typeface="Arial"/>
                <a:cs typeface="Arial"/>
              </a:rPr>
              <a:t>0</a:t>
            </a:r>
            <a:r>
              <a:rPr sz="3729" b="1" dirty="0">
                <a:latin typeface="Arial"/>
                <a:cs typeface="Arial"/>
              </a:rPr>
              <a:t>1</a:t>
            </a:r>
            <a:endParaRPr sz="3729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07256" y="2624135"/>
            <a:ext cx="1217697" cy="121769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457200"/>
                </a:lnTo>
                <a:lnTo>
                  <a:pt x="457200" y="914400"/>
                </a:lnTo>
                <a:lnTo>
                  <a:pt x="0" y="457200"/>
                </a:lnTo>
                <a:close/>
              </a:path>
            </a:pathLst>
          </a:custGeom>
          <a:ln w="508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6"/>
          <p:cNvSpPr txBox="1"/>
          <p:nvPr/>
        </p:nvSpPr>
        <p:spPr>
          <a:xfrm>
            <a:off x="6227131" y="2908626"/>
            <a:ext cx="562339" cy="591806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3729" b="1" spc="-7" dirty="0">
                <a:latin typeface="Arial"/>
                <a:cs typeface="Arial"/>
              </a:rPr>
              <a:t>0</a:t>
            </a:r>
            <a:r>
              <a:rPr sz="3729" b="1" dirty="0">
                <a:latin typeface="Arial"/>
                <a:cs typeface="Arial"/>
              </a:rPr>
              <a:t>2</a:t>
            </a:r>
            <a:endParaRPr sz="3729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71104" y="3435933"/>
            <a:ext cx="1217697" cy="121769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457200"/>
                </a:lnTo>
                <a:lnTo>
                  <a:pt x="457200" y="914400"/>
                </a:lnTo>
                <a:lnTo>
                  <a:pt x="0" y="457200"/>
                </a:lnTo>
                <a:close/>
              </a:path>
            </a:pathLst>
          </a:custGeom>
          <a:ln w="508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8"/>
          <p:cNvSpPr txBox="1"/>
          <p:nvPr/>
        </p:nvSpPr>
        <p:spPr>
          <a:xfrm>
            <a:off x="5394952" y="3723119"/>
            <a:ext cx="562339" cy="591806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3729" b="1" spc="-7" dirty="0">
                <a:latin typeface="Arial"/>
                <a:cs typeface="Arial"/>
              </a:rPr>
              <a:t>0</a:t>
            </a:r>
            <a:r>
              <a:rPr sz="3729" b="1" dirty="0">
                <a:latin typeface="Arial"/>
                <a:cs typeface="Arial"/>
              </a:rPr>
              <a:t>3</a:t>
            </a:r>
            <a:endParaRPr sz="3729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0315" y="1828546"/>
            <a:ext cx="3710592" cy="1492609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067" marR="6765" indent="-2537" algn="ctr">
              <a:spcBef>
                <a:spcPts val="133"/>
              </a:spcBef>
            </a:pPr>
            <a:r>
              <a:rPr sz="2397" spc="-7" dirty="0">
                <a:latin typeface="Arial MT"/>
                <a:cs typeface="Arial MT"/>
              </a:rPr>
              <a:t>No </a:t>
            </a:r>
            <a:r>
              <a:rPr sz="2397" spc="7" dirty="0">
                <a:latin typeface="Arial MT"/>
                <a:cs typeface="Arial MT"/>
              </a:rPr>
              <a:t>company shall appoint </a:t>
            </a:r>
            <a:r>
              <a:rPr sz="2397" spc="1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or</a:t>
            </a:r>
            <a:r>
              <a:rPr sz="2397" spc="-20" dirty="0">
                <a:latin typeface="Arial MT"/>
                <a:cs typeface="Arial MT"/>
              </a:rPr>
              <a:t> </a:t>
            </a:r>
            <a:r>
              <a:rPr sz="2397" spc="7" dirty="0">
                <a:latin typeface="Arial MT"/>
                <a:cs typeface="Arial MT"/>
              </a:rPr>
              <a:t>employ</a:t>
            </a:r>
            <a:r>
              <a:rPr sz="2397" spc="-93" dirty="0">
                <a:latin typeface="Arial MT"/>
                <a:cs typeface="Arial MT"/>
              </a:rPr>
              <a:t> </a:t>
            </a:r>
            <a:r>
              <a:rPr sz="2397" b="1" dirty="0">
                <a:latin typeface="Arial MT"/>
                <a:cs typeface="Arial MT"/>
              </a:rPr>
              <a:t>at</a:t>
            </a:r>
            <a:r>
              <a:rPr sz="2397" b="1" spc="-47" dirty="0">
                <a:latin typeface="Arial MT"/>
                <a:cs typeface="Arial MT"/>
              </a:rPr>
              <a:t> </a:t>
            </a:r>
            <a:r>
              <a:rPr sz="2397" b="1" dirty="0">
                <a:latin typeface="Arial MT"/>
                <a:cs typeface="Arial MT"/>
              </a:rPr>
              <a:t>the</a:t>
            </a:r>
            <a:r>
              <a:rPr sz="2397" b="1" spc="-40" dirty="0">
                <a:latin typeface="Arial MT"/>
                <a:cs typeface="Arial MT"/>
              </a:rPr>
              <a:t> </a:t>
            </a:r>
            <a:r>
              <a:rPr sz="2397" b="1" spc="7" dirty="0">
                <a:latin typeface="Arial MT"/>
                <a:cs typeface="Arial MT"/>
              </a:rPr>
              <a:t>same</a:t>
            </a:r>
            <a:r>
              <a:rPr sz="2397" b="1" spc="-33" dirty="0">
                <a:latin typeface="Arial MT"/>
                <a:cs typeface="Arial MT"/>
              </a:rPr>
              <a:t> </a:t>
            </a:r>
            <a:r>
              <a:rPr sz="2397" b="1" dirty="0">
                <a:latin typeface="Arial MT"/>
                <a:cs typeface="Arial MT"/>
              </a:rPr>
              <a:t>time </a:t>
            </a:r>
            <a:r>
              <a:rPr sz="2397" b="1" spc="-645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a </a:t>
            </a:r>
            <a:r>
              <a:rPr lang="en-US" sz="2397" spc="7" dirty="0">
                <a:latin typeface="Arial MT"/>
                <a:cs typeface="Arial MT"/>
              </a:rPr>
              <a:t>managing </a:t>
            </a:r>
            <a:r>
              <a:rPr lang="en-US" sz="2397" dirty="0">
                <a:latin typeface="Arial MT"/>
                <a:cs typeface="Arial MT"/>
              </a:rPr>
              <a:t>directo</a:t>
            </a:r>
            <a:r>
              <a:rPr sz="2397" dirty="0">
                <a:latin typeface="Arial MT"/>
                <a:cs typeface="Arial MT"/>
              </a:rPr>
              <a:t>r and a manager.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31229" y="1681509"/>
            <a:ext cx="4116491" cy="186149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 marR="6765" indent="2537" algn="ctr">
              <a:spcBef>
                <a:spcPts val="133"/>
              </a:spcBef>
            </a:pPr>
            <a:r>
              <a:rPr sz="2397" spc="-7" dirty="0">
                <a:latin typeface="Arial MT"/>
                <a:cs typeface="Arial MT"/>
              </a:rPr>
              <a:t>No </a:t>
            </a:r>
            <a:r>
              <a:rPr sz="2397" spc="7" dirty="0">
                <a:latin typeface="Arial MT"/>
                <a:cs typeface="Arial MT"/>
              </a:rPr>
              <a:t>company shall </a:t>
            </a:r>
            <a:r>
              <a:rPr sz="2397" dirty="0">
                <a:latin typeface="Arial MT"/>
                <a:cs typeface="Arial MT"/>
              </a:rPr>
              <a:t>appoint </a:t>
            </a:r>
            <a:r>
              <a:rPr sz="2397" spc="7" dirty="0">
                <a:latin typeface="Arial MT"/>
                <a:cs typeface="Arial MT"/>
              </a:rPr>
              <a:t>or </a:t>
            </a:r>
            <a:r>
              <a:rPr sz="2397" spc="1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re-appoint any person as its </a:t>
            </a:r>
            <a:r>
              <a:rPr sz="2397" spc="7" dirty="0">
                <a:latin typeface="Arial MT"/>
                <a:cs typeface="Arial MT"/>
              </a:rPr>
              <a:t> managing</a:t>
            </a:r>
            <a:r>
              <a:rPr sz="2397" spc="-127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director,</a:t>
            </a:r>
            <a:r>
              <a:rPr sz="2397" spc="-100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whole-time </a:t>
            </a:r>
            <a:r>
              <a:rPr sz="2397" spc="-65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director or </a:t>
            </a:r>
            <a:r>
              <a:rPr sz="2397" spc="7" dirty="0">
                <a:latin typeface="Arial MT"/>
                <a:cs typeface="Arial MT"/>
              </a:rPr>
              <a:t>manager </a:t>
            </a:r>
            <a:r>
              <a:rPr sz="2397" dirty="0">
                <a:latin typeface="Arial MT"/>
                <a:cs typeface="Arial MT"/>
              </a:rPr>
              <a:t>for a term </a:t>
            </a:r>
            <a:r>
              <a:rPr sz="2397" spc="-65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exceeding</a:t>
            </a:r>
            <a:r>
              <a:rPr sz="2397" spc="-33" dirty="0">
                <a:latin typeface="Arial MT"/>
                <a:cs typeface="Arial MT"/>
              </a:rPr>
              <a:t> </a:t>
            </a:r>
            <a:r>
              <a:rPr lang="en-US" sz="2397" b="1" spc="-7" dirty="0">
                <a:latin typeface="Arial MT"/>
                <a:cs typeface="Arial MT"/>
              </a:rPr>
              <a:t>5 </a:t>
            </a:r>
            <a:r>
              <a:rPr sz="2397" b="1" spc="-7" dirty="0">
                <a:latin typeface="Arial MT"/>
                <a:cs typeface="Arial MT"/>
              </a:rPr>
              <a:t>years</a:t>
            </a:r>
            <a:r>
              <a:rPr sz="2397" b="1" spc="-27" dirty="0">
                <a:latin typeface="Arial MT"/>
                <a:cs typeface="Arial MT"/>
              </a:rPr>
              <a:t> </a:t>
            </a:r>
            <a:r>
              <a:rPr sz="2397" b="1" dirty="0">
                <a:latin typeface="Arial MT"/>
                <a:cs typeface="Arial MT"/>
              </a:rPr>
              <a:t>at a</a:t>
            </a:r>
            <a:r>
              <a:rPr sz="2397" b="1" spc="-33" dirty="0">
                <a:latin typeface="Arial MT"/>
                <a:cs typeface="Arial MT"/>
              </a:rPr>
              <a:t> </a:t>
            </a:r>
            <a:r>
              <a:rPr sz="2397" b="1" dirty="0">
                <a:latin typeface="Arial MT"/>
                <a:cs typeface="Arial MT"/>
              </a:rPr>
              <a:t>time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47669" y="3852054"/>
            <a:ext cx="4486028" cy="1123727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 marR="6765" algn="ctr">
              <a:spcBef>
                <a:spcPts val="133"/>
              </a:spcBef>
            </a:pPr>
            <a:r>
              <a:rPr sz="2397" b="1" dirty="0">
                <a:latin typeface="Arial MT"/>
                <a:cs typeface="Arial MT"/>
              </a:rPr>
              <a:t>no</a:t>
            </a:r>
            <a:r>
              <a:rPr sz="2397" b="1" spc="-33" dirty="0">
                <a:latin typeface="Arial MT"/>
                <a:cs typeface="Arial MT"/>
              </a:rPr>
              <a:t> </a:t>
            </a:r>
            <a:r>
              <a:rPr sz="2397" b="1" dirty="0">
                <a:latin typeface="Arial MT"/>
                <a:cs typeface="Arial MT"/>
              </a:rPr>
              <a:t>re-appointment</a:t>
            </a:r>
            <a:r>
              <a:rPr sz="2397" b="1" spc="-127" dirty="0">
                <a:latin typeface="Arial MT"/>
                <a:cs typeface="Arial MT"/>
              </a:rPr>
              <a:t> </a:t>
            </a:r>
            <a:r>
              <a:rPr sz="2397" spc="7" dirty="0">
                <a:latin typeface="Arial MT"/>
                <a:cs typeface="Arial MT"/>
              </a:rPr>
              <a:t>shall</a:t>
            </a:r>
            <a:r>
              <a:rPr sz="2397" spc="-67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be</a:t>
            </a:r>
            <a:r>
              <a:rPr sz="2397" spc="-27" dirty="0">
                <a:latin typeface="Arial MT"/>
                <a:cs typeface="Arial MT"/>
              </a:rPr>
              <a:t> </a:t>
            </a:r>
            <a:r>
              <a:rPr sz="2397" spc="7" dirty="0">
                <a:latin typeface="Arial MT"/>
                <a:cs typeface="Arial MT"/>
              </a:rPr>
              <a:t>made </a:t>
            </a:r>
            <a:r>
              <a:rPr sz="2397" spc="-645" dirty="0">
                <a:latin typeface="Arial MT"/>
                <a:cs typeface="Arial MT"/>
              </a:rPr>
              <a:t> </a:t>
            </a:r>
            <a:r>
              <a:rPr sz="2397" b="1" dirty="0">
                <a:latin typeface="Arial MT"/>
                <a:cs typeface="Arial MT"/>
              </a:rPr>
              <a:t>earlier than </a:t>
            </a:r>
            <a:r>
              <a:rPr lang="en-US" sz="2397" b="1" dirty="0">
                <a:latin typeface="Arial MT"/>
                <a:cs typeface="Arial MT"/>
              </a:rPr>
              <a:t>1</a:t>
            </a:r>
            <a:r>
              <a:rPr sz="2397" b="1" dirty="0">
                <a:latin typeface="Arial MT"/>
                <a:cs typeface="Arial MT"/>
              </a:rPr>
              <a:t> </a:t>
            </a:r>
            <a:r>
              <a:rPr sz="2397" b="1" spc="-7" dirty="0">
                <a:latin typeface="Arial MT"/>
                <a:cs typeface="Arial MT"/>
              </a:rPr>
              <a:t>year </a:t>
            </a:r>
            <a:r>
              <a:rPr sz="2397" b="1" dirty="0">
                <a:latin typeface="Arial MT"/>
                <a:cs typeface="Arial MT"/>
              </a:rPr>
              <a:t>before</a:t>
            </a:r>
            <a:r>
              <a:rPr sz="2397" dirty="0">
                <a:latin typeface="Arial MT"/>
                <a:cs typeface="Arial MT"/>
              </a:rPr>
              <a:t> the </a:t>
            </a:r>
            <a:r>
              <a:rPr sz="2397" spc="7" dirty="0">
                <a:latin typeface="Arial MT"/>
                <a:cs typeface="Arial MT"/>
              </a:rPr>
              <a:t> </a:t>
            </a:r>
            <a:r>
              <a:rPr sz="2397" spc="-7" dirty="0">
                <a:latin typeface="Arial MT"/>
                <a:cs typeface="Arial MT"/>
              </a:rPr>
              <a:t>expiry</a:t>
            </a:r>
            <a:r>
              <a:rPr sz="2397" spc="1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of</a:t>
            </a:r>
            <a:r>
              <a:rPr sz="2397" spc="-3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his</a:t>
            </a:r>
            <a:r>
              <a:rPr sz="2397" spc="-1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term</a:t>
            </a: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591" y="3478553"/>
            <a:ext cx="2001064" cy="3373018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0634" y="272591"/>
            <a:ext cx="5990391" cy="917027"/>
          </a:xfrm>
          <a:prstGeom prst="rect">
            <a:avLst/>
          </a:prstGeom>
        </p:spPr>
        <p:txBody>
          <a:bodyPr vert="horz" wrap="square" lIns="0" tIns="15221" rIns="0" bIns="0" rtlCol="0" anchor="b">
            <a:spAutoFit/>
          </a:bodyPr>
          <a:lstStyle/>
          <a:p>
            <a:pPr marL="16913">
              <a:lnSpc>
                <a:spcPct val="100000"/>
              </a:lnSpc>
              <a:spcBef>
                <a:spcPts val="120"/>
              </a:spcBef>
            </a:pPr>
            <a:r>
              <a:rPr sz="5859" b="1" spc="-20" dirty="0">
                <a:latin typeface="Arial"/>
                <a:cs typeface="Arial"/>
              </a:rPr>
              <a:t>D</a:t>
            </a:r>
            <a:r>
              <a:rPr sz="5859" b="1" dirty="0">
                <a:latin typeface="Arial"/>
                <a:cs typeface="Arial"/>
              </a:rPr>
              <a:t>isquali</a:t>
            </a:r>
            <a:r>
              <a:rPr sz="5859" b="1" spc="-7" dirty="0">
                <a:latin typeface="Arial"/>
                <a:cs typeface="Arial"/>
              </a:rPr>
              <a:t>f</a:t>
            </a:r>
            <a:r>
              <a:rPr sz="5859" b="1" dirty="0">
                <a:latin typeface="Arial"/>
                <a:cs typeface="Arial"/>
              </a:rPr>
              <a:t>ica</a:t>
            </a:r>
            <a:r>
              <a:rPr sz="5859" b="1" spc="-7" dirty="0">
                <a:latin typeface="Arial"/>
                <a:cs typeface="Arial"/>
              </a:rPr>
              <a:t>t</a:t>
            </a:r>
            <a:r>
              <a:rPr sz="5859" b="1" dirty="0">
                <a:latin typeface="Arial"/>
                <a:cs typeface="Arial"/>
              </a:rPr>
              <a:t>ions</a:t>
            </a:r>
            <a:endParaRPr sz="5859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1104" y="1808278"/>
            <a:ext cx="1217697" cy="121769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457200"/>
                </a:lnTo>
                <a:lnTo>
                  <a:pt x="457200" y="914400"/>
                </a:lnTo>
                <a:lnTo>
                  <a:pt x="0" y="457200"/>
                </a:lnTo>
                <a:close/>
              </a:path>
            </a:pathLst>
          </a:custGeom>
          <a:ln w="508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4" name="object 4"/>
          <p:cNvSpPr txBox="1"/>
          <p:nvPr/>
        </p:nvSpPr>
        <p:spPr>
          <a:xfrm>
            <a:off x="5394952" y="2094134"/>
            <a:ext cx="562339" cy="591806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3729" b="1" spc="-7" dirty="0">
                <a:latin typeface="Arial"/>
                <a:cs typeface="Arial"/>
              </a:rPr>
              <a:t>0</a:t>
            </a:r>
            <a:r>
              <a:rPr sz="3729" b="1" dirty="0">
                <a:latin typeface="Arial"/>
                <a:cs typeface="Arial"/>
              </a:rPr>
              <a:t>1</a:t>
            </a:r>
            <a:endParaRPr sz="3729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07256" y="2624135"/>
            <a:ext cx="1217697" cy="121769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457200"/>
                </a:lnTo>
                <a:lnTo>
                  <a:pt x="457200" y="914400"/>
                </a:lnTo>
                <a:lnTo>
                  <a:pt x="0" y="457200"/>
                </a:lnTo>
                <a:close/>
              </a:path>
            </a:pathLst>
          </a:custGeom>
          <a:ln w="508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6"/>
          <p:cNvSpPr txBox="1"/>
          <p:nvPr/>
        </p:nvSpPr>
        <p:spPr>
          <a:xfrm>
            <a:off x="6227131" y="2908626"/>
            <a:ext cx="562339" cy="591806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3729" b="1" spc="-7" dirty="0">
                <a:latin typeface="Arial"/>
                <a:cs typeface="Arial"/>
              </a:rPr>
              <a:t>0</a:t>
            </a:r>
            <a:r>
              <a:rPr sz="3729" b="1" dirty="0">
                <a:latin typeface="Arial"/>
                <a:cs typeface="Arial"/>
              </a:rPr>
              <a:t>2</a:t>
            </a:r>
            <a:endParaRPr sz="3729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71104" y="3435933"/>
            <a:ext cx="1217697" cy="121769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457200"/>
                </a:lnTo>
                <a:lnTo>
                  <a:pt x="457200" y="914400"/>
                </a:lnTo>
                <a:lnTo>
                  <a:pt x="0" y="457200"/>
                </a:lnTo>
                <a:close/>
              </a:path>
            </a:pathLst>
          </a:custGeom>
          <a:ln w="508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8"/>
          <p:cNvSpPr txBox="1"/>
          <p:nvPr/>
        </p:nvSpPr>
        <p:spPr>
          <a:xfrm>
            <a:off x="5394952" y="3723119"/>
            <a:ext cx="562339" cy="591806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3729" b="1" spc="-7" dirty="0">
                <a:latin typeface="Arial"/>
                <a:cs typeface="Arial"/>
              </a:rPr>
              <a:t>0</a:t>
            </a:r>
            <a:r>
              <a:rPr sz="3729" b="1" dirty="0">
                <a:latin typeface="Arial"/>
                <a:cs typeface="Arial"/>
              </a:rPr>
              <a:t>3</a:t>
            </a:r>
            <a:endParaRPr sz="3729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4669" y="1828546"/>
            <a:ext cx="3657318" cy="186149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5919" algn="ctr">
              <a:spcBef>
                <a:spcPts val="133"/>
              </a:spcBef>
            </a:pPr>
            <a:r>
              <a:rPr sz="2397" b="1" dirty="0">
                <a:latin typeface="Arial MT"/>
                <a:cs typeface="Arial MT"/>
              </a:rPr>
              <a:t>Age</a:t>
            </a:r>
            <a:r>
              <a:rPr sz="2397" spc="-47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–</a:t>
            </a:r>
            <a:r>
              <a:rPr sz="2397" spc="-1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21</a:t>
            </a:r>
            <a:r>
              <a:rPr sz="2397" spc="-40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to</a:t>
            </a:r>
            <a:r>
              <a:rPr sz="2397" spc="-47" dirty="0">
                <a:latin typeface="Arial MT"/>
                <a:cs typeface="Arial MT"/>
              </a:rPr>
              <a:t> </a:t>
            </a:r>
            <a:r>
              <a:rPr sz="2397" spc="7" dirty="0">
                <a:latin typeface="Arial MT"/>
                <a:cs typeface="Arial MT"/>
              </a:rPr>
              <a:t>70</a:t>
            </a:r>
            <a:endParaRPr sz="2397" dirty="0">
              <a:latin typeface="Arial MT"/>
              <a:cs typeface="Arial MT"/>
            </a:endParaRPr>
          </a:p>
          <a:p>
            <a:pPr marL="556424" marR="544585" algn="ctr"/>
            <a:r>
              <a:rPr sz="2397" spc="-7" dirty="0">
                <a:latin typeface="Arial MT"/>
                <a:cs typeface="Arial MT"/>
              </a:rPr>
              <a:t>Beyond</a:t>
            </a:r>
            <a:r>
              <a:rPr sz="2397" spc="-47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70</a:t>
            </a:r>
            <a:r>
              <a:rPr sz="2397" spc="-47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Special </a:t>
            </a:r>
            <a:r>
              <a:rPr sz="2397" spc="-645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Resolution</a:t>
            </a:r>
          </a:p>
          <a:p>
            <a:pPr marL="16913" marR="6765" algn="ctr"/>
            <a:r>
              <a:rPr sz="2397" spc="-7" dirty="0">
                <a:latin typeface="Arial MT"/>
                <a:cs typeface="Arial MT"/>
              </a:rPr>
              <a:t>CG</a:t>
            </a:r>
            <a:r>
              <a:rPr sz="2397" spc="-3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Approval,</a:t>
            </a:r>
            <a:r>
              <a:rPr sz="2397" spc="-47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if</a:t>
            </a:r>
            <a:r>
              <a:rPr sz="2397" spc="-5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Ordinary</a:t>
            </a:r>
            <a:r>
              <a:rPr sz="2397" spc="-3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is </a:t>
            </a:r>
            <a:r>
              <a:rPr sz="2397" spc="-645" dirty="0">
                <a:latin typeface="Arial MT"/>
                <a:cs typeface="Arial MT"/>
              </a:rPr>
              <a:t> </a:t>
            </a:r>
            <a:r>
              <a:rPr sz="2397" spc="7" dirty="0">
                <a:latin typeface="Arial MT"/>
                <a:cs typeface="Arial MT"/>
              </a:rPr>
              <a:t>passed</a:t>
            </a:r>
            <a:endParaRPr sz="2397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22979" y="1902248"/>
            <a:ext cx="4206973" cy="1123727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 marR="6765" indent="-3383" algn="ctr">
              <a:spcBef>
                <a:spcPts val="133"/>
              </a:spcBef>
            </a:pPr>
            <a:r>
              <a:rPr sz="2397" dirty="0">
                <a:latin typeface="Arial MT"/>
                <a:cs typeface="Arial MT"/>
              </a:rPr>
              <a:t>an </a:t>
            </a:r>
            <a:r>
              <a:rPr sz="2397" b="1" spc="7" dirty="0">
                <a:latin typeface="Arial MT"/>
                <a:cs typeface="Arial MT"/>
              </a:rPr>
              <a:t>undischarged </a:t>
            </a:r>
            <a:r>
              <a:rPr sz="2397" b="1" dirty="0">
                <a:latin typeface="Arial MT"/>
                <a:cs typeface="Arial MT"/>
              </a:rPr>
              <a:t>insolvent</a:t>
            </a:r>
            <a:r>
              <a:rPr sz="2397" dirty="0">
                <a:latin typeface="Arial MT"/>
                <a:cs typeface="Arial MT"/>
              </a:rPr>
              <a:t> </a:t>
            </a:r>
            <a:r>
              <a:rPr sz="2397" spc="7" dirty="0">
                <a:latin typeface="Arial MT"/>
                <a:cs typeface="Arial MT"/>
              </a:rPr>
              <a:t>or </a:t>
            </a:r>
            <a:r>
              <a:rPr sz="2397" spc="1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has</a:t>
            </a:r>
            <a:r>
              <a:rPr sz="2397" spc="-27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at</a:t>
            </a:r>
            <a:r>
              <a:rPr sz="2397" spc="-40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any</a:t>
            </a:r>
            <a:r>
              <a:rPr sz="2397" spc="-27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time</a:t>
            </a:r>
            <a:r>
              <a:rPr sz="2397" spc="-60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been</a:t>
            </a:r>
            <a:r>
              <a:rPr sz="2397" spc="-33" dirty="0">
                <a:latin typeface="Arial MT"/>
                <a:cs typeface="Arial MT"/>
              </a:rPr>
              <a:t> </a:t>
            </a:r>
            <a:r>
              <a:rPr sz="2397" spc="7" dirty="0">
                <a:latin typeface="Arial MT"/>
                <a:cs typeface="Arial MT"/>
              </a:rPr>
              <a:t>adjudged </a:t>
            </a:r>
            <a:r>
              <a:rPr sz="2397" spc="-645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as</a:t>
            </a:r>
            <a:r>
              <a:rPr sz="2397" spc="-20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an</a:t>
            </a:r>
            <a:r>
              <a:rPr sz="2397" spc="-20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insolvent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08554" y="3852054"/>
            <a:ext cx="4365104" cy="1492609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 marR="6765" indent="-2537" algn="ctr">
              <a:spcBef>
                <a:spcPts val="133"/>
              </a:spcBef>
            </a:pPr>
            <a:r>
              <a:rPr sz="2397" dirty="0">
                <a:latin typeface="Arial MT"/>
                <a:cs typeface="Arial MT"/>
              </a:rPr>
              <a:t>any</a:t>
            </a:r>
            <a:r>
              <a:rPr sz="2397" spc="-3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time</a:t>
            </a:r>
            <a:r>
              <a:rPr sz="2397" spc="-73" dirty="0">
                <a:latin typeface="Arial MT"/>
                <a:cs typeface="Arial MT"/>
              </a:rPr>
              <a:t> </a:t>
            </a:r>
            <a:r>
              <a:rPr sz="2397" spc="7" dirty="0">
                <a:latin typeface="Arial MT"/>
                <a:cs typeface="Arial MT"/>
              </a:rPr>
              <a:t>suspended</a:t>
            </a:r>
            <a:r>
              <a:rPr sz="2397" spc="-100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payment</a:t>
            </a:r>
            <a:r>
              <a:rPr sz="2397" spc="-7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to </a:t>
            </a:r>
            <a:r>
              <a:rPr sz="2397" spc="-645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his</a:t>
            </a:r>
            <a:r>
              <a:rPr sz="2397" spc="-27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creditors</a:t>
            </a:r>
            <a:r>
              <a:rPr sz="2397" spc="-80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or</a:t>
            </a:r>
            <a:r>
              <a:rPr sz="2397" spc="-7" dirty="0">
                <a:latin typeface="Arial MT"/>
                <a:cs typeface="Arial MT"/>
              </a:rPr>
              <a:t> </a:t>
            </a:r>
            <a:r>
              <a:rPr sz="2397" spc="7" dirty="0">
                <a:latin typeface="Arial MT"/>
                <a:cs typeface="Arial MT"/>
              </a:rPr>
              <a:t>makes,</a:t>
            </a:r>
            <a:r>
              <a:rPr sz="2397" spc="-9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or</a:t>
            </a:r>
            <a:r>
              <a:rPr sz="2397" spc="-7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has</a:t>
            </a:r>
            <a:r>
              <a:rPr sz="2397" spc="-53" dirty="0">
                <a:latin typeface="Arial MT"/>
                <a:cs typeface="Arial MT"/>
              </a:rPr>
              <a:t> </a:t>
            </a:r>
            <a:r>
              <a:rPr sz="2397" spc="7" dirty="0">
                <a:latin typeface="Arial MT"/>
                <a:cs typeface="Arial MT"/>
              </a:rPr>
              <a:t>at </a:t>
            </a:r>
            <a:r>
              <a:rPr sz="2397" spc="-645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any time </a:t>
            </a:r>
            <a:r>
              <a:rPr sz="2397" spc="7" dirty="0">
                <a:latin typeface="Arial MT"/>
                <a:cs typeface="Arial MT"/>
              </a:rPr>
              <a:t>made, </a:t>
            </a:r>
            <a:r>
              <a:rPr sz="2397" dirty="0">
                <a:latin typeface="Arial MT"/>
                <a:cs typeface="Arial MT"/>
              </a:rPr>
              <a:t>a composition </a:t>
            </a:r>
            <a:r>
              <a:rPr sz="2397" spc="7" dirty="0">
                <a:latin typeface="Arial MT"/>
                <a:cs typeface="Arial MT"/>
              </a:rPr>
              <a:t> </a:t>
            </a:r>
            <a:r>
              <a:rPr sz="2397" spc="-13" dirty="0">
                <a:latin typeface="Arial MT"/>
                <a:cs typeface="Arial MT"/>
              </a:rPr>
              <a:t>with</a:t>
            </a:r>
            <a:r>
              <a:rPr sz="2397" spc="7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them</a:t>
            </a:r>
          </a:p>
        </p:txBody>
      </p:sp>
      <p:sp>
        <p:nvSpPr>
          <p:cNvPr id="12" name="object 12"/>
          <p:cNvSpPr/>
          <p:nvPr/>
        </p:nvSpPr>
        <p:spPr>
          <a:xfrm>
            <a:off x="5899138" y="4288320"/>
            <a:ext cx="1217697" cy="121769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457200"/>
                </a:lnTo>
                <a:lnTo>
                  <a:pt x="457200" y="914400"/>
                </a:lnTo>
                <a:lnTo>
                  <a:pt x="0" y="457200"/>
                </a:lnTo>
                <a:close/>
              </a:path>
            </a:pathLst>
          </a:custGeom>
          <a:ln w="508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3" name="object 13"/>
          <p:cNvSpPr txBox="1"/>
          <p:nvPr/>
        </p:nvSpPr>
        <p:spPr>
          <a:xfrm>
            <a:off x="6222852" y="4575978"/>
            <a:ext cx="562339" cy="591806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3729" b="1" spc="-7" dirty="0">
                <a:latin typeface="Arial"/>
                <a:cs typeface="Arial"/>
              </a:rPr>
              <a:t>0</a:t>
            </a:r>
            <a:r>
              <a:rPr sz="3729" b="1" dirty="0">
                <a:latin typeface="Arial"/>
                <a:cs typeface="Arial"/>
              </a:rPr>
              <a:t>4</a:t>
            </a:r>
            <a:endParaRPr sz="3729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6186" y="4400484"/>
            <a:ext cx="4217966" cy="1123727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 marR="6765" indent="1691" algn="ctr">
              <a:spcBef>
                <a:spcPts val="133"/>
              </a:spcBef>
            </a:pPr>
            <a:r>
              <a:rPr lang="en-US" sz="2397" b="1" dirty="0">
                <a:latin typeface="Arial MT"/>
                <a:cs typeface="Arial MT"/>
              </a:rPr>
              <a:t>Convicted </a:t>
            </a:r>
            <a:r>
              <a:rPr sz="2397" b="1" dirty="0">
                <a:latin typeface="Arial MT"/>
                <a:cs typeface="Arial MT"/>
              </a:rPr>
              <a:t>by a court </a:t>
            </a:r>
            <a:r>
              <a:rPr sz="2397" dirty="0">
                <a:latin typeface="Arial MT"/>
                <a:cs typeface="Arial MT"/>
              </a:rPr>
              <a:t>of </a:t>
            </a:r>
            <a:r>
              <a:rPr sz="2397" spc="7" dirty="0">
                <a:latin typeface="Arial MT"/>
                <a:cs typeface="Arial MT"/>
              </a:rPr>
              <a:t>an </a:t>
            </a:r>
            <a:r>
              <a:rPr sz="2397" spc="1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offence and </a:t>
            </a:r>
            <a:r>
              <a:rPr sz="2397" spc="7" dirty="0">
                <a:latin typeface="Arial MT"/>
                <a:cs typeface="Arial MT"/>
              </a:rPr>
              <a:t>sentenced </a:t>
            </a:r>
            <a:r>
              <a:rPr sz="2397" dirty="0">
                <a:latin typeface="Arial MT"/>
                <a:cs typeface="Arial MT"/>
              </a:rPr>
              <a:t>for a </a:t>
            </a:r>
            <a:r>
              <a:rPr sz="2397" spc="7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period</a:t>
            </a:r>
            <a:r>
              <a:rPr sz="2397" spc="-67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of</a:t>
            </a:r>
            <a:r>
              <a:rPr sz="2397" spc="-7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more</a:t>
            </a:r>
            <a:r>
              <a:rPr sz="2397" spc="-67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than</a:t>
            </a:r>
            <a:r>
              <a:rPr sz="2397" spc="-33" dirty="0">
                <a:latin typeface="Arial MT"/>
                <a:cs typeface="Arial MT"/>
              </a:rPr>
              <a:t> </a:t>
            </a:r>
            <a:r>
              <a:rPr lang="en-US" sz="2397" b="1" spc="7" dirty="0">
                <a:latin typeface="Arial MT"/>
                <a:cs typeface="Arial MT"/>
              </a:rPr>
              <a:t>6</a:t>
            </a:r>
            <a:r>
              <a:rPr sz="2397" b="1" spc="-60" dirty="0">
                <a:latin typeface="Arial MT"/>
                <a:cs typeface="Arial MT"/>
              </a:rPr>
              <a:t> </a:t>
            </a:r>
            <a:r>
              <a:rPr sz="2397" b="1" spc="7" dirty="0">
                <a:latin typeface="Arial MT"/>
                <a:cs typeface="Arial MT"/>
              </a:rPr>
              <a:t>months</a:t>
            </a:r>
            <a:endParaRPr sz="2397" b="1" dirty="0">
              <a:latin typeface="Arial MT"/>
              <a:cs typeface="Arial MT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9988" y="486056"/>
            <a:ext cx="10382555" cy="754843"/>
          </a:xfrm>
          <a:prstGeom prst="rect">
            <a:avLst/>
          </a:prstGeom>
        </p:spPr>
        <p:txBody>
          <a:bodyPr vert="horz" wrap="square" lIns="0" tIns="16912" rIns="0" bIns="0" rtlCol="0" anchor="b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4794" b="1" spc="-7" dirty="0">
                <a:solidFill>
                  <a:schemeClr val="tx1"/>
                </a:solidFill>
                <a:latin typeface="Arial"/>
                <a:cs typeface="Arial"/>
              </a:rPr>
              <a:t>Section</a:t>
            </a:r>
            <a:r>
              <a:rPr sz="4794" b="1" spc="-27" dirty="0">
                <a:solidFill>
                  <a:srgbClr val="E44631"/>
                </a:solidFill>
                <a:latin typeface="Arial"/>
                <a:cs typeface="Arial"/>
              </a:rPr>
              <a:t> </a:t>
            </a:r>
            <a:r>
              <a:rPr sz="4794" b="1" spc="-13" dirty="0">
                <a:latin typeface="Arial"/>
                <a:cs typeface="Arial"/>
              </a:rPr>
              <a:t>196</a:t>
            </a:r>
            <a:r>
              <a:rPr sz="4794" b="1" spc="13" dirty="0">
                <a:latin typeface="Arial"/>
                <a:cs typeface="Arial"/>
              </a:rPr>
              <a:t> </a:t>
            </a:r>
            <a:r>
              <a:rPr sz="4794" b="1" dirty="0">
                <a:latin typeface="Arial"/>
                <a:cs typeface="Arial"/>
              </a:rPr>
              <a:t>–</a:t>
            </a:r>
            <a:r>
              <a:rPr sz="4794" b="1" spc="-27" dirty="0">
                <a:latin typeface="Arial"/>
                <a:cs typeface="Arial"/>
              </a:rPr>
              <a:t> </a:t>
            </a:r>
            <a:r>
              <a:rPr sz="4794" b="1" spc="-13" dirty="0">
                <a:latin typeface="Arial"/>
                <a:cs typeface="Arial"/>
              </a:rPr>
              <a:t>Appointment</a:t>
            </a:r>
            <a:r>
              <a:rPr sz="4794" b="1" spc="87" dirty="0">
                <a:latin typeface="Arial"/>
                <a:cs typeface="Arial"/>
              </a:rPr>
              <a:t> </a:t>
            </a:r>
            <a:r>
              <a:rPr sz="4794" b="1" spc="-13" dirty="0">
                <a:latin typeface="Arial"/>
                <a:cs typeface="Arial"/>
              </a:rPr>
              <a:t>Process</a:t>
            </a:r>
            <a:endParaRPr sz="4794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9571" y="1768720"/>
            <a:ext cx="2300939" cy="377148"/>
          </a:xfrm>
          <a:custGeom>
            <a:avLst/>
            <a:gdLst/>
            <a:ahLst/>
            <a:cxnLst/>
            <a:rect l="l" t="t" r="r" b="b"/>
            <a:pathLst>
              <a:path w="1727835" h="283209">
                <a:moveTo>
                  <a:pt x="1727771" y="0"/>
                </a:moveTo>
                <a:lnTo>
                  <a:pt x="0" y="0"/>
                </a:lnTo>
                <a:lnTo>
                  <a:pt x="0" y="282600"/>
                </a:lnTo>
                <a:lnTo>
                  <a:pt x="1727771" y="282600"/>
                </a:lnTo>
                <a:lnTo>
                  <a:pt x="172777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6"/>
          <p:cNvSpPr txBox="1"/>
          <p:nvPr/>
        </p:nvSpPr>
        <p:spPr>
          <a:xfrm>
            <a:off x="779571" y="3546845"/>
            <a:ext cx="2300939" cy="1526586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91327" rIns="0" bIns="0" rtlCol="0">
            <a:spAutoFit/>
          </a:bodyPr>
          <a:lstStyle/>
          <a:p>
            <a:pPr marL="525136" marR="520908" indent="5919" algn="ctr">
              <a:spcBef>
                <a:spcPts val="719"/>
              </a:spcBef>
            </a:pPr>
            <a:r>
              <a:rPr sz="1864" b="1" spc="-20" dirty="0">
                <a:solidFill>
                  <a:srgbClr val="FFFFFF"/>
                </a:solidFill>
                <a:latin typeface="Arial"/>
                <a:cs typeface="Arial"/>
              </a:rPr>
              <a:t>Subject</a:t>
            </a:r>
            <a:r>
              <a:rPr sz="1864" b="1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4" b="1" spc="-13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64" b="1" spc="-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4" b="1" spc="-20" dirty="0">
                <a:solidFill>
                  <a:srgbClr val="FFFFFF"/>
                </a:solidFill>
                <a:latin typeface="Arial"/>
                <a:cs typeface="Arial"/>
              </a:rPr>
              <a:t>provisions </a:t>
            </a:r>
            <a:r>
              <a:rPr sz="1864" b="1" spc="-49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4" b="1" spc="-20" dirty="0">
                <a:solidFill>
                  <a:srgbClr val="FFFFFF"/>
                </a:solidFill>
                <a:latin typeface="Arial"/>
                <a:cs typeface="Arial"/>
              </a:rPr>
              <a:t>of section </a:t>
            </a:r>
            <a:r>
              <a:rPr sz="1864" b="1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4" b="1" spc="-20" dirty="0">
                <a:solidFill>
                  <a:srgbClr val="FFFFFF"/>
                </a:solidFill>
                <a:latin typeface="Arial"/>
                <a:cs typeface="Arial"/>
              </a:rPr>
              <a:t>197</a:t>
            </a:r>
            <a:r>
              <a:rPr sz="1864" b="1" spc="-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4" b="1" spc="-2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64" b="1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4" b="1" spc="-2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864" b="1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4" b="1" spc="-13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864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0249" y="1768720"/>
            <a:ext cx="2300939" cy="377148"/>
          </a:xfrm>
          <a:custGeom>
            <a:avLst/>
            <a:gdLst/>
            <a:ahLst/>
            <a:cxnLst/>
            <a:rect l="l" t="t" r="r" b="b"/>
            <a:pathLst>
              <a:path w="1727835" h="283209">
                <a:moveTo>
                  <a:pt x="1727771" y="0"/>
                </a:moveTo>
                <a:lnTo>
                  <a:pt x="0" y="0"/>
                </a:lnTo>
                <a:lnTo>
                  <a:pt x="0" y="282600"/>
                </a:lnTo>
                <a:lnTo>
                  <a:pt x="1727771" y="282600"/>
                </a:lnTo>
                <a:lnTo>
                  <a:pt x="172777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8"/>
          <p:cNvSpPr txBox="1"/>
          <p:nvPr/>
        </p:nvSpPr>
        <p:spPr>
          <a:xfrm>
            <a:off x="3560249" y="3546845"/>
            <a:ext cx="2300939" cy="2131073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21770" rIns="0" bIns="0" rtlCol="0">
            <a:spAutoFit/>
          </a:bodyPr>
          <a:lstStyle/>
          <a:p>
            <a:pPr marL="464251" marR="455794" indent="-846" algn="ctr">
              <a:spcBef>
                <a:spcPts val="959"/>
              </a:spcBef>
            </a:pPr>
            <a:r>
              <a:rPr sz="1864" b="1" spc="-27" dirty="0">
                <a:solidFill>
                  <a:srgbClr val="FFFFFF"/>
                </a:solidFill>
                <a:latin typeface="Arial"/>
                <a:cs typeface="Arial"/>
              </a:rPr>
              <a:t>Approval</a:t>
            </a:r>
            <a:r>
              <a:rPr sz="1864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4" b="1" spc="-13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864" b="1" spc="-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4" b="1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64" b="1" spc="-13" dirty="0">
                <a:solidFill>
                  <a:srgbClr val="FFFFFF"/>
                </a:solidFill>
                <a:latin typeface="Arial"/>
                <a:cs typeface="Arial"/>
              </a:rPr>
              <a:t> Board </a:t>
            </a:r>
            <a:r>
              <a:rPr sz="1864" b="1" spc="-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4" b="1" spc="-13" dirty="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sz="1864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4" b="1" spc="-2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64" b="1" spc="-49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4" b="1" spc="-20" dirty="0">
                <a:solidFill>
                  <a:srgbClr val="FFFFFF"/>
                </a:solidFill>
                <a:latin typeface="Arial"/>
                <a:cs typeface="Arial"/>
              </a:rPr>
              <a:t>Resolution </a:t>
            </a:r>
            <a:r>
              <a:rPr sz="1864" b="1" spc="-13" dirty="0">
                <a:solidFill>
                  <a:srgbClr val="FFFFFF"/>
                </a:solidFill>
                <a:latin typeface="Arial"/>
                <a:cs typeface="Arial"/>
              </a:rPr>
              <a:t> at</a:t>
            </a:r>
            <a:r>
              <a:rPr sz="1864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4" b="1" spc="-20" dirty="0">
                <a:solidFill>
                  <a:srgbClr val="FFFFFF"/>
                </a:solidFill>
                <a:latin typeface="Arial"/>
                <a:cs typeface="Arial"/>
              </a:rPr>
              <a:t>Next </a:t>
            </a:r>
            <a:r>
              <a:rPr sz="1864" b="1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4" b="1" spc="-20" dirty="0">
                <a:solidFill>
                  <a:srgbClr val="FFFFFF"/>
                </a:solidFill>
                <a:latin typeface="Arial"/>
                <a:cs typeface="Arial"/>
              </a:rPr>
              <a:t>General </a:t>
            </a:r>
            <a:r>
              <a:rPr sz="1864" b="1" spc="-13" dirty="0">
                <a:solidFill>
                  <a:srgbClr val="FFFFFF"/>
                </a:solidFill>
                <a:latin typeface="Arial"/>
                <a:cs typeface="Arial"/>
              </a:rPr>
              <a:t> Meeting</a:t>
            </a:r>
            <a:endParaRPr sz="1864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40926" y="1768721"/>
            <a:ext cx="2300939" cy="366155"/>
          </a:xfrm>
          <a:custGeom>
            <a:avLst/>
            <a:gdLst/>
            <a:ahLst/>
            <a:cxnLst/>
            <a:rect l="l" t="t" r="r" b="b"/>
            <a:pathLst>
              <a:path w="1727835" h="274955">
                <a:moveTo>
                  <a:pt x="1727771" y="0"/>
                </a:moveTo>
                <a:lnTo>
                  <a:pt x="0" y="0"/>
                </a:lnTo>
                <a:lnTo>
                  <a:pt x="0" y="274332"/>
                </a:lnTo>
                <a:lnTo>
                  <a:pt x="1727771" y="274332"/>
                </a:lnTo>
                <a:lnTo>
                  <a:pt x="172777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0" name="object 10"/>
          <p:cNvSpPr txBox="1"/>
          <p:nvPr/>
        </p:nvSpPr>
        <p:spPr>
          <a:xfrm>
            <a:off x="6340926" y="3494789"/>
            <a:ext cx="2300939" cy="1791399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8456" rIns="0" bIns="0" rtlCol="0">
            <a:spAutoFit/>
          </a:bodyPr>
          <a:lstStyle/>
          <a:p>
            <a:pPr>
              <a:spcBef>
                <a:spcPts val="67"/>
              </a:spcBef>
            </a:pPr>
            <a:endParaRPr sz="1998" dirty="0">
              <a:latin typeface="Times New Roman"/>
              <a:cs typeface="Times New Roman"/>
            </a:endParaRPr>
          </a:p>
          <a:p>
            <a:pPr marL="432117" marR="420278" indent="-846" algn="ctr"/>
            <a:r>
              <a:rPr sz="1598" b="1" spc="-7" dirty="0">
                <a:solidFill>
                  <a:srgbClr val="FFFFFF"/>
                </a:solidFill>
                <a:latin typeface="Arial"/>
                <a:cs typeface="Arial"/>
              </a:rPr>
              <a:t>Central </a:t>
            </a: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spc="-13" dirty="0">
                <a:solidFill>
                  <a:srgbClr val="FFFFFF"/>
                </a:solidFill>
                <a:latin typeface="Arial"/>
                <a:cs typeface="Arial"/>
              </a:rPr>
              <a:t>Government </a:t>
            </a:r>
            <a:r>
              <a:rPr sz="1598" b="1" spc="-7" dirty="0">
                <a:solidFill>
                  <a:srgbClr val="FFFFFF"/>
                </a:solidFill>
                <a:latin typeface="Arial"/>
                <a:cs typeface="Arial"/>
              </a:rPr>
              <a:t> Approval</a:t>
            </a:r>
            <a:r>
              <a:rPr sz="1598" b="1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598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1598" b="1" spc="-4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598" b="1" spc="-7" dirty="0">
                <a:solidFill>
                  <a:srgbClr val="FFFFFF"/>
                </a:solidFill>
                <a:latin typeface="Arial"/>
                <a:cs typeface="Arial"/>
              </a:rPr>
              <a:t>compliance </a:t>
            </a: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spc="7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598" b="1" spc="-13" dirty="0">
                <a:solidFill>
                  <a:srgbClr val="FFFFFF"/>
                </a:solidFill>
                <a:latin typeface="Arial"/>
                <a:cs typeface="Arial"/>
              </a:rPr>
              <a:t>Part </a:t>
            </a: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– I </a:t>
            </a:r>
            <a:r>
              <a:rPr sz="1598" b="1" spc="7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598" b="1" spc="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spc="-7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598" b="1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598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21604" y="1768721"/>
            <a:ext cx="2300939" cy="366155"/>
          </a:xfrm>
          <a:custGeom>
            <a:avLst/>
            <a:gdLst/>
            <a:ahLst/>
            <a:cxnLst/>
            <a:rect l="l" t="t" r="r" b="b"/>
            <a:pathLst>
              <a:path w="1727834" h="274955">
                <a:moveTo>
                  <a:pt x="1727771" y="0"/>
                </a:moveTo>
                <a:lnTo>
                  <a:pt x="0" y="0"/>
                </a:lnTo>
                <a:lnTo>
                  <a:pt x="0" y="274332"/>
                </a:lnTo>
                <a:lnTo>
                  <a:pt x="1727771" y="274332"/>
                </a:lnTo>
                <a:lnTo>
                  <a:pt x="172777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2" name="object 12"/>
          <p:cNvSpPr txBox="1"/>
          <p:nvPr/>
        </p:nvSpPr>
        <p:spPr>
          <a:xfrm>
            <a:off x="9121604" y="3494789"/>
            <a:ext cx="2300939" cy="2270317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56657" rIns="0" bIns="0" rtlCol="0">
            <a:spAutoFit/>
          </a:bodyPr>
          <a:lstStyle/>
          <a:p>
            <a:pPr marL="427889" marR="419432" indent="-4228" algn="ctr">
              <a:spcBef>
                <a:spcPts val="446"/>
              </a:spcBef>
            </a:pP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Terms </a:t>
            </a:r>
            <a:r>
              <a:rPr sz="1598" b="1" spc="-7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 Conditions, </a:t>
            </a:r>
            <a:r>
              <a:rPr sz="1598" b="1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spc="-7" dirty="0">
                <a:solidFill>
                  <a:srgbClr val="FFFFFF"/>
                </a:solidFill>
                <a:latin typeface="Arial"/>
                <a:cs typeface="Arial"/>
              </a:rPr>
              <a:t>Remuneration </a:t>
            </a: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spc="-7" dirty="0">
                <a:solidFill>
                  <a:srgbClr val="FFFFFF"/>
                </a:solidFill>
                <a:latin typeface="Arial"/>
                <a:cs typeface="Arial"/>
              </a:rPr>
              <a:t>interest,</a:t>
            </a:r>
            <a:r>
              <a:rPr sz="1598" b="1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r>
              <a:rPr sz="1598" b="1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598" b="1" spc="-4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spc="7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598" b="1" spc="-7" dirty="0">
                <a:solidFill>
                  <a:srgbClr val="FFFFFF"/>
                </a:solidFill>
                <a:latin typeface="Arial"/>
                <a:cs typeface="Arial"/>
              </a:rPr>
              <a:t>given </a:t>
            </a: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598" b="1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Notice </a:t>
            </a:r>
            <a:r>
              <a:rPr sz="1598" b="1" spc="7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598" b="1" spc="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spc="-7" dirty="0">
                <a:solidFill>
                  <a:srgbClr val="FFFFFF"/>
                </a:solidFill>
                <a:latin typeface="Arial"/>
                <a:cs typeface="Arial"/>
              </a:rPr>
              <a:t>Board and </a:t>
            </a: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spc="-7" dirty="0">
                <a:solidFill>
                  <a:srgbClr val="FFFFFF"/>
                </a:solidFill>
                <a:latin typeface="Arial"/>
                <a:cs typeface="Arial"/>
              </a:rPr>
              <a:t>General </a:t>
            </a:r>
            <a:r>
              <a:rPr sz="1598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98" b="1" spc="-7" dirty="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1598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32853" y="2208089"/>
            <a:ext cx="1153429" cy="1156812"/>
            <a:chOff x="7303007" y="1658111"/>
            <a:chExt cx="866140" cy="868680"/>
          </a:xfrm>
        </p:grpSpPr>
        <p:sp>
          <p:nvSpPr>
            <p:cNvPr id="14" name="object 14"/>
            <p:cNvSpPr/>
            <p:nvPr/>
          </p:nvSpPr>
          <p:spPr>
            <a:xfrm>
              <a:off x="7595622" y="1965957"/>
              <a:ext cx="289560" cy="274320"/>
            </a:xfrm>
            <a:custGeom>
              <a:avLst/>
              <a:gdLst/>
              <a:ahLst/>
              <a:cxnLst/>
              <a:rect l="l" t="t" r="r" b="b"/>
              <a:pathLst>
                <a:path w="289559" h="274319">
                  <a:moveTo>
                    <a:pt x="215023" y="0"/>
                  </a:moveTo>
                  <a:lnTo>
                    <a:pt x="196641" y="2550"/>
                  </a:lnTo>
                  <a:lnTo>
                    <a:pt x="179924" y="9688"/>
                  </a:lnTo>
                  <a:lnTo>
                    <a:pt x="164163" y="21072"/>
                  </a:lnTo>
                  <a:lnTo>
                    <a:pt x="148653" y="36360"/>
                  </a:lnTo>
                  <a:lnTo>
                    <a:pt x="148653" y="250113"/>
                  </a:lnTo>
                  <a:lnTo>
                    <a:pt x="175308" y="231581"/>
                  </a:lnTo>
                  <a:lnTo>
                    <a:pt x="202574" y="220581"/>
                  </a:lnTo>
                  <a:lnTo>
                    <a:pt x="229645" y="217718"/>
                  </a:lnTo>
                  <a:lnTo>
                    <a:pt x="255714" y="223596"/>
                  </a:lnTo>
                  <a:lnTo>
                    <a:pt x="255155" y="47663"/>
                  </a:lnTo>
                  <a:lnTo>
                    <a:pt x="268185" y="47663"/>
                  </a:lnTo>
                  <a:lnTo>
                    <a:pt x="267335" y="245097"/>
                  </a:lnTo>
                  <a:lnTo>
                    <a:pt x="234730" y="235883"/>
                  </a:lnTo>
                  <a:lnTo>
                    <a:pt x="207151" y="235219"/>
                  </a:lnTo>
                  <a:lnTo>
                    <a:pt x="179993" y="241000"/>
                  </a:lnTo>
                  <a:lnTo>
                    <a:pt x="148653" y="251117"/>
                  </a:lnTo>
                  <a:lnTo>
                    <a:pt x="148653" y="252590"/>
                  </a:lnTo>
                  <a:lnTo>
                    <a:pt x="140893" y="251282"/>
                  </a:lnTo>
                  <a:lnTo>
                    <a:pt x="140893" y="251117"/>
                  </a:lnTo>
                  <a:lnTo>
                    <a:pt x="110261" y="241318"/>
                  </a:lnTo>
                  <a:lnTo>
                    <a:pt x="82340" y="234532"/>
                  </a:lnTo>
                  <a:lnTo>
                    <a:pt x="53600" y="234102"/>
                  </a:lnTo>
                  <a:lnTo>
                    <a:pt x="20510" y="243370"/>
                  </a:lnTo>
                  <a:lnTo>
                    <a:pt x="21361" y="47663"/>
                  </a:lnTo>
                  <a:lnTo>
                    <a:pt x="34391" y="47663"/>
                  </a:lnTo>
                  <a:lnTo>
                    <a:pt x="33832" y="223596"/>
                  </a:lnTo>
                  <a:lnTo>
                    <a:pt x="59901" y="217718"/>
                  </a:lnTo>
                  <a:lnTo>
                    <a:pt x="86972" y="220581"/>
                  </a:lnTo>
                  <a:lnTo>
                    <a:pt x="114239" y="231581"/>
                  </a:lnTo>
                  <a:lnTo>
                    <a:pt x="140893" y="250113"/>
                  </a:lnTo>
                  <a:lnTo>
                    <a:pt x="140893" y="36360"/>
                  </a:lnTo>
                  <a:lnTo>
                    <a:pt x="125383" y="21072"/>
                  </a:lnTo>
                  <a:lnTo>
                    <a:pt x="109623" y="9688"/>
                  </a:lnTo>
                  <a:lnTo>
                    <a:pt x="92905" y="2550"/>
                  </a:lnTo>
                  <a:lnTo>
                    <a:pt x="74523" y="0"/>
                  </a:lnTo>
                  <a:lnTo>
                    <a:pt x="65426" y="455"/>
                  </a:lnTo>
                  <a:lnTo>
                    <a:pt x="55768" y="1958"/>
                  </a:lnTo>
                  <a:lnTo>
                    <a:pt x="45487" y="4543"/>
                  </a:lnTo>
                  <a:lnTo>
                    <a:pt x="34518" y="8242"/>
                  </a:lnTo>
                  <a:lnTo>
                    <a:pt x="34417" y="38938"/>
                  </a:lnTo>
                  <a:lnTo>
                    <a:pt x="9156" y="38760"/>
                  </a:lnTo>
                  <a:lnTo>
                    <a:pt x="9156" y="66789"/>
                  </a:lnTo>
                  <a:lnTo>
                    <a:pt x="0" y="66789"/>
                  </a:lnTo>
                  <a:lnTo>
                    <a:pt x="0" y="274320"/>
                  </a:lnTo>
                  <a:lnTo>
                    <a:pt x="289560" y="274320"/>
                  </a:lnTo>
                  <a:lnTo>
                    <a:pt x="289560" y="66789"/>
                  </a:lnTo>
                  <a:lnTo>
                    <a:pt x="278892" y="66789"/>
                  </a:lnTo>
                  <a:lnTo>
                    <a:pt x="278892" y="38760"/>
                  </a:lnTo>
                  <a:lnTo>
                    <a:pt x="255130" y="38938"/>
                  </a:lnTo>
                  <a:lnTo>
                    <a:pt x="255028" y="8242"/>
                  </a:lnTo>
                  <a:lnTo>
                    <a:pt x="244059" y="4543"/>
                  </a:lnTo>
                  <a:lnTo>
                    <a:pt x="233778" y="1958"/>
                  </a:lnTo>
                  <a:lnTo>
                    <a:pt x="224121" y="455"/>
                  </a:lnTo>
                  <a:lnTo>
                    <a:pt x="215023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303007" y="1661159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40" h="866139">
                  <a:moveTo>
                    <a:pt x="432816" y="0"/>
                  </a:moveTo>
                  <a:lnTo>
                    <a:pt x="385655" y="2539"/>
                  </a:lnTo>
                  <a:lnTo>
                    <a:pt x="339966" y="9982"/>
                  </a:lnTo>
                  <a:lnTo>
                    <a:pt x="296012" y="22065"/>
                  </a:lnTo>
                  <a:lnTo>
                    <a:pt x="254056" y="38522"/>
                  </a:lnTo>
                  <a:lnTo>
                    <a:pt x="214364" y="59091"/>
                  </a:lnTo>
                  <a:lnTo>
                    <a:pt x="177199" y="83507"/>
                  </a:lnTo>
                  <a:lnTo>
                    <a:pt x="142825" y="111507"/>
                  </a:lnTo>
                  <a:lnTo>
                    <a:pt x="111507" y="142825"/>
                  </a:lnTo>
                  <a:lnTo>
                    <a:pt x="83507" y="177199"/>
                  </a:lnTo>
                  <a:lnTo>
                    <a:pt x="59091" y="214364"/>
                  </a:lnTo>
                  <a:lnTo>
                    <a:pt x="38522" y="254056"/>
                  </a:lnTo>
                  <a:lnTo>
                    <a:pt x="22065" y="296012"/>
                  </a:lnTo>
                  <a:lnTo>
                    <a:pt x="9982" y="339966"/>
                  </a:lnTo>
                  <a:lnTo>
                    <a:pt x="2539" y="385655"/>
                  </a:lnTo>
                  <a:lnTo>
                    <a:pt x="0" y="432815"/>
                  </a:lnTo>
                  <a:lnTo>
                    <a:pt x="2539" y="479976"/>
                  </a:lnTo>
                  <a:lnTo>
                    <a:pt x="9982" y="525665"/>
                  </a:lnTo>
                  <a:lnTo>
                    <a:pt x="22065" y="569619"/>
                  </a:lnTo>
                  <a:lnTo>
                    <a:pt x="38522" y="611575"/>
                  </a:lnTo>
                  <a:lnTo>
                    <a:pt x="59091" y="651267"/>
                  </a:lnTo>
                  <a:lnTo>
                    <a:pt x="83507" y="688432"/>
                  </a:lnTo>
                  <a:lnTo>
                    <a:pt x="111507" y="722806"/>
                  </a:lnTo>
                  <a:lnTo>
                    <a:pt x="142825" y="754124"/>
                  </a:lnTo>
                  <a:lnTo>
                    <a:pt x="177199" y="782124"/>
                  </a:lnTo>
                  <a:lnTo>
                    <a:pt x="214364" y="806540"/>
                  </a:lnTo>
                  <a:lnTo>
                    <a:pt x="254056" y="827109"/>
                  </a:lnTo>
                  <a:lnTo>
                    <a:pt x="296012" y="843566"/>
                  </a:lnTo>
                  <a:lnTo>
                    <a:pt x="339966" y="855649"/>
                  </a:lnTo>
                  <a:lnTo>
                    <a:pt x="385655" y="863092"/>
                  </a:lnTo>
                  <a:lnTo>
                    <a:pt x="432816" y="865631"/>
                  </a:lnTo>
                  <a:lnTo>
                    <a:pt x="479976" y="863092"/>
                  </a:lnTo>
                  <a:lnTo>
                    <a:pt x="525665" y="855649"/>
                  </a:lnTo>
                  <a:lnTo>
                    <a:pt x="569619" y="843566"/>
                  </a:lnTo>
                  <a:lnTo>
                    <a:pt x="611575" y="827109"/>
                  </a:lnTo>
                  <a:lnTo>
                    <a:pt x="651267" y="806540"/>
                  </a:lnTo>
                  <a:lnTo>
                    <a:pt x="688432" y="782124"/>
                  </a:lnTo>
                  <a:lnTo>
                    <a:pt x="722806" y="754124"/>
                  </a:lnTo>
                  <a:lnTo>
                    <a:pt x="754124" y="722806"/>
                  </a:lnTo>
                  <a:lnTo>
                    <a:pt x="757381" y="718807"/>
                  </a:lnTo>
                  <a:lnTo>
                    <a:pt x="432816" y="718807"/>
                  </a:lnTo>
                  <a:lnTo>
                    <a:pt x="386426" y="715064"/>
                  </a:lnTo>
                  <a:lnTo>
                    <a:pt x="342420" y="704227"/>
                  </a:lnTo>
                  <a:lnTo>
                    <a:pt x="301385" y="686885"/>
                  </a:lnTo>
                  <a:lnTo>
                    <a:pt x="263912" y="663627"/>
                  </a:lnTo>
                  <a:lnTo>
                    <a:pt x="230589" y="635042"/>
                  </a:lnTo>
                  <a:lnTo>
                    <a:pt x="202004" y="601719"/>
                  </a:lnTo>
                  <a:lnTo>
                    <a:pt x="178746" y="564246"/>
                  </a:lnTo>
                  <a:lnTo>
                    <a:pt x="161404" y="523211"/>
                  </a:lnTo>
                  <a:lnTo>
                    <a:pt x="150567" y="479205"/>
                  </a:lnTo>
                  <a:lnTo>
                    <a:pt x="146824" y="432815"/>
                  </a:lnTo>
                  <a:lnTo>
                    <a:pt x="150567" y="386426"/>
                  </a:lnTo>
                  <a:lnTo>
                    <a:pt x="161404" y="342420"/>
                  </a:lnTo>
                  <a:lnTo>
                    <a:pt x="178746" y="301385"/>
                  </a:lnTo>
                  <a:lnTo>
                    <a:pt x="202004" y="263912"/>
                  </a:lnTo>
                  <a:lnTo>
                    <a:pt x="230589" y="230589"/>
                  </a:lnTo>
                  <a:lnTo>
                    <a:pt x="263912" y="202004"/>
                  </a:lnTo>
                  <a:lnTo>
                    <a:pt x="301385" y="178746"/>
                  </a:lnTo>
                  <a:lnTo>
                    <a:pt x="342420" y="161404"/>
                  </a:lnTo>
                  <a:lnTo>
                    <a:pt x="386426" y="150567"/>
                  </a:lnTo>
                  <a:lnTo>
                    <a:pt x="432816" y="146824"/>
                  </a:lnTo>
                  <a:lnTo>
                    <a:pt x="757381" y="146824"/>
                  </a:lnTo>
                  <a:lnTo>
                    <a:pt x="754124" y="142825"/>
                  </a:lnTo>
                  <a:lnTo>
                    <a:pt x="722806" y="111507"/>
                  </a:lnTo>
                  <a:lnTo>
                    <a:pt x="688432" y="83507"/>
                  </a:lnTo>
                  <a:lnTo>
                    <a:pt x="651267" y="59091"/>
                  </a:lnTo>
                  <a:lnTo>
                    <a:pt x="611575" y="38522"/>
                  </a:lnTo>
                  <a:lnTo>
                    <a:pt x="569619" y="22065"/>
                  </a:lnTo>
                  <a:lnTo>
                    <a:pt x="525665" y="9982"/>
                  </a:lnTo>
                  <a:lnTo>
                    <a:pt x="479976" y="2539"/>
                  </a:lnTo>
                  <a:lnTo>
                    <a:pt x="432816" y="0"/>
                  </a:lnTo>
                  <a:close/>
                </a:path>
                <a:path w="866140" h="866139">
                  <a:moveTo>
                    <a:pt x="757381" y="146824"/>
                  </a:moveTo>
                  <a:lnTo>
                    <a:pt x="432816" y="146824"/>
                  </a:lnTo>
                  <a:lnTo>
                    <a:pt x="479205" y="150567"/>
                  </a:lnTo>
                  <a:lnTo>
                    <a:pt x="523211" y="161404"/>
                  </a:lnTo>
                  <a:lnTo>
                    <a:pt x="564246" y="178746"/>
                  </a:lnTo>
                  <a:lnTo>
                    <a:pt x="601719" y="202004"/>
                  </a:lnTo>
                  <a:lnTo>
                    <a:pt x="635042" y="230589"/>
                  </a:lnTo>
                  <a:lnTo>
                    <a:pt x="663627" y="263912"/>
                  </a:lnTo>
                  <a:lnTo>
                    <a:pt x="686885" y="301385"/>
                  </a:lnTo>
                  <a:lnTo>
                    <a:pt x="704227" y="342420"/>
                  </a:lnTo>
                  <a:lnTo>
                    <a:pt x="715064" y="386426"/>
                  </a:lnTo>
                  <a:lnTo>
                    <a:pt x="718807" y="432815"/>
                  </a:lnTo>
                  <a:lnTo>
                    <a:pt x="715064" y="479205"/>
                  </a:lnTo>
                  <a:lnTo>
                    <a:pt x="704227" y="523211"/>
                  </a:lnTo>
                  <a:lnTo>
                    <a:pt x="686885" y="564246"/>
                  </a:lnTo>
                  <a:lnTo>
                    <a:pt x="663627" y="601719"/>
                  </a:lnTo>
                  <a:lnTo>
                    <a:pt x="635042" y="635042"/>
                  </a:lnTo>
                  <a:lnTo>
                    <a:pt x="601719" y="663627"/>
                  </a:lnTo>
                  <a:lnTo>
                    <a:pt x="564246" y="686885"/>
                  </a:lnTo>
                  <a:lnTo>
                    <a:pt x="523211" y="704227"/>
                  </a:lnTo>
                  <a:lnTo>
                    <a:pt x="479205" y="715064"/>
                  </a:lnTo>
                  <a:lnTo>
                    <a:pt x="432816" y="718807"/>
                  </a:lnTo>
                  <a:lnTo>
                    <a:pt x="757381" y="718807"/>
                  </a:lnTo>
                  <a:lnTo>
                    <a:pt x="782124" y="688432"/>
                  </a:lnTo>
                  <a:lnTo>
                    <a:pt x="806540" y="651267"/>
                  </a:lnTo>
                  <a:lnTo>
                    <a:pt x="827109" y="611575"/>
                  </a:lnTo>
                  <a:lnTo>
                    <a:pt x="843566" y="569619"/>
                  </a:lnTo>
                  <a:lnTo>
                    <a:pt x="855649" y="525665"/>
                  </a:lnTo>
                  <a:lnTo>
                    <a:pt x="863092" y="479976"/>
                  </a:lnTo>
                  <a:lnTo>
                    <a:pt x="865632" y="432815"/>
                  </a:lnTo>
                  <a:lnTo>
                    <a:pt x="863092" y="385655"/>
                  </a:lnTo>
                  <a:lnTo>
                    <a:pt x="855649" y="339966"/>
                  </a:lnTo>
                  <a:lnTo>
                    <a:pt x="843566" y="296012"/>
                  </a:lnTo>
                  <a:lnTo>
                    <a:pt x="827109" y="254056"/>
                  </a:lnTo>
                  <a:lnTo>
                    <a:pt x="806540" y="214364"/>
                  </a:lnTo>
                  <a:lnTo>
                    <a:pt x="782124" y="177199"/>
                  </a:lnTo>
                  <a:lnTo>
                    <a:pt x="757381" y="146824"/>
                  </a:lnTo>
                  <a:close/>
                </a:path>
              </a:pathLst>
            </a:custGeom>
            <a:solidFill>
              <a:srgbClr val="E44631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2359" y="1658111"/>
              <a:ext cx="433705" cy="805815"/>
            </a:xfrm>
            <a:custGeom>
              <a:avLst/>
              <a:gdLst/>
              <a:ahLst/>
              <a:cxnLst/>
              <a:rect l="l" t="t" r="r" b="b"/>
              <a:pathLst>
                <a:path w="433704" h="805814">
                  <a:moveTo>
                    <a:pt x="0" y="0"/>
                  </a:moveTo>
                  <a:lnTo>
                    <a:pt x="139" y="144945"/>
                  </a:lnTo>
                  <a:lnTo>
                    <a:pt x="51021" y="149395"/>
                  </a:lnTo>
                  <a:lnTo>
                    <a:pt x="99577" y="162461"/>
                  </a:lnTo>
                  <a:lnTo>
                    <a:pt x="144800" y="183561"/>
                  </a:lnTo>
                  <a:lnTo>
                    <a:pt x="185681" y="212112"/>
                  </a:lnTo>
                  <a:lnTo>
                    <a:pt x="221210" y="247533"/>
                  </a:lnTo>
                  <a:lnTo>
                    <a:pt x="250380" y="289242"/>
                  </a:lnTo>
                  <a:lnTo>
                    <a:pt x="270271" y="331433"/>
                  </a:lnTo>
                  <a:lnTo>
                    <a:pt x="282773" y="375076"/>
                  </a:lnTo>
                  <a:lnTo>
                    <a:pt x="288104" y="419365"/>
                  </a:lnTo>
                  <a:lnTo>
                    <a:pt x="286487" y="463496"/>
                  </a:lnTo>
                  <a:lnTo>
                    <a:pt x="278142" y="506666"/>
                  </a:lnTo>
                  <a:lnTo>
                    <a:pt x="263289" y="548069"/>
                  </a:lnTo>
                  <a:lnTo>
                    <a:pt x="242150" y="586902"/>
                  </a:lnTo>
                  <a:lnTo>
                    <a:pt x="214944" y="622360"/>
                  </a:lnTo>
                  <a:lnTo>
                    <a:pt x="181893" y="653638"/>
                  </a:lnTo>
                  <a:lnTo>
                    <a:pt x="143217" y="679932"/>
                  </a:lnTo>
                  <a:lnTo>
                    <a:pt x="215404" y="805611"/>
                  </a:lnTo>
                  <a:lnTo>
                    <a:pt x="258395" y="777604"/>
                  </a:lnTo>
                  <a:lnTo>
                    <a:pt x="297295" y="745147"/>
                  </a:lnTo>
                  <a:lnTo>
                    <a:pt x="331845" y="708685"/>
                  </a:lnTo>
                  <a:lnTo>
                    <a:pt x="361785" y="668668"/>
                  </a:lnTo>
                  <a:lnTo>
                    <a:pt x="386855" y="625540"/>
                  </a:lnTo>
                  <a:lnTo>
                    <a:pt x="406794" y="579750"/>
                  </a:lnTo>
                  <a:lnTo>
                    <a:pt x="421344" y="531744"/>
                  </a:lnTo>
                  <a:lnTo>
                    <a:pt x="430244" y="481969"/>
                  </a:lnTo>
                  <a:lnTo>
                    <a:pt x="433235" y="430872"/>
                  </a:lnTo>
                  <a:lnTo>
                    <a:pt x="430650" y="383882"/>
                  </a:lnTo>
                  <a:lnTo>
                    <a:pt x="423163" y="338362"/>
                  </a:lnTo>
                  <a:lnTo>
                    <a:pt x="411038" y="294575"/>
                  </a:lnTo>
                  <a:lnTo>
                    <a:pt x="394540" y="252784"/>
                  </a:lnTo>
                  <a:lnTo>
                    <a:pt x="373933" y="213252"/>
                  </a:lnTo>
                  <a:lnTo>
                    <a:pt x="349480" y="176242"/>
                  </a:lnTo>
                  <a:lnTo>
                    <a:pt x="321448" y="142016"/>
                  </a:lnTo>
                  <a:lnTo>
                    <a:pt x="290099" y="110838"/>
                  </a:lnTo>
                  <a:lnTo>
                    <a:pt x="255697" y="82970"/>
                  </a:lnTo>
                  <a:lnTo>
                    <a:pt x="218509" y="58675"/>
                  </a:lnTo>
                  <a:lnTo>
                    <a:pt x="178796" y="38216"/>
                  </a:lnTo>
                  <a:lnTo>
                    <a:pt x="136825" y="21856"/>
                  </a:lnTo>
                  <a:lnTo>
                    <a:pt x="92859" y="9858"/>
                  </a:lnTo>
                  <a:lnTo>
                    <a:pt x="47162" y="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395692" y="2212148"/>
            <a:ext cx="1169496" cy="1165268"/>
            <a:chOff x="1042416" y="1661159"/>
            <a:chExt cx="878205" cy="875030"/>
          </a:xfrm>
        </p:grpSpPr>
        <p:sp>
          <p:nvSpPr>
            <p:cNvPr id="18" name="object 18"/>
            <p:cNvSpPr/>
            <p:nvPr/>
          </p:nvSpPr>
          <p:spPr>
            <a:xfrm>
              <a:off x="1359402" y="1972054"/>
              <a:ext cx="262255" cy="259079"/>
            </a:xfrm>
            <a:custGeom>
              <a:avLst/>
              <a:gdLst/>
              <a:ahLst/>
              <a:cxnLst/>
              <a:rect l="l" t="t" r="r" b="b"/>
              <a:pathLst>
                <a:path w="262255" h="259080">
                  <a:moveTo>
                    <a:pt x="14732" y="24536"/>
                  </a:moveTo>
                  <a:lnTo>
                    <a:pt x="0" y="24536"/>
                  </a:lnTo>
                  <a:lnTo>
                    <a:pt x="0" y="259080"/>
                  </a:lnTo>
                  <a:lnTo>
                    <a:pt x="262128" y="259080"/>
                  </a:lnTo>
                  <a:lnTo>
                    <a:pt x="262128" y="227914"/>
                  </a:lnTo>
                  <a:lnTo>
                    <a:pt x="55041" y="227914"/>
                  </a:lnTo>
                  <a:lnTo>
                    <a:pt x="52425" y="225336"/>
                  </a:lnTo>
                  <a:lnTo>
                    <a:pt x="52425" y="218960"/>
                  </a:lnTo>
                  <a:lnTo>
                    <a:pt x="55041" y="216369"/>
                  </a:lnTo>
                  <a:lnTo>
                    <a:pt x="262128" y="216369"/>
                  </a:lnTo>
                  <a:lnTo>
                    <a:pt x="262128" y="201358"/>
                  </a:lnTo>
                  <a:lnTo>
                    <a:pt x="55041" y="201358"/>
                  </a:lnTo>
                  <a:lnTo>
                    <a:pt x="52425" y="198767"/>
                  </a:lnTo>
                  <a:lnTo>
                    <a:pt x="52425" y="192392"/>
                  </a:lnTo>
                  <a:lnTo>
                    <a:pt x="55041" y="189801"/>
                  </a:lnTo>
                  <a:lnTo>
                    <a:pt x="262128" y="189801"/>
                  </a:lnTo>
                  <a:lnTo>
                    <a:pt x="262128" y="174790"/>
                  </a:lnTo>
                  <a:lnTo>
                    <a:pt x="55041" y="174790"/>
                  </a:lnTo>
                  <a:lnTo>
                    <a:pt x="52425" y="172199"/>
                  </a:lnTo>
                  <a:lnTo>
                    <a:pt x="52425" y="165823"/>
                  </a:lnTo>
                  <a:lnTo>
                    <a:pt x="55041" y="163245"/>
                  </a:lnTo>
                  <a:lnTo>
                    <a:pt x="262128" y="163245"/>
                  </a:lnTo>
                  <a:lnTo>
                    <a:pt x="262128" y="148221"/>
                  </a:lnTo>
                  <a:lnTo>
                    <a:pt x="55041" y="148221"/>
                  </a:lnTo>
                  <a:lnTo>
                    <a:pt x="52425" y="145643"/>
                  </a:lnTo>
                  <a:lnTo>
                    <a:pt x="52425" y="139255"/>
                  </a:lnTo>
                  <a:lnTo>
                    <a:pt x="55041" y="136677"/>
                  </a:lnTo>
                  <a:lnTo>
                    <a:pt x="262128" y="136677"/>
                  </a:lnTo>
                  <a:lnTo>
                    <a:pt x="262128" y="121666"/>
                  </a:lnTo>
                  <a:lnTo>
                    <a:pt x="55041" y="121666"/>
                  </a:lnTo>
                  <a:lnTo>
                    <a:pt x="52425" y="119075"/>
                  </a:lnTo>
                  <a:lnTo>
                    <a:pt x="52425" y="112699"/>
                  </a:lnTo>
                  <a:lnTo>
                    <a:pt x="55041" y="110109"/>
                  </a:lnTo>
                  <a:lnTo>
                    <a:pt x="262128" y="110109"/>
                  </a:lnTo>
                  <a:lnTo>
                    <a:pt x="262128" y="95097"/>
                  </a:lnTo>
                  <a:lnTo>
                    <a:pt x="55041" y="95097"/>
                  </a:lnTo>
                  <a:lnTo>
                    <a:pt x="52425" y="92506"/>
                  </a:lnTo>
                  <a:lnTo>
                    <a:pt x="52425" y="86131"/>
                  </a:lnTo>
                  <a:lnTo>
                    <a:pt x="55041" y="83553"/>
                  </a:lnTo>
                  <a:lnTo>
                    <a:pt x="262128" y="83553"/>
                  </a:lnTo>
                  <a:lnTo>
                    <a:pt x="262128" y="56464"/>
                  </a:lnTo>
                  <a:lnTo>
                    <a:pt x="33655" y="56464"/>
                  </a:lnTo>
                  <a:lnTo>
                    <a:pt x="26288" y="54988"/>
                  </a:lnTo>
                  <a:lnTo>
                    <a:pt x="20273" y="50965"/>
                  </a:lnTo>
                  <a:lnTo>
                    <a:pt x="16218" y="44998"/>
                  </a:lnTo>
                  <a:lnTo>
                    <a:pt x="14732" y="37693"/>
                  </a:lnTo>
                  <a:lnTo>
                    <a:pt x="14732" y="24536"/>
                  </a:lnTo>
                  <a:close/>
                </a:path>
                <a:path w="262255" h="259080">
                  <a:moveTo>
                    <a:pt x="262128" y="216369"/>
                  </a:moveTo>
                  <a:lnTo>
                    <a:pt x="207098" y="216369"/>
                  </a:lnTo>
                  <a:lnTo>
                    <a:pt x="209702" y="218960"/>
                  </a:lnTo>
                  <a:lnTo>
                    <a:pt x="209702" y="225336"/>
                  </a:lnTo>
                  <a:lnTo>
                    <a:pt x="207098" y="227914"/>
                  </a:lnTo>
                  <a:lnTo>
                    <a:pt x="262128" y="227914"/>
                  </a:lnTo>
                  <a:lnTo>
                    <a:pt x="262128" y="216369"/>
                  </a:lnTo>
                  <a:close/>
                </a:path>
                <a:path w="262255" h="259080">
                  <a:moveTo>
                    <a:pt x="262128" y="189801"/>
                  </a:moveTo>
                  <a:lnTo>
                    <a:pt x="207098" y="189801"/>
                  </a:lnTo>
                  <a:lnTo>
                    <a:pt x="209702" y="192392"/>
                  </a:lnTo>
                  <a:lnTo>
                    <a:pt x="209702" y="198767"/>
                  </a:lnTo>
                  <a:lnTo>
                    <a:pt x="207098" y="201358"/>
                  </a:lnTo>
                  <a:lnTo>
                    <a:pt x="262128" y="201358"/>
                  </a:lnTo>
                  <a:lnTo>
                    <a:pt x="262128" y="189801"/>
                  </a:lnTo>
                  <a:close/>
                </a:path>
                <a:path w="262255" h="259080">
                  <a:moveTo>
                    <a:pt x="262128" y="163245"/>
                  </a:moveTo>
                  <a:lnTo>
                    <a:pt x="207098" y="163245"/>
                  </a:lnTo>
                  <a:lnTo>
                    <a:pt x="209702" y="165823"/>
                  </a:lnTo>
                  <a:lnTo>
                    <a:pt x="209702" y="172199"/>
                  </a:lnTo>
                  <a:lnTo>
                    <a:pt x="207098" y="174790"/>
                  </a:lnTo>
                  <a:lnTo>
                    <a:pt x="262128" y="174790"/>
                  </a:lnTo>
                  <a:lnTo>
                    <a:pt x="262128" y="163245"/>
                  </a:lnTo>
                  <a:close/>
                </a:path>
                <a:path w="262255" h="259080">
                  <a:moveTo>
                    <a:pt x="262128" y="136677"/>
                  </a:moveTo>
                  <a:lnTo>
                    <a:pt x="207098" y="136677"/>
                  </a:lnTo>
                  <a:lnTo>
                    <a:pt x="209702" y="139255"/>
                  </a:lnTo>
                  <a:lnTo>
                    <a:pt x="209702" y="145643"/>
                  </a:lnTo>
                  <a:lnTo>
                    <a:pt x="207098" y="148221"/>
                  </a:lnTo>
                  <a:lnTo>
                    <a:pt x="262128" y="148221"/>
                  </a:lnTo>
                  <a:lnTo>
                    <a:pt x="262128" y="136677"/>
                  </a:lnTo>
                  <a:close/>
                </a:path>
                <a:path w="262255" h="259080">
                  <a:moveTo>
                    <a:pt x="262128" y="110109"/>
                  </a:moveTo>
                  <a:lnTo>
                    <a:pt x="207098" y="110109"/>
                  </a:lnTo>
                  <a:lnTo>
                    <a:pt x="209702" y="112699"/>
                  </a:lnTo>
                  <a:lnTo>
                    <a:pt x="209702" y="119075"/>
                  </a:lnTo>
                  <a:lnTo>
                    <a:pt x="207098" y="121666"/>
                  </a:lnTo>
                  <a:lnTo>
                    <a:pt x="262128" y="121666"/>
                  </a:lnTo>
                  <a:lnTo>
                    <a:pt x="262128" y="110109"/>
                  </a:lnTo>
                  <a:close/>
                </a:path>
                <a:path w="262255" h="259080">
                  <a:moveTo>
                    <a:pt x="262128" y="83553"/>
                  </a:moveTo>
                  <a:lnTo>
                    <a:pt x="207098" y="83553"/>
                  </a:lnTo>
                  <a:lnTo>
                    <a:pt x="209702" y="86131"/>
                  </a:lnTo>
                  <a:lnTo>
                    <a:pt x="209702" y="92506"/>
                  </a:lnTo>
                  <a:lnTo>
                    <a:pt x="207098" y="95097"/>
                  </a:lnTo>
                  <a:lnTo>
                    <a:pt x="262128" y="95097"/>
                  </a:lnTo>
                  <a:lnTo>
                    <a:pt x="262128" y="83553"/>
                  </a:lnTo>
                  <a:close/>
                </a:path>
                <a:path w="262255" h="259080">
                  <a:moveTo>
                    <a:pt x="64922" y="24536"/>
                  </a:moveTo>
                  <a:lnTo>
                    <a:pt x="52590" y="24536"/>
                  </a:lnTo>
                  <a:lnTo>
                    <a:pt x="52590" y="37693"/>
                  </a:lnTo>
                  <a:lnTo>
                    <a:pt x="51101" y="44998"/>
                  </a:lnTo>
                  <a:lnTo>
                    <a:pt x="47042" y="50965"/>
                  </a:lnTo>
                  <a:lnTo>
                    <a:pt x="41023" y="54988"/>
                  </a:lnTo>
                  <a:lnTo>
                    <a:pt x="33655" y="56464"/>
                  </a:lnTo>
                  <a:lnTo>
                    <a:pt x="83845" y="56464"/>
                  </a:lnTo>
                  <a:lnTo>
                    <a:pt x="76479" y="54988"/>
                  </a:lnTo>
                  <a:lnTo>
                    <a:pt x="70464" y="50965"/>
                  </a:lnTo>
                  <a:lnTo>
                    <a:pt x="66409" y="44998"/>
                  </a:lnTo>
                  <a:lnTo>
                    <a:pt x="64922" y="37693"/>
                  </a:lnTo>
                  <a:lnTo>
                    <a:pt x="64922" y="24536"/>
                  </a:lnTo>
                  <a:close/>
                </a:path>
                <a:path w="262255" h="259080">
                  <a:moveTo>
                    <a:pt x="115112" y="24536"/>
                  </a:moveTo>
                  <a:lnTo>
                    <a:pt x="102781" y="24536"/>
                  </a:lnTo>
                  <a:lnTo>
                    <a:pt x="102781" y="37693"/>
                  </a:lnTo>
                  <a:lnTo>
                    <a:pt x="101294" y="44998"/>
                  </a:lnTo>
                  <a:lnTo>
                    <a:pt x="97237" y="50965"/>
                  </a:lnTo>
                  <a:lnTo>
                    <a:pt x="91218" y="54988"/>
                  </a:lnTo>
                  <a:lnTo>
                    <a:pt x="83845" y="56464"/>
                  </a:lnTo>
                  <a:lnTo>
                    <a:pt x="134048" y="56464"/>
                  </a:lnTo>
                  <a:lnTo>
                    <a:pt x="126674" y="54988"/>
                  </a:lnTo>
                  <a:lnTo>
                    <a:pt x="120656" y="50965"/>
                  </a:lnTo>
                  <a:lnTo>
                    <a:pt x="116599" y="44998"/>
                  </a:lnTo>
                  <a:lnTo>
                    <a:pt x="115112" y="37693"/>
                  </a:lnTo>
                  <a:lnTo>
                    <a:pt x="115112" y="24536"/>
                  </a:lnTo>
                  <a:close/>
                </a:path>
                <a:path w="262255" h="259080">
                  <a:moveTo>
                    <a:pt x="165303" y="24536"/>
                  </a:moveTo>
                  <a:lnTo>
                    <a:pt x="152971" y="24536"/>
                  </a:lnTo>
                  <a:lnTo>
                    <a:pt x="152971" y="37693"/>
                  </a:lnTo>
                  <a:lnTo>
                    <a:pt x="151484" y="44998"/>
                  </a:lnTo>
                  <a:lnTo>
                    <a:pt x="147429" y="50965"/>
                  </a:lnTo>
                  <a:lnTo>
                    <a:pt x="141414" y="54988"/>
                  </a:lnTo>
                  <a:lnTo>
                    <a:pt x="134048" y="56464"/>
                  </a:lnTo>
                  <a:lnTo>
                    <a:pt x="184238" y="56464"/>
                  </a:lnTo>
                  <a:lnTo>
                    <a:pt x="176865" y="54988"/>
                  </a:lnTo>
                  <a:lnTo>
                    <a:pt x="170846" y="50965"/>
                  </a:lnTo>
                  <a:lnTo>
                    <a:pt x="166790" y="44998"/>
                  </a:lnTo>
                  <a:lnTo>
                    <a:pt x="165303" y="37693"/>
                  </a:lnTo>
                  <a:lnTo>
                    <a:pt x="165303" y="24536"/>
                  </a:lnTo>
                  <a:close/>
                </a:path>
                <a:path w="262255" h="259080">
                  <a:moveTo>
                    <a:pt x="215493" y="24536"/>
                  </a:moveTo>
                  <a:lnTo>
                    <a:pt x="203161" y="24536"/>
                  </a:lnTo>
                  <a:lnTo>
                    <a:pt x="203161" y="37693"/>
                  </a:lnTo>
                  <a:lnTo>
                    <a:pt x="201675" y="44998"/>
                  </a:lnTo>
                  <a:lnTo>
                    <a:pt x="197619" y="50965"/>
                  </a:lnTo>
                  <a:lnTo>
                    <a:pt x="191605" y="54988"/>
                  </a:lnTo>
                  <a:lnTo>
                    <a:pt x="184238" y="56464"/>
                  </a:lnTo>
                  <a:lnTo>
                    <a:pt x="234429" y="56464"/>
                  </a:lnTo>
                  <a:lnTo>
                    <a:pt x="227061" y="54988"/>
                  </a:lnTo>
                  <a:lnTo>
                    <a:pt x="221041" y="50965"/>
                  </a:lnTo>
                  <a:lnTo>
                    <a:pt x="216982" y="44998"/>
                  </a:lnTo>
                  <a:lnTo>
                    <a:pt x="215493" y="37693"/>
                  </a:lnTo>
                  <a:lnTo>
                    <a:pt x="215493" y="24536"/>
                  </a:lnTo>
                  <a:close/>
                </a:path>
                <a:path w="262255" h="259080">
                  <a:moveTo>
                    <a:pt x="262128" y="24536"/>
                  </a:moveTo>
                  <a:lnTo>
                    <a:pt x="253365" y="24536"/>
                  </a:lnTo>
                  <a:lnTo>
                    <a:pt x="253365" y="37693"/>
                  </a:lnTo>
                  <a:lnTo>
                    <a:pt x="251876" y="44998"/>
                  </a:lnTo>
                  <a:lnTo>
                    <a:pt x="247816" y="50965"/>
                  </a:lnTo>
                  <a:lnTo>
                    <a:pt x="241797" y="54988"/>
                  </a:lnTo>
                  <a:lnTo>
                    <a:pt x="234429" y="56464"/>
                  </a:lnTo>
                  <a:lnTo>
                    <a:pt x="262128" y="56464"/>
                  </a:lnTo>
                  <a:lnTo>
                    <a:pt x="262128" y="24536"/>
                  </a:lnTo>
                  <a:close/>
                </a:path>
                <a:path w="262255" h="259080">
                  <a:moveTo>
                    <a:pt x="39293" y="0"/>
                  </a:moveTo>
                  <a:lnTo>
                    <a:pt x="28028" y="0"/>
                  </a:lnTo>
                  <a:lnTo>
                    <a:pt x="23469" y="4521"/>
                  </a:lnTo>
                  <a:lnTo>
                    <a:pt x="23469" y="44551"/>
                  </a:lnTo>
                  <a:lnTo>
                    <a:pt x="28028" y="49085"/>
                  </a:lnTo>
                  <a:lnTo>
                    <a:pt x="39306" y="49072"/>
                  </a:lnTo>
                  <a:lnTo>
                    <a:pt x="43853" y="44551"/>
                  </a:lnTo>
                  <a:lnTo>
                    <a:pt x="43853" y="4521"/>
                  </a:lnTo>
                  <a:lnTo>
                    <a:pt x="39293" y="0"/>
                  </a:lnTo>
                  <a:close/>
                </a:path>
                <a:path w="262255" h="259080">
                  <a:moveTo>
                    <a:pt x="89484" y="0"/>
                  </a:moveTo>
                  <a:lnTo>
                    <a:pt x="78219" y="0"/>
                  </a:lnTo>
                  <a:lnTo>
                    <a:pt x="73660" y="4521"/>
                  </a:lnTo>
                  <a:lnTo>
                    <a:pt x="73660" y="44551"/>
                  </a:lnTo>
                  <a:lnTo>
                    <a:pt x="78219" y="49085"/>
                  </a:lnTo>
                  <a:lnTo>
                    <a:pt x="89496" y="49072"/>
                  </a:lnTo>
                  <a:lnTo>
                    <a:pt x="94043" y="44551"/>
                  </a:lnTo>
                  <a:lnTo>
                    <a:pt x="94043" y="4521"/>
                  </a:lnTo>
                  <a:lnTo>
                    <a:pt x="89484" y="0"/>
                  </a:lnTo>
                  <a:close/>
                </a:path>
                <a:path w="262255" h="259080">
                  <a:moveTo>
                    <a:pt x="139674" y="0"/>
                  </a:moveTo>
                  <a:lnTo>
                    <a:pt x="128409" y="0"/>
                  </a:lnTo>
                  <a:lnTo>
                    <a:pt x="123850" y="4521"/>
                  </a:lnTo>
                  <a:lnTo>
                    <a:pt x="123850" y="44551"/>
                  </a:lnTo>
                  <a:lnTo>
                    <a:pt x="128409" y="49072"/>
                  </a:lnTo>
                  <a:lnTo>
                    <a:pt x="139674" y="49072"/>
                  </a:lnTo>
                  <a:lnTo>
                    <a:pt x="144233" y="44551"/>
                  </a:lnTo>
                  <a:lnTo>
                    <a:pt x="144233" y="4521"/>
                  </a:lnTo>
                  <a:lnTo>
                    <a:pt x="139674" y="0"/>
                  </a:lnTo>
                  <a:close/>
                </a:path>
                <a:path w="262255" h="259080">
                  <a:moveTo>
                    <a:pt x="189865" y="0"/>
                  </a:moveTo>
                  <a:lnTo>
                    <a:pt x="178600" y="0"/>
                  </a:lnTo>
                  <a:lnTo>
                    <a:pt x="174040" y="4521"/>
                  </a:lnTo>
                  <a:lnTo>
                    <a:pt x="174040" y="44551"/>
                  </a:lnTo>
                  <a:lnTo>
                    <a:pt x="178600" y="49072"/>
                  </a:lnTo>
                  <a:lnTo>
                    <a:pt x="189865" y="49072"/>
                  </a:lnTo>
                  <a:lnTo>
                    <a:pt x="194424" y="44551"/>
                  </a:lnTo>
                  <a:lnTo>
                    <a:pt x="194424" y="4521"/>
                  </a:lnTo>
                  <a:lnTo>
                    <a:pt x="189865" y="0"/>
                  </a:lnTo>
                  <a:close/>
                </a:path>
                <a:path w="262255" h="259080">
                  <a:moveTo>
                    <a:pt x="240055" y="0"/>
                  </a:moveTo>
                  <a:lnTo>
                    <a:pt x="228803" y="0"/>
                  </a:lnTo>
                  <a:lnTo>
                    <a:pt x="224231" y="4521"/>
                  </a:lnTo>
                  <a:lnTo>
                    <a:pt x="224231" y="44551"/>
                  </a:lnTo>
                  <a:lnTo>
                    <a:pt x="228803" y="49072"/>
                  </a:lnTo>
                  <a:lnTo>
                    <a:pt x="240055" y="49072"/>
                  </a:lnTo>
                  <a:lnTo>
                    <a:pt x="244627" y="44551"/>
                  </a:lnTo>
                  <a:lnTo>
                    <a:pt x="244627" y="4521"/>
                  </a:lnTo>
                  <a:lnTo>
                    <a:pt x="24005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416" y="1661159"/>
              <a:ext cx="862965" cy="866140"/>
            </a:xfrm>
            <a:custGeom>
              <a:avLst/>
              <a:gdLst/>
              <a:ahLst/>
              <a:cxnLst/>
              <a:rect l="l" t="t" r="r" b="b"/>
              <a:pathLst>
                <a:path w="862964" h="866139">
                  <a:moveTo>
                    <a:pt x="431292" y="0"/>
                  </a:moveTo>
                  <a:lnTo>
                    <a:pt x="384297" y="2539"/>
                  </a:lnTo>
                  <a:lnTo>
                    <a:pt x="338768" y="9982"/>
                  </a:lnTo>
                  <a:lnTo>
                    <a:pt x="294968" y="22065"/>
                  </a:lnTo>
                  <a:lnTo>
                    <a:pt x="253160" y="38522"/>
                  </a:lnTo>
                  <a:lnTo>
                    <a:pt x="213608" y="59091"/>
                  </a:lnTo>
                  <a:lnTo>
                    <a:pt x="176574" y="83507"/>
                  </a:lnTo>
                  <a:lnTo>
                    <a:pt x="142321" y="111507"/>
                  </a:lnTo>
                  <a:lnTo>
                    <a:pt x="111113" y="142825"/>
                  </a:lnTo>
                  <a:lnTo>
                    <a:pt x="83212" y="177199"/>
                  </a:lnTo>
                  <a:lnTo>
                    <a:pt x="58882" y="214364"/>
                  </a:lnTo>
                  <a:lnTo>
                    <a:pt x="38386" y="254056"/>
                  </a:lnTo>
                  <a:lnTo>
                    <a:pt x="21987" y="296012"/>
                  </a:lnTo>
                  <a:lnTo>
                    <a:pt x="9947" y="339966"/>
                  </a:lnTo>
                  <a:lnTo>
                    <a:pt x="2530" y="385655"/>
                  </a:lnTo>
                  <a:lnTo>
                    <a:pt x="0" y="432815"/>
                  </a:lnTo>
                  <a:lnTo>
                    <a:pt x="2530" y="479976"/>
                  </a:lnTo>
                  <a:lnTo>
                    <a:pt x="9947" y="525665"/>
                  </a:lnTo>
                  <a:lnTo>
                    <a:pt x="21987" y="569619"/>
                  </a:lnTo>
                  <a:lnTo>
                    <a:pt x="38386" y="611575"/>
                  </a:lnTo>
                  <a:lnTo>
                    <a:pt x="58882" y="651267"/>
                  </a:lnTo>
                  <a:lnTo>
                    <a:pt x="83212" y="688432"/>
                  </a:lnTo>
                  <a:lnTo>
                    <a:pt x="111113" y="722806"/>
                  </a:lnTo>
                  <a:lnTo>
                    <a:pt x="142321" y="754124"/>
                  </a:lnTo>
                  <a:lnTo>
                    <a:pt x="176574" y="782124"/>
                  </a:lnTo>
                  <a:lnTo>
                    <a:pt x="213608" y="806540"/>
                  </a:lnTo>
                  <a:lnTo>
                    <a:pt x="253160" y="827109"/>
                  </a:lnTo>
                  <a:lnTo>
                    <a:pt x="294968" y="843566"/>
                  </a:lnTo>
                  <a:lnTo>
                    <a:pt x="338768" y="855649"/>
                  </a:lnTo>
                  <a:lnTo>
                    <a:pt x="384297" y="863092"/>
                  </a:lnTo>
                  <a:lnTo>
                    <a:pt x="431292" y="865631"/>
                  </a:lnTo>
                  <a:lnTo>
                    <a:pt x="478286" y="863092"/>
                  </a:lnTo>
                  <a:lnTo>
                    <a:pt x="523815" y="855649"/>
                  </a:lnTo>
                  <a:lnTo>
                    <a:pt x="567615" y="843566"/>
                  </a:lnTo>
                  <a:lnTo>
                    <a:pt x="609423" y="827109"/>
                  </a:lnTo>
                  <a:lnTo>
                    <a:pt x="648975" y="806540"/>
                  </a:lnTo>
                  <a:lnTo>
                    <a:pt x="686009" y="782124"/>
                  </a:lnTo>
                  <a:lnTo>
                    <a:pt x="720262" y="754124"/>
                  </a:lnTo>
                  <a:lnTo>
                    <a:pt x="751470" y="722806"/>
                  </a:lnTo>
                  <a:lnTo>
                    <a:pt x="754293" y="719327"/>
                  </a:lnTo>
                  <a:lnTo>
                    <a:pt x="431292" y="719327"/>
                  </a:lnTo>
                  <a:lnTo>
                    <a:pt x="385066" y="715578"/>
                  </a:lnTo>
                  <a:lnTo>
                    <a:pt x="341215" y="704721"/>
                  </a:lnTo>
                  <a:lnTo>
                    <a:pt x="300325" y="687349"/>
                  </a:lnTo>
                  <a:lnTo>
                    <a:pt x="262983" y="664049"/>
                  </a:lnTo>
                  <a:lnTo>
                    <a:pt x="229776" y="635412"/>
                  </a:lnTo>
                  <a:lnTo>
                    <a:pt x="201291" y="602028"/>
                  </a:lnTo>
                  <a:lnTo>
                    <a:pt x="178114" y="564487"/>
                  </a:lnTo>
                  <a:lnTo>
                    <a:pt x="160833" y="523378"/>
                  </a:lnTo>
                  <a:lnTo>
                    <a:pt x="150034" y="479291"/>
                  </a:lnTo>
                  <a:lnTo>
                    <a:pt x="146304" y="432815"/>
                  </a:lnTo>
                  <a:lnTo>
                    <a:pt x="150034" y="386340"/>
                  </a:lnTo>
                  <a:lnTo>
                    <a:pt x="160833" y="342253"/>
                  </a:lnTo>
                  <a:lnTo>
                    <a:pt x="178114" y="301144"/>
                  </a:lnTo>
                  <a:lnTo>
                    <a:pt x="201291" y="263603"/>
                  </a:lnTo>
                  <a:lnTo>
                    <a:pt x="229776" y="230219"/>
                  </a:lnTo>
                  <a:lnTo>
                    <a:pt x="262983" y="201582"/>
                  </a:lnTo>
                  <a:lnTo>
                    <a:pt x="300325" y="178282"/>
                  </a:lnTo>
                  <a:lnTo>
                    <a:pt x="341215" y="160910"/>
                  </a:lnTo>
                  <a:lnTo>
                    <a:pt x="385066" y="150053"/>
                  </a:lnTo>
                  <a:lnTo>
                    <a:pt x="431292" y="146303"/>
                  </a:lnTo>
                  <a:lnTo>
                    <a:pt x="754293" y="146303"/>
                  </a:lnTo>
                  <a:lnTo>
                    <a:pt x="751470" y="142825"/>
                  </a:lnTo>
                  <a:lnTo>
                    <a:pt x="720262" y="111507"/>
                  </a:lnTo>
                  <a:lnTo>
                    <a:pt x="686009" y="83507"/>
                  </a:lnTo>
                  <a:lnTo>
                    <a:pt x="648975" y="59091"/>
                  </a:lnTo>
                  <a:lnTo>
                    <a:pt x="609423" y="38522"/>
                  </a:lnTo>
                  <a:lnTo>
                    <a:pt x="567615" y="22065"/>
                  </a:lnTo>
                  <a:lnTo>
                    <a:pt x="523815" y="9982"/>
                  </a:lnTo>
                  <a:lnTo>
                    <a:pt x="478286" y="2539"/>
                  </a:lnTo>
                  <a:lnTo>
                    <a:pt x="431292" y="0"/>
                  </a:lnTo>
                  <a:close/>
                </a:path>
                <a:path w="862964" h="866139">
                  <a:moveTo>
                    <a:pt x="754293" y="146303"/>
                  </a:moveTo>
                  <a:lnTo>
                    <a:pt x="431292" y="146303"/>
                  </a:lnTo>
                  <a:lnTo>
                    <a:pt x="477517" y="150053"/>
                  </a:lnTo>
                  <a:lnTo>
                    <a:pt x="521368" y="160910"/>
                  </a:lnTo>
                  <a:lnTo>
                    <a:pt x="562258" y="178282"/>
                  </a:lnTo>
                  <a:lnTo>
                    <a:pt x="599600" y="201582"/>
                  </a:lnTo>
                  <a:lnTo>
                    <a:pt x="632807" y="230219"/>
                  </a:lnTo>
                  <a:lnTo>
                    <a:pt x="661292" y="263603"/>
                  </a:lnTo>
                  <a:lnTo>
                    <a:pt x="684469" y="301144"/>
                  </a:lnTo>
                  <a:lnTo>
                    <a:pt x="701750" y="342253"/>
                  </a:lnTo>
                  <a:lnTo>
                    <a:pt x="712549" y="386340"/>
                  </a:lnTo>
                  <a:lnTo>
                    <a:pt x="716280" y="432815"/>
                  </a:lnTo>
                  <a:lnTo>
                    <a:pt x="712549" y="479291"/>
                  </a:lnTo>
                  <a:lnTo>
                    <a:pt x="701750" y="523378"/>
                  </a:lnTo>
                  <a:lnTo>
                    <a:pt x="684469" y="564487"/>
                  </a:lnTo>
                  <a:lnTo>
                    <a:pt x="661292" y="602028"/>
                  </a:lnTo>
                  <a:lnTo>
                    <a:pt x="632807" y="635412"/>
                  </a:lnTo>
                  <a:lnTo>
                    <a:pt x="599600" y="664049"/>
                  </a:lnTo>
                  <a:lnTo>
                    <a:pt x="562258" y="687349"/>
                  </a:lnTo>
                  <a:lnTo>
                    <a:pt x="521368" y="704721"/>
                  </a:lnTo>
                  <a:lnTo>
                    <a:pt x="477517" y="715578"/>
                  </a:lnTo>
                  <a:lnTo>
                    <a:pt x="431292" y="719327"/>
                  </a:lnTo>
                  <a:lnTo>
                    <a:pt x="754293" y="719327"/>
                  </a:lnTo>
                  <a:lnTo>
                    <a:pt x="779371" y="688432"/>
                  </a:lnTo>
                  <a:lnTo>
                    <a:pt x="803701" y="651267"/>
                  </a:lnTo>
                  <a:lnTo>
                    <a:pt x="824197" y="611575"/>
                  </a:lnTo>
                  <a:lnTo>
                    <a:pt x="840596" y="569619"/>
                  </a:lnTo>
                  <a:lnTo>
                    <a:pt x="852636" y="525665"/>
                  </a:lnTo>
                  <a:lnTo>
                    <a:pt x="860053" y="479976"/>
                  </a:lnTo>
                  <a:lnTo>
                    <a:pt x="862584" y="432815"/>
                  </a:lnTo>
                  <a:lnTo>
                    <a:pt x="860053" y="385655"/>
                  </a:lnTo>
                  <a:lnTo>
                    <a:pt x="852636" y="339966"/>
                  </a:lnTo>
                  <a:lnTo>
                    <a:pt x="840596" y="296012"/>
                  </a:lnTo>
                  <a:lnTo>
                    <a:pt x="824197" y="254056"/>
                  </a:lnTo>
                  <a:lnTo>
                    <a:pt x="803701" y="214364"/>
                  </a:lnTo>
                  <a:lnTo>
                    <a:pt x="779371" y="177199"/>
                  </a:lnTo>
                  <a:lnTo>
                    <a:pt x="754293" y="146303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7656" y="1670303"/>
              <a:ext cx="862965" cy="866140"/>
            </a:xfrm>
            <a:custGeom>
              <a:avLst/>
              <a:gdLst/>
              <a:ahLst/>
              <a:cxnLst/>
              <a:rect l="l" t="t" r="r" b="b"/>
              <a:pathLst>
                <a:path w="862964" h="866139">
                  <a:moveTo>
                    <a:pt x="430872" y="0"/>
                  </a:moveTo>
                  <a:lnTo>
                    <a:pt x="431012" y="143014"/>
                  </a:lnTo>
                  <a:lnTo>
                    <a:pt x="478051" y="146807"/>
                  </a:lnTo>
                  <a:lnTo>
                    <a:pt x="522408" y="157789"/>
                  </a:lnTo>
                  <a:lnTo>
                    <a:pt x="563770" y="175363"/>
                  </a:lnTo>
                  <a:lnTo>
                    <a:pt x="601543" y="198931"/>
                  </a:lnTo>
                  <a:lnTo>
                    <a:pt x="635133" y="227898"/>
                  </a:lnTo>
                  <a:lnTo>
                    <a:pt x="663947" y="261666"/>
                  </a:lnTo>
                  <a:lnTo>
                    <a:pt x="687391" y="299638"/>
                  </a:lnTo>
                  <a:lnTo>
                    <a:pt x="704872" y="341219"/>
                  </a:lnTo>
                  <a:lnTo>
                    <a:pt x="715796" y="385810"/>
                  </a:lnTo>
                  <a:lnTo>
                    <a:pt x="719569" y="432816"/>
                  </a:lnTo>
                  <a:lnTo>
                    <a:pt x="715796" y="479821"/>
                  </a:lnTo>
                  <a:lnTo>
                    <a:pt x="704872" y="524412"/>
                  </a:lnTo>
                  <a:lnTo>
                    <a:pt x="687391" y="565993"/>
                  </a:lnTo>
                  <a:lnTo>
                    <a:pt x="663947" y="603965"/>
                  </a:lnTo>
                  <a:lnTo>
                    <a:pt x="635133" y="637733"/>
                  </a:lnTo>
                  <a:lnTo>
                    <a:pt x="601543" y="666700"/>
                  </a:lnTo>
                  <a:lnTo>
                    <a:pt x="563770" y="690268"/>
                  </a:lnTo>
                  <a:lnTo>
                    <a:pt x="522408" y="707842"/>
                  </a:lnTo>
                  <a:lnTo>
                    <a:pt x="478051" y="718824"/>
                  </a:lnTo>
                  <a:lnTo>
                    <a:pt x="431291" y="722617"/>
                  </a:lnTo>
                  <a:lnTo>
                    <a:pt x="384532" y="718824"/>
                  </a:lnTo>
                  <a:lnTo>
                    <a:pt x="340175" y="707842"/>
                  </a:lnTo>
                  <a:lnTo>
                    <a:pt x="298813" y="690268"/>
                  </a:lnTo>
                  <a:lnTo>
                    <a:pt x="261040" y="666700"/>
                  </a:lnTo>
                  <a:lnTo>
                    <a:pt x="227450" y="637733"/>
                  </a:lnTo>
                  <a:lnTo>
                    <a:pt x="198636" y="603965"/>
                  </a:lnTo>
                  <a:lnTo>
                    <a:pt x="175192" y="565993"/>
                  </a:lnTo>
                  <a:lnTo>
                    <a:pt x="157711" y="524412"/>
                  </a:lnTo>
                  <a:lnTo>
                    <a:pt x="146787" y="479821"/>
                  </a:lnTo>
                  <a:lnTo>
                    <a:pt x="143014" y="432816"/>
                  </a:lnTo>
                  <a:lnTo>
                    <a:pt x="0" y="432816"/>
                  </a:lnTo>
                  <a:lnTo>
                    <a:pt x="2575" y="480392"/>
                  </a:lnTo>
                  <a:lnTo>
                    <a:pt x="10036" y="526075"/>
                  </a:lnTo>
                  <a:lnTo>
                    <a:pt x="22118" y="570017"/>
                  </a:lnTo>
                  <a:lnTo>
                    <a:pt x="38558" y="611956"/>
                  </a:lnTo>
                  <a:lnTo>
                    <a:pt x="59093" y="651628"/>
                  </a:lnTo>
                  <a:lnTo>
                    <a:pt x="83459" y="688769"/>
                  </a:lnTo>
                  <a:lnTo>
                    <a:pt x="111393" y="723116"/>
                  </a:lnTo>
                  <a:lnTo>
                    <a:pt x="142631" y="754404"/>
                  </a:lnTo>
                  <a:lnTo>
                    <a:pt x="176911" y="782370"/>
                  </a:lnTo>
                  <a:lnTo>
                    <a:pt x="213969" y="806750"/>
                  </a:lnTo>
                  <a:lnTo>
                    <a:pt x="253542" y="827281"/>
                  </a:lnTo>
                  <a:lnTo>
                    <a:pt x="295365" y="843698"/>
                  </a:lnTo>
                  <a:lnTo>
                    <a:pt x="339177" y="855738"/>
                  </a:lnTo>
                  <a:lnTo>
                    <a:pt x="384713" y="863137"/>
                  </a:lnTo>
                  <a:lnTo>
                    <a:pt x="431711" y="865632"/>
                  </a:lnTo>
                  <a:lnTo>
                    <a:pt x="478701" y="863047"/>
                  </a:lnTo>
                  <a:lnTo>
                    <a:pt x="524221" y="855560"/>
                  </a:lnTo>
                  <a:lnTo>
                    <a:pt x="568008" y="843435"/>
                  </a:lnTo>
                  <a:lnTo>
                    <a:pt x="609799" y="826937"/>
                  </a:lnTo>
                  <a:lnTo>
                    <a:pt x="649331" y="806330"/>
                  </a:lnTo>
                  <a:lnTo>
                    <a:pt x="686341" y="781877"/>
                  </a:lnTo>
                  <a:lnTo>
                    <a:pt x="720567" y="753845"/>
                  </a:lnTo>
                  <a:lnTo>
                    <a:pt x="751745" y="722495"/>
                  </a:lnTo>
                  <a:lnTo>
                    <a:pt x="779613" y="688094"/>
                  </a:lnTo>
                  <a:lnTo>
                    <a:pt x="803908" y="650906"/>
                  </a:lnTo>
                  <a:lnTo>
                    <a:pt x="824367" y="611193"/>
                  </a:lnTo>
                  <a:lnTo>
                    <a:pt x="840727" y="569222"/>
                  </a:lnTo>
                  <a:lnTo>
                    <a:pt x="852725" y="525256"/>
                  </a:lnTo>
                  <a:lnTo>
                    <a:pt x="860098" y="479559"/>
                  </a:lnTo>
                  <a:lnTo>
                    <a:pt x="862583" y="432396"/>
                  </a:lnTo>
                  <a:lnTo>
                    <a:pt x="860008" y="385239"/>
                  </a:lnTo>
                  <a:lnTo>
                    <a:pt x="852547" y="339556"/>
                  </a:lnTo>
                  <a:lnTo>
                    <a:pt x="840465" y="295614"/>
                  </a:lnTo>
                  <a:lnTo>
                    <a:pt x="824025" y="253675"/>
                  </a:lnTo>
                  <a:lnTo>
                    <a:pt x="803490" y="214003"/>
                  </a:lnTo>
                  <a:lnTo>
                    <a:pt x="779124" y="176862"/>
                  </a:lnTo>
                  <a:lnTo>
                    <a:pt x="751190" y="142515"/>
                  </a:lnTo>
                  <a:lnTo>
                    <a:pt x="719952" y="111227"/>
                  </a:lnTo>
                  <a:lnTo>
                    <a:pt x="685672" y="83261"/>
                  </a:lnTo>
                  <a:lnTo>
                    <a:pt x="648614" y="58881"/>
                  </a:lnTo>
                  <a:lnTo>
                    <a:pt x="609041" y="38350"/>
                  </a:lnTo>
                  <a:lnTo>
                    <a:pt x="567218" y="21933"/>
                  </a:lnTo>
                  <a:lnTo>
                    <a:pt x="523406" y="9893"/>
                  </a:lnTo>
                  <a:lnTo>
                    <a:pt x="477870" y="2494"/>
                  </a:lnTo>
                  <a:lnTo>
                    <a:pt x="43087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172039" y="2212148"/>
            <a:ext cx="1153429" cy="1153429"/>
            <a:chOff x="3127248" y="1661159"/>
            <a:chExt cx="866140" cy="866140"/>
          </a:xfrm>
        </p:grpSpPr>
        <p:sp>
          <p:nvSpPr>
            <p:cNvPr id="22" name="object 22"/>
            <p:cNvSpPr/>
            <p:nvPr/>
          </p:nvSpPr>
          <p:spPr>
            <a:xfrm>
              <a:off x="3404622" y="1947675"/>
              <a:ext cx="311150" cy="307975"/>
            </a:xfrm>
            <a:custGeom>
              <a:avLst/>
              <a:gdLst/>
              <a:ahLst/>
              <a:cxnLst/>
              <a:rect l="l" t="t" r="r" b="b"/>
              <a:pathLst>
                <a:path w="311150" h="307975">
                  <a:moveTo>
                    <a:pt x="155447" y="0"/>
                  </a:moveTo>
                  <a:lnTo>
                    <a:pt x="106309" y="7846"/>
                  </a:lnTo>
                  <a:lnTo>
                    <a:pt x="63636" y="29697"/>
                  </a:lnTo>
                  <a:lnTo>
                    <a:pt x="29988" y="63016"/>
                  </a:lnTo>
                  <a:lnTo>
                    <a:pt x="7923" y="105270"/>
                  </a:lnTo>
                  <a:lnTo>
                    <a:pt x="0" y="153923"/>
                  </a:lnTo>
                  <a:lnTo>
                    <a:pt x="7923" y="202572"/>
                  </a:lnTo>
                  <a:lnTo>
                    <a:pt x="29988" y="244825"/>
                  </a:lnTo>
                  <a:lnTo>
                    <a:pt x="63636" y="278147"/>
                  </a:lnTo>
                  <a:lnTo>
                    <a:pt x="106309" y="300000"/>
                  </a:lnTo>
                  <a:lnTo>
                    <a:pt x="155447" y="307848"/>
                  </a:lnTo>
                  <a:lnTo>
                    <a:pt x="204576" y="300000"/>
                  </a:lnTo>
                  <a:lnTo>
                    <a:pt x="215985" y="294157"/>
                  </a:lnTo>
                  <a:lnTo>
                    <a:pt x="154824" y="294157"/>
                  </a:lnTo>
                  <a:lnTo>
                    <a:pt x="116463" y="288748"/>
                  </a:lnTo>
                  <a:lnTo>
                    <a:pt x="80403" y="272859"/>
                  </a:lnTo>
                  <a:lnTo>
                    <a:pt x="135801" y="185051"/>
                  </a:lnTo>
                  <a:lnTo>
                    <a:pt x="305824" y="185051"/>
                  </a:lnTo>
                  <a:lnTo>
                    <a:pt x="306732" y="179476"/>
                  </a:lnTo>
                  <a:lnTo>
                    <a:pt x="155447" y="179476"/>
                  </a:lnTo>
                  <a:lnTo>
                    <a:pt x="145396" y="177468"/>
                  </a:lnTo>
                  <a:lnTo>
                    <a:pt x="137190" y="171991"/>
                  </a:lnTo>
                  <a:lnTo>
                    <a:pt x="131657" y="163869"/>
                  </a:lnTo>
                  <a:lnTo>
                    <a:pt x="130372" y="157568"/>
                  </a:lnTo>
                  <a:lnTo>
                    <a:pt x="13855" y="157568"/>
                  </a:lnTo>
                  <a:lnTo>
                    <a:pt x="18330" y="118745"/>
                  </a:lnTo>
                  <a:lnTo>
                    <a:pt x="33093" y="83270"/>
                  </a:lnTo>
                  <a:lnTo>
                    <a:pt x="57003" y="53077"/>
                  </a:lnTo>
                  <a:lnTo>
                    <a:pt x="88925" y="30098"/>
                  </a:lnTo>
                  <a:lnTo>
                    <a:pt x="247654" y="30098"/>
                  </a:lnTo>
                  <a:lnTo>
                    <a:pt x="247248" y="29697"/>
                  </a:lnTo>
                  <a:lnTo>
                    <a:pt x="204576" y="7846"/>
                  </a:lnTo>
                  <a:lnTo>
                    <a:pt x="155447" y="0"/>
                  </a:lnTo>
                  <a:close/>
                </a:path>
                <a:path w="311150" h="307975">
                  <a:moveTo>
                    <a:pt x="305799" y="185204"/>
                  </a:moveTo>
                  <a:lnTo>
                    <a:pt x="174790" y="185204"/>
                  </a:lnTo>
                  <a:lnTo>
                    <a:pt x="229425" y="273507"/>
                  </a:lnTo>
                  <a:lnTo>
                    <a:pt x="193230" y="289079"/>
                  </a:lnTo>
                  <a:lnTo>
                    <a:pt x="154824" y="294157"/>
                  </a:lnTo>
                  <a:lnTo>
                    <a:pt x="215985" y="294157"/>
                  </a:lnTo>
                  <a:lnTo>
                    <a:pt x="247248" y="278147"/>
                  </a:lnTo>
                  <a:lnTo>
                    <a:pt x="280900" y="244825"/>
                  </a:lnTo>
                  <a:lnTo>
                    <a:pt x="302969" y="202572"/>
                  </a:lnTo>
                  <a:lnTo>
                    <a:pt x="305799" y="185204"/>
                  </a:lnTo>
                  <a:close/>
                </a:path>
                <a:path w="311150" h="307975">
                  <a:moveTo>
                    <a:pt x="305824" y="185051"/>
                  </a:moveTo>
                  <a:lnTo>
                    <a:pt x="135801" y="185051"/>
                  </a:lnTo>
                  <a:lnTo>
                    <a:pt x="141452" y="188671"/>
                  </a:lnTo>
                  <a:lnTo>
                    <a:pt x="148208" y="190728"/>
                  </a:lnTo>
                  <a:lnTo>
                    <a:pt x="162559" y="190728"/>
                  </a:lnTo>
                  <a:lnTo>
                    <a:pt x="169214" y="188747"/>
                  </a:lnTo>
                  <a:lnTo>
                    <a:pt x="174790" y="185204"/>
                  </a:lnTo>
                  <a:lnTo>
                    <a:pt x="305799" y="185204"/>
                  </a:lnTo>
                  <a:lnTo>
                    <a:pt x="305824" y="185051"/>
                  </a:lnTo>
                  <a:close/>
                </a:path>
                <a:path w="311150" h="307975">
                  <a:moveTo>
                    <a:pt x="181889" y="128358"/>
                  </a:moveTo>
                  <a:lnTo>
                    <a:pt x="155447" y="128358"/>
                  </a:lnTo>
                  <a:lnTo>
                    <a:pt x="165491" y="130367"/>
                  </a:lnTo>
                  <a:lnTo>
                    <a:pt x="173694" y="135845"/>
                  </a:lnTo>
                  <a:lnTo>
                    <a:pt x="179225" y="143971"/>
                  </a:lnTo>
                  <a:lnTo>
                    <a:pt x="181254" y="153923"/>
                  </a:lnTo>
                  <a:lnTo>
                    <a:pt x="179225" y="163869"/>
                  </a:lnTo>
                  <a:lnTo>
                    <a:pt x="173694" y="171991"/>
                  </a:lnTo>
                  <a:lnTo>
                    <a:pt x="165491" y="177468"/>
                  </a:lnTo>
                  <a:lnTo>
                    <a:pt x="155447" y="179476"/>
                  </a:lnTo>
                  <a:lnTo>
                    <a:pt x="306732" y="179476"/>
                  </a:lnTo>
                  <a:lnTo>
                    <a:pt x="310103" y="158788"/>
                  </a:lnTo>
                  <a:lnTo>
                    <a:pt x="296989" y="158788"/>
                  </a:lnTo>
                  <a:lnTo>
                    <a:pt x="192481" y="155194"/>
                  </a:lnTo>
                  <a:lnTo>
                    <a:pt x="192608" y="153923"/>
                  </a:lnTo>
                  <a:lnTo>
                    <a:pt x="191215" y="143971"/>
                  </a:lnTo>
                  <a:lnTo>
                    <a:pt x="191164" y="143776"/>
                  </a:lnTo>
                  <a:lnTo>
                    <a:pt x="187226" y="134867"/>
                  </a:lnTo>
                  <a:lnTo>
                    <a:pt x="181889" y="128358"/>
                  </a:lnTo>
                  <a:close/>
                </a:path>
                <a:path w="311150" h="307975">
                  <a:moveTo>
                    <a:pt x="248244" y="30683"/>
                  </a:moveTo>
                  <a:lnTo>
                    <a:pt x="223037" y="30683"/>
                  </a:lnTo>
                  <a:lnTo>
                    <a:pt x="254759" y="53933"/>
                  </a:lnTo>
                  <a:lnTo>
                    <a:pt x="278406" y="84329"/>
                  </a:lnTo>
                  <a:lnTo>
                    <a:pt x="292856" y="119928"/>
                  </a:lnTo>
                  <a:lnTo>
                    <a:pt x="296989" y="158788"/>
                  </a:lnTo>
                  <a:lnTo>
                    <a:pt x="310103" y="158788"/>
                  </a:lnTo>
                  <a:lnTo>
                    <a:pt x="310895" y="153923"/>
                  </a:lnTo>
                  <a:lnTo>
                    <a:pt x="302969" y="105270"/>
                  </a:lnTo>
                  <a:lnTo>
                    <a:pt x="280900" y="63016"/>
                  </a:lnTo>
                  <a:lnTo>
                    <a:pt x="248244" y="30683"/>
                  </a:lnTo>
                  <a:close/>
                </a:path>
                <a:path w="311150" h="307975">
                  <a:moveTo>
                    <a:pt x="247654" y="30098"/>
                  </a:moveTo>
                  <a:lnTo>
                    <a:pt x="88925" y="30098"/>
                  </a:lnTo>
                  <a:lnTo>
                    <a:pt x="138061" y="121577"/>
                  </a:lnTo>
                  <a:lnTo>
                    <a:pt x="129987" y="127195"/>
                  </a:lnTo>
                  <a:lnTo>
                    <a:pt x="123739" y="134731"/>
                  </a:lnTo>
                  <a:lnTo>
                    <a:pt x="119705" y="143776"/>
                  </a:lnTo>
                  <a:lnTo>
                    <a:pt x="118275" y="153923"/>
                  </a:lnTo>
                  <a:lnTo>
                    <a:pt x="118363" y="154876"/>
                  </a:lnTo>
                  <a:lnTo>
                    <a:pt x="13855" y="157568"/>
                  </a:lnTo>
                  <a:lnTo>
                    <a:pt x="130372" y="157568"/>
                  </a:lnTo>
                  <a:lnTo>
                    <a:pt x="129628" y="153923"/>
                  </a:lnTo>
                  <a:lnTo>
                    <a:pt x="131657" y="143971"/>
                  </a:lnTo>
                  <a:lnTo>
                    <a:pt x="137190" y="135845"/>
                  </a:lnTo>
                  <a:lnTo>
                    <a:pt x="145396" y="130367"/>
                  </a:lnTo>
                  <a:lnTo>
                    <a:pt x="155447" y="128358"/>
                  </a:lnTo>
                  <a:lnTo>
                    <a:pt x="181889" y="128358"/>
                  </a:lnTo>
                  <a:lnTo>
                    <a:pt x="181067" y="127356"/>
                  </a:lnTo>
                  <a:lnTo>
                    <a:pt x="173100" y="121716"/>
                  </a:lnTo>
                  <a:lnTo>
                    <a:pt x="223037" y="30683"/>
                  </a:lnTo>
                  <a:lnTo>
                    <a:pt x="248244" y="30683"/>
                  </a:lnTo>
                  <a:lnTo>
                    <a:pt x="247654" y="30098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3" name="object 23"/>
            <p:cNvSpPr/>
            <p:nvPr/>
          </p:nvSpPr>
          <p:spPr>
            <a:xfrm>
              <a:off x="3127248" y="1661159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39" h="866139">
                  <a:moveTo>
                    <a:pt x="432816" y="0"/>
                  </a:moveTo>
                  <a:lnTo>
                    <a:pt x="385655" y="2539"/>
                  </a:lnTo>
                  <a:lnTo>
                    <a:pt x="339966" y="9982"/>
                  </a:lnTo>
                  <a:lnTo>
                    <a:pt x="296012" y="22065"/>
                  </a:lnTo>
                  <a:lnTo>
                    <a:pt x="254056" y="38522"/>
                  </a:lnTo>
                  <a:lnTo>
                    <a:pt x="214364" y="59091"/>
                  </a:lnTo>
                  <a:lnTo>
                    <a:pt x="177199" y="83507"/>
                  </a:lnTo>
                  <a:lnTo>
                    <a:pt x="142825" y="111507"/>
                  </a:lnTo>
                  <a:lnTo>
                    <a:pt x="111507" y="142825"/>
                  </a:lnTo>
                  <a:lnTo>
                    <a:pt x="83507" y="177199"/>
                  </a:lnTo>
                  <a:lnTo>
                    <a:pt x="59091" y="214364"/>
                  </a:lnTo>
                  <a:lnTo>
                    <a:pt x="38522" y="254056"/>
                  </a:lnTo>
                  <a:lnTo>
                    <a:pt x="22065" y="296012"/>
                  </a:lnTo>
                  <a:lnTo>
                    <a:pt x="9982" y="339966"/>
                  </a:lnTo>
                  <a:lnTo>
                    <a:pt x="2539" y="385655"/>
                  </a:lnTo>
                  <a:lnTo>
                    <a:pt x="0" y="432815"/>
                  </a:lnTo>
                  <a:lnTo>
                    <a:pt x="2539" y="479976"/>
                  </a:lnTo>
                  <a:lnTo>
                    <a:pt x="9982" y="525665"/>
                  </a:lnTo>
                  <a:lnTo>
                    <a:pt x="22065" y="569619"/>
                  </a:lnTo>
                  <a:lnTo>
                    <a:pt x="38522" y="611575"/>
                  </a:lnTo>
                  <a:lnTo>
                    <a:pt x="59091" y="651267"/>
                  </a:lnTo>
                  <a:lnTo>
                    <a:pt x="83507" y="688432"/>
                  </a:lnTo>
                  <a:lnTo>
                    <a:pt x="111507" y="722806"/>
                  </a:lnTo>
                  <a:lnTo>
                    <a:pt x="142825" y="754124"/>
                  </a:lnTo>
                  <a:lnTo>
                    <a:pt x="177199" y="782124"/>
                  </a:lnTo>
                  <a:lnTo>
                    <a:pt x="214364" y="806540"/>
                  </a:lnTo>
                  <a:lnTo>
                    <a:pt x="254056" y="827109"/>
                  </a:lnTo>
                  <a:lnTo>
                    <a:pt x="296012" y="843566"/>
                  </a:lnTo>
                  <a:lnTo>
                    <a:pt x="339966" y="855649"/>
                  </a:lnTo>
                  <a:lnTo>
                    <a:pt x="385655" y="863092"/>
                  </a:lnTo>
                  <a:lnTo>
                    <a:pt x="432816" y="865631"/>
                  </a:lnTo>
                  <a:lnTo>
                    <a:pt x="479976" y="863092"/>
                  </a:lnTo>
                  <a:lnTo>
                    <a:pt x="525665" y="855649"/>
                  </a:lnTo>
                  <a:lnTo>
                    <a:pt x="569619" y="843566"/>
                  </a:lnTo>
                  <a:lnTo>
                    <a:pt x="611575" y="827109"/>
                  </a:lnTo>
                  <a:lnTo>
                    <a:pt x="651267" y="806540"/>
                  </a:lnTo>
                  <a:lnTo>
                    <a:pt x="688432" y="782124"/>
                  </a:lnTo>
                  <a:lnTo>
                    <a:pt x="722806" y="754124"/>
                  </a:lnTo>
                  <a:lnTo>
                    <a:pt x="754124" y="722806"/>
                  </a:lnTo>
                  <a:lnTo>
                    <a:pt x="757381" y="718807"/>
                  </a:lnTo>
                  <a:lnTo>
                    <a:pt x="432816" y="718807"/>
                  </a:lnTo>
                  <a:lnTo>
                    <a:pt x="386426" y="715064"/>
                  </a:lnTo>
                  <a:lnTo>
                    <a:pt x="342420" y="704227"/>
                  </a:lnTo>
                  <a:lnTo>
                    <a:pt x="301385" y="686885"/>
                  </a:lnTo>
                  <a:lnTo>
                    <a:pt x="263912" y="663627"/>
                  </a:lnTo>
                  <a:lnTo>
                    <a:pt x="230589" y="635042"/>
                  </a:lnTo>
                  <a:lnTo>
                    <a:pt x="202004" y="601719"/>
                  </a:lnTo>
                  <a:lnTo>
                    <a:pt x="178746" y="564246"/>
                  </a:lnTo>
                  <a:lnTo>
                    <a:pt x="161404" y="523211"/>
                  </a:lnTo>
                  <a:lnTo>
                    <a:pt x="150567" y="479205"/>
                  </a:lnTo>
                  <a:lnTo>
                    <a:pt x="146824" y="432815"/>
                  </a:lnTo>
                  <a:lnTo>
                    <a:pt x="150567" y="386426"/>
                  </a:lnTo>
                  <a:lnTo>
                    <a:pt x="161404" y="342420"/>
                  </a:lnTo>
                  <a:lnTo>
                    <a:pt x="178746" y="301385"/>
                  </a:lnTo>
                  <a:lnTo>
                    <a:pt x="202004" y="263912"/>
                  </a:lnTo>
                  <a:lnTo>
                    <a:pt x="230589" y="230589"/>
                  </a:lnTo>
                  <a:lnTo>
                    <a:pt x="263912" y="202004"/>
                  </a:lnTo>
                  <a:lnTo>
                    <a:pt x="301385" y="178746"/>
                  </a:lnTo>
                  <a:lnTo>
                    <a:pt x="342420" y="161404"/>
                  </a:lnTo>
                  <a:lnTo>
                    <a:pt x="386426" y="150567"/>
                  </a:lnTo>
                  <a:lnTo>
                    <a:pt x="432816" y="146824"/>
                  </a:lnTo>
                  <a:lnTo>
                    <a:pt x="757381" y="146824"/>
                  </a:lnTo>
                  <a:lnTo>
                    <a:pt x="754124" y="142825"/>
                  </a:lnTo>
                  <a:lnTo>
                    <a:pt x="722806" y="111507"/>
                  </a:lnTo>
                  <a:lnTo>
                    <a:pt x="688432" y="83507"/>
                  </a:lnTo>
                  <a:lnTo>
                    <a:pt x="651267" y="59091"/>
                  </a:lnTo>
                  <a:lnTo>
                    <a:pt x="611575" y="38522"/>
                  </a:lnTo>
                  <a:lnTo>
                    <a:pt x="569619" y="22065"/>
                  </a:lnTo>
                  <a:lnTo>
                    <a:pt x="525665" y="9982"/>
                  </a:lnTo>
                  <a:lnTo>
                    <a:pt x="479976" y="2539"/>
                  </a:lnTo>
                  <a:lnTo>
                    <a:pt x="432816" y="0"/>
                  </a:lnTo>
                  <a:close/>
                </a:path>
                <a:path w="866139" h="866139">
                  <a:moveTo>
                    <a:pt x="757381" y="146824"/>
                  </a:moveTo>
                  <a:lnTo>
                    <a:pt x="432816" y="146824"/>
                  </a:lnTo>
                  <a:lnTo>
                    <a:pt x="479205" y="150567"/>
                  </a:lnTo>
                  <a:lnTo>
                    <a:pt x="523211" y="161404"/>
                  </a:lnTo>
                  <a:lnTo>
                    <a:pt x="564246" y="178746"/>
                  </a:lnTo>
                  <a:lnTo>
                    <a:pt x="601719" y="202004"/>
                  </a:lnTo>
                  <a:lnTo>
                    <a:pt x="635042" y="230589"/>
                  </a:lnTo>
                  <a:lnTo>
                    <a:pt x="663627" y="263912"/>
                  </a:lnTo>
                  <a:lnTo>
                    <a:pt x="686885" y="301385"/>
                  </a:lnTo>
                  <a:lnTo>
                    <a:pt x="704227" y="342420"/>
                  </a:lnTo>
                  <a:lnTo>
                    <a:pt x="715064" y="386426"/>
                  </a:lnTo>
                  <a:lnTo>
                    <a:pt x="718807" y="432815"/>
                  </a:lnTo>
                  <a:lnTo>
                    <a:pt x="715064" y="479205"/>
                  </a:lnTo>
                  <a:lnTo>
                    <a:pt x="704227" y="523211"/>
                  </a:lnTo>
                  <a:lnTo>
                    <a:pt x="686885" y="564246"/>
                  </a:lnTo>
                  <a:lnTo>
                    <a:pt x="663627" y="601719"/>
                  </a:lnTo>
                  <a:lnTo>
                    <a:pt x="635042" y="635042"/>
                  </a:lnTo>
                  <a:lnTo>
                    <a:pt x="601719" y="663627"/>
                  </a:lnTo>
                  <a:lnTo>
                    <a:pt x="564246" y="686885"/>
                  </a:lnTo>
                  <a:lnTo>
                    <a:pt x="523211" y="704227"/>
                  </a:lnTo>
                  <a:lnTo>
                    <a:pt x="479205" y="715064"/>
                  </a:lnTo>
                  <a:lnTo>
                    <a:pt x="432816" y="718807"/>
                  </a:lnTo>
                  <a:lnTo>
                    <a:pt x="757381" y="718807"/>
                  </a:lnTo>
                  <a:lnTo>
                    <a:pt x="782124" y="688432"/>
                  </a:lnTo>
                  <a:lnTo>
                    <a:pt x="806540" y="651267"/>
                  </a:lnTo>
                  <a:lnTo>
                    <a:pt x="827109" y="611575"/>
                  </a:lnTo>
                  <a:lnTo>
                    <a:pt x="843566" y="569619"/>
                  </a:lnTo>
                  <a:lnTo>
                    <a:pt x="855649" y="525665"/>
                  </a:lnTo>
                  <a:lnTo>
                    <a:pt x="863092" y="479976"/>
                  </a:lnTo>
                  <a:lnTo>
                    <a:pt x="865632" y="432815"/>
                  </a:lnTo>
                  <a:lnTo>
                    <a:pt x="863092" y="385655"/>
                  </a:lnTo>
                  <a:lnTo>
                    <a:pt x="855649" y="339966"/>
                  </a:lnTo>
                  <a:lnTo>
                    <a:pt x="843566" y="296012"/>
                  </a:lnTo>
                  <a:lnTo>
                    <a:pt x="827109" y="254056"/>
                  </a:lnTo>
                  <a:lnTo>
                    <a:pt x="806540" y="214364"/>
                  </a:lnTo>
                  <a:lnTo>
                    <a:pt x="782124" y="177199"/>
                  </a:lnTo>
                  <a:lnTo>
                    <a:pt x="757381" y="146824"/>
                  </a:lnTo>
                  <a:close/>
                </a:path>
              </a:pathLst>
            </a:custGeom>
            <a:solidFill>
              <a:srgbClr val="E44631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4" name="object 24"/>
            <p:cNvSpPr/>
            <p:nvPr/>
          </p:nvSpPr>
          <p:spPr>
            <a:xfrm>
              <a:off x="3279927" y="1661159"/>
              <a:ext cx="713105" cy="866140"/>
            </a:xfrm>
            <a:custGeom>
              <a:avLst/>
              <a:gdLst/>
              <a:ahLst/>
              <a:cxnLst/>
              <a:rect l="l" t="t" r="r" b="b"/>
              <a:pathLst>
                <a:path w="713104" h="866139">
                  <a:moveTo>
                    <a:pt x="279717" y="0"/>
                  </a:moveTo>
                  <a:lnTo>
                    <a:pt x="279857" y="144373"/>
                  </a:lnTo>
                  <a:lnTo>
                    <a:pt x="330623" y="148827"/>
                  </a:lnTo>
                  <a:lnTo>
                    <a:pt x="379447" y="162012"/>
                  </a:lnTo>
                  <a:lnTo>
                    <a:pt x="425218" y="183519"/>
                  </a:lnTo>
                  <a:lnTo>
                    <a:pt x="466826" y="212940"/>
                  </a:lnTo>
                  <a:lnTo>
                    <a:pt x="500045" y="246101"/>
                  </a:lnTo>
                  <a:lnTo>
                    <a:pt x="526802" y="283160"/>
                  </a:lnTo>
                  <a:lnTo>
                    <a:pt x="547028" y="323279"/>
                  </a:lnTo>
                  <a:lnTo>
                    <a:pt x="560655" y="365621"/>
                  </a:lnTo>
                  <a:lnTo>
                    <a:pt x="567615" y="409351"/>
                  </a:lnTo>
                  <a:lnTo>
                    <a:pt x="567839" y="453630"/>
                  </a:lnTo>
                  <a:lnTo>
                    <a:pt x="561259" y="497622"/>
                  </a:lnTo>
                  <a:lnTo>
                    <a:pt x="547807" y="540489"/>
                  </a:lnTo>
                  <a:lnTo>
                    <a:pt x="527413" y="581396"/>
                  </a:lnTo>
                  <a:lnTo>
                    <a:pt x="500011" y="619506"/>
                  </a:lnTo>
                  <a:lnTo>
                    <a:pt x="466850" y="652725"/>
                  </a:lnTo>
                  <a:lnTo>
                    <a:pt x="429792" y="679481"/>
                  </a:lnTo>
                  <a:lnTo>
                    <a:pt x="389673" y="699707"/>
                  </a:lnTo>
                  <a:lnTo>
                    <a:pt x="347330" y="713335"/>
                  </a:lnTo>
                  <a:lnTo>
                    <a:pt x="303601" y="720294"/>
                  </a:lnTo>
                  <a:lnTo>
                    <a:pt x="259322" y="720518"/>
                  </a:lnTo>
                  <a:lnTo>
                    <a:pt x="215330" y="713938"/>
                  </a:lnTo>
                  <a:lnTo>
                    <a:pt x="172462" y="700486"/>
                  </a:lnTo>
                  <a:lnTo>
                    <a:pt x="131555" y="680093"/>
                  </a:lnTo>
                  <a:lnTo>
                    <a:pt x="93446" y="652691"/>
                  </a:lnTo>
                  <a:lnTo>
                    <a:pt x="0" y="762749"/>
                  </a:lnTo>
                  <a:lnTo>
                    <a:pt x="40844" y="793471"/>
                  </a:lnTo>
                  <a:lnTo>
                    <a:pt x="84714" y="819005"/>
                  </a:lnTo>
                  <a:lnTo>
                    <a:pt x="131114" y="839169"/>
                  </a:lnTo>
                  <a:lnTo>
                    <a:pt x="179551" y="853783"/>
                  </a:lnTo>
                  <a:lnTo>
                    <a:pt x="229530" y="862665"/>
                  </a:lnTo>
                  <a:lnTo>
                    <a:pt x="280555" y="865632"/>
                  </a:lnTo>
                  <a:lnTo>
                    <a:pt x="327713" y="863047"/>
                  </a:lnTo>
                  <a:lnTo>
                    <a:pt x="373395" y="855560"/>
                  </a:lnTo>
                  <a:lnTo>
                    <a:pt x="417338" y="843435"/>
                  </a:lnTo>
                  <a:lnTo>
                    <a:pt x="459277" y="826937"/>
                  </a:lnTo>
                  <a:lnTo>
                    <a:pt x="498949" y="806330"/>
                  </a:lnTo>
                  <a:lnTo>
                    <a:pt x="536090" y="781877"/>
                  </a:lnTo>
                  <a:lnTo>
                    <a:pt x="570436" y="753845"/>
                  </a:lnTo>
                  <a:lnTo>
                    <a:pt x="601724" y="722495"/>
                  </a:lnTo>
                  <a:lnTo>
                    <a:pt x="629690" y="688094"/>
                  </a:lnTo>
                  <a:lnTo>
                    <a:pt x="654071" y="650906"/>
                  </a:lnTo>
                  <a:lnTo>
                    <a:pt x="674601" y="611193"/>
                  </a:lnTo>
                  <a:lnTo>
                    <a:pt x="691018" y="569222"/>
                  </a:lnTo>
                  <a:lnTo>
                    <a:pt x="703058" y="525256"/>
                  </a:lnTo>
                  <a:lnTo>
                    <a:pt x="710458" y="479559"/>
                  </a:lnTo>
                  <a:lnTo>
                    <a:pt x="712952" y="432396"/>
                  </a:lnTo>
                  <a:lnTo>
                    <a:pt x="710367" y="385239"/>
                  </a:lnTo>
                  <a:lnTo>
                    <a:pt x="702880" y="339556"/>
                  </a:lnTo>
                  <a:lnTo>
                    <a:pt x="690756" y="295614"/>
                  </a:lnTo>
                  <a:lnTo>
                    <a:pt x="674257" y="253675"/>
                  </a:lnTo>
                  <a:lnTo>
                    <a:pt x="653650" y="214003"/>
                  </a:lnTo>
                  <a:lnTo>
                    <a:pt x="629198" y="176862"/>
                  </a:lnTo>
                  <a:lnTo>
                    <a:pt x="601165" y="142515"/>
                  </a:lnTo>
                  <a:lnTo>
                    <a:pt x="569816" y="111227"/>
                  </a:lnTo>
                  <a:lnTo>
                    <a:pt x="535415" y="83261"/>
                  </a:lnTo>
                  <a:lnTo>
                    <a:pt x="498226" y="58881"/>
                  </a:lnTo>
                  <a:lnTo>
                    <a:pt x="458514" y="38350"/>
                  </a:lnTo>
                  <a:lnTo>
                    <a:pt x="416543" y="21933"/>
                  </a:lnTo>
                  <a:lnTo>
                    <a:pt x="372577" y="9893"/>
                  </a:lnTo>
                  <a:lnTo>
                    <a:pt x="326880" y="2494"/>
                  </a:lnTo>
                  <a:lnTo>
                    <a:pt x="279717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932153" y="2199972"/>
            <a:ext cx="1173724" cy="1165268"/>
            <a:chOff x="5199889" y="1652016"/>
            <a:chExt cx="881380" cy="875030"/>
          </a:xfrm>
        </p:grpSpPr>
        <p:sp>
          <p:nvSpPr>
            <p:cNvPr id="26" name="object 26"/>
            <p:cNvSpPr/>
            <p:nvPr/>
          </p:nvSpPr>
          <p:spPr>
            <a:xfrm>
              <a:off x="5462014" y="1926333"/>
              <a:ext cx="344805" cy="350520"/>
            </a:xfrm>
            <a:custGeom>
              <a:avLst/>
              <a:gdLst/>
              <a:ahLst/>
              <a:cxnLst/>
              <a:rect l="l" t="t" r="r" b="b"/>
              <a:pathLst>
                <a:path w="344804" h="350519">
                  <a:moveTo>
                    <a:pt x="96062" y="273202"/>
                  </a:moveTo>
                  <a:lnTo>
                    <a:pt x="73520" y="273202"/>
                  </a:lnTo>
                  <a:lnTo>
                    <a:pt x="79930" y="279631"/>
                  </a:lnTo>
                  <a:lnTo>
                    <a:pt x="86861" y="285546"/>
                  </a:lnTo>
                  <a:lnTo>
                    <a:pt x="94269" y="290947"/>
                  </a:lnTo>
                  <a:lnTo>
                    <a:pt x="102108" y="295833"/>
                  </a:lnTo>
                  <a:lnTo>
                    <a:pt x="101422" y="336842"/>
                  </a:lnTo>
                  <a:lnTo>
                    <a:pt x="152019" y="350520"/>
                  </a:lnTo>
                  <a:lnTo>
                    <a:pt x="171742" y="314655"/>
                  </a:lnTo>
                  <a:lnTo>
                    <a:pt x="181764" y="314330"/>
                  </a:lnTo>
                  <a:lnTo>
                    <a:pt x="191647" y="313235"/>
                  </a:lnTo>
                  <a:lnTo>
                    <a:pt x="201347" y="311365"/>
                  </a:lnTo>
                  <a:lnTo>
                    <a:pt x="210820" y="308711"/>
                  </a:lnTo>
                  <a:lnTo>
                    <a:pt x="281932" y="308711"/>
                  </a:lnTo>
                  <a:lnTo>
                    <a:pt x="277958" y="298240"/>
                  </a:lnTo>
                  <a:lnTo>
                    <a:pt x="187829" y="298240"/>
                  </a:lnTo>
                  <a:lnTo>
                    <a:pt x="139598" y="295186"/>
                  </a:lnTo>
                  <a:lnTo>
                    <a:pt x="96310" y="273490"/>
                  </a:lnTo>
                  <a:lnTo>
                    <a:pt x="96062" y="273202"/>
                  </a:lnTo>
                  <a:close/>
                </a:path>
                <a:path w="344804" h="350519">
                  <a:moveTo>
                    <a:pt x="281932" y="308711"/>
                  </a:moveTo>
                  <a:lnTo>
                    <a:pt x="210820" y="308711"/>
                  </a:lnTo>
                  <a:lnTo>
                    <a:pt x="206870" y="311505"/>
                  </a:lnTo>
                  <a:lnTo>
                    <a:pt x="239407" y="340017"/>
                  </a:lnTo>
                  <a:lnTo>
                    <a:pt x="282308" y="309702"/>
                  </a:lnTo>
                  <a:lnTo>
                    <a:pt x="281932" y="308711"/>
                  </a:lnTo>
                  <a:close/>
                </a:path>
                <a:path w="344804" h="350519">
                  <a:moveTo>
                    <a:pt x="240754" y="54845"/>
                  </a:moveTo>
                  <a:lnTo>
                    <a:pt x="154357" y="54845"/>
                  </a:lnTo>
                  <a:lnTo>
                    <a:pt x="202590" y="57899"/>
                  </a:lnTo>
                  <a:lnTo>
                    <a:pt x="245872" y="79593"/>
                  </a:lnTo>
                  <a:lnTo>
                    <a:pt x="276488" y="115122"/>
                  </a:lnTo>
                  <a:lnTo>
                    <a:pt x="291669" y="159647"/>
                  </a:lnTo>
                  <a:lnTo>
                    <a:pt x="288645" y="208330"/>
                  </a:lnTo>
                  <a:lnTo>
                    <a:pt x="267146" y="252018"/>
                  </a:lnTo>
                  <a:lnTo>
                    <a:pt x="231943" y="282919"/>
                  </a:lnTo>
                  <a:lnTo>
                    <a:pt x="187829" y="298240"/>
                  </a:lnTo>
                  <a:lnTo>
                    <a:pt x="277958" y="298240"/>
                  </a:lnTo>
                  <a:lnTo>
                    <a:pt x="268706" y="273862"/>
                  </a:lnTo>
                  <a:lnTo>
                    <a:pt x="273890" y="268368"/>
                  </a:lnTo>
                  <a:lnTo>
                    <a:pt x="278753" y="262553"/>
                  </a:lnTo>
                  <a:lnTo>
                    <a:pt x="283267" y="256414"/>
                  </a:lnTo>
                  <a:lnTo>
                    <a:pt x="287401" y="249948"/>
                  </a:lnTo>
                  <a:lnTo>
                    <a:pt x="329017" y="249948"/>
                  </a:lnTo>
                  <a:lnTo>
                    <a:pt x="342379" y="199593"/>
                  </a:lnTo>
                  <a:lnTo>
                    <a:pt x="308241" y="180467"/>
                  </a:lnTo>
                  <a:lnTo>
                    <a:pt x="308273" y="170457"/>
                  </a:lnTo>
                  <a:lnTo>
                    <a:pt x="307517" y="160566"/>
                  </a:lnTo>
                  <a:lnTo>
                    <a:pt x="306009" y="150827"/>
                  </a:lnTo>
                  <a:lnTo>
                    <a:pt x="303784" y="141274"/>
                  </a:lnTo>
                  <a:lnTo>
                    <a:pt x="331114" y="116395"/>
                  </a:lnTo>
                  <a:lnTo>
                    <a:pt x="311598" y="79349"/>
                  </a:lnTo>
                  <a:lnTo>
                    <a:pt x="268160" y="79349"/>
                  </a:lnTo>
                  <a:lnTo>
                    <a:pt x="261704" y="72934"/>
                  </a:lnTo>
                  <a:lnTo>
                    <a:pt x="254730" y="67040"/>
                  </a:lnTo>
                  <a:lnTo>
                    <a:pt x="247279" y="61665"/>
                  </a:lnTo>
                  <a:lnTo>
                    <a:pt x="239395" y="56807"/>
                  </a:lnTo>
                  <a:lnTo>
                    <a:pt x="240721" y="56807"/>
                  </a:lnTo>
                  <a:lnTo>
                    <a:pt x="240754" y="54845"/>
                  </a:lnTo>
                  <a:close/>
                </a:path>
                <a:path w="344804" h="350519">
                  <a:moveTo>
                    <a:pt x="13550" y="106578"/>
                  </a:moveTo>
                  <a:lnTo>
                    <a:pt x="0" y="157632"/>
                  </a:lnTo>
                  <a:lnTo>
                    <a:pt x="33693" y="176517"/>
                  </a:lnTo>
                  <a:lnTo>
                    <a:pt x="33990" y="185457"/>
                  </a:lnTo>
                  <a:lnTo>
                    <a:pt x="34874" y="194295"/>
                  </a:lnTo>
                  <a:lnTo>
                    <a:pt x="36329" y="203008"/>
                  </a:lnTo>
                  <a:lnTo>
                    <a:pt x="38341" y="211569"/>
                  </a:lnTo>
                  <a:lnTo>
                    <a:pt x="9728" y="234988"/>
                  </a:lnTo>
                  <a:lnTo>
                    <a:pt x="31864" y="282892"/>
                  </a:lnTo>
                  <a:lnTo>
                    <a:pt x="74180" y="274624"/>
                  </a:lnTo>
                  <a:lnTo>
                    <a:pt x="73520" y="273202"/>
                  </a:lnTo>
                  <a:lnTo>
                    <a:pt x="96062" y="273202"/>
                  </a:lnTo>
                  <a:lnTo>
                    <a:pt x="65693" y="237958"/>
                  </a:lnTo>
                  <a:lnTo>
                    <a:pt x="50512" y="193432"/>
                  </a:lnTo>
                  <a:lnTo>
                    <a:pt x="53530" y="144754"/>
                  </a:lnTo>
                  <a:lnTo>
                    <a:pt x="72000" y="107226"/>
                  </a:lnTo>
                  <a:lnTo>
                    <a:pt x="52158" y="107226"/>
                  </a:lnTo>
                  <a:lnTo>
                    <a:pt x="13550" y="106578"/>
                  </a:lnTo>
                  <a:close/>
                </a:path>
                <a:path w="344804" h="350519">
                  <a:moveTo>
                    <a:pt x="156519" y="70546"/>
                  </a:moveTo>
                  <a:lnTo>
                    <a:pt x="118095" y="83893"/>
                  </a:lnTo>
                  <a:lnTo>
                    <a:pt x="87432" y="110807"/>
                  </a:lnTo>
                  <a:lnTo>
                    <a:pt x="68707" y="148856"/>
                  </a:lnTo>
                  <a:lnTo>
                    <a:pt x="66074" y="191250"/>
                  </a:lnTo>
                  <a:lnTo>
                    <a:pt x="79295" y="230028"/>
                  </a:lnTo>
                  <a:lnTo>
                    <a:pt x="105961" y="260977"/>
                  </a:lnTo>
                  <a:lnTo>
                    <a:pt x="143662" y="279882"/>
                  </a:lnTo>
                  <a:lnTo>
                    <a:pt x="185669" y="282538"/>
                  </a:lnTo>
                  <a:lnTo>
                    <a:pt x="224093" y="269192"/>
                  </a:lnTo>
                  <a:lnTo>
                    <a:pt x="254756" y="242277"/>
                  </a:lnTo>
                  <a:lnTo>
                    <a:pt x="256195" y="239353"/>
                  </a:lnTo>
                  <a:lnTo>
                    <a:pt x="179729" y="239353"/>
                  </a:lnTo>
                  <a:lnTo>
                    <a:pt x="154838" y="237782"/>
                  </a:lnTo>
                  <a:lnTo>
                    <a:pt x="132495" y="226580"/>
                  </a:lnTo>
                  <a:lnTo>
                    <a:pt x="116690" y="208240"/>
                  </a:lnTo>
                  <a:lnTo>
                    <a:pt x="108854" y="185259"/>
                  </a:lnTo>
                  <a:lnTo>
                    <a:pt x="110413" y="160134"/>
                  </a:lnTo>
                  <a:lnTo>
                    <a:pt x="121510" y="137588"/>
                  </a:lnTo>
                  <a:lnTo>
                    <a:pt x="139680" y="121640"/>
                  </a:lnTo>
                  <a:lnTo>
                    <a:pt x="162452" y="113732"/>
                  </a:lnTo>
                  <a:lnTo>
                    <a:pt x="254866" y="113732"/>
                  </a:lnTo>
                  <a:lnTo>
                    <a:pt x="236227" y="92100"/>
                  </a:lnTo>
                  <a:lnTo>
                    <a:pt x="198526" y="73202"/>
                  </a:lnTo>
                  <a:lnTo>
                    <a:pt x="156519" y="70546"/>
                  </a:lnTo>
                  <a:close/>
                </a:path>
                <a:path w="344804" h="350519">
                  <a:moveTo>
                    <a:pt x="329017" y="249948"/>
                  </a:moveTo>
                  <a:lnTo>
                    <a:pt x="287401" y="249948"/>
                  </a:lnTo>
                  <a:lnTo>
                    <a:pt x="328828" y="250659"/>
                  </a:lnTo>
                  <a:lnTo>
                    <a:pt x="329017" y="249948"/>
                  </a:lnTo>
                  <a:close/>
                </a:path>
                <a:path w="344804" h="350519">
                  <a:moveTo>
                    <a:pt x="254866" y="113732"/>
                  </a:moveTo>
                  <a:lnTo>
                    <a:pt x="162452" y="113732"/>
                  </a:lnTo>
                  <a:lnTo>
                    <a:pt x="187350" y="115303"/>
                  </a:lnTo>
                  <a:lnTo>
                    <a:pt x="209691" y="126505"/>
                  </a:lnTo>
                  <a:lnTo>
                    <a:pt x="225491" y="144845"/>
                  </a:lnTo>
                  <a:lnTo>
                    <a:pt x="233324" y="167825"/>
                  </a:lnTo>
                  <a:lnTo>
                    <a:pt x="231762" y="192951"/>
                  </a:lnTo>
                  <a:lnTo>
                    <a:pt x="220666" y="215497"/>
                  </a:lnTo>
                  <a:lnTo>
                    <a:pt x="202496" y="231444"/>
                  </a:lnTo>
                  <a:lnTo>
                    <a:pt x="179729" y="239353"/>
                  </a:lnTo>
                  <a:lnTo>
                    <a:pt x="256195" y="239353"/>
                  </a:lnTo>
                  <a:lnTo>
                    <a:pt x="273481" y="204228"/>
                  </a:lnTo>
                  <a:lnTo>
                    <a:pt x="276114" y="161828"/>
                  </a:lnTo>
                  <a:lnTo>
                    <a:pt x="262893" y="123047"/>
                  </a:lnTo>
                  <a:lnTo>
                    <a:pt x="254866" y="113732"/>
                  </a:lnTo>
                  <a:close/>
                </a:path>
                <a:path w="344804" h="350519">
                  <a:moveTo>
                    <a:pt x="102374" y="13512"/>
                  </a:moveTo>
                  <a:lnTo>
                    <a:pt x="57950" y="41529"/>
                  </a:lnTo>
                  <a:lnTo>
                    <a:pt x="70878" y="81788"/>
                  </a:lnTo>
                  <a:lnTo>
                    <a:pt x="65674" y="87661"/>
                  </a:lnTo>
                  <a:lnTo>
                    <a:pt x="60804" y="93864"/>
                  </a:lnTo>
                  <a:lnTo>
                    <a:pt x="56291" y="100388"/>
                  </a:lnTo>
                  <a:lnTo>
                    <a:pt x="52158" y="107226"/>
                  </a:lnTo>
                  <a:lnTo>
                    <a:pt x="72000" y="107226"/>
                  </a:lnTo>
                  <a:lnTo>
                    <a:pt x="75031" y="101067"/>
                  </a:lnTo>
                  <a:lnTo>
                    <a:pt x="110239" y="70165"/>
                  </a:lnTo>
                  <a:lnTo>
                    <a:pt x="154357" y="54845"/>
                  </a:lnTo>
                  <a:lnTo>
                    <a:pt x="240754" y="54845"/>
                  </a:lnTo>
                  <a:lnTo>
                    <a:pt x="240936" y="43903"/>
                  </a:lnTo>
                  <a:lnTo>
                    <a:pt x="133083" y="43903"/>
                  </a:lnTo>
                  <a:lnTo>
                    <a:pt x="133388" y="43700"/>
                  </a:lnTo>
                  <a:lnTo>
                    <a:pt x="102374" y="13512"/>
                  </a:lnTo>
                  <a:close/>
                </a:path>
                <a:path w="344804" h="350519">
                  <a:moveTo>
                    <a:pt x="306527" y="69723"/>
                  </a:moveTo>
                  <a:lnTo>
                    <a:pt x="268160" y="79349"/>
                  </a:lnTo>
                  <a:lnTo>
                    <a:pt x="311598" y="79349"/>
                  </a:lnTo>
                  <a:lnTo>
                    <a:pt x="306527" y="69723"/>
                  </a:lnTo>
                  <a:close/>
                </a:path>
                <a:path w="344804" h="350519">
                  <a:moveTo>
                    <a:pt x="240721" y="56807"/>
                  </a:moveTo>
                  <a:lnTo>
                    <a:pt x="239395" y="56807"/>
                  </a:lnTo>
                  <a:lnTo>
                    <a:pt x="240715" y="57175"/>
                  </a:lnTo>
                  <a:lnTo>
                    <a:pt x="240721" y="56807"/>
                  </a:lnTo>
                  <a:close/>
                </a:path>
                <a:path w="344804" h="350519">
                  <a:moveTo>
                    <a:pt x="190842" y="0"/>
                  </a:moveTo>
                  <a:lnTo>
                    <a:pt x="169938" y="38023"/>
                  </a:lnTo>
                  <a:lnTo>
                    <a:pt x="171259" y="38392"/>
                  </a:lnTo>
                  <a:lnTo>
                    <a:pt x="161474" y="38644"/>
                  </a:lnTo>
                  <a:lnTo>
                    <a:pt x="151823" y="39638"/>
                  </a:lnTo>
                  <a:lnTo>
                    <a:pt x="142346" y="41387"/>
                  </a:lnTo>
                  <a:lnTo>
                    <a:pt x="133083" y="43903"/>
                  </a:lnTo>
                  <a:lnTo>
                    <a:pt x="240936" y="43903"/>
                  </a:lnTo>
                  <a:lnTo>
                    <a:pt x="241439" y="13677"/>
                  </a:lnTo>
                  <a:lnTo>
                    <a:pt x="190842" y="0"/>
                  </a:lnTo>
                  <a:close/>
                </a:path>
                <a:path w="344804" h="350519">
                  <a:moveTo>
                    <a:pt x="344424" y="83007"/>
                  </a:moveTo>
                  <a:lnTo>
                    <a:pt x="343382" y="84137"/>
                  </a:lnTo>
                  <a:lnTo>
                    <a:pt x="343903" y="84963"/>
                  </a:lnTo>
                  <a:lnTo>
                    <a:pt x="344424" y="83007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7" name="object 27"/>
            <p:cNvSpPr/>
            <p:nvPr/>
          </p:nvSpPr>
          <p:spPr>
            <a:xfrm>
              <a:off x="5215127" y="1661160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39" h="866139">
                  <a:moveTo>
                    <a:pt x="432816" y="0"/>
                  </a:moveTo>
                  <a:lnTo>
                    <a:pt x="385655" y="2539"/>
                  </a:lnTo>
                  <a:lnTo>
                    <a:pt x="339966" y="9982"/>
                  </a:lnTo>
                  <a:lnTo>
                    <a:pt x="296012" y="22065"/>
                  </a:lnTo>
                  <a:lnTo>
                    <a:pt x="254056" y="38522"/>
                  </a:lnTo>
                  <a:lnTo>
                    <a:pt x="214364" y="59091"/>
                  </a:lnTo>
                  <a:lnTo>
                    <a:pt x="177199" y="83507"/>
                  </a:lnTo>
                  <a:lnTo>
                    <a:pt x="142825" y="111507"/>
                  </a:lnTo>
                  <a:lnTo>
                    <a:pt x="111507" y="142825"/>
                  </a:lnTo>
                  <a:lnTo>
                    <a:pt x="83507" y="177199"/>
                  </a:lnTo>
                  <a:lnTo>
                    <a:pt x="59091" y="214364"/>
                  </a:lnTo>
                  <a:lnTo>
                    <a:pt x="38522" y="254056"/>
                  </a:lnTo>
                  <a:lnTo>
                    <a:pt x="22065" y="296012"/>
                  </a:lnTo>
                  <a:lnTo>
                    <a:pt x="9982" y="339966"/>
                  </a:lnTo>
                  <a:lnTo>
                    <a:pt x="2539" y="385655"/>
                  </a:lnTo>
                  <a:lnTo>
                    <a:pt x="0" y="432815"/>
                  </a:lnTo>
                  <a:lnTo>
                    <a:pt x="2539" y="479976"/>
                  </a:lnTo>
                  <a:lnTo>
                    <a:pt x="9982" y="525665"/>
                  </a:lnTo>
                  <a:lnTo>
                    <a:pt x="22065" y="569619"/>
                  </a:lnTo>
                  <a:lnTo>
                    <a:pt x="38522" y="611575"/>
                  </a:lnTo>
                  <a:lnTo>
                    <a:pt x="59091" y="651267"/>
                  </a:lnTo>
                  <a:lnTo>
                    <a:pt x="83507" y="688432"/>
                  </a:lnTo>
                  <a:lnTo>
                    <a:pt x="111507" y="722806"/>
                  </a:lnTo>
                  <a:lnTo>
                    <a:pt x="142825" y="754124"/>
                  </a:lnTo>
                  <a:lnTo>
                    <a:pt x="177199" y="782124"/>
                  </a:lnTo>
                  <a:lnTo>
                    <a:pt x="214364" y="806540"/>
                  </a:lnTo>
                  <a:lnTo>
                    <a:pt x="254056" y="827109"/>
                  </a:lnTo>
                  <a:lnTo>
                    <a:pt x="296012" y="843566"/>
                  </a:lnTo>
                  <a:lnTo>
                    <a:pt x="339966" y="855649"/>
                  </a:lnTo>
                  <a:lnTo>
                    <a:pt x="385655" y="863092"/>
                  </a:lnTo>
                  <a:lnTo>
                    <a:pt x="432816" y="865631"/>
                  </a:lnTo>
                  <a:lnTo>
                    <a:pt x="479976" y="863092"/>
                  </a:lnTo>
                  <a:lnTo>
                    <a:pt x="525665" y="855649"/>
                  </a:lnTo>
                  <a:lnTo>
                    <a:pt x="569619" y="843566"/>
                  </a:lnTo>
                  <a:lnTo>
                    <a:pt x="611575" y="827109"/>
                  </a:lnTo>
                  <a:lnTo>
                    <a:pt x="651267" y="806540"/>
                  </a:lnTo>
                  <a:lnTo>
                    <a:pt x="688432" y="782124"/>
                  </a:lnTo>
                  <a:lnTo>
                    <a:pt x="722806" y="754124"/>
                  </a:lnTo>
                  <a:lnTo>
                    <a:pt x="754124" y="722806"/>
                  </a:lnTo>
                  <a:lnTo>
                    <a:pt x="757381" y="718807"/>
                  </a:lnTo>
                  <a:lnTo>
                    <a:pt x="432816" y="718807"/>
                  </a:lnTo>
                  <a:lnTo>
                    <a:pt x="386426" y="715064"/>
                  </a:lnTo>
                  <a:lnTo>
                    <a:pt x="342420" y="704227"/>
                  </a:lnTo>
                  <a:lnTo>
                    <a:pt x="301385" y="686885"/>
                  </a:lnTo>
                  <a:lnTo>
                    <a:pt x="263912" y="663627"/>
                  </a:lnTo>
                  <a:lnTo>
                    <a:pt x="230589" y="635042"/>
                  </a:lnTo>
                  <a:lnTo>
                    <a:pt x="202004" y="601719"/>
                  </a:lnTo>
                  <a:lnTo>
                    <a:pt x="178746" y="564246"/>
                  </a:lnTo>
                  <a:lnTo>
                    <a:pt x="161404" y="523211"/>
                  </a:lnTo>
                  <a:lnTo>
                    <a:pt x="150567" y="479205"/>
                  </a:lnTo>
                  <a:lnTo>
                    <a:pt x="146824" y="432815"/>
                  </a:lnTo>
                  <a:lnTo>
                    <a:pt x="150567" y="386426"/>
                  </a:lnTo>
                  <a:lnTo>
                    <a:pt x="161404" y="342420"/>
                  </a:lnTo>
                  <a:lnTo>
                    <a:pt x="178746" y="301385"/>
                  </a:lnTo>
                  <a:lnTo>
                    <a:pt x="202004" y="263912"/>
                  </a:lnTo>
                  <a:lnTo>
                    <a:pt x="230589" y="230589"/>
                  </a:lnTo>
                  <a:lnTo>
                    <a:pt x="263912" y="202004"/>
                  </a:lnTo>
                  <a:lnTo>
                    <a:pt x="301385" y="178746"/>
                  </a:lnTo>
                  <a:lnTo>
                    <a:pt x="342420" y="161404"/>
                  </a:lnTo>
                  <a:lnTo>
                    <a:pt x="386426" y="150567"/>
                  </a:lnTo>
                  <a:lnTo>
                    <a:pt x="432816" y="146824"/>
                  </a:lnTo>
                  <a:lnTo>
                    <a:pt x="757381" y="146824"/>
                  </a:lnTo>
                  <a:lnTo>
                    <a:pt x="754124" y="142825"/>
                  </a:lnTo>
                  <a:lnTo>
                    <a:pt x="722806" y="111507"/>
                  </a:lnTo>
                  <a:lnTo>
                    <a:pt x="688432" y="83507"/>
                  </a:lnTo>
                  <a:lnTo>
                    <a:pt x="651267" y="59091"/>
                  </a:lnTo>
                  <a:lnTo>
                    <a:pt x="611575" y="38522"/>
                  </a:lnTo>
                  <a:lnTo>
                    <a:pt x="569619" y="22065"/>
                  </a:lnTo>
                  <a:lnTo>
                    <a:pt x="525665" y="9982"/>
                  </a:lnTo>
                  <a:lnTo>
                    <a:pt x="479976" y="2539"/>
                  </a:lnTo>
                  <a:lnTo>
                    <a:pt x="432816" y="0"/>
                  </a:lnTo>
                  <a:close/>
                </a:path>
                <a:path w="866139" h="866139">
                  <a:moveTo>
                    <a:pt x="757381" y="146824"/>
                  </a:moveTo>
                  <a:lnTo>
                    <a:pt x="432816" y="146824"/>
                  </a:lnTo>
                  <a:lnTo>
                    <a:pt x="479205" y="150567"/>
                  </a:lnTo>
                  <a:lnTo>
                    <a:pt x="523211" y="161404"/>
                  </a:lnTo>
                  <a:lnTo>
                    <a:pt x="564246" y="178746"/>
                  </a:lnTo>
                  <a:lnTo>
                    <a:pt x="601719" y="202004"/>
                  </a:lnTo>
                  <a:lnTo>
                    <a:pt x="635042" y="230589"/>
                  </a:lnTo>
                  <a:lnTo>
                    <a:pt x="663627" y="263912"/>
                  </a:lnTo>
                  <a:lnTo>
                    <a:pt x="686885" y="301385"/>
                  </a:lnTo>
                  <a:lnTo>
                    <a:pt x="704227" y="342420"/>
                  </a:lnTo>
                  <a:lnTo>
                    <a:pt x="715064" y="386426"/>
                  </a:lnTo>
                  <a:lnTo>
                    <a:pt x="718807" y="432815"/>
                  </a:lnTo>
                  <a:lnTo>
                    <a:pt x="715064" y="479205"/>
                  </a:lnTo>
                  <a:lnTo>
                    <a:pt x="704227" y="523211"/>
                  </a:lnTo>
                  <a:lnTo>
                    <a:pt x="686885" y="564246"/>
                  </a:lnTo>
                  <a:lnTo>
                    <a:pt x="663627" y="601719"/>
                  </a:lnTo>
                  <a:lnTo>
                    <a:pt x="635042" y="635042"/>
                  </a:lnTo>
                  <a:lnTo>
                    <a:pt x="601719" y="663627"/>
                  </a:lnTo>
                  <a:lnTo>
                    <a:pt x="564246" y="686885"/>
                  </a:lnTo>
                  <a:lnTo>
                    <a:pt x="523211" y="704227"/>
                  </a:lnTo>
                  <a:lnTo>
                    <a:pt x="479205" y="715064"/>
                  </a:lnTo>
                  <a:lnTo>
                    <a:pt x="432816" y="718807"/>
                  </a:lnTo>
                  <a:lnTo>
                    <a:pt x="757381" y="718807"/>
                  </a:lnTo>
                  <a:lnTo>
                    <a:pt x="782124" y="688432"/>
                  </a:lnTo>
                  <a:lnTo>
                    <a:pt x="806540" y="651267"/>
                  </a:lnTo>
                  <a:lnTo>
                    <a:pt x="827109" y="611575"/>
                  </a:lnTo>
                  <a:lnTo>
                    <a:pt x="843566" y="569619"/>
                  </a:lnTo>
                  <a:lnTo>
                    <a:pt x="855649" y="525665"/>
                  </a:lnTo>
                  <a:lnTo>
                    <a:pt x="863092" y="479976"/>
                  </a:lnTo>
                  <a:lnTo>
                    <a:pt x="865632" y="432815"/>
                  </a:lnTo>
                  <a:lnTo>
                    <a:pt x="863092" y="385655"/>
                  </a:lnTo>
                  <a:lnTo>
                    <a:pt x="855649" y="339966"/>
                  </a:lnTo>
                  <a:lnTo>
                    <a:pt x="843566" y="296012"/>
                  </a:lnTo>
                  <a:lnTo>
                    <a:pt x="827109" y="254056"/>
                  </a:lnTo>
                  <a:lnTo>
                    <a:pt x="806540" y="214364"/>
                  </a:lnTo>
                  <a:lnTo>
                    <a:pt x="782124" y="177199"/>
                  </a:lnTo>
                  <a:lnTo>
                    <a:pt x="757381" y="14682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8" name="object 28"/>
            <p:cNvSpPr/>
            <p:nvPr/>
          </p:nvSpPr>
          <p:spPr>
            <a:xfrm>
              <a:off x="5199889" y="1652016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39" h="866139">
                  <a:moveTo>
                    <a:pt x="432396" y="0"/>
                  </a:moveTo>
                  <a:lnTo>
                    <a:pt x="432549" y="160121"/>
                  </a:lnTo>
                  <a:lnTo>
                    <a:pt x="458907" y="161375"/>
                  </a:lnTo>
                  <a:lnTo>
                    <a:pt x="484960" y="165155"/>
                  </a:lnTo>
                  <a:lnTo>
                    <a:pt x="535419" y="180162"/>
                  </a:lnTo>
                  <a:lnTo>
                    <a:pt x="579180" y="202676"/>
                  </a:lnTo>
                  <a:lnTo>
                    <a:pt x="617158" y="231771"/>
                  </a:lnTo>
                  <a:lnTo>
                    <a:pt x="648929" y="266443"/>
                  </a:lnTo>
                  <a:lnTo>
                    <a:pt x="674069" y="305690"/>
                  </a:lnTo>
                  <a:lnTo>
                    <a:pt x="692154" y="348507"/>
                  </a:lnTo>
                  <a:lnTo>
                    <a:pt x="702761" y="393892"/>
                  </a:lnTo>
                  <a:lnTo>
                    <a:pt x="705465" y="440841"/>
                  </a:lnTo>
                  <a:lnTo>
                    <a:pt x="699842" y="488351"/>
                  </a:lnTo>
                  <a:lnTo>
                    <a:pt x="685469" y="535419"/>
                  </a:lnTo>
                  <a:lnTo>
                    <a:pt x="662955" y="579180"/>
                  </a:lnTo>
                  <a:lnTo>
                    <a:pt x="633860" y="617158"/>
                  </a:lnTo>
                  <a:lnTo>
                    <a:pt x="599188" y="648929"/>
                  </a:lnTo>
                  <a:lnTo>
                    <a:pt x="559941" y="674069"/>
                  </a:lnTo>
                  <a:lnTo>
                    <a:pt x="517124" y="692154"/>
                  </a:lnTo>
                  <a:lnTo>
                    <a:pt x="471739" y="702761"/>
                  </a:lnTo>
                  <a:lnTo>
                    <a:pt x="424790" y="705465"/>
                  </a:lnTo>
                  <a:lnTo>
                    <a:pt x="377280" y="699842"/>
                  </a:lnTo>
                  <a:lnTo>
                    <a:pt x="330212" y="685469"/>
                  </a:lnTo>
                  <a:lnTo>
                    <a:pt x="286451" y="662955"/>
                  </a:lnTo>
                  <a:lnTo>
                    <a:pt x="248473" y="633860"/>
                  </a:lnTo>
                  <a:lnTo>
                    <a:pt x="216702" y="599188"/>
                  </a:lnTo>
                  <a:lnTo>
                    <a:pt x="191562" y="559941"/>
                  </a:lnTo>
                  <a:lnTo>
                    <a:pt x="173477" y="517124"/>
                  </a:lnTo>
                  <a:lnTo>
                    <a:pt x="162870" y="471739"/>
                  </a:lnTo>
                  <a:lnTo>
                    <a:pt x="160166" y="424790"/>
                  </a:lnTo>
                  <a:lnTo>
                    <a:pt x="165789" y="377280"/>
                  </a:lnTo>
                  <a:lnTo>
                    <a:pt x="180162" y="330212"/>
                  </a:lnTo>
                  <a:lnTo>
                    <a:pt x="31813" y="269963"/>
                  </a:lnTo>
                  <a:lnTo>
                    <a:pt x="17946" y="309480"/>
                  </a:lnTo>
                  <a:lnTo>
                    <a:pt x="7986" y="350056"/>
                  </a:lnTo>
                  <a:lnTo>
                    <a:pt x="1986" y="391404"/>
                  </a:lnTo>
                  <a:lnTo>
                    <a:pt x="0" y="433235"/>
                  </a:lnTo>
                  <a:lnTo>
                    <a:pt x="2584" y="480392"/>
                  </a:lnTo>
                  <a:lnTo>
                    <a:pt x="10071" y="526075"/>
                  </a:lnTo>
                  <a:lnTo>
                    <a:pt x="22196" y="570017"/>
                  </a:lnTo>
                  <a:lnTo>
                    <a:pt x="38694" y="611956"/>
                  </a:lnTo>
                  <a:lnTo>
                    <a:pt x="59301" y="651628"/>
                  </a:lnTo>
                  <a:lnTo>
                    <a:pt x="83754" y="688769"/>
                  </a:lnTo>
                  <a:lnTo>
                    <a:pt x="111786" y="723116"/>
                  </a:lnTo>
                  <a:lnTo>
                    <a:pt x="143136" y="754404"/>
                  </a:lnTo>
                  <a:lnTo>
                    <a:pt x="177537" y="782370"/>
                  </a:lnTo>
                  <a:lnTo>
                    <a:pt x="214725" y="806750"/>
                  </a:lnTo>
                  <a:lnTo>
                    <a:pt x="254438" y="827281"/>
                  </a:lnTo>
                  <a:lnTo>
                    <a:pt x="296409" y="843698"/>
                  </a:lnTo>
                  <a:lnTo>
                    <a:pt x="340375" y="855738"/>
                  </a:lnTo>
                  <a:lnTo>
                    <a:pt x="386072" y="863137"/>
                  </a:lnTo>
                  <a:lnTo>
                    <a:pt x="433235" y="865632"/>
                  </a:lnTo>
                  <a:lnTo>
                    <a:pt x="480392" y="863047"/>
                  </a:lnTo>
                  <a:lnTo>
                    <a:pt x="526075" y="855560"/>
                  </a:lnTo>
                  <a:lnTo>
                    <a:pt x="570017" y="843435"/>
                  </a:lnTo>
                  <a:lnTo>
                    <a:pt x="611956" y="826937"/>
                  </a:lnTo>
                  <a:lnTo>
                    <a:pt x="651628" y="806330"/>
                  </a:lnTo>
                  <a:lnTo>
                    <a:pt x="688769" y="781877"/>
                  </a:lnTo>
                  <a:lnTo>
                    <a:pt x="723116" y="753845"/>
                  </a:lnTo>
                  <a:lnTo>
                    <a:pt x="754404" y="722495"/>
                  </a:lnTo>
                  <a:lnTo>
                    <a:pt x="782370" y="688094"/>
                  </a:lnTo>
                  <a:lnTo>
                    <a:pt x="806750" y="650906"/>
                  </a:lnTo>
                  <a:lnTo>
                    <a:pt x="827281" y="611193"/>
                  </a:lnTo>
                  <a:lnTo>
                    <a:pt x="843698" y="569222"/>
                  </a:lnTo>
                  <a:lnTo>
                    <a:pt x="855738" y="525256"/>
                  </a:lnTo>
                  <a:lnTo>
                    <a:pt x="863137" y="479559"/>
                  </a:lnTo>
                  <a:lnTo>
                    <a:pt x="865631" y="432396"/>
                  </a:lnTo>
                  <a:lnTo>
                    <a:pt x="863047" y="385239"/>
                  </a:lnTo>
                  <a:lnTo>
                    <a:pt x="855560" y="339556"/>
                  </a:lnTo>
                  <a:lnTo>
                    <a:pt x="843435" y="295614"/>
                  </a:lnTo>
                  <a:lnTo>
                    <a:pt x="826937" y="253675"/>
                  </a:lnTo>
                  <a:lnTo>
                    <a:pt x="806330" y="214003"/>
                  </a:lnTo>
                  <a:lnTo>
                    <a:pt x="781877" y="176862"/>
                  </a:lnTo>
                  <a:lnTo>
                    <a:pt x="753845" y="142515"/>
                  </a:lnTo>
                  <a:lnTo>
                    <a:pt x="722495" y="111227"/>
                  </a:lnTo>
                  <a:lnTo>
                    <a:pt x="688094" y="83261"/>
                  </a:lnTo>
                  <a:lnTo>
                    <a:pt x="650906" y="58881"/>
                  </a:lnTo>
                  <a:lnTo>
                    <a:pt x="611193" y="38350"/>
                  </a:lnTo>
                  <a:lnTo>
                    <a:pt x="569222" y="21933"/>
                  </a:lnTo>
                  <a:lnTo>
                    <a:pt x="525256" y="9893"/>
                  </a:lnTo>
                  <a:lnTo>
                    <a:pt x="479559" y="2494"/>
                  </a:lnTo>
                  <a:lnTo>
                    <a:pt x="43239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C7E2-E5C9-4D96-1AF1-435F98284A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55814"/>
            <a:ext cx="10058400" cy="86042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Maximum Directorship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76C335ED-6E5B-4EEC-DE53-36C8D15696B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6735426"/>
              </p:ext>
            </p:extLst>
          </p:nvPr>
        </p:nvGraphicFramePr>
        <p:xfrm>
          <a:off x="394636" y="1116238"/>
          <a:ext cx="11482939" cy="5284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87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7560" y="442093"/>
            <a:ext cx="3937219" cy="591806"/>
          </a:xfrm>
          <a:prstGeom prst="rect">
            <a:avLst/>
          </a:prstGeom>
        </p:spPr>
        <p:txBody>
          <a:bodyPr vert="horz" wrap="square" lIns="0" tIns="17758" rIns="0" bIns="0" rtlCol="0" anchor="b">
            <a:spAutoFit/>
          </a:bodyPr>
          <a:lstStyle/>
          <a:p>
            <a:pPr marL="16913">
              <a:lnSpc>
                <a:spcPct val="100000"/>
              </a:lnSpc>
              <a:spcBef>
                <a:spcPts val="140"/>
              </a:spcBef>
            </a:pPr>
            <a:r>
              <a:rPr sz="3729" b="1" dirty="0">
                <a:solidFill>
                  <a:schemeClr val="tx1"/>
                </a:solidFill>
                <a:latin typeface="Arial"/>
                <a:cs typeface="Arial"/>
              </a:rPr>
              <a:t>Return</a:t>
            </a:r>
            <a:r>
              <a:rPr sz="3729" b="1" spc="-40" dirty="0">
                <a:solidFill>
                  <a:srgbClr val="E44631"/>
                </a:solidFill>
                <a:latin typeface="Arial"/>
                <a:cs typeface="Arial"/>
              </a:rPr>
              <a:t> </a:t>
            </a:r>
            <a:r>
              <a:rPr sz="3729" b="1" dirty="0">
                <a:latin typeface="Arial"/>
                <a:cs typeface="Arial"/>
              </a:rPr>
              <a:t>to</a:t>
            </a:r>
            <a:r>
              <a:rPr sz="3729" b="1" spc="-33" dirty="0">
                <a:latin typeface="Arial"/>
                <a:cs typeface="Arial"/>
              </a:rPr>
              <a:t> </a:t>
            </a:r>
            <a:r>
              <a:rPr sz="3729" b="1" spc="-7" dirty="0">
                <a:latin typeface="Arial"/>
                <a:cs typeface="Arial"/>
              </a:rPr>
              <a:t>be</a:t>
            </a:r>
            <a:r>
              <a:rPr sz="3729" b="1" spc="-60" dirty="0">
                <a:latin typeface="Arial"/>
                <a:cs typeface="Arial"/>
              </a:rPr>
              <a:t> </a:t>
            </a:r>
            <a:r>
              <a:rPr sz="3729" b="1" spc="7" dirty="0">
                <a:latin typeface="Arial"/>
                <a:cs typeface="Arial"/>
              </a:rPr>
              <a:t>filed</a:t>
            </a:r>
            <a:endParaRPr sz="3729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069" y="1976689"/>
            <a:ext cx="10451360" cy="2330875"/>
          </a:xfrm>
          <a:prstGeom prst="rect">
            <a:avLst/>
          </a:prstGeom>
        </p:spPr>
        <p:txBody>
          <a:bodyPr vert="horz" wrap="square" lIns="0" tIns="15221" rIns="0" bIns="0" rtlCol="0">
            <a:spAutoFit/>
          </a:bodyPr>
          <a:lstStyle/>
          <a:p>
            <a:pPr marL="16913" marR="9302" algn="just">
              <a:spcBef>
                <a:spcPts val="120"/>
              </a:spcBef>
            </a:pPr>
            <a:r>
              <a:rPr sz="1864" spc="-13" dirty="0">
                <a:latin typeface="Arial MT"/>
                <a:cs typeface="Arial MT"/>
              </a:rPr>
              <a:t>Return</a:t>
            </a:r>
            <a:r>
              <a:rPr sz="1864" spc="-7" dirty="0">
                <a:latin typeface="Arial MT"/>
                <a:cs typeface="Arial MT"/>
              </a:rPr>
              <a:t> </a:t>
            </a:r>
            <a:r>
              <a:rPr sz="1864" spc="7" dirty="0">
                <a:latin typeface="Arial MT"/>
                <a:cs typeface="Arial MT"/>
              </a:rPr>
              <a:t>in</a:t>
            </a:r>
            <a:r>
              <a:rPr sz="1864" spc="13" dirty="0">
                <a:latin typeface="Arial MT"/>
                <a:cs typeface="Arial MT"/>
              </a:rPr>
              <a:t> </a:t>
            </a:r>
            <a:r>
              <a:rPr sz="1864" spc="-13" dirty="0">
                <a:latin typeface="Arial MT"/>
                <a:cs typeface="Arial MT"/>
              </a:rPr>
              <a:t>the</a:t>
            </a:r>
            <a:r>
              <a:rPr sz="1864" spc="-7" dirty="0">
                <a:latin typeface="Arial MT"/>
                <a:cs typeface="Arial MT"/>
              </a:rPr>
              <a:t> </a:t>
            </a:r>
            <a:r>
              <a:rPr sz="1864" spc="-13" dirty="0">
                <a:latin typeface="Arial MT"/>
                <a:cs typeface="Arial MT"/>
              </a:rPr>
              <a:t>prescribed</a:t>
            </a:r>
            <a:r>
              <a:rPr sz="1864" spc="-7" dirty="0">
                <a:latin typeface="Arial MT"/>
                <a:cs typeface="Arial MT"/>
              </a:rPr>
              <a:t> form</a:t>
            </a:r>
            <a:r>
              <a:rPr sz="1864" dirty="0">
                <a:latin typeface="Arial MT"/>
                <a:cs typeface="Arial MT"/>
              </a:rPr>
              <a:t> </a:t>
            </a:r>
            <a:r>
              <a:rPr sz="1864" spc="-13" dirty="0">
                <a:latin typeface="Arial MT"/>
                <a:cs typeface="Arial MT"/>
              </a:rPr>
              <a:t>shall</a:t>
            </a:r>
            <a:r>
              <a:rPr sz="1864" spc="-7" dirty="0">
                <a:latin typeface="Arial MT"/>
                <a:cs typeface="Arial MT"/>
              </a:rPr>
              <a:t> </a:t>
            </a:r>
            <a:r>
              <a:rPr sz="1864" spc="-13" dirty="0">
                <a:latin typeface="Arial MT"/>
                <a:cs typeface="Arial MT"/>
              </a:rPr>
              <a:t>be</a:t>
            </a:r>
            <a:r>
              <a:rPr sz="1864" spc="-7" dirty="0">
                <a:latin typeface="Arial MT"/>
                <a:cs typeface="Arial MT"/>
              </a:rPr>
              <a:t> </a:t>
            </a:r>
            <a:r>
              <a:rPr sz="1864" spc="-13" dirty="0">
                <a:latin typeface="Arial MT"/>
                <a:cs typeface="Arial MT"/>
              </a:rPr>
              <a:t>filed </a:t>
            </a:r>
            <a:r>
              <a:rPr sz="1864" spc="-7" dirty="0">
                <a:latin typeface="Arial MT"/>
                <a:cs typeface="Arial MT"/>
              </a:rPr>
              <a:t> </a:t>
            </a:r>
            <a:r>
              <a:rPr sz="1864" spc="-13" dirty="0">
                <a:latin typeface="Arial MT"/>
                <a:cs typeface="Arial MT"/>
              </a:rPr>
              <a:t>within </a:t>
            </a:r>
            <a:r>
              <a:rPr sz="1864" dirty="0">
                <a:latin typeface="Arial MT"/>
                <a:cs typeface="Arial MT"/>
              </a:rPr>
              <a:t>sixty </a:t>
            </a:r>
            <a:r>
              <a:rPr sz="1864" spc="-7" dirty="0">
                <a:latin typeface="Arial MT"/>
                <a:cs typeface="Arial MT"/>
              </a:rPr>
              <a:t>days </a:t>
            </a:r>
            <a:r>
              <a:rPr sz="1864" spc="-13" dirty="0">
                <a:latin typeface="Arial MT"/>
                <a:cs typeface="Arial MT"/>
              </a:rPr>
              <a:t>of such </a:t>
            </a:r>
            <a:r>
              <a:rPr sz="1864" spc="-7" dirty="0">
                <a:latin typeface="Arial MT"/>
                <a:cs typeface="Arial MT"/>
              </a:rPr>
              <a:t>appointment with </a:t>
            </a:r>
            <a:r>
              <a:rPr sz="1864" spc="-20" dirty="0">
                <a:latin typeface="Arial MT"/>
                <a:cs typeface="Arial MT"/>
              </a:rPr>
              <a:t>the </a:t>
            </a:r>
            <a:r>
              <a:rPr sz="1864" spc="-13" dirty="0">
                <a:latin typeface="Arial MT"/>
                <a:cs typeface="Arial MT"/>
              </a:rPr>
              <a:t> Registrar</a:t>
            </a:r>
            <a:endParaRPr sz="1864" dirty="0">
              <a:latin typeface="Arial MT"/>
              <a:cs typeface="Arial MT"/>
            </a:endParaRPr>
          </a:p>
          <a:p>
            <a:pPr>
              <a:spcBef>
                <a:spcPts val="20"/>
              </a:spcBef>
            </a:pPr>
            <a:endParaRPr sz="1931" dirty="0">
              <a:latin typeface="Arial MT"/>
              <a:cs typeface="Arial MT"/>
            </a:endParaRPr>
          </a:p>
          <a:p>
            <a:pPr marL="16913" marR="8456" indent="-846" algn="just"/>
            <a:r>
              <a:rPr sz="1864" b="1" spc="-13" dirty="0">
                <a:latin typeface="Arial"/>
                <a:cs typeface="Arial"/>
              </a:rPr>
              <a:t>Rule </a:t>
            </a:r>
            <a:r>
              <a:rPr sz="1864" b="1" spc="-7" dirty="0">
                <a:latin typeface="Arial"/>
                <a:cs typeface="Arial"/>
              </a:rPr>
              <a:t>3 </a:t>
            </a:r>
            <a:r>
              <a:rPr sz="1864" b="1" spc="-20" dirty="0">
                <a:latin typeface="Arial"/>
                <a:cs typeface="Arial"/>
              </a:rPr>
              <a:t>of </a:t>
            </a:r>
            <a:r>
              <a:rPr sz="1864" b="1" spc="-7" dirty="0">
                <a:latin typeface="Arial"/>
                <a:cs typeface="Arial"/>
              </a:rPr>
              <a:t>the </a:t>
            </a:r>
            <a:r>
              <a:rPr sz="1864" b="1" spc="-13" dirty="0">
                <a:latin typeface="Arial"/>
                <a:cs typeface="Arial"/>
              </a:rPr>
              <a:t>Companies (Appointment </a:t>
            </a:r>
            <a:r>
              <a:rPr sz="1864" b="1" spc="-7" dirty="0">
                <a:latin typeface="Arial"/>
                <a:cs typeface="Arial"/>
              </a:rPr>
              <a:t>and </a:t>
            </a:r>
            <a:r>
              <a:rPr sz="1864" b="1" dirty="0">
                <a:latin typeface="Arial"/>
                <a:cs typeface="Arial"/>
              </a:rPr>
              <a:t> </a:t>
            </a:r>
            <a:r>
              <a:rPr sz="1864" b="1" spc="-13" dirty="0">
                <a:latin typeface="Arial"/>
                <a:cs typeface="Arial"/>
              </a:rPr>
              <a:t>Remuneration</a:t>
            </a:r>
            <a:r>
              <a:rPr sz="1864" b="1" spc="-7" dirty="0">
                <a:latin typeface="Arial"/>
                <a:cs typeface="Arial"/>
              </a:rPr>
              <a:t> </a:t>
            </a:r>
            <a:r>
              <a:rPr sz="1864" b="1" spc="-20" dirty="0">
                <a:latin typeface="Arial"/>
                <a:cs typeface="Arial"/>
              </a:rPr>
              <a:t>of</a:t>
            </a:r>
            <a:r>
              <a:rPr sz="1864" b="1" spc="-13" dirty="0">
                <a:latin typeface="Arial"/>
                <a:cs typeface="Arial"/>
              </a:rPr>
              <a:t> </a:t>
            </a:r>
            <a:r>
              <a:rPr sz="1864" b="1" spc="-7" dirty="0">
                <a:latin typeface="Arial"/>
                <a:cs typeface="Arial"/>
              </a:rPr>
              <a:t>Managerial</a:t>
            </a:r>
            <a:r>
              <a:rPr sz="1864" b="1" dirty="0">
                <a:latin typeface="Arial"/>
                <a:cs typeface="Arial"/>
              </a:rPr>
              <a:t> </a:t>
            </a:r>
            <a:r>
              <a:rPr sz="1864" b="1" spc="-7" dirty="0">
                <a:latin typeface="Arial"/>
                <a:cs typeface="Arial"/>
              </a:rPr>
              <a:t>Personnel) </a:t>
            </a:r>
            <a:r>
              <a:rPr sz="1864" b="1" dirty="0">
                <a:latin typeface="Arial"/>
                <a:cs typeface="Arial"/>
              </a:rPr>
              <a:t> </a:t>
            </a:r>
            <a:r>
              <a:rPr sz="1864" b="1" spc="-20" dirty="0">
                <a:latin typeface="Arial"/>
                <a:cs typeface="Arial"/>
              </a:rPr>
              <a:t>Rules,</a:t>
            </a:r>
            <a:r>
              <a:rPr sz="1864" b="1" spc="40" dirty="0">
                <a:latin typeface="Arial"/>
                <a:cs typeface="Arial"/>
              </a:rPr>
              <a:t> </a:t>
            </a:r>
            <a:r>
              <a:rPr sz="1864" b="1" spc="-20" dirty="0">
                <a:latin typeface="Arial"/>
                <a:cs typeface="Arial"/>
              </a:rPr>
              <a:t>2014:</a:t>
            </a:r>
            <a:r>
              <a:rPr sz="1864" b="1" spc="13" dirty="0">
                <a:latin typeface="Arial"/>
                <a:cs typeface="Arial"/>
              </a:rPr>
              <a:t> </a:t>
            </a:r>
            <a:r>
              <a:rPr sz="1864" b="1" spc="-7" dirty="0">
                <a:latin typeface="Arial"/>
                <a:cs typeface="Arial"/>
              </a:rPr>
              <a:t>-</a:t>
            </a:r>
            <a:endParaRPr sz="1864" dirty="0"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sz="1931" dirty="0">
              <a:latin typeface="Arial"/>
              <a:cs typeface="Arial"/>
            </a:endParaRPr>
          </a:p>
          <a:p>
            <a:pPr marL="16913" marR="6765" algn="just"/>
            <a:r>
              <a:rPr sz="1864" spc="-13" dirty="0">
                <a:latin typeface="Arial MT"/>
                <a:cs typeface="Arial MT"/>
              </a:rPr>
              <a:t>A </a:t>
            </a:r>
            <a:r>
              <a:rPr sz="1864" spc="-7" dirty="0">
                <a:latin typeface="Arial MT"/>
                <a:cs typeface="Arial MT"/>
              </a:rPr>
              <a:t>company </a:t>
            </a:r>
            <a:r>
              <a:rPr sz="1864" spc="-13" dirty="0">
                <a:latin typeface="Arial MT"/>
                <a:cs typeface="Arial MT"/>
              </a:rPr>
              <a:t>shall </a:t>
            </a:r>
            <a:r>
              <a:rPr sz="1864" spc="-7" dirty="0">
                <a:latin typeface="Arial MT"/>
                <a:cs typeface="Arial MT"/>
              </a:rPr>
              <a:t>file a </a:t>
            </a:r>
            <a:r>
              <a:rPr sz="1864" spc="-13" dirty="0">
                <a:latin typeface="Arial MT"/>
                <a:cs typeface="Arial MT"/>
              </a:rPr>
              <a:t>return of </a:t>
            </a:r>
            <a:r>
              <a:rPr sz="1864" spc="-7" dirty="0">
                <a:latin typeface="Arial MT"/>
                <a:cs typeface="Arial MT"/>
              </a:rPr>
              <a:t>appointment </a:t>
            </a:r>
            <a:r>
              <a:rPr sz="1864" spc="-20" dirty="0">
                <a:latin typeface="Arial MT"/>
                <a:cs typeface="Arial MT"/>
              </a:rPr>
              <a:t>of </a:t>
            </a:r>
            <a:r>
              <a:rPr sz="1864" spc="-13" dirty="0">
                <a:latin typeface="Arial MT"/>
                <a:cs typeface="Arial MT"/>
              </a:rPr>
              <a:t> </a:t>
            </a:r>
            <a:r>
              <a:rPr sz="1864" spc="-7" dirty="0">
                <a:latin typeface="Arial MT"/>
                <a:cs typeface="Arial MT"/>
              </a:rPr>
              <a:t>a</a:t>
            </a:r>
            <a:r>
              <a:rPr sz="1864" spc="320" dirty="0">
                <a:latin typeface="Arial MT"/>
                <a:cs typeface="Arial MT"/>
              </a:rPr>
              <a:t> </a:t>
            </a:r>
            <a:r>
              <a:rPr sz="1864" spc="-13" dirty="0">
                <a:latin typeface="Arial MT"/>
                <a:cs typeface="Arial MT"/>
              </a:rPr>
              <a:t>Managing</a:t>
            </a:r>
            <a:r>
              <a:rPr sz="1864" spc="326" dirty="0">
                <a:latin typeface="Arial MT"/>
                <a:cs typeface="Arial MT"/>
              </a:rPr>
              <a:t> </a:t>
            </a:r>
            <a:r>
              <a:rPr sz="1864" spc="-13" dirty="0">
                <a:latin typeface="Arial MT"/>
                <a:cs typeface="Arial MT"/>
              </a:rPr>
              <a:t>Director,</a:t>
            </a:r>
            <a:r>
              <a:rPr sz="1864" spc="300" dirty="0">
                <a:latin typeface="Arial MT"/>
                <a:cs typeface="Arial MT"/>
              </a:rPr>
              <a:t> </a:t>
            </a:r>
            <a:r>
              <a:rPr sz="1864" spc="7" dirty="0">
                <a:latin typeface="Arial MT"/>
                <a:cs typeface="Arial MT"/>
              </a:rPr>
              <a:t>Whole</a:t>
            </a:r>
            <a:r>
              <a:rPr sz="1864" spc="293" dirty="0">
                <a:latin typeface="Arial MT"/>
                <a:cs typeface="Arial MT"/>
              </a:rPr>
              <a:t> </a:t>
            </a:r>
            <a:r>
              <a:rPr sz="1864" dirty="0">
                <a:latin typeface="Arial MT"/>
                <a:cs typeface="Arial MT"/>
              </a:rPr>
              <a:t>Time</a:t>
            </a:r>
            <a:r>
              <a:rPr sz="1864" spc="300" dirty="0">
                <a:latin typeface="Arial MT"/>
                <a:cs typeface="Arial MT"/>
              </a:rPr>
              <a:t> </a:t>
            </a:r>
            <a:r>
              <a:rPr sz="1864" spc="-13" dirty="0">
                <a:latin typeface="Arial MT"/>
                <a:cs typeface="Arial MT"/>
              </a:rPr>
              <a:t>Director</a:t>
            </a:r>
            <a:r>
              <a:rPr sz="1864" spc="326" dirty="0">
                <a:latin typeface="Arial MT"/>
                <a:cs typeface="Arial MT"/>
              </a:rPr>
              <a:t> </a:t>
            </a:r>
            <a:r>
              <a:rPr sz="1864" spc="13" dirty="0">
                <a:latin typeface="Arial MT"/>
                <a:cs typeface="Arial MT"/>
              </a:rPr>
              <a:t>or</a:t>
            </a:r>
            <a:r>
              <a:rPr lang="en-US" sz="1864" spc="13" dirty="0">
                <a:latin typeface="Arial MT"/>
                <a:cs typeface="Arial MT"/>
              </a:rPr>
              <a:t> Manager, within 60 days of the appointment, with the Registrar in Form MR-1</a:t>
            </a:r>
          </a:p>
          <a:p>
            <a:pPr marL="16913" marR="6765" algn="just"/>
            <a:endParaRPr sz="1864" dirty="0">
              <a:latin typeface="Arial MT"/>
              <a:cs typeface="Arial MT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17" y="1173030"/>
            <a:ext cx="12176967" cy="142909"/>
          </a:xfrm>
          <a:custGeom>
            <a:avLst/>
            <a:gdLst/>
            <a:ahLst/>
            <a:cxnLst/>
            <a:rect l="l" t="t" r="r" b="b"/>
            <a:pathLst>
              <a:path w="9144000" h="107315">
                <a:moveTo>
                  <a:pt x="9144000" y="0"/>
                </a:moveTo>
                <a:lnTo>
                  <a:pt x="0" y="0"/>
                </a:lnTo>
                <a:lnTo>
                  <a:pt x="0" y="106692"/>
                </a:lnTo>
                <a:lnTo>
                  <a:pt x="9144000" y="106692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45871" y="314434"/>
            <a:ext cx="10841038" cy="590550"/>
          </a:xfrm>
          <a:prstGeom prst="rect">
            <a:avLst/>
          </a:prstGeom>
        </p:spPr>
        <p:txBody>
          <a:bodyPr vert="horz" wrap="square" lIns="0" tIns="17758" rIns="0" bIns="0" rtlCol="0" anchor="b">
            <a:spAutoFit/>
          </a:bodyPr>
          <a:lstStyle/>
          <a:p>
            <a:pPr marL="16913" algn="ctr">
              <a:lnSpc>
                <a:spcPct val="100000"/>
              </a:lnSpc>
              <a:spcBef>
                <a:spcPts val="140"/>
              </a:spcBef>
            </a:pPr>
            <a:r>
              <a:rPr sz="3729" b="1" spc="-7" dirty="0">
                <a:solidFill>
                  <a:schemeClr val="tx1"/>
                </a:solidFill>
                <a:latin typeface="Arial"/>
                <a:cs typeface="Arial"/>
              </a:rPr>
              <a:t>What</a:t>
            </a:r>
            <a:r>
              <a:rPr sz="3729" b="1" spc="7" dirty="0">
                <a:solidFill>
                  <a:srgbClr val="E44631"/>
                </a:solidFill>
                <a:latin typeface="Arial"/>
                <a:cs typeface="Arial"/>
              </a:rPr>
              <a:t> </a:t>
            </a:r>
            <a:r>
              <a:rPr sz="3729" b="1" spc="7" dirty="0">
                <a:latin typeface="Arial"/>
                <a:cs typeface="Arial"/>
              </a:rPr>
              <a:t>if</a:t>
            </a:r>
            <a:r>
              <a:rPr sz="3729" b="1" spc="-47" dirty="0">
                <a:latin typeface="Arial"/>
                <a:cs typeface="Arial"/>
              </a:rPr>
              <a:t> </a:t>
            </a:r>
            <a:r>
              <a:rPr sz="3729" b="1" spc="-7" dirty="0">
                <a:latin typeface="Arial"/>
                <a:cs typeface="Arial"/>
              </a:rPr>
              <a:t>the</a:t>
            </a:r>
            <a:r>
              <a:rPr sz="3729" b="1" spc="7" dirty="0">
                <a:latin typeface="Arial"/>
                <a:cs typeface="Arial"/>
              </a:rPr>
              <a:t> </a:t>
            </a:r>
            <a:r>
              <a:rPr sz="3729" b="1" dirty="0">
                <a:latin typeface="Arial"/>
                <a:cs typeface="Arial"/>
              </a:rPr>
              <a:t>resoluton</a:t>
            </a:r>
            <a:r>
              <a:rPr sz="3729" b="1" spc="-7" dirty="0">
                <a:latin typeface="Arial"/>
                <a:cs typeface="Arial"/>
              </a:rPr>
              <a:t> </a:t>
            </a:r>
            <a:r>
              <a:rPr sz="3729" b="1" spc="7" dirty="0">
                <a:latin typeface="Arial"/>
                <a:cs typeface="Arial"/>
              </a:rPr>
              <a:t>is</a:t>
            </a:r>
            <a:r>
              <a:rPr sz="3729" b="1" spc="-53" dirty="0">
                <a:latin typeface="Arial"/>
                <a:cs typeface="Arial"/>
              </a:rPr>
              <a:t> </a:t>
            </a:r>
            <a:r>
              <a:rPr sz="3729" b="1" spc="-13" dirty="0">
                <a:latin typeface="Arial"/>
                <a:cs typeface="Arial"/>
              </a:rPr>
              <a:t>not</a:t>
            </a:r>
            <a:r>
              <a:rPr sz="3729" b="1" spc="40" dirty="0">
                <a:latin typeface="Arial"/>
                <a:cs typeface="Arial"/>
              </a:rPr>
              <a:t> </a:t>
            </a:r>
            <a:r>
              <a:rPr sz="3729" b="1" spc="-7" dirty="0">
                <a:latin typeface="Arial"/>
                <a:cs typeface="Arial"/>
              </a:rPr>
              <a:t>passed</a:t>
            </a:r>
            <a:r>
              <a:rPr sz="3729" b="1" dirty="0">
                <a:latin typeface="Arial"/>
                <a:cs typeface="Arial"/>
              </a:rPr>
              <a:t> </a:t>
            </a:r>
            <a:r>
              <a:rPr sz="3729" b="1" spc="-7" dirty="0">
                <a:latin typeface="Arial"/>
                <a:cs typeface="Arial"/>
              </a:rPr>
              <a:t>by</a:t>
            </a:r>
            <a:r>
              <a:rPr sz="3729" b="1" spc="7" dirty="0">
                <a:latin typeface="Arial"/>
                <a:cs typeface="Arial"/>
              </a:rPr>
              <a:t> </a:t>
            </a:r>
            <a:r>
              <a:rPr sz="3729" b="1" dirty="0">
                <a:latin typeface="Arial"/>
                <a:cs typeface="Arial"/>
              </a:rPr>
              <a:t>members</a:t>
            </a:r>
            <a:endParaRPr sz="3729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12726" y="2337324"/>
            <a:ext cx="966547" cy="1936476"/>
          </a:xfrm>
          <a:custGeom>
            <a:avLst/>
            <a:gdLst/>
            <a:ahLst/>
            <a:cxnLst/>
            <a:rect l="l" t="t" r="r" b="b"/>
            <a:pathLst>
              <a:path w="725804" h="1454150">
                <a:moveTo>
                  <a:pt x="0" y="728471"/>
                </a:moveTo>
                <a:lnTo>
                  <a:pt x="725424" y="728471"/>
                </a:lnTo>
                <a:lnTo>
                  <a:pt x="0" y="1453895"/>
                </a:lnTo>
                <a:lnTo>
                  <a:pt x="0" y="728471"/>
                </a:lnTo>
                <a:close/>
              </a:path>
              <a:path w="725804" h="1454150">
                <a:moveTo>
                  <a:pt x="0" y="728471"/>
                </a:moveTo>
                <a:lnTo>
                  <a:pt x="0" y="0"/>
                </a:lnTo>
                <a:lnTo>
                  <a:pt x="725424" y="728471"/>
                </a:lnTo>
                <a:lnTo>
                  <a:pt x="0" y="728471"/>
                </a:lnTo>
                <a:close/>
              </a:path>
            </a:pathLst>
          </a:custGeom>
          <a:ln w="50800">
            <a:solidFill>
              <a:srgbClr val="1E1C11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7" name="object 7"/>
          <p:cNvSpPr txBox="1"/>
          <p:nvPr/>
        </p:nvSpPr>
        <p:spPr>
          <a:xfrm>
            <a:off x="6849169" y="1912123"/>
            <a:ext cx="5165062" cy="2504938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 marR="6765" algn="just">
              <a:spcBef>
                <a:spcPts val="133"/>
              </a:spcBef>
            </a:pPr>
            <a:r>
              <a:rPr lang="en-US" sz="2000" b="1" dirty="0">
                <a:latin typeface="Arial"/>
                <a:cs typeface="Arial"/>
              </a:rPr>
              <a:t>Section</a:t>
            </a:r>
            <a:r>
              <a:rPr lang="en-US" sz="2000" b="1" spc="-10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196(5):</a:t>
            </a:r>
            <a:endParaRPr lang="en-US" sz="2000" dirty="0">
              <a:latin typeface="Arial"/>
              <a:cs typeface="Arial"/>
            </a:endParaRPr>
          </a:p>
          <a:p>
            <a:pPr marL="16913" marR="6765" algn="just">
              <a:spcBef>
                <a:spcPts val="133"/>
              </a:spcBef>
            </a:pPr>
            <a:endParaRPr lang="en-US" sz="2000" spc="-13" dirty="0">
              <a:latin typeface="Arial MT"/>
              <a:cs typeface="Arial MT"/>
            </a:endParaRPr>
          </a:p>
          <a:p>
            <a:pPr marL="16913" marR="6765" algn="just">
              <a:spcBef>
                <a:spcPts val="133"/>
              </a:spcBef>
            </a:pPr>
            <a:r>
              <a:rPr sz="2000" spc="-13" dirty="0">
                <a:latin typeface="Arial MT"/>
                <a:cs typeface="Arial MT"/>
              </a:rPr>
              <a:t>Subject</a:t>
            </a:r>
            <a:r>
              <a:rPr sz="2000" spc="-7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7" dirty="0">
                <a:latin typeface="Arial MT"/>
                <a:cs typeface="Arial MT"/>
              </a:rPr>
              <a:t> </a:t>
            </a:r>
            <a:r>
              <a:rPr sz="2000" spc="-13" dirty="0">
                <a:latin typeface="Arial MT"/>
                <a:cs typeface="Arial MT"/>
              </a:rPr>
              <a:t>the</a:t>
            </a:r>
            <a:r>
              <a:rPr sz="2000" spc="-7" dirty="0">
                <a:latin typeface="Arial MT"/>
                <a:cs typeface="Arial MT"/>
              </a:rPr>
              <a:t> provisions</a:t>
            </a:r>
            <a:r>
              <a:rPr sz="2000" dirty="0">
                <a:latin typeface="Arial MT"/>
                <a:cs typeface="Arial MT"/>
              </a:rPr>
              <a:t> of</a:t>
            </a:r>
            <a:r>
              <a:rPr sz="2000" spc="7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7" dirty="0">
                <a:latin typeface="Arial MT"/>
                <a:cs typeface="Arial MT"/>
              </a:rPr>
              <a:t> </a:t>
            </a:r>
            <a:r>
              <a:rPr sz="2000" spc="-7" dirty="0">
                <a:latin typeface="Arial MT"/>
                <a:cs typeface="Arial MT"/>
              </a:rPr>
              <a:t>Act,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7" dirty="0">
                <a:latin typeface="Arial MT"/>
                <a:cs typeface="Arial MT"/>
              </a:rPr>
              <a:t>where</a:t>
            </a:r>
            <a:r>
              <a:rPr sz="2000" dirty="0">
                <a:latin typeface="Arial MT"/>
                <a:cs typeface="Arial MT"/>
              </a:rPr>
              <a:t> an </a:t>
            </a:r>
            <a:r>
              <a:rPr sz="2000" spc="7" dirty="0">
                <a:latin typeface="Arial MT"/>
                <a:cs typeface="Arial MT"/>
              </a:rPr>
              <a:t> </a:t>
            </a:r>
            <a:r>
              <a:rPr sz="2000" spc="-13" dirty="0">
                <a:latin typeface="Arial MT"/>
                <a:cs typeface="Arial MT"/>
              </a:rPr>
              <a:t>appointment </a:t>
            </a:r>
            <a:r>
              <a:rPr sz="2000" dirty="0">
                <a:latin typeface="Arial MT"/>
                <a:cs typeface="Arial MT"/>
              </a:rPr>
              <a:t>of a </a:t>
            </a:r>
            <a:r>
              <a:rPr sz="2000" spc="-13" dirty="0">
                <a:latin typeface="Arial MT"/>
                <a:cs typeface="Arial MT"/>
              </a:rPr>
              <a:t>managing </a:t>
            </a:r>
            <a:r>
              <a:rPr sz="2000" spc="-7" dirty="0">
                <a:latin typeface="Arial MT"/>
                <a:cs typeface="Arial MT"/>
              </a:rPr>
              <a:t>director, </a:t>
            </a:r>
            <a:r>
              <a:rPr sz="2000" spc="-20" dirty="0">
                <a:latin typeface="Arial MT"/>
                <a:cs typeface="Arial MT"/>
              </a:rPr>
              <a:t>whole-time</a:t>
            </a:r>
            <a:r>
              <a:rPr sz="2000" spc="4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director </a:t>
            </a:r>
            <a:r>
              <a:rPr sz="2000" spc="7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 </a:t>
            </a:r>
            <a:r>
              <a:rPr sz="2000" spc="-13" dirty="0">
                <a:latin typeface="Arial MT"/>
                <a:cs typeface="Arial MT"/>
              </a:rPr>
              <a:t>manager </a:t>
            </a:r>
            <a:r>
              <a:rPr sz="2000" spc="13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not </a:t>
            </a:r>
            <a:r>
              <a:rPr sz="2000" spc="-13" dirty="0">
                <a:latin typeface="Arial MT"/>
                <a:cs typeface="Arial MT"/>
              </a:rPr>
              <a:t>approved </a:t>
            </a:r>
            <a:r>
              <a:rPr sz="2000" dirty="0">
                <a:latin typeface="Arial MT"/>
                <a:cs typeface="Arial MT"/>
              </a:rPr>
              <a:t>by </a:t>
            </a:r>
            <a:r>
              <a:rPr sz="2000" spc="-13" dirty="0">
                <a:latin typeface="Arial MT"/>
                <a:cs typeface="Arial MT"/>
              </a:rPr>
              <a:t>the company </a:t>
            </a:r>
            <a:r>
              <a:rPr sz="2000" dirty="0">
                <a:latin typeface="Arial MT"/>
                <a:cs typeface="Arial MT"/>
              </a:rPr>
              <a:t>at a </a:t>
            </a:r>
            <a:r>
              <a:rPr sz="2000" spc="-20" dirty="0">
                <a:latin typeface="Arial MT"/>
                <a:cs typeface="Arial MT"/>
              </a:rPr>
              <a:t>general </a:t>
            </a:r>
            <a:r>
              <a:rPr sz="2000" spc="-13" dirty="0">
                <a:latin typeface="Arial MT"/>
                <a:cs typeface="Arial MT"/>
              </a:rPr>
              <a:t> </a:t>
            </a:r>
            <a:r>
              <a:rPr sz="2000" spc="-7" dirty="0">
                <a:latin typeface="Arial MT"/>
                <a:cs typeface="Arial MT"/>
              </a:rPr>
              <a:t>meeting, </a:t>
            </a:r>
            <a:r>
              <a:rPr sz="2000" spc="-13" dirty="0">
                <a:latin typeface="Arial MT"/>
                <a:cs typeface="Arial MT"/>
              </a:rPr>
              <a:t>any </a:t>
            </a:r>
            <a:r>
              <a:rPr sz="2000" dirty="0">
                <a:latin typeface="Arial MT"/>
                <a:cs typeface="Arial MT"/>
              </a:rPr>
              <a:t>act </a:t>
            </a:r>
            <a:r>
              <a:rPr sz="2000" spc="-7" dirty="0">
                <a:latin typeface="Arial MT"/>
                <a:cs typeface="Arial MT"/>
              </a:rPr>
              <a:t>done </a:t>
            </a:r>
            <a:r>
              <a:rPr sz="2000" dirty="0">
                <a:latin typeface="Arial MT"/>
                <a:cs typeface="Arial MT"/>
              </a:rPr>
              <a:t>by him </a:t>
            </a:r>
            <a:r>
              <a:rPr sz="2000" spc="-7" dirty="0">
                <a:latin typeface="Arial MT"/>
                <a:cs typeface="Arial MT"/>
              </a:rPr>
              <a:t>before </a:t>
            </a:r>
            <a:r>
              <a:rPr sz="2000" spc="-13" dirty="0">
                <a:latin typeface="Arial MT"/>
                <a:cs typeface="Arial MT"/>
              </a:rPr>
              <a:t>such approval </a:t>
            </a:r>
            <a:r>
              <a:rPr sz="2000" b="1" spc="-13" dirty="0">
                <a:latin typeface="Arial MT"/>
                <a:cs typeface="Arial MT"/>
              </a:rPr>
              <a:t>shall </a:t>
            </a:r>
            <a:r>
              <a:rPr sz="2000" b="1" spc="-7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not</a:t>
            </a:r>
            <a:r>
              <a:rPr sz="2000" b="1" spc="-33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be</a:t>
            </a:r>
            <a:r>
              <a:rPr sz="2000" b="1" spc="7" dirty="0">
                <a:latin typeface="Arial MT"/>
                <a:cs typeface="Arial MT"/>
              </a:rPr>
              <a:t> </a:t>
            </a:r>
            <a:r>
              <a:rPr sz="2000" b="1" spc="-13" dirty="0">
                <a:latin typeface="Arial MT"/>
                <a:cs typeface="Arial MT"/>
              </a:rPr>
              <a:t>deemed</a:t>
            </a:r>
            <a:r>
              <a:rPr sz="2000" b="1" spc="-27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to</a:t>
            </a:r>
            <a:r>
              <a:rPr sz="2000" b="1" spc="7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be</a:t>
            </a:r>
            <a:r>
              <a:rPr sz="2000" b="1" spc="-27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invalid.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5266" y="2337324"/>
            <a:ext cx="4573973" cy="1654536"/>
          </a:xfrm>
          <a:prstGeom prst="rect">
            <a:avLst/>
          </a:prstGeom>
        </p:spPr>
        <p:txBody>
          <a:bodyPr vert="horz" wrap="square" lIns="0" tIns="15221" rIns="0" bIns="0" rtlCol="0">
            <a:spAutoFit/>
          </a:bodyPr>
          <a:lstStyle/>
          <a:p>
            <a:pPr marL="16067" marR="6765" indent="846" algn="ctr">
              <a:spcBef>
                <a:spcPts val="120"/>
              </a:spcBef>
            </a:pPr>
            <a:r>
              <a:rPr sz="2663" b="1" spc="-7" dirty="0">
                <a:latin typeface="Arial"/>
                <a:cs typeface="Arial"/>
              </a:rPr>
              <a:t>Whether</a:t>
            </a:r>
            <a:r>
              <a:rPr sz="2663" b="1" spc="-27" dirty="0">
                <a:latin typeface="Arial"/>
                <a:cs typeface="Arial"/>
              </a:rPr>
              <a:t> </a:t>
            </a:r>
            <a:r>
              <a:rPr sz="2663" b="1" spc="-13" dirty="0">
                <a:latin typeface="Arial"/>
                <a:cs typeface="Arial"/>
              </a:rPr>
              <a:t>acts</a:t>
            </a:r>
            <a:r>
              <a:rPr sz="2663" b="1" spc="20" dirty="0">
                <a:latin typeface="Arial"/>
                <a:cs typeface="Arial"/>
              </a:rPr>
              <a:t> </a:t>
            </a:r>
            <a:r>
              <a:rPr sz="2663" b="1" spc="-7" dirty="0">
                <a:latin typeface="Arial"/>
                <a:cs typeface="Arial"/>
              </a:rPr>
              <a:t>of </a:t>
            </a:r>
            <a:r>
              <a:rPr sz="2663" b="1" dirty="0">
                <a:latin typeface="Arial"/>
                <a:cs typeface="Arial"/>
              </a:rPr>
              <a:t> MD/Manager/WTD </a:t>
            </a:r>
            <a:r>
              <a:rPr sz="2663" b="1" spc="-13" dirty="0">
                <a:latin typeface="Arial"/>
                <a:cs typeface="Arial"/>
              </a:rPr>
              <a:t>shall </a:t>
            </a:r>
            <a:r>
              <a:rPr sz="2663" b="1" spc="-7" dirty="0">
                <a:latin typeface="Arial"/>
                <a:cs typeface="Arial"/>
              </a:rPr>
              <a:t>be </a:t>
            </a:r>
            <a:r>
              <a:rPr sz="2663" b="1" dirty="0">
                <a:latin typeface="Arial"/>
                <a:cs typeface="Arial"/>
              </a:rPr>
              <a:t> </a:t>
            </a:r>
            <a:r>
              <a:rPr sz="2663" b="1" spc="-7" dirty="0">
                <a:latin typeface="Arial"/>
                <a:cs typeface="Arial"/>
              </a:rPr>
              <a:t>invalid, if </a:t>
            </a:r>
            <a:r>
              <a:rPr sz="2663" b="1" spc="-13" dirty="0">
                <a:latin typeface="Arial"/>
                <a:cs typeface="Arial"/>
              </a:rPr>
              <a:t>member </a:t>
            </a:r>
            <a:r>
              <a:rPr sz="2663" b="1" spc="-7" dirty="0">
                <a:latin typeface="Arial"/>
                <a:cs typeface="Arial"/>
              </a:rPr>
              <a:t>does not </a:t>
            </a:r>
            <a:r>
              <a:rPr sz="2663" b="1" dirty="0">
                <a:latin typeface="Arial"/>
                <a:cs typeface="Arial"/>
              </a:rPr>
              <a:t> </a:t>
            </a:r>
            <a:r>
              <a:rPr sz="2663" b="1" spc="-13" dirty="0">
                <a:latin typeface="Arial"/>
                <a:cs typeface="Arial"/>
              </a:rPr>
              <a:t>pass</a:t>
            </a:r>
            <a:r>
              <a:rPr sz="2663" b="1" dirty="0">
                <a:latin typeface="Arial"/>
                <a:cs typeface="Arial"/>
              </a:rPr>
              <a:t> </a:t>
            </a:r>
            <a:r>
              <a:rPr sz="2663" b="1" spc="-7" dirty="0">
                <a:latin typeface="Arial"/>
                <a:cs typeface="Arial"/>
              </a:rPr>
              <a:t>the</a:t>
            </a:r>
            <a:r>
              <a:rPr sz="2663" b="1" spc="-33" dirty="0">
                <a:latin typeface="Arial"/>
                <a:cs typeface="Arial"/>
              </a:rPr>
              <a:t> </a:t>
            </a:r>
            <a:r>
              <a:rPr sz="2663" b="1" spc="-13" dirty="0">
                <a:latin typeface="Arial"/>
                <a:cs typeface="Arial"/>
              </a:rPr>
              <a:t>special</a:t>
            </a:r>
            <a:r>
              <a:rPr sz="2663" b="1" spc="7" dirty="0">
                <a:latin typeface="Arial"/>
                <a:cs typeface="Arial"/>
              </a:rPr>
              <a:t> </a:t>
            </a:r>
            <a:r>
              <a:rPr sz="2663" b="1" spc="-7" dirty="0">
                <a:latin typeface="Arial"/>
                <a:cs typeface="Arial"/>
              </a:rPr>
              <a:t>resolution?</a:t>
            </a:r>
            <a:endParaRPr sz="2663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617707" y="348410"/>
            <a:ext cx="7342187" cy="754063"/>
          </a:xfrm>
          <a:prstGeom prst="rect">
            <a:avLst/>
          </a:prstGeom>
        </p:spPr>
        <p:txBody>
          <a:bodyPr vert="horz" wrap="square" lIns="0" tIns="16912" rIns="0" bIns="0" rtlCol="0" anchor="b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4794" b="1" spc="-7" dirty="0">
                <a:solidFill>
                  <a:schemeClr val="tx1"/>
                </a:solidFill>
                <a:latin typeface="Arial"/>
                <a:cs typeface="Arial"/>
              </a:rPr>
              <a:t>Exemption</a:t>
            </a:r>
            <a:r>
              <a:rPr sz="4794" b="1" spc="-60" dirty="0">
                <a:solidFill>
                  <a:srgbClr val="E44631"/>
                </a:solidFill>
                <a:latin typeface="Arial"/>
                <a:cs typeface="Arial"/>
              </a:rPr>
              <a:t> </a:t>
            </a:r>
            <a:r>
              <a:rPr sz="4794" b="1" dirty="0">
                <a:latin typeface="Arial"/>
                <a:cs typeface="Arial"/>
              </a:rPr>
              <a:t>to</a:t>
            </a:r>
            <a:r>
              <a:rPr sz="4794" b="1" spc="-27" dirty="0">
                <a:latin typeface="Arial"/>
                <a:cs typeface="Arial"/>
              </a:rPr>
              <a:t> </a:t>
            </a:r>
            <a:r>
              <a:rPr sz="4794" b="1" spc="-7" dirty="0">
                <a:latin typeface="Arial"/>
                <a:cs typeface="Arial"/>
              </a:rPr>
              <a:t>Companies</a:t>
            </a:r>
            <a:endParaRPr sz="4794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1104" y="1808278"/>
            <a:ext cx="1217697" cy="121769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457200"/>
                </a:lnTo>
                <a:lnTo>
                  <a:pt x="457200" y="914400"/>
                </a:lnTo>
                <a:lnTo>
                  <a:pt x="0" y="457200"/>
                </a:lnTo>
                <a:close/>
              </a:path>
            </a:pathLst>
          </a:custGeom>
          <a:ln w="508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4" name="object 4"/>
          <p:cNvSpPr txBox="1"/>
          <p:nvPr/>
        </p:nvSpPr>
        <p:spPr>
          <a:xfrm>
            <a:off x="5394952" y="2094134"/>
            <a:ext cx="562339" cy="591806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3729" b="1" spc="-7" dirty="0">
                <a:latin typeface="Arial"/>
                <a:cs typeface="Arial"/>
              </a:rPr>
              <a:t>0</a:t>
            </a:r>
            <a:r>
              <a:rPr sz="3729" b="1" dirty="0">
                <a:latin typeface="Arial"/>
                <a:cs typeface="Arial"/>
              </a:rPr>
              <a:t>1</a:t>
            </a:r>
            <a:endParaRPr sz="3729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07256" y="2624135"/>
            <a:ext cx="1217697" cy="121769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457200"/>
                </a:lnTo>
                <a:lnTo>
                  <a:pt x="457200" y="914400"/>
                </a:lnTo>
                <a:lnTo>
                  <a:pt x="0" y="457200"/>
                </a:lnTo>
                <a:close/>
              </a:path>
            </a:pathLst>
          </a:custGeom>
          <a:ln w="508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6"/>
          <p:cNvSpPr txBox="1"/>
          <p:nvPr/>
        </p:nvSpPr>
        <p:spPr>
          <a:xfrm>
            <a:off x="6227131" y="2908626"/>
            <a:ext cx="562339" cy="591806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3729" b="1" spc="-7" dirty="0">
                <a:latin typeface="Arial"/>
                <a:cs typeface="Arial"/>
              </a:rPr>
              <a:t>0</a:t>
            </a:r>
            <a:r>
              <a:rPr sz="3729" b="1" dirty="0">
                <a:latin typeface="Arial"/>
                <a:cs typeface="Arial"/>
              </a:rPr>
              <a:t>2</a:t>
            </a:r>
            <a:endParaRPr sz="3729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71104" y="3435933"/>
            <a:ext cx="1217697" cy="121769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457200"/>
                </a:lnTo>
                <a:lnTo>
                  <a:pt x="457200" y="914400"/>
                </a:lnTo>
                <a:lnTo>
                  <a:pt x="0" y="457200"/>
                </a:lnTo>
                <a:close/>
              </a:path>
            </a:pathLst>
          </a:custGeom>
          <a:ln w="508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8"/>
          <p:cNvSpPr txBox="1"/>
          <p:nvPr/>
        </p:nvSpPr>
        <p:spPr>
          <a:xfrm>
            <a:off x="5394952" y="3723119"/>
            <a:ext cx="562339" cy="591806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3729" b="1" spc="-7" dirty="0">
                <a:latin typeface="Arial"/>
                <a:cs typeface="Arial"/>
              </a:rPr>
              <a:t>0</a:t>
            </a:r>
            <a:r>
              <a:rPr sz="3729" b="1" dirty="0">
                <a:latin typeface="Arial"/>
                <a:cs typeface="Arial"/>
              </a:rPr>
              <a:t>3</a:t>
            </a:r>
            <a:endParaRPr sz="3729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33311" y="2751628"/>
            <a:ext cx="943715" cy="385961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  <a:tabLst>
                <a:tab pos="669739" algn="l"/>
              </a:tabLst>
            </a:pPr>
            <a:r>
              <a:rPr sz="2397" spc="-33" dirty="0">
                <a:latin typeface="Arial MT"/>
                <a:cs typeface="Arial MT"/>
              </a:rPr>
              <a:t>(</a:t>
            </a:r>
            <a:r>
              <a:rPr sz="2397" spc="7" dirty="0">
                <a:latin typeface="Arial MT"/>
                <a:cs typeface="Arial MT"/>
              </a:rPr>
              <a:t>5</a:t>
            </a:r>
            <a:r>
              <a:rPr sz="2397" dirty="0">
                <a:latin typeface="Arial MT"/>
                <a:cs typeface="Arial MT"/>
              </a:rPr>
              <a:t>)	</a:t>
            </a:r>
            <a:r>
              <a:rPr sz="2397" spc="7" dirty="0">
                <a:latin typeface="Arial MT"/>
                <a:cs typeface="Arial MT"/>
              </a:rPr>
              <a:t>of</a:t>
            </a:r>
            <a:endParaRPr sz="2397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0200" y="2021011"/>
            <a:ext cx="3245500" cy="150293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2397" b="1" u="heavy" spc="-7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Private</a:t>
            </a:r>
            <a:r>
              <a:rPr sz="2397" b="1" u="heavy" spc="-33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397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Companies</a:t>
            </a:r>
            <a:endParaRPr sz="2397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464">
              <a:latin typeface="Arial"/>
              <a:cs typeface="Arial"/>
            </a:endParaRPr>
          </a:p>
          <a:p>
            <a:pPr marL="16913">
              <a:tabLst>
                <a:tab pos="2066718" algn="l"/>
                <a:tab pos="2723773" algn="l"/>
              </a:tabLst>
            </a:pPr>
            <a:r>
              <a:rPr sz="2397" dirty="0">
                <a:latin typeface="Arial MT"/>
                <a:cs typeface="Arial MT"/>
              </a:rPr>
              <a:t>S</a:t>
            </a:r>
            <a:r>
              <a:rPr sz="2397" spc="7" dirty="0">
                <a:latin typeface="Arial MT"/>
                <a:cs typeface="Arial MT"/>
              </a:rPr>
              <a:t>ub</a:t>
            </a:r>
            <a:r>
              <a:rPr sz="2397" dirty="0">
                <a:latin typeface="Arial MT"/>
                <a:cs typeface="Arial MT"/>
              </a:rPr>
              <a:t>-</a:t>
            </a:r>
            <a:r>
              <a:rPr sz="2397" spc="13" dirty="0">
                <a:latin typeface="Arial MT"/>
                <a:cs typeface="Arial MT"/>
              </a:rPr>
              <a:t>s</a:t>
            </a:r>
            <a:r>
              <a:rPr sz="2397" spc="-27" dirty="0">
                <a:latin typeface="Arial MT"/>
                <a:cs typeface="Arial MT"/>
              </a:rPr>
              <a:t>e</a:t>
            </a:r>
            <a:r>
              <a:rPr sz="2397" spc="13" dirty="0">
                <a:latin typeface="Arial MT"/>
                <a:cs typeface="Arial MT"/>
              </a:rPr>
              <a:t>c</a:t>
            </a:r>
            <a:r>
              <a:rPr sz="2397" dirty="0">
                <a:latin typeface="Arial MT"/>
                <a:cs typeface="Arial MT"/>
              </a:rPr>
              <a:t>t</a:t>
            </a:r>
            <a:r>
              <a:rPr sz="2397" spc="-27" dirty="0">
                <a:latin typeface="Arial MT"/>
                <a:cs typeface="Arial MT"/>
              </a:rPr>
              <a:t>i</a:t>
            </a:r>
            <a:r>
              <a:rPr sz="2397" spc="7" dirty="0">
                <a:latin typeface="Arial MT"/>
                <a:cs typeface="Arial MT"/>
              </a:rPr>
              <a:t>o</a:t>
            </a:r>
            <a:r>
              <a:rPr sz="2397" spc="-27" dirty="0">
                <a:latin typeface="Arial MT"/>
                <a:cs typeface="Arial MT"/>
              </a:rPr>
              <a:t>n</a:t>
            </a:r>
            <a:r>
              <a:rPr sz="2397" dirty="0">
                <a:latin typeface="Arial MT"/>
                <a:cs typeface="Arial MT"/>
              </a:rPr>
              <a:t>s	(</a:t>
            </a:r>
            <a:r>
              <a:rPr sz="2397" spc="7" dirty="0">
                <a:latin typeface="Arial MT"/>
                <a:cs typeface="Arial MT"/>
              </a:rPr>
              <a:t>4</a:t>
            </a:r>
            <a:r>
              <a:rPr sz="2397" dirty="0">
                <a:latin typeface="Arial MT"/>
                <a:cs typeface="Arial MT"/>
              </a:rPr>
              <a:t>)	</a:t>
            </a:r>
            <a:r>
              <a:rPr sz="2397" spc="7" dirty="0">
                <a:latin typeface="Arial MT"/>
                <a:cs typeface="Arial MT"/>
              </a:rPr>
              <a:t>a</a:t>
            </a:r>
            <a:r>
              <a:rPr sz="2397" spc="-27" dirty="0">
                <a:latin typeface="Arial MT"/>
                <a:cs typeface="Arial MT"/>
              </a:rPr>
              <a:t>nd</a:t>
            </a:r>
            <a:endParaRPr sz="2397">
              <a:latin typeface="Arial MT"/>
              <a:cs typeface="Arial MT"/>
            </a:endParaRPr>
          </a:p>
          <a:p>
            <a:pPr marL="16913"/>
            <a:r>
              <a:rPr sz="2397" dirty="0">
                <a:latin typeface="Arial MT"/>
                <a:cs typeface="Arial MT"/>
              </a:rPr>
              <a:t>Section</a:t>
            </a:r>
            <a:r>
              <a:rPr sz="2397" spc="-100" dirty="0">
                <a:latin typeface="Arial MT"/>
                <a:cs typeface="Arial MT"/>
              </a:rPr>
              <a:t> </a:t>
            </a:r>
            <a:r>
              <a:rPr sz="2397" spc="7" dirty="0">
                <a:latin typeface="Arial MT"/>
                <a:cs typeface="Arial MT"/>
              </a:rPr>
              <a:t>196</a:t>
            </a:r>
            <a:endParaRPr sz="2397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0606" y="3874040"/>
            <a:ext cx="3458597" cy="385961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2397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IFSC</a:t>
            </a:r>
            <a:r>
              <a:rPr sz="2397" b="1" u="heavy" spc="-47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397" b="1" u="heavy" spc="-7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Public</a:t>
            </a:r>
            <a:r>
              <a:rPr sz="2397" b="1" u="heavy" spc="-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397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Companies</a:t>
            </a:r>
            <a:endParaRPr sz="2397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0199" y="4604592"/>
            <a:ext cx="4945200" cy="75484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 marR="6765">
              <a:spcBef>
                <a:spcPts val="133"/>
              </a:spcBef>
            </a:pPr>
            <a:r>
              <a:rPr sz="2397" spc="-7" dirty="0">
                <a:latin typeface="Arial MT"/>
                <a:cs typeface="Arial MT"/>
              </a:rPr>
              <a:t>Sub-section</a:t>
            </a:r>
            <a:r>
              <a:rPr sz="2397" spc="260" dirty="0">
                <a:latin typeface="Arial MT"/>
                <a:cs typeface="Arial MT"/>
              </a:rPr>
              <a:t> </a:t>
            </a:r>
            <a:r>
              <a:rPr sz="2397" spc="-13" dirty="0">
                <a:latin typeface="Arial MT"/>
                <a:cs typeface="Arial MT"/>
              </a:rPr>
              <a:t>(4)</a:t>
            </a:r>
            <a:r>
              <a:rPr sz="2397" spc="260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of</a:t>
            </a:r>
            <a:r>
              <a:rPr sz="2397" spc="233" dirty="0">
                <a:latin typeface="Arial MT"/>
                <a:cs typeface="Arial MT"/>
              </a:rPr>
              <a:t> </a:t>
            </a:r>
            <a:r>
              <a:rPr sz="2397" spc="-7" dirty="0">
                <a:latin typeface="Arial MT"/>
                <a:cs typeface="Arial MT"/>
              </a:rPr>
              <a:t>section</a:t>
            </a:r>
            <a:r>
              <a:rPr sz="2397" spc="233" dirty="0">
                <a:latin typeface="Arial MT"/>
                <a:cs typeface="Arial MT"/>
              </a:rPr>
              <a:t> </a:t>
            </a:r>
            <a:r>
              <a:rPr sz="2397" spc="-7" dirty="0">
                <a:latin typeface="Arial MT"/>
                <a:cs typeface="Arial MT"/>
              </a:rPr>
              <a:t>196</a:t>
            </a:r>
            <a:r>
              <a:rPr sz="2397" spc="266" dirty="0">
                <a:latin typeface="Arial MT"/>
                <a:cs typeface="Arial MT"/>
              </a:rPr>
              <a:t> </a:t>
            </a:r>
            <a:r>
              <a:rPr sz="2397" spc="-13" dirty="0">
                <a:latin typeface="Arial MT"/>
                <a:cs typeface="Arial MT"/>
              </a:rPr>
              <a:t>shall </a:t>
            </a:r>
            <a:r>
              <a:rPr sz="2397" spc="-645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not</a:t>
            </a:r>
            <a:r>
              <a:rPr sz="2397" spc="-3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apply</a:t>
            </a:r>
            <a:endParaRPr sz="2397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5342" y="2712900"/>
            <a:ext cx="3560072" cy="385961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2397" b="1" u="heavy" spc="-7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Government</a:t>
            </a:r>
            <a:r>
              <a:rPr sz="2397" b="1" u="heavy" spc="-67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397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Companies</a:t>
            </a:r>
            <a:endParaRPr sz="239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45431" y="3443397"/>
            <a:ext cx="4300837" cy="75484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 marR="6765">
              <a:spcBef>
                <a:spcPts val="133"/>
              </a:spcBef>
            </a:pPr>
            <a:r>
              <a:rPr sz="2397" spc="-7" dirty="0">
                <a:latin typeface="Arial MT"/>
                <a:cs typeface="Arial MT"/>
              </a:rPr>
              <a:t>Sub-sections</a:t>
            </a:r>
            <a:r>
              <a:rPr sz="2397" spc="200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(2),</a:t>
            </a:r>
            <a:r>
              <a:rPr sz="2397" spc="152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(4)</a:t>
            </a:r>
            <a:r>
              <a:rPr sz="2397" spc="152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and</a:t>
            </a:r>
            <a:r>
              <a:rPr sz="2397" spc="160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(5)</a:t>
            </a:r>
            <a:r>
              <a:rPr sz="2397" spc="152" dirty="0">
                <a:latin typeface="Arial MT"/>
                <a:cs typeface="Arial MT"/>
              </a:rPr>
              <a:t> </a:t>
            </a:r>
            <a:r>
              <a:rPr sz="2397" spc="7" dirty="0">
                <a:latin typeface="Arial MT"/>
                <a:cs typeface="Arial MT"/>
              </a:rPr>
              <a:t>of </a:t>
            </a:r>
            <a:r>
              <a:rPr sz="2397" spc="-645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Section</a:t>
            </a:r>
            <a:r>
              <a:rPr sz="2397" spc="-60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196</a:t>
            </a:r>
            <a:r>
              <a:rPr sz="2397" spc="-27" dirty="0">
                <a:latin typeface="Arial MT"/>
                <a:cs typeface="Arial MT"/>
              </a:rPr>
              <a:t> </a:t>
            </a:r>
            <a:r>
              <a:rPr sz="2397" spc="7" dirty="0">
                <a:latin typeface="Arial MT"/>
                <a:cs typeface="Arial MT"/>
              </a:rPr>
              <a:t>shall</a:t>
            </a:r>
            <a:r>
              <a:rPr sz="2397" spc="-5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not</a:t>
            </a:r>
            <a:r>
              <a:rPr sz="2397" spc="-33" dirty="0">
                <a:latin typeface="Arial MT"/>
                <a:cs typeface="Arial MT"/>
              </a:rPr>
              <a:t> </a:t>
            </a:r>
            <a:r>
              <a:rPr sz="2397" dirty="0">
                <a:latin typeface="Arial MT"/>
                <a:cs typeface="Arial MT"/>
              </a:rPr>
              <a:t>apply</a:t>
            </a:r>
            <a:endParaRPr sz="2397">
              <a:latin typeface="Arial MT"/>
              <a:cs typeface="Arial MT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6126" y="239720"/>
            <a:ext cx="4957884" cy="591806"/>
          </a:xfrm>
          <a:prstGeom prst="rect">
            <a:avLst/>
          </a:prstGeom>
        </p:spPr>
        <p:txBody>
          <a:bodyPr vert="horz" wrap="square" lIns="0" tIns="17758" rIns="0" bIns="0" rtlCol="0" anchor="b">
            <a:spAutoFit/>
          </a:bodyPr>
          <a:lstStyle/>
          <a:p>
            <a:pPr marL="16913">
              <a:lnSpc>
                <a:spcPct val="100000"/>
              </a:lnSpc>
              <a:spcBef>
                <a:spcPts val="140"/>
              </a:spcBef>
            </a:pPr>
            <a:r>
              <a:rPr sz="3729" b="1" dirty="0">
                <a:solidFill>
                  <a:schemeClr val="tx1"/>
                </a:solidFill>
                <a:latin typeface="Arial"/>
                <a:cs typeface="Arial"/>
              </a:rPr>
              <a:t>Overall</a:t>
            </a:r>
            <a:r>
              <a:rPr sz="3729" b="1" spc="-113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729" b="1" spc="-7" dirty="0">
                <a:solidFill>
                  <a:schemeClr val="tx1"/>
                </a:solidFill>
                <a:latin typeface="Arial"/>
                <a:cs typeface="Arial"/>
              </a:rPr>
              <a:t>Remuneration</a:t>
            </a:r>
            <a:endParaRPr sz="3729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9044" y="1107436"/>
            <a:ext cx="11013390" cy="4592577"/>
            <a:chOff x="526795" y="831602"/>
            <a:chExt cx="8270240" cy="3448685"/>
          </a:xfrm>
        </p:grpSpPr>
        <p:sp>
          <p:nvSpPr>
            <p:cNvPr id="4" name="object 4"/>
            <p:cNvSpPr/>
            <p:nvPr/>
          </p:nvSpPr>
          <p:spPr>
            <a:xfrm>
              <a:off x="539495" y="844302"/>
              <a:ext cx="8244840" cy="810895"/>
            </a:xfrm>
            <a:custGeom>
              <a:avLst/>
              <a:gdLst/>
              <a:ahLst/>
              <a:cxnLst/>
              <a:rect l="l" t="t" r="r" b="b"/>
              <a:pathLst>
                <a:path w="8244840" h="810894">
                  <a:moveTo>
                    <a:pt x="8109711" y="0"/>
                  </a:moveTo>
                  <a:lnTo>
                    <a:pt x="135128" y="0"/>
                  </a:lnTo>
                  <a:lnTo>
                    <a:pt x="92418" y="6888"/>
                  </a:lnTo>
                  <a:lnTo>
                    <a:pt x="55324" y="26069"/>
                  </a:lnTo>
                  <a:lnTo>
                    <a:pt x="26072" y="55319"/>
                  </a:lnTo>
                  <a:lnTo>
                    <a:pt x="6889" y="92413"/>
                  </a:lnTo>
                  <a:lnTo>
                    <a:pt x="0" y="135127"/>
                  </a:lnTo>
                  <a:lnTo>
                    <a:pt x="0" y="675627"/>
                  </a:lnTo>
                  <a:lnTo>
                    <a:pt x="6889" y="718342"/>
                  </a:lnTo>
                  <a:lnTo>
                    <a:pt x="26072" y="755440"/>
                  </a:lnTo>
                  <a:lnTo>
                    <a:pt x="55324" y="784694"/>
                  </a:lnTo>
                  <a:lnTo>
                    <a:pt x="92418" y="803878"/>
                  </a:lnTo>
                  <a:lnTo>
                    <a:pt x="135128" y="810767"/>
                  </a:lnTo>
                  <a:lnTo>
                    <a:pt x="8109711" y="810767"/>
                  </a:lnTo>
                  <a:lnTo>
                    <a:pt x="8152421" y="803878"/>
                  </a:lnTo>
                  <a:lnTo>
                    <a:pt x="8189515" y="784694"/>
                  </a:lnTo>
                  <a:lnTo>
                    <a:pt x="8218767" y="755440"/>
                  </a:lnTo>
                  <a:lnTo>
                    <a:pt x="8237950" y="718342"/>
                  </a:lnTo>
                  <a:lnTo>
                    <a:pt x="8244840" y="675627"/>
                  </a:lnTo>
                  <a:lnTo>
                    <a:pt x="8244840" y="135127"/>
                  </a:lnTo>
                  <a:lnTo>
                    <a:pt x="8237950" y="92413"/>
                  </a:lnTo>
                  <a:lnTo>
                    <a:pt x="8218767" y="55319"/>
                  </a:lnTo>
                  <a:lnTo>
                    <a:pt x="8189515" y="26069"/>
                  </a:lnTo>
                  <a:lnTo>
                    <a:pt x="8152421" y="6888"/>
                  </a:lnTo>
                  <a:lnTo>
                    <a:pt x="810971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844302"/>
              <a:ext cx="8244840" cy="810895"/>
            </a:xfrm>
            <a:custGeom>
              <a:avLst/>
              <a:gdLst/>
              <a:ahLst/>
              <a:cxnLst/>
              <a:rect l="l" t="t" r="r" b="b"/>
              <a:pathLst>
                <a:path w="8244840" h="810894">
                  <a:moveTo>
                    <a:pt x="0" y="135127"/>
                  </a:moveTo>
                  <a:lnTo>
                    <a:pt x="6889" y="92413"/>
                  </a:lnTo>
                  <a:lnTo>
                    <a:pt x="26072" y="55319"/>
                  </a:lnTo>
                  <a:lnTo>
                    <a:pt x="55324" y="26069"/>
                  </a:lnTo>
                  <a:lnTo>
                    <a:pt x="92418" y="6888"/>
                  </a:lnTo>
                  <a:lnTo>
                    <a:pt x="135128" y="0"/>
                  </a:lnTo>
                  <a:lnTo>
                    <a:pt x="8109711" y="0"/>
                  </a:lnTo>
                  <a:lnTo>
                    <a:pt x="8152421" y="6888"/>
                  </a:lnTo>
                  <a:lnTo>
                    <a:pt x="8189515" y="26069"/>
                  </a:lnTo>
                  <a:lnTo>
                    <a:pt x="8218767" y="55319"/>
                  </a:lnTo>
                  <a:lnTo>
                    <a:pt x="8237950" y="92413"/>
                  </a:lnTo>
                  <a:lnTo>
                    <a:pt x="8244840" y="135127"/>
                  </a:lnTo>
                  <a:lnTo>
                    <a:pt x="8244840" y="675627"/>
                  </a:lnTo>
                  <a:lnTo>
                    <a:pt x="8237950" y="718342"/>
                  </a:lnTo>
                  <a:lnTo>
                    <a:pt x="8218767" y="755440"/>
                  </a:lnTo>
                  <a:lnTo>
                    <a:pt x="8189515" y="784694"/>
                  </a:lnTo>
                  <a:lnTo>
                    <a:pt x="8152421" y="803878"/>
                  </a:lnTo>
                  <a:lnTo>
                    <a:pt x="8109711" y="810767"/>
                  </a:lnTo>
                  <a:lnTo>
                    <a:pt x="135128" y="810767"/>
                  </a:lnTo>
                  <a:lnTo>
                    <a:pt x="92418" y="803878"/>
                  </a:lnTo>
                  <a:lnTo>
                    <a:pt x="55324" y="784694"/>
                  </a:lnTo>
                  <a:lnTo>
                    <a:pt x="26072" y="755440"/>
                  </a:lnTo>
                  <a:lnTo>
                    <a:pt x="6889" y="718342"/>
                  </a:lnTo>
                  <a:lnTo>
                    <a:pt x="0" y="675627"/>
                  </a:lnTo>
                  <a:lnTo>
                    <a:pt x="0" y="13512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6" name="object 6"/>
            <p:cNvSpPr/>
            <p:nvPr/>
          </p:nvSpPr>
          <p:spPr>
            <a:xfrm>
              <a:off x="539495" y="1716030"/>
              <a:ext cx="8244840" cy="810895"/>
            </a:xfrm>
            <a:custGeom>
              <a:avLst/>
              <a:gdLst/>
              <a:ahLst/>
              <a:cxnLst/>
              <a:rect l="l" t="t" r="r" b="b"/>
              <a:pathLst>
                <a:path w="8244840" h="810894">
                  <a:moveTo>
                    <a:pt x="8109711" y="0"/>
                  </a:moveTo>
                  <a:lnTo>
                    <a:pt x="135128" y="0"/>
                  </a:lnTo>
                  <a:lnTo>
                    <a:pt x="92418" y="6888"/>
                  </a:lnTo>
                  <a:lnTo>
                    <a:pt x="55324" y="26069"/>
                  </a:lnTo>
                  <a:lnTo>
                    <a:pt x="26072" y="55319"/>
                  </a:lnTo>
                  <a:lnTo>
                    <a:pt x="6889" y="92413"/>
                  </a:lnTo>
                  <a:lnTo>
                    <a:pt x="0" y="135127"/>
                  </a:lnTo>
                  <a:lnTo>
                    <a:pt x="0" y="675627"/>
                  </a:lnTo>
                  <a:lnTo>
                    <a:pt x="6889" y="718342"/>
                  </a:lnTo>
                  <a:lnTo>
                    <a:pt x="26072" y="755440"/>
                  </a:lnTo>
                  <a:lnTo>
                    <a:pt x="55324" y="784694"/>
                  </a:lnTo>
                  <a:lnTo>
                    <a:pt x="92418" y="803878"/>
                  </a:lnTo>
                  <a:lnTo>
                    <a:pt x="135128" y="810767"/>
                  </a:lnTo>
                  <a:lnTo>
                    <a:pt x="8109711" y="810767"/>
                  </a:lnTo>
                  <a:lnTo>
                    <a:pt x="8152421" y="803878"/>
                  </a:lnTo>
                  <a:lnTo>
                    <a:pt x="8189515" y="784694"/>
                  </a:lnTo>
                  <a:lnTo>
                    <a:pt x="8218767" y="755440"/>
                  </a:lnTo>
                  <a:lnTo>
                    <a:pt x="8237950" y="718342"/>
                  </a:lnTo>
                  <a:lnTo>
                    <a:pt x="8244840" y="675627"/>
                  </a:lnTo>
                  <a:lnTo>
                    <a:pt x="8244840" y="135127"/>
                  </a:lnTo>
                  <a:lnTo>
                    <a:pt x="8237950" y="92413"/>
                  </a:lnTo>
                  <a:lnTo>
                    <a:pt x="8218767" y="55319"/>
                  </a:lnTo>
                  <a:lnTo>
                    <a:pt x="8189515" y="26069"/>
                  </a:lnTo>
                  <a:lnTo>
                    <a:pt x="8152421" y="6888"/>
                  </a:lnTo>
                  <a:lnTo>
                    <a:pt x="810971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7" name="object 7"/>
            <p:cNvSpPr/>
            <p:nvPr/>
          </p:nvSpPr>
          <p:spPr>
            <a:xfrm>
              <a:off x="539495" y="1716030"/>
              <a:ext cx="8244840" cy="810895"/>
            </a:xfrm>
            <a:custGeom>
              <a:avLst/>
              <a:gdLst/>
              <a:ahLst/>
              <a:cxnLst/>
              <a:rect l="l" t="t" r="r" b="b"/>
              <a:pathLst>
                <a:path w="8244840" h="810894">
                  <a:moveTo>
                    <a:pt x="0" y="135127"/>
                  </a:moveTo>
                  <a:lnTo>
                    <a:pt x="6889" y="92413"/>
                  </a:lnTo>
                  <a:lnTo>
                    <a:pt x="26072" y="55319"/>
                  </a:lnTo>
                  <a:lnTo>
                    <a:pt x="55324" y="26069"/>
                  </a:lnTo>
                  <a:lnTo>
                    <a:pt x="92418" y="6888"/>
                  </a:lnTo>
                  <a:lnTo>
                    <a:pt x="135128" y="0"/>
                  </a:lnTo>
                  <a:lnTo>
                    <a:pt x="8109711" y="0"/>
                  </a:lnTo>
                  <a:lnTo>
                    <a:pt x="8152421" y="6888"/>
                  </a:lnTo>
                  <a:lnTo>
                    <a:pt x="8189515" y="26069"/>
                  </a:lnTo>
                  <a:lnTo>
                    <a:pt x="8218767" y="55319"/>
                  </a:lnTo>
                  <a:lnTo>
                    <a:pt x="8237950" y="92413"/>
                  </a:lnTo>
                  <a:lnTo>
                    <a:pt x="8244840" y="135127"/>
                  </a:lnTo>
                  <a:lnTo>
                    <a:pt x="8244840" y="675627"/>
                  </a:lnTo>
                  <a:lnTo>
                    <a:pt x="8237950" y="718342"/>
                  </a:lnTo>
                  <a:lnTo>
                    <a:pt x="8218767" y="755440"/>
                  </a:lnTo>
                  <a:lnTo>
                    <a:pt x="8189515" y="784694"/>
                  </a:lnTo>
                  <a:lnTo>
                    <a:pt x="8152421" y="803878"/>
                  </a:lnTo>
                  <a:lnTo>
                    <a:pt x="8109711" y="810767"/>
                  </a:lnTo>
                  <a:lnTo>
                    <a:pt x="135128" y="810767"/>
                  </a:lnTo>
                  <a:lnTo>
                    <a:pt x="92418" y="803878"/>
                  </a:lnTo>
                  <a:lnTo>
                    <a:pt x="55324" y="784694"/>
                  </a:lnTo>
                  <a:lnTo>
                    <a:pt x="26072" y="755440"/>
                  </a:lnTo>
                  <a:lnTo>
                    <a:pt x="6889" y="718342"/>
                  </a:lnTo>
                  <a:lnTo>
                    <a:pt x="0" y="675627"/>
                  </a:lnTo>
                  <a:lnTo>
                    <a:pt x="0" y="13512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8" name="object 8"/>
            <p:cNvSpPr/>
            <p:nvPr/>
          </p:nvSpPr>
          <p:spPr>
            <a:xfrm>
              <a:off x="539495" y="2587758"/>
              <a:ext cx="8244840" cy="810895"/>
            </a:xfrm>
            <a:custGeom>
              <a:avLst/>
              <a:gdLst/>
              <a:ahLst/>
              <a:cxnLst/>
              <a:rect l="l" t="t" r="r" b="b"/>
              <a:pathLst>
                <a:path w="8244840" h="810895">
                  <a:moveTo>
                    <a:pt x="8109711" y="0"/>
                  </a:moveTo>
                  <a:lnTo>
                    <a:pt x="135128" y="0"/>
                  </a:lnTo>
                  <a:lnTo>
                    <a:pt x="92418" y="6888"/>
                  </a:lnTo>
                  <a:lnTo>
                    <a:pt x="55324" y="26069"/>
                  </a:lnTo>
                  <a:lnTo>
                    <a:pt x="26072" y="55319"/>
                  </a:lnTo>
                  <a:lnTo>
                    <a:pt x="6889" y="92413"/>
                  </a:lnTo>
                  <a:lnTo>
                    <a:pt x="0" y="135128"/>
                  </a:lnTo>
                  <a:lnTo>
                    <a:pt x="0" y="675627"/>
                  </a:lnTo>
                  <a:lnTo>
                    <a:pt x="6889" y="718342"/>
                  </a:lnTo>
                  <a:lnTo>
                    <a:pt x="26072" y="755440"/>
                  </a:lnTo>
                  <a:lnTo>
                    <a:pt x="55324" y="784694"/>
                  </a:lnTo>
                  <a:lnTo>
                    <a:pt x="92418" y="803878"/>
                  </a:lnTo>
                  <a:lnTo>
                    <a:pt x="135128" y="810768"/>
                  </a:lnTo>
                  <a:lnTo>
                    <a:pt x="8109711" y="810768"/>
                  </a:lnTo>
                  <a:lnTo>
                    <a:pt x="8152421" y="803878"/>
                  </a:lnTo>
                  <a:lnTo>
                    <a:pt x="8189515" y="784694"/>
                  </a:lnTo>
                  <a:lnTo>
                    <a:pt x="8218767" y="755440"/>
                  </a:lnTo>
                  <a:lnTo>
                    <a:pt x="8237950" y="718342"/>
                  </a:lnTo>
                  <a:lnTo>
                    <a:pt x="8244840" y="675627"/>
                  </a:lnTo>
                  <a:lnTo>
                    <a:pt x="8244840" y="135128"/>
                  </a:lnTo>
                  <a:lnTo>
                    <a:pt x="8237950" y="92413"/>
                  </a:lnTo>
                  <a:lnTo>
                    <a:pt x="8218767" y="55319"/>
                  </a:lnTo>
                  <a:lnTo>
                    <a:pt x="8189515" y="26069"/>
                  </a:lnTo>
                  <a:lnTo>
                    <a:pt x="8152421" y="6888"/>
                  </a:lnTo>
                  <a:lnTo>
                    <a:pt x="810971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9" name="object 9"/>
            <p:cNvSpPr/>
            <p:nvPr/>
          </p:nvSpPr>
          <p:spPr>
            <a:xfrm>
              <a:off x="539495" y="2587758"/>
              <a:ext cx="8244840" cy="810895"/>
            </a:xfrm>
            <a:custGeom>
              <a:avLst/>
              <a:gdLst/>
              <a:ahLst/>
              <a:cxnLst/>
              <a:rect l="l" t="t" r="r" b="b"/>
              <a:pathLst>
                <a:path w="8244840" h="810895">
                  <a:moveTo>
                    <a:pt x="0" y="135128"/>
                  </a:moveTo>
                  <a:lnTo>
                    <a:pt x="6889" y="92413"/>
                  </a:lnTo>
                  <a:lnTo>
                    <a:pt x="26072" y="55319"/>
                  </a:lnTo>
                  <a:lnTo>
                    <a:pt x="55324" y="26069"/>
                  </a:lnTo>
                  <a:lnTo>
                    <a:pt x="92418" y="6888"/>
                  </a:lnTo>
                  <a:lnTo>
                    <a:pt x="135128" y="0"/>
                  </a:lnTo>
                  <a:lnTo>
                    <a:pt x="8109711" y="0"/>
                  </a:lnTo>
                  <a:lnTo>
                    <a:pt x="8152421" y="6888"/>
                  </a:lnTo>
                  <a:lnTo>
                    <a:pt x="8189515" y="26069"/>
                  </a:lnTo>
                  <a:lnTo>
                    <a:pt x="8218767" y="55319"/>
                  </a:lnTo>
                  <a:lnTo>
                    <a:pt x="8237950" y="92413"/>
                  </a:lnTo>
                  <a:lnTo>
                    <a:pt x="8244840" y="135128"/>
                  </a:lnTo>
                  <a:lnTo>
                    <a:pt x="8244840" y="675627"/>
                  </a:lnTo>
                  <a:lnTo>
                    <a:pt x="8237950" y="718342"/>
                  </a:lnTo>
                  <a:lnTo>
                    <a:pt x="8218767" y="755440"/>
                  </a:lnTo>
                  <a:lnTo>
                    <a:pt x="8189515" y="784694"/>
                  </a:lnTo>
                  <a:lnTo>
                    <a:pt x="8152421" y="803878"/>
                  </a:lnTo>
                  <a:lnTo>
                    <a:pt x="8109711" y="810768"/>
                  </a:lnTo>
                  <a:lnTo>
                    <a:pt x="135128" y="810768"/>
                  </a:lnTo>
                  <a:lnTo>
                    <a:pt x="92418" y="803878"/>
                  </a:lnTo>
                  <a:lnTo>
                    <a:pt x="55324" y="784694"/>
                  </a:lnTo>
                  <a:lnTo>
                    <a:pt x="26072" y="755440"/>
                  </a:lnTo>
                  <a:lnTo>
                    <a:pt x="6889" y="718342"/>
                  </a:lnTo>
                  <a:lnTo>
                    <a:pt x="0" y="675627"/>
                  </a:lnTo>
                  <a:lnTo>
                    <a:pt x="0" y="13512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0" name="object 10"/>
            <p:cNvSpPr/>
            <p:nvPr/>
          </p:nvSpPr>
          <p:spPr>
            <a:xfrm>
              <a:off x="539495" y="3456438"/>
              <a:ext cx="8244840" cy="810895"/>
            </a:xfrm>
            <a:custGeom>
              <a:avLst/>
              <a:gdLst/>
              <a:ahLst/>
              <a:cxnLst/>
              <a:rect l="l" t="t" r="r" b="b"/>
              <a:pathLst>
                <a:path w="8244840" h="810895">
                  <a:moveTo>
                    <a:pt x="8109711" y="0"/>
                  </a:moveTo>
                  <a:lnTo>
                    <a:pt x="135128" y="0"/>
                  </a:lnTo>
                  <a:lnTo>
                    <a:pt x="92418" y="6888"/>
                  </a:lnTo>
                  <a:lnTo>
                    <a:pt x="55324" y="26069"/>
                  </a:lnTo>
                  <a:lnTo>
                    <a:pt x="26072" y="55319"/>
                  </a:lnTo>
                  <a:lnTo>
                    <a:pt x="6889" y="92413"/>
                  </a:lnTo>
                  <a:lnTo>
                    <a:pt x="0" y="135127"/>
                  </a:lnTo>
                  <a:lnTo>
                    <a:pt x="0" y="675627"/>
                  </a:lnTo>
                  <a:lnTo>
                    <a:pt x="6889" y="718342"/>
                  </a:lnTo>
                  <a:lnTo>
                    <a:pt x="26072" y="755440"/>
                  </a:lnTo>
                  <a:lnTo>
                    <a:pt x="55324" y="784694"/>
                  </a:lnTo>
                  <a:lnTo>
                    <a:pt x="92418" y="803878"/>
                  </a:lnTo>
                  <a:lnTo>
                    <a:pt x="135128" y="810767"/>
                  </a:lnTo>
                  <a:lnTo>
                    <a:pt x="8109711" y="810767"/>
                  </a:lnTo>
                  <a:lnTo>
                    <a:pt x="8152421" y="803878"/>
                  </a:lnTo>
                  <a:lnTo>
                    <a:pt x="8189515" y="784694"/>
                  </a:lnTo>
                  <a:lnTo>
                    <a:pt x="8218767" y="755440"/>
                  </a:lnTo>
                  <a:lnTo>
                    <a:pt x="8237950" y="718342"/>
                  </a:lnTo>
                  <a:lnTo>
                    <a:pt x="8244840" y="675627"/>
                  </a:lnTo>
                  <a:lnTo>
                    <a:pt x="8244840" y="135127"/>
                  </a:lnTo>
                  <a:lnTo>
                    <a:pt x="8237950" y="92413"/>
                  </a:lnTo>
                  <a:lnTo>
                    <a:pt x="8218767" y="55319"/>
                  </a:lnTo>
                  <a:lnTo>
                    <a:pt x="8189515" y="26069"/>
                  </a:lnTo>
                  <a:lnTo>
                    <a:pt x="8152421" y="6888"/>
                  </a:lnTo>
                  <a:lnTo>
                    <a:pt x="810971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1" name="object 11"/>
            <p:cNvSpPr/>
            <p:nvPr/>
          </p:nvSpPr>
          <p:spPr>
            <a:xfrm>
              <a:off x="539495" y="3456438"/>
              <a:ext cx="8244840" cy="810895"/>
            </a:xfrm>
            <a:custGeom>
              <a:avLst/>
              <a:gdLst/>
              <a:ahLst/>
              <a:cxnLst/>
              <a:rect l="l" t="t" r="r" b="b"/>
              <a:pathLst>
                <a:path w="8244840" h="810895">
                  <a:moveTo>
                    <a:pt x="0" y="135127"/>
                  </a:moveTo>
                  <a:lnTo>
                    <a:pt x="6889" y="92413"/>
                  </a:lnTo>
                  <a:lnTo>
                    <a:pt x="26072" y="55319"/>
                  </a:lnTo>
                  <a:lnTo>
                    <a:pt x="55324" y="26069"/>
                  </a:lnTo>
                  <a:lnTo>
                    <a:pt x="92418" y="6888"/>
                  </a:lnTo>
                  <a:lnTo>
                    <a:pt x="135128" y="0"/>
                  </a:lnTo>
                  <a:lnTo>
                    <a:pt x="8109711" y="0"/>
                  </a:lnTo>
                  <a:lnTo>
                    <a:pt x="8152421" y="6888"/>
                  </a:lnTo>
                  <a:lnTo>
                    <a:pt x="8189515" y="26069"/>
                  </a:lnTo>
                  <a:lnTo>
                    <a:pt x="8218767" y="55319"/>
                  </a:lnTo>
                  <a:lnTo>
                    <a:pt x="8237950" y="92413"/>
                  </a:lnTo>
                  <a:lnTo>
                    <a:pt x="8244840" y="135127"/>
                  </a:lnTo>
                  <a:lnTo>
                    <a:pt x="8244840" y="675627"/>
                  </a:lnTo>
                  <a:lnTo>
                    <a:pt x="8237950" y="718342"/>
                  </a:lnTo>
                  <a:lnTo>
                    <a:pt x="8218767" y="755440"/>
                  </a:lnTo>
                  <a:lnTo>
                    <a:pt x="8189515" y="784694"/>
                  </a:lnTo>
                  <a:lnTo>
                    <a:pt x="8152421" y="803878"/>
                  </a:lnTo>
                  <a:lnTo>
                    <a:pt x="8109711" y="810767"/>
                  </a:lnTo>
                  <a:lnTo>
                    <a:pt x="135128" y="810767"/>
                  </a:lnTo>
                  <a:lnTo>
                    <a:pt x="92418" y="803878"/>
                  </a:lnTo>
                  <a:lnTo>
                    <a:pt x="55324" y="784694"/>
                  </a:lnTo>
                  <a:lnTo>
                    <a:pt x="26072" y="755440"/>
                  </a:lnTo>
                  <a:lnTo>
                    <a:pt x="6889" y="718342"/>
                  </a:lnTo>
                  <a:lnTo>
                    <a:pt x="0" y="675627"/>
                  </a:lnTo>
                  <a:lnTo>
                    <a:pt x="0" y="13512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68376" y="1214487"/>
            <a:ext cx="9788927" cy="4416111"/>
          </a:xfrm>
          <a:prstGeom prst="rect">
            <a:avLst/>
          </a:prstGeom>
        </p:spPr>
        <p:txBody>
          <a:bodyPr vert="horz" wrap="square" lIns="0" tIns="78643" rIns="0" bIns="0" rtlCol="0">
            <a:spAutoFit/>
          </a:bodyPr>
          <a:lstStyle/>
          <a:p>
            <a:pPr marL="16913" marR="6765">
              <a:lnSpc>
                <a:spcPts val="2903"/>
              </a:lnSpc>
              <a:spcBef>
                <a:spcPts val="619"/>
              </a:spcBef>
            </a:pP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2797" spc="-4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797" spc="-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Public</a:t>
            </a:r>
            <a:r>
              <a:rPr sz="2797" spc="-7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Company:</a:t>
            </a:r>
            <a:r>
              <a:rPr sz="2797" spc="-9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-7" dirty="0">
                <a:solidFill>
                  <a:srgbClr val="FFFFFF"/>
                </a:solidFill>
                <a:latin typeface="Arial MT"/>
                <a:cs typeface="Arial MT"/>
              </a:rPr>
              <a:t>Overall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-67" dirty="0">
                <a:solidFill>
                  <a:srgbClr val="FFFFFF"/>
                </a:solidFill>
                <a:latin typeface="Arial MT"/>
                <a:cs typeface="Arial MT"/>
              </a:rPr>
              <a:t>11%</a:t>
            </a:r>
            <a:r>
              <a:rPr sz="2797" spc="-1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797" spc="-2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net</a:t>
            </a:r>
            <a:r>
              <a:rPr sz="2797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profit</a:t>
            </a:r>
            <a:r>
              <a:rPr sz="2797" spc="-5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-7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797" spc="-1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its</a:t>
            </a:r>
            <a:r>
              <a:rPr sz="2797" spc="-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Directors </a:t>
            </a:r>
            <a:r>
              <a:rPr sz="2797" spc="-75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including</a:t>
            </a:r>
            <a:r>
              <a:rPr sz="2797" spc="-4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MD/WTD/Manager</a:t>
            </a:r>
            <a:endParaRPr sz="2797" dirty="0">
              <a:latin typeface="Arial MT"/>
              <a:cs typeface="Arial MT"/>
            </a:endParaRPr>
          </a:p>
          <a:p>
            <a:pPr>
              <a:spcBef>
                <a:spcPts val="13"/>
              </a:spcBef>
            </a:pPr>
            <a:endParaRPr sz="3729" dirty="0">
              <a:latin typeface="Arial MT"/>
              <a:cs typeface="Arial MT"/>
            </a:endParaRPr>
          </a:p>
          <a:p>
            <a:pPr marL="16913">
              <a:spcBef>
                <a:spcPts val="7"/>
              </a:spcBef>
            </a:pPr>
            <a:r>
              <a:rPr sz="2797" spc="-7" dirty="0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2797" spc="-4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797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respect</a:t>
            </a:r>
            <a:r>
              <a:rPr sz="2797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797" spc="-3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797" spc="-1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financial</a:t>
            </a:r>
            <a:r>
              <a:rPr sz="2797" spc="-3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-7" dirty="0">
                <a:solidFill>
                  <a:srgbClr val="FFFFFF"/>
                </a:solidFill>
                <a:latin typeface="Arial MT"/>
                <a:cs typeface="Arial MT"/>
              </a:rPr>
              <a:t>year</a:t>
            </a:r>
            <a:endParaRPr sz="2797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063" dirty="0">
              <a:latin typeface="Arial MT"/>
              <a:cs typeface="Arial MT"/>
            </a:endParaRPr>
          </a:p>
          <a:p>
            <a:pPr marL="16913">
              <a:spcBef>
                <a:spcPts val="2257"/>
              </a:spcBef>
            </a:pP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Net</a:t>
            </a:r>
            <a:r>
              <a:rPr sz="2797" spc="-6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profit</a:t>
            </a:r>
            <a:r>
              <a:rPr sz="2797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2797" spc="-1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-7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797" spc="-1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2797" spc="-1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calculated</a:t>
            </a:r>
            <a:r>
              <a:rPr sz="2797" spc="-10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2797" spc="-1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sz="2797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section</a:t>
            </a:r>
            <a:r>
              <a:rPr sz="2797" spc="-7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198</a:t>
            </a:r>
            <a:r>
              <a:rPr sz="2797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797" spc="-2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797" spc="-17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Act</a:t>
            </a:r>
            <a:endParaRPr sz="2797" dirty="0">
              <a:latin typeface="Arial MT"/>
              <a:cs typeface="Arial MT"/>
            </a:endParaRPr>
          </a:p>
          <a:p>
            <a:pPr>
              <a:spcBef>
                <a:spcPts val="60"/>
              </a:spcBef>
            </a:pPr>
            <a:endParaRPr sz="4128" dirty="0">
              <a:latin typeface="Arial MT"/>
              <a:cs typeface="Arial MT"/>
            </a:endParaRPr>
          </a:p>
          <a:p>
            <a:pPr marL="16913" marR="298506">
              <a:lnSpc>
                <a:spcPts val="2903"/>
              </a:lnSpc>
            </a:pPr>
            <a:r>
              <a:rPr sz="2797" spc="-7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797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section</a:t>
            </a:r>
            <a:r>
              <a:rPr sz="2797" spc="-5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198,</a:t>
            </a:r>
            <a:r>
              <a:rPr sz="2797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797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remuneration</a:t>
            </a:r>
            <a:r>
              <a:rPr sz="2797" spc="-11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797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directors</a:t>
            </a:r>
            <a:r>
              <a:rPr sz="2797" spc="-8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shall</a:t>
            </a:r>
            <a:r>
              <a:rPr sz="2797" spc="-3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2797" spc="-3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be </a:t>
            </a:r>
            <a:r>
              <a:rPr sz="2797" spc="-75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deducted</a:t>
            </a:r>
            <a:r>
              <a:rPr sz="2797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2797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797" spc="-1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gross</a:t>
            </a:r>
            <a:r>
              <a:rPr sz="2797" spc="-4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profit</a:t>
            </a:r>
            <a:endParaRPr sz="2797" dirty="0">
              <a:latin typeface="Arial MT"/>
              <a:cs typeface="Arial MT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5157" y="394389"/>
            <a:ext cx="9541161" cy="591806"/>
          </a:xfrm>
          <a:prstGeom prst="rect">
            <a:avLst/>
          </a:prstGeom>
        </p:spPr>
        <p:txBody>
          <a:bodyPr vert="horz" wrap="square" lIns="0" tIns="17758" rIns="0" bIns="0" rtlCol="0" anchor="b">
            <a:spAutoFit/>
          </a:bodyPr>
          <a:lstStyle/>
          <a:p>
            <a:pPr marL="16913" algn="ctr">
              <a:lnSpc>
                <a:spcPct val="100000"/>
              </a:lnSpc>
              <a:spcBef>
                <a:spcPts val="140"/>
              </a:spcBef>
            </a:pPr>
            <a:r>
              <a:rPr lang="en-US" sz="3729" b="1" dirty="0">
                <a:solidFill>
                  <a:schemeClr val="tx1"/>
                </a:solidFill>
                <a:latin typeface="Arial"/>
                <a:cs typeface="Arial"/>
              </a:rPr>
              <a:t>Whether </a:t>
            </a:r>
            <a:r>
              <a:rPr sz="3729" b="1" dirty="0">
                <a:solidFill>
                  <a:schemeClr val="tx1"/>
                </a:solidFill>
                <a:latin typeface="Arial"/>
                <a:cs typeface="Arial"/>
              </a:rPr>
              <a:t>more</a:t>
            </a:r>
            <a:r>
              <a:rPr sz="3729" b="1" spc="-53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729" b="1" spc="-7" dirty="0">
                <a:solidFill>
                  <a:schemeClr val="tx1"/>
                </a:solidFill>
                <a:latin typeface="Arial"/>
                <a:cs typeface="Arial"/>
              </a:rPr>
              <a:t>than</a:t>
            </a:r>
            <a:r>
              <a:rPr sz="3729" b="1" spc="33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729" b="1" dirty="0">
                <a:solidFill>
                  <a:schemeClr val="tx1"/>
                </a:solidFill>
                <a:latin typeface="Arial"/>
                <a:cs typeface="Arial"/>
              </a:rPr>
              <a:t>11%</a:t>
            </a:r>
            <a:r>
              <a:rPr sz="3729" b="1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729" b="1" spc="-7" dirty="0">
                <a:solidFill>
                  <a:schemeClr val="tx1"/>
                </a:solidFill>
                <a:latin typeface="Arial"/>
                <a:cs typeface="Arial"/>
              </a:rPr>
              <a:t>possible?</a:t>
            </a:r>
            <a:endParaRPr sz="3729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5956" y="1124347"/>
            <a:ext cx="10979565" cy="4721281"/>
            <a:chOff x="539495" y="844302"/>
            <a:chExt cx="8244840" cy="3423031"/>
          </a:xfrm>
        </p:grpSpPr>
        <p:sp>
          <p:nvSpPr>
            <p:cNvPr id="4" name="object 4"/>
            <p:cNvSpPr/>
            <p:nvPr/>
          </p:nvSpPr>
          <p:spPr>
            <a:xfrm>
              <a:off x="539495" y="844302"/>
              <a:ext cx="8244840" cy="810895"/>
            </a:xfrm>
            <a:custGeom>
              <a:avLst/>
              <a:gdLst/>
              <a:ahLst/>
              <a:cxnLst/>
              <a:rect l="l" t="t" r="r" b="b"/>
              <a:pathLst>
                <a:path w="8244840" h="810894">
                  <a:moveTo>
                    <a:pt x="8109711" y="0"/>
                  </a:moveTo>
                  <a:lnTo>
                    <a:pt x="135128" y="0"/>
                  </a:lnTo>
                  <a:lnTo>
                    <a:pt x="92418" y="6888"/>
                  </a:lnTo>
                  <a:lnTo>
                    <a:pt x="55324" y="26069"/>
                  </a:lnTo>
                  <a:lnTo>
                    <a:pt x="26072" y="55319"/>
                  </a:lnTo>
                  <a:lnTo>
                    <a:pt x="6889" y="92413"/>
                  </a:lnTo>
                  <a:lnTo>
                    <a:pt x="0" y="135127"/>
                  </a:lnTo>
                  <a:lnTo>
                    <a:pt x="0" y="675627"/>
                  </a:lnTo>
                  <a:lnTo>
                    <a:pt x="6889" y="718342"/>
                  </a:lnTo>
                  <a:lnTo>
                    <a:pt x="26072" y="755440"/>
                  </a:lnTo>
                  <a:lnTo>
                    <a:pt x="55324" y="784694"/>
                  </a:lnTo>
                  <a:lnTo>
                    <a:pt x="92418" y="803878"/>
                  </a:lnTo>
                  <a:lnTo>
                    <a:pt x="135128" y="810767"/>
                  </a:lnTo>
                  <a:lnTo>
                    <a:pt x="8109711" y="810767"/>
                  </a:lnTo>
                  <a:lnTo>
                    <a:pt x="8152421" y="803878"/>
                  </a:lnTo>
                  <a:lnTo>
                    <a:pt x="8189515" y="784694"/>
                  </a:lnTo>
                  <a:lnTo>
                    <a:pt x="8218767" y="755440"/>
                  </a:lnTo>
                  <a:lnTo>
                    <a:pt x="8237950" y="718342"/>
                  </a:lnTo>
                  <a:lnTo>
                    <a:pt x="8244840" y="675627"/>
                  </a:lnTo>
                  <a:lnTo>
                    <a:pt x="8244840" y="135127"/>
                  </a:lnTo>
                  <a:lnTo>
                    <a:pt x="8237950" y="92413"/>
                  </a:lnTo>
                  <a:lnTo>
                    <a:pt x="8218767" y="55319"/>
                  </a:lnTo>
                  <a:lnTo>
                    <a:pt x="8189515" y="26069"/>
                  </a:lnTo>
                  <a:lnTo>
                    <a:pt x="8152421" y="6888"/>
                  </a:lnTo>
                  <a:lnTo>
                    <a:pt x="810971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844302"/>
              <a:ext cx="8244840" cy="810895"/>
            </a:xfrm>
            <a:custGeom>
              <a:avLst/>
              <a:gdLst/>
              <a:ahLst/>
              <a:cxnLst/>
              <a:rect l="l" t="t" r="r" b="b"/>
              <a:pathLst>
                <a:path w="8244840" h="810894">
                  <a:moveTo>
                    <a:pt x="0" y="135127"/>
                  </a:moveTo>
                  <a:lnTo>
                    <a:pt x="6889" y="92413"/>
                  </a:lnTo>
                  <a:lnTo>
                    <a:pt x="26072" y="55319"/>
                  </a:lnTo>
                  <a:lnTo>
                    <a:pt x="55324" y="26069"/>
                  </a:lnTo>
                  <a:lnTo>
                    <a:pt x="92418" y="6888"/>
                  </a:lnTo>
                  <a:lnTo>
                    <a:pt x="135128" y="0"/>
                  </a:lnTo>
                  <a:lnTo>
                    <a:pt x="8109711" y="0"/>
                  </a:lnTo>
                  <a:lnTo>
                    <a:pt x="8152421" y="6888"/>
                  </a:lnTo>
                  <a:lnTo>
                    <a:pt x="8189515" y="26069"/>
                  </a:lnTo>
                  <a:lnTo>
                    <a:pt x="8218767" y="55319"/>
                  </a:lnTo>
                  <a:lnTo>
                    <a:pt x="8237950" y="92413"/>
                  </a:lnTo>
                  <a:lnTo>
                    <a:pt x="8244840" y="135127"/>
                  </a:lnTo>
                  <a:lnTo>
                    <a:pt x="8244840" y="675627"/>
                  </a:lnTo>
                  <a:lnTo>
                    <a:pt x="8237950" y="718342"/>
                  </a:lnTo>
                  <a:lnTo>
                    <a:pt x="8218767" y="755440"/>
                  </a:lnTo>
                  <a:lnTo>
                    <a:pt x="8189515" y="784694"/>
                  </a:lnTo>
                  <a:lnTo>
                    <a:pt x="8152421" y="803878"/>
                  </a:lnTo>
                  <a:lnTo>
                    <a:pt x="8109711" y="810767"/>
                  </a:lnTo>
                  <a:lnTo>
                    <a:pt x="135128" y="810767"/>
                  </a:lnTo>
                  <a:lnTo>
                    <a:pt x="92418" y="803878"/>
                  </a:lnTo>
                  <a:lnTo>
                    <a:pt x="55324" y="784694"/>
                  </a:lnTo>
                  <a:lnTo>
                    <a:pt x="26072" y="755440"/>
                  </a:lnTo>
                  <a:lnTo>
                    <a:pt x="6889" y="718342"/>
                  </a:lnTo>
                  <a:lnTo>
                    <a:pt x="0" y="675627"/>
                  </a:lnTo>
                  <a:lnTo>
                    <a:pt x="0" y="13512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6" name="object 6"/>
            <p:cNvSpPr/>
            <p:nvPr/>
          </p:nvSpPr>
          <p:spPr>
            <a:xfrm>
              <a:off x="539495" y="1716030"/>
              <a:ext cx="8244840" cy="810895"/>
            </a:xfrm>
            <a:custGeom>
              <a:avLst/>
              <a:gdLst/>
              <a:ahLst/>
              <a:cxnLst/>
              <a:rect l="l" t="t" r="r" b="b"/>
              <a:pathLst>
                <a:path w="8244840" h="810894">
                  <a:moveTo>
                    <a:pt x="8109711" y="0"/>
                  </a:moveTo>
                  <a:lnTo>
                    <a:pt x="135128" y="0"/>
                  </a:lnTo>
                  <a:lnTo>
                    <a:pt x="92418" y="6888"/>
                  </a:lnTo>
                  <a:lnTo>
                    <a:pt x="55324" y="26069"/>
                  </a:lnTo>
                  <a:lnTo>
                    <a:pt x="26072" y="55319"/>
                  </a:lnTo>
                  <a:lnTo>
                    <a:pt x="6889" y="92413"/>
                  </a:lnTo>
                  <a:lnTo>
                    <a:pt x="0" y="135127"/>
                  </a:lnTo>
                  <a:lnTo>
                    <a:pt x="0" y="675627"/>
                  </a:lnTo>
                  <a:lnTo>
                    <a:pt x="6889" y="718342"/>
                  </a:lnTo>
                  <a:lnTo>
                    <a:pt x="26072" y="755440"/>
                  </a:lnTo>
                  <a:lnTo>
                    <a:pt x="55324" y="784694"/>
                  </a:lnTo>
                  <a:lnTo>
                    <a:pt x="92418" y="803878"/>
                  </a:lnTo>
                  <a:lnTo>
                    <a:pt x="135128" y="810767"/>
                  </a:lnTo>
                  <a:lnTo>
                    <a:pt x="8109711" y="810767"/>
                  </a:lnTo>
                  <a:lnTo>
                    <a:pt x="8152421" y="803878"/>
                  </a:lnTo>
                  <a:lnTo>
                    <a:pt x="8189515" y="784694"/>
                  </a:lnTo>
                  <a:lnTo>
                    <a:pt x="8218767" y="755440"/>
                  </a:lnTo>
                  <a:lnTo>
                    <a:pt x="8237950" y="718342"/>
                  </a:lnTo>
                  <a:lnTo>
                    <a:pt x="8244840" y="675627"/>
                  </a:lnTo>
                  <a:lnTo>
                    <a:pt x="8244840" y="135127"/>
                  </a:lnTo>
                  <a:lnTo>
                    <a:pt x="8237950" y="92413"/>
                  </a:lnTo>
                  <a:lnTo>
                    <a:pt x="8218767" y="55319"/>
                  </a:lnTo>
                  <a:lnTo>
                    <a:pt x="8189515" y="26069"/>
                  </a:lnTo>
                  <a:lnTo>
                    <a:pt x="8152421" y="6888"/>
                  </a:lnTo>
                  <a:lnTo>
                    <a:pt x="810971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7" name="object 7"/>
            <p:cNvSpPr/>
            <p:nvPr/>
          </p:nvSpPr>
          <p:spPr>
            <a:xfrm>
              <a:off x="539495" y="1716030"/>
              <a:ext cx="8244840" cy="810895"/>
            </a:xfrm>
            <a:custGeom>
              <a:avLst/>
              <a:gdLst/>
              <a:ahLst/>
              <a:cxnLst/>
              <a:rect l="l" t="t" r="r" b="b"/>
              <a:pathLst>
                <a:path w="8244840" h="810894">
                  <a:moveTo>
                    <a:pt x="0" y="135127"/>
                  </a:moveTo>
                  <a:lnTo>
                    <a:pt x="6889" y="92413"/>
                  </a:lnTo>
                  <a:lnTo>
                    <a:pt x="26072" y="55319"/>
                  </a:lnTo>
                  <a:lnTo>
                    <a:pt x="55324" y="26069"/>
                  </a:lnTo>
                  <a:lnTo>
                    <a:pt x="92418" y="6888"/>
                  </a:lnTo>
                  <a:lnTo>
                    <a:pt x="135128" y="0"/>
                  </a:lnTo>
                  <a:lnTo>
                    <a:pt x="8109711" y="0"/>
                  </a:lnTo>
                  <a:lnTo>
                    <a:pt x="8152421" y="6888"/>
                  </a:lnTo>
                  <a:lnTo>
                    <a:pt x="8189515" y="26069"/>
                  </a:lnTo>
                  <a:lnTo>
                    <a:pt x="8218767" y="55319"/>
                  </a:lnTo>
                  <a:lnTo>
                    <a:pt x="8237950" y="92413"/>
                  </a:lnTo>
                  <a:lnTo>
                    <a:pt x="8244840" y="135127"/>
                  </a:lnTo>
                  <a:lnTo>
                    <a:pt x="8244840" y="675627"/>
                  </a:lnTo>
                  <a:lnTo>
                    <a:pt x="8237950" y="718342"/>
                  </a:lnTo>
                  <a:lnTo>
                    <a:pt x="8218767" y="755440"/>
                  </a:lnTo>
                  <a:lnTo>
                    <a:pt x="8189515" y="784694"/>
                  </a:lnTo>
                  <a:lnTo>
                    <a:pt x="8152421" y="803878"/>
                  </a:lnTo>
                  <a:lnTo>
                    <a:pt x="8109711" y="810767"/>
                  </a:lnTo>
                  <a:lnTo>
                    <a:pt x="135128" y="810767"/>
                  </a:lnTo>
                  <a:lnTo>
                    <a:pt x="92418" y="803878"/>
                  </a:lnTo>
                  <a:lnTo>
                    <a:pt x="55324" y="784694"/>
                  </a:lnTo>
                  <a:lnTo>
                    <a:pt x="26072" y="755440"/>
                  </a:lnTo>
                  <a:lnTo>
                    <a:pt x="6889" y="718342"/>
                  </a:lnTo>
                  <a:lnTo>
                    <a:pt x="0" y="675627"/>
                  </a:lnTo>
                  <a:lnTo>
                    <a:pt x="0" y="13512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8" name="object 8"/>
            <p:cNvSpPr/>
            <p:nvPr/>
          </p:nvSpPr>
          <p:spPr>
            <a:xfrm>
              <a:off x="539495" y="2587758"/>
              <a:ext cx="8244840" cy="810895"/>
            </a:xfrm>
            <a:custGeom>
              <a:avLst/>
              <a:gdLst/>
              <a:ahLst/>
              <a:cxnLst/>
              <a:rect l="l" t="t" r="r" b="b"/>
              <a:pathLst>
                <a:path w="8244840" h="810895">
                  <a:moveTo>
                    <a:pt x="8109711" y="0"/>
                  </a:moveTo>
                  <a:lnTo>
                    <a:pt x="135128" y="0"/>
                  </a:lnTo>
                  <a:lnTo>
                    <a:pt x="92418" y="6888"/>
                  </a:lnTo>
                  <a:lnTo>
                    <a:pt x="55324" y="26069"/>
                  </a:lnTo>
                  <a:lnTo>
                    <a:pt x="26072" y="55319"/>
                  </a:lnTo>
                  <a:lnTo>
                    <a:pt x="6889" y="92413"/>
                  </a:lnTo>
                  <a:lnTo>
                    <a:pt x="0" y="135128"/>
                  </a:lnTo>
                  <a:lnTo>
                    <a:pt x="0" y="675627"/>
                  </a:lnTo>
                  <a:lnTo>
                    <a:pt x="6889" y="718342"/>
                  </a:lnTo>
                  <a:lnTo>
                    <a:pt x="26072" y="755440"/>
                  </a:lnTo>
                  <a:lnTo>
                    <a:pt x="55324" y="784694"/>
                  </a:lnTo>
                  <a:lnTo>
                    <a:pt x="92418" y="803878"/>
                  </a:lnTo>
                  <a:lnTo>
                    <a:pt x="135128" y="810768"/>
                  </a:lnTo>
                  <a:lnTo>
                    <a:pt x="8109711" y="810768"/>
                  </a:lnTo>
                  <a:lnTo>
                    <a:pt x="8152421" y="803878"/>
                  </a:lnTo>
                  <a:lnTo>
                    <a:pt x="8189515" y="784694"/>
                  </a:lnTo>
                  <a:lnTo>
                    <a:pt x="8218767" y="755440"/>
                  </a:lnTo>
                  <a:lnTo>
                    <a:pt x="8237950" y="718342"/>
                  </a:lnTo>
                  <a:lnTo>
                    <a:pt x="8244840" y="675627"/>
                  </a:lnTo>
                  <a:lnTo>
                    <a:pt x="8244840" y="135128"/>
                  </a:lnTo>
                  <a:lnTo>
                    <a:pt x="8237950" y="92413"/>
                  </a:lnTo>
                  <a:lnTo>
                    <a:pt x="8218767" y="55319"/>
                  </a:lnTo>
                  <a:lnTo>
                    <a:pt x="8189515" y="26069"/>
                  </a:lnTo>
                  <a:lnTo>
                    <a:pt x="8152421" y="6888"/>
                  </a:lnTo>
                  <a:lnTo>
                    <a:pt x="810971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9" name="object 9"/>
            <p:cNvSpPr/>
            <p:nvPr/>
          </p:nvSpPr>
          <p:spPr>
            <a:xfrm>
              <a:off x="539495" y="2587758"/>
              <a:ext cx="8244840" cy="810895"/>
            </a:xfrm>
            <a:custGeom>
              <a:avLst/>
              <a:gdLst/>
              <a:ahLst/>
              <a:cxnLst/>
              <a:rect l="l" t="t" r="r" b="b"/>
              <a:pathLst>
                <a:path w="8244840" h="810895">
                  <a:moveTo>
                    <a:pt x="0" y="135128"/>
                  </a:moveTo>
                  <a:lnTo>
                    <a:pt x="6889" y="92413"/>
                  </a:lnTo>
                  <a:lnTo>
                    <a:pt x="26072" y="55319"/>
                  </a:lnTo>
                  <a:lnTo>
                    <a:pt x="55324" y="26069"/>
                  </a:lnTo>
                  <a:lnTo>
                    <a:pt x="92418" y="6888"/>
                  </a:lnTo>
                  <a:lnTo>
                    <a:pt x="135128" y="0"/>
                  </a:lnTo>
                  <a:lnTo>
                    <a:pt x="8109711" y="0"/>
                  </a:lnTo>
                  <a:lnTo>
                    <a:pt x="8152421" y="6888"/>
                  </a:lnTo>
                  <a:lnTo>
                    <a:pt x="8189515" y="26069"/>
                  </a:lnTo>
                  <a:lnTo>
                    <a:pt x="8218767" y="55319"/>
                  </a:lnTo>
                  <a:lnTo>
                    <a:pt x="8237950" y="92413"/>
                  </a:lnTo>
                  <a:lnTo>
                    <a:pt x="8244840" y="135128"/>
                  </a:lnTo>
                  <a:lnTo>
                    <a:pt x="8244840" y="675627"/>
                  </a:lnTo>
                  <a:lnTo>
                    <a:pt x="8237950" y="718342"/>
                  </a:lnTo>
                  <a:lnTo>
                    <a:pt x="8218767" y="755440"/>
                  </a:lnTo>
                  <a:lnTo>
                    <a:pt x="8189515" y="784694"/>
                  </a:lnTo>
                  <a:lnTo>
                    <a:pt x="8152421" y="803878"/>
                  </a:lnTo>
                  <a:lnTo>
                    <a:pt x="8109711" y="810768"/>
                  </a:lnTo>
                  <a:lnTo>
                    <a:pt x="135128" y="810768"/>
                  </a:lnTo>
                  <a:lnTo>
                    <a:pt x="92418" y="803878"/>
                  </a:lnTo>
                  <a:lnTo>
                    <a:pt x="55324" y="784694"/>
                  </a:lnTo>
                  <a:lnTo>
                    <a:pt x="26072" y="755440"/>
                  </a:lnTo>
                  <a:lnTo>
                    <a:pt x="6889" y="718342"/>
                  </a:lnTo>
                  <a:lnTo>
                    <a:pt x="0" y="675627"/>
                  </a:lnTo>
                  <a:lnTo>
                    <a:pt x="0" y="13512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1" name="object 11"/>
            <p:cNvSpPr/>
            <p:nvPr/>
          </p:nvSpPr>
          <p:spPr>
            <a:xfrm>
              <a:off x="539495" y="3456438"/>
              <a:ext cx="8244840" cy="810895"/>
            </a:xfrm>
            <a:custGeom>
              <a:avLst/>
              <a:gdLst/>
              <a:ahLst/>
              <a:cxnLst/>
              <a:rect l="l" t="t" r="r" b="b"/>
              <a:pathLst>
                <a:path w="8244840" h="810895">
                  <a:moveTo>
                    <a:pt x="0" y="135127"/>
                  </a:moveTo>
                  <a:lnTo>
                    <a:pt x="6889" y="92413"/>
                  </a:lnTo>
                  <a:lnTo>
                    <a:pt x="26072" y="55319"/>
                  </a:lnTo>
                  <a:lnTo>
                    <a:pt x="55324" y="26069"/>
                  </a:lnTo>
                  <a:lnTo>
                    <a:pt x="92418" y="6888"/>
                  </a:lnTo>
                  <a:lnTo>
                    <a:pt x="135128" y="0"/>
                  </a:lnTo>
                  <a:lnTo>
                    <a:pt x="8109711" y="0"/>
                  </a:lnTo>
                  <a:lnTo>
                    <a:pt x="8152421" y="6888"/>
                  </a:lnTo>
                  <a:lnTo>
                    <a:pt x="8189515" y="26069"/>
                  </a:lnTo>
                  <a:lnTo>
                    <a:pt x="8218767" y="55319"/>
                  </a:lnTo>
                  <a:lnTo>
                    <a:pt x="8237950" y="92413"/>
                  </a:lnTo>
                  <a:lnTo>
                    <a:pt x="8244840" y="135127"/>
                  </a:lnTo>
                  <a:lnTo>
                    <a:pt x="8244840" y="675627"/>
                  </a:lnTo>
                  <a:lnTo>
                    <a:pt x="8237950" y="718342"/>
                  </a:lnTo>
                  <a:lnTo>
                    <a:pt x="8218767" y="755440"/>
                  </a:lnTo>
                  <a:lnTo>
                    <a:pt x="8189515" y="784694"/>
                  </a:lnTo>
                  <a:lnTo>
                    <a:pt x="8152421" y="803878"/>
                  </a:lnTo>
                  <a:lnTo>
                    <a:pt x="8109711" y="810767"/>
                  </a:lnTo>
                  <a:lnTo>
                    <a:pt x="135128" y="810767"/>
                  </a:lnTo>
                  <a:lnTo>
                    <a:pt x="92418" y="803878"/>
                  </a:lnTo>
                  <a:lnTo>
                    <a:pt x="55324" y="784694"/>
                  </a:lnTo>
                  <a:lnTo>
                    <a:pt x="26072" y="755440"/>
                  </a:lnTo>
                  <a:lnTo>
                    <a:pt x="6889" y="718342"/>
                  </a:lnTo>
                  <a:lnTo>
                    <a:pt x="0" y="675627"/>
                  </a:lnTo>
                  <a:lnTo>
                    <a:pt x="0" y="13512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68376" y="1214487"/>
            <a:ext cx="10699664" cy="2787268"/>
          </a:xfrm>
          <a:prstGeom prst="rect">
            <a:avLst/>
          </a:prstGeom>
        </p:spPr>
        <p:txBody>
          <a:bodyPr vert="horz" wrap="square" lIns="0" tIns="78643" rIns="0" bIns="0" rtlCol="0">
            <a:spAutoFit/>
          </a:bodyPr>
          <a:lstStyle/>
          <a:p>
            <a:pPr marL="16913" marR="6765">
              <a:lnSpc>
                <a:spcPts val="2903"/>
              </a:lnSpc>
              <a:spcBef>
                <a:spcPts val="619"/>
              </a:spcBef>
              <a:tabLst>
                <a:tab pos="929347" algn="l"/>
                <a:tab pos="1343705" algn="l"/>
                <a:tab pos="1838399" algn="l"/>
                <a:tab pos="3482302" algn="l"/>
                <a:tab pos="5264889" algn="l"/>
                <a:tab pos="6649185" algn="l"/>
                <a:tab pos="7258038" algn="l"/>
                <a:tab pos="8978894" algn="l"/>
                <a:tab pos="9493882" algn="l"/>
              </a:tabLst>
            </a:pPr>
            <a:r>
              <a:rPr sz="2797" spc="-272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es,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797" spc="13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t	</a:t>
            </a:r>
            <a:r>
              <a:rPr sz="2797" spc="13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po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797" spc="13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2797" spc="-2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e: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797" spc="-13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797" spc="13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2797" spc="-20" dirty="0">
                <a:solidFill>
                  <a:srgbClr val="FFFFFF"/>
                </a:solidFill>
                <a:latin typeface="Arial MT"/>
                <a:cs typeface="Arial MT"/>
              </a:rPr>
              <a:t>ti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pa</a:t>
            </a:r>
            <a:r>
              <a:rPr sz="2797" spc="-27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ed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797" spc="33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797" spc="-27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2797" spc="-13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797" spc="13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ge</a:t>
            </a:r>
            <a:r>
              <a:rPr sz="2797" spc="-27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797" spc="-13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al 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meeting</a:t>
            </a:r>
            <a:endParaRPr sz="2797" dirty="0">
              <a:latin typeface="Arial MT"/>
              <a:cs typeface="Arial MT"/>
            </a:endParaRPr>
          </a:p>
          <a:p>
            <a:pPr>
              <a:spcBef>
                <a:spcPts val="13"/>
              </a:spcBef>
            </a:pPr>
            <a:endParaRPr sz="3729" dirty="0">
              <a:latin typeface="Arial MT"/>
              <a:cs typeface="Arial MT"/>
            </a:endParaRPr>
          </a:p>
          <a:p>
            <a:pPr marL="16913">
              <a:spcBef>
                <a:spcPts val="7"/>
              </a:spcBef>
            </a:pP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Compliance</a:t>
            </a:r>
            <a:r>
              <a:rPr sz="2797" spc="-12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797" spc="-2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Schedule</a:t>
            </a:r>
            <a:r>
              <a:rPr sz="2797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endParaRPr sz="2797" dirty="0">
              <a:latin typeface="Arial MT"/>
              <a:cs typeface="Arial MT"/>
            </a:endParaRPr>
          </a:p>
          <a:p>
            <a:pPr marL="16913" marR="1036742">
              <a:lnSpc>
                <a:spcPct val="272200"/>
              </a:lnSpc>
            </a:pPr>
            <a:r>
              <a:rPr sz="2797" spc="13" dirty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sz="2797" spc="-4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Central</a:t>
            </a:r>
            <a:r>
              <a:rPr sz="2797" spc="-3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Government</a:t>
            </a:r>
            <a:r>
              <a:rPr sz="2797" spc="-21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Approval</a:t>
            </a:r>
            <a:r>
              <a:rPr sz="2797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except</a:t>
            </a:r>
            <a:r>
              <a:rPr sz="2797" spc="-5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Part</a:t>
            </a:r>
            <a:r>
              <a:rPr sz="2797" spc="-2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797" spc="1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797" spc="-2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Schedule</a:t>
            </a:r>
            <a:r>
              <a:rPr sz="2797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endParaRPr sz="2797" dirty="0">
              <a:latin typeface="Arial MT"/>
              <a:cs typeface="Arial MT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274346" y="228411"/>
            <a:ext cx="3167062" cy="592137"/>
          </a:xfrm>
          <a:prstGeom prst="rect">
            <a:avLst/>
          </a:prstGeom>
        </p:spPr>
        <p:txBody>
          <a:bodyPr vert="horz" wrap="square" lIns="0" tIns="17758" rIns="0" bIns="0" rtlCol="0" anchor="b">
            <a:spAutoFit/>
          </a:bodyPr>
          <a:lstStyle/>
          <a:p>
            <a:pPr marL="16913">
              <a:lnSpc>
                <a:spcPct val="100000"/>
              </a:lnSpc>
              <a:spcBef>
                <a:spcPts val="140"/>
              </a:spcBef>
            </a:pPr>
            <a:r>
              <a:rPr sz="3729" b="1" dirty="0">
                <a:solidFill>
                  <a:schemeClr val="tx1"/>
                </a:solidFill>
                <a:latin typeface="Arial"/>
                <a:cs typeface="Arial"/>
              </a:rPr>
              <a:t>Limits</a:t>
            </a:r>
            <a:r>
              <a:rPr sz="3729" b="1" spc="-87" dirty="0">
                <a:solidFill>
                  <a:srgbClr val="E44631"/>
                </a:solidFill>
                <a:latin typeface="Arial"/>
                <a:cs typeface="Arial"/>
              </a:rPr>
              <a:t> </a:t>
            </a:r>
            <a:r>
              <a:rPr sz="3729" b="1" dirty="0">
                <a:latin typeface="Arial"/>
                <a:cs typeface="Arial"/>
              </a:rPr>
              <a:t>u/s</a:t>
            </a:r>
            <a:r>
              <a:rPr sz="3729" b="1" spc="-60" dirty="0">
                <a:latin typeface="Arial"/>
                <a:cs typeface="Arial"/>
              </a:rPr>
              <a:t> </a:t>
            </a:r>
            <a:r>
              <a:rPr sz="3729" b="1" spc="-7" dirty="0">
                <a:latin typeface="Arial"/>
                <a:cs typeface="Arial"/>
              </a:rPr>
              <a:t>197</a:t>
            </a:r>
            <a:endParaRPr sz="3729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50730" y="1014070"/>
            <a:ext cx="7661342" cy="4537611"/>
            <a:chOff x="1233932" y="761491"/>
            <a:chExt cx="5753100" cy="3407410"/>
          </a:xfrm>
        </p:grpSpPr>
        <p:sp>
          <p:nvSpPr>
            <p:cNvPr id="4" name="object 4"/>
            <p:cNvSpPr/>
            <p:nvPr/>
          </p:nvSpPr>
          <p:spPr>
            <a:xfrm>
              <a:off x="6406896" y="3502151"/>
              <a:ext cx="213360" cy="654050"/>
            </a:xfrm>
            <a:custGeom>
              <a:avLst/>
              <a:gdLst/>
              <a:ahLst/>
              <a:cxnLst/>
              <a:rect l="l" t="t" r="r" b="b"/>
              <a:pathLst>
                <a:path w="213359" h="654050">
                  <a:moveTo>
                    <a:pt x="0" y="0"/>
                  </a:moveTo>
                  <a:lnTo>
                    <a:pt x="0" y="653821"/>
                  </a:lnTo>
                  <a:lnTo>
                    <a:pt x="213207" y="653821"/>
                  </a:lnTo>
                </a:path>
              </a:pathLst>
            </a:custGeom>
            <a:ln w="25399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" name="object 5"/>
            <p:cNvSpPr/>
            <p:nvPr/>
          </p:nvSpPr>
          <p:spPr>
            <a:xfrm>
              <a:off x="6114288" y="2493263"/>
              <a:ext cx="860425" cy="299085"/>
            </a:xfrm>
            <a:custGeom>
              <a:avLst/>
              <a:gdLst/>
              <a:ahLst/>
              <a:cxnLst/>
              <a:rect l="l" t="t" r="r" b="b"/>
              <a:pathLst>
                <a:path w="860425" h="299085">
                  <a:moveTo>
                    <a:pt x="0" y="0"/>
                  </a:moveTo>
                  <a:lnTo>
                    <a:pt x="0" y="149237"/>
                  </a:lnTo>
                  <a:lnTo>
                    <a:pt x="859916" y="149237"/>
                  </a:lnTo>
                  <a:lnTo>
                    <a:pt x="859916" y="298488"/>
                  </a:lnTo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6" name="object 6"/>
            <p:cNvSpPr/>
            <p:nvPr/>
          </p:nvSpPr>
          <p:spPr>
            <a:xfrm>
              <a:off x="4684776" y="3502151"/>
              <a:ext cx="213360" cy="654050"/>
            </a:xfrm>
            <a:custGeom>
              <a:avLst/>
              <a:gdLst/>
              <a:ahLst/>
              <a:cxnLst/>
              <a:rect l="l" t="t" r="r" b="b"/>
              <a:pathLst>
                <a:path w="213360" h="654050">
                  <a:moveTo>
                    <a:pt x="0" y="0"/>
                  </a:moveTo>
                  <a:lnTo>
                    <a:pt x="0" y="653821"/>
                  </a:lnTo>
                  <a:lnTo>
                    <a:pt x="213207" y="653821"/>
                  </a:lnTo>
                </a:path>
              </a:pathLst>
            </a:custGeom>
            <a:ln w="25399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7" name="object 7"/>
            <p:cNvSpPr/>
            <p:nvPr/>
          </p:nvSpPr>
          <p:spPr>
            <a:xfrm>
              <a:off x="5254750" y="2493263"/>
              <a:ext cx="860425" cy="299085"/>
            </a:xfrm>
            <a:custGeom>
              <a:avLst/>
              <a:gdLst/>
              <a:ahLst/>
              <a:cxnLst/>
              <a:rect l="l" t="t" r="r" b="b"/>
              <a:pathLst>
                <a:path w="860425" h="299085">
                  <a:moveTo>
                    <a:pt x="859916" y="0"/>
                  </a:moveTo>
                  <a:lnTo>
                    <a:pt x="859916" y="149237"/>
                  </a:lnTo>
                  <a:lnTo>
                    <a:pt x="0" y="149237"/>
                  </a:lnTo>
                  <a:lnTo>
                    <a:pt x="0" y="298488"/>
                  </a:lnTo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8" name="object 8"/>
            <p:cNvSpPr/>
            <p:nvPr/>
          </p:nvSpPr>
          <p:spPr>
            <a:xfrm>
              <a:off x="4395216" y="1484375"/>
              <a:ext cx="1720214" cy="299085"/>
            </a:xfrm>
            <a:custGeom>
              <a:avLst/>
              <a:gdLst/>
              <a:ahLst/>
              <a:cxnLst/>
              <a:rect l="l" t="t" r="r" b="b"/>
              <a:pathLst>
                <a:path w="1720214" h="299085">
                  <a:moveTo>
                    <a:pt x="0" y="0"/>
                  </a:moveTo>
                  <a:lnTo>
                    <a:pt x="0" y="149237"/>
                  </a:lnTo>
                  <a:lnTo>
                    <a:pt x="1719833" y="149237"/>
                  </a:lnTo>
                  <a:lnTo>
                    <a:pt x="1719833" y="298488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9" name="object 9"/>
            <p:cNvSpPr/>
            <p:nvPr/>
          </p:nvSpPr>
          <p:spPr>
            <a:xfrm>
              <a:off x="2965704" y="3502151"/>
              <a:ext cx="213360" cy="654050"/>
            </a:xfrm>
            <a:custGeom>
              <a:avLst/>
              <a:gdLst/>
              <a:ahLst/>
              <a:cxnLst/>
              <a:rect l="l" t="t" r="r" b="b"/>
              <a:pathLst>
                <a:path w="213360" h="654050">
                  <a:moveTo>
                    <a:pt x="0" y="0"/>
                  </a:moveTo>
                  <a:lnTo>
                    <a:pt x="0" y="653821"/>
                  </a:lnTo>
                  <a:lnTo>
                    <a:pt x="213207" y="653821"/>
                  </a:lnTo>
                </a:path>
              </a:pathLst>
            </a:custGeom>
            <a:ln w="25399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0" name="object 10"/>
            <p:cNvSpPr/>
            <p:nvPr/>
          </p:nvSpPr>
          <p:spPr>
            <a:xfrm>
              <a:off x="2673096" y="2493263"/>
              <a:ext cx="860425" cy="299085"/>
            </a:xfrm>
            <a:custGeom>
              <a:avLst/>
              <a:gdLst/>
              <a:ahLst/>
              <a:cxnLst/>
              <a:rect l="l" t="t" r="r" b="b"/>
              <a:pathLst>
                <a:path w="860425" h="299085">
                  <a:moveTo>
                    <a:pt x="0" y="0"/>
                  </a:moveTo>
                  <a:lnTo>
                    <a:pt x="0" y="149237"/>
                  </a:lnTo>
                  <a:lnTo>
                    <a:pt x="859916" y="149237"/>
                  </a:lnTo>
                  <a:lnTo>
                    <a:pt x="859916" y="298488"/>
                  </a:lnTo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246632" y="3502151"/>
              <a:ext cx="213360" cy="654050"/>
            </a:xfrm>
            <a:custGeom>
              <a:avLst/>
              <a:gdLst/>
              <a:ahLst/>
              <a:cxnLst/>
              <a:rect l="l" t="t" r="r" b="b"/>
              <a:pathLst>
                <a:path w="213359" h="654050">
                  <a:moveTo>
                    <a:pt x="0" y="0"/>
                  </a:moveTo>
                  <a:lnTo>
                    <a:pt x="0" y="653821"/>
                  </a:lnTo>
                  <a:lnTo>
                    <a:pt x="213207" y="653821"/>
                  </a:lnTo>
                </a:path>
              </a:pathLst>
            </a:custGeom>
            <a:ln w="25399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3558" y="2493263"/>
              <a:ext cx="860425" cy="299085"/>
            </a:xfrm>
            <a:custGeom>
              <a:avLst/>
              <a:gdLst/>
              <a:ahLst/>
              <a:cxnLst/>
              <a:rect l="l" t="t" r="r" b="b"/>
              <a:pathLst>
                <a:path w="860425" h="299085">
                  <a:moveTo>
                    <a:pt x="859917" y="0"/>
                  </a:moveTo>
                  <a:lnTo>
                    <a:pt x="859917" y="149237"/>
                  </a:lnTo>
                  <a:lnTo>
                    <a:pt x="0" y="149237"/>
                  </a:lnTo>
                  <a:lnTo>
                    <a:pt x="0" y="298488"/>
                  </a:lnTo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3" name="object 13"/>
            <p:cNvSpPr/>
            <p:nvPr/>
          </p:nvSpPr>
          <p:spPr>
            <a:xfrm>
              <a:off x="2673093" y="1484375"/>
              <a:ext cx="1720214" cy="299085"/>
            </a:xfrm>
            <a:custGeom>
              <a:avLst/>
              <a:gdLst/>
              <a:ahLst/>
              <a:cxnLst/>
              <a:rect l="l" t="t" r="r" b="b"/>
              <a:pathLst>
                <a:path w="1720214" h="299085">
                  <a:moveTo>
                    <a:pt x="1719833" y="0"/>
                  </a:moveTo>
                  <a:lnTo>
                    <a:pt x="1719833" y="149237"/>
                  </a:lnTo>
                  <a:lnTo>
                    <a:pt x="0" y="149237"/>
                  </a:lnTo>
                  <a:lnTo>
                    <a:pt x="0" y="298488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4" name="object 14"/>
            <p:cNvSpPr/>
            <p:nvPr/>
          </p:nvSpPr>
          <p:spPr>
            <a:xfrm>
              <a:off x="3685032" y="774191"/>
              <a:ext cx="1420495" cy="710565"/>
            </a:xfrm>
            <a:custGeom>
              <a:avLst/>
              <a:gdLst/>
              <a:ahLst/>
              <a:cxnLst/>
              <a:rect l="l" t="t" r="r" b="b"/>
              <a:pathLst>
                <a:path w="1420495" h="710565">
                  <a:moveTo>
                    <a:pt x="1420367" y="0"/>
                  </a:moveTo>
                  <a:lnTo>
                    <a:pt x="0" y="0"/>
                  </a:lnTo>
                  <a:lnTo>
                    <a:pt x="0" y="710184"/>
                  </a:lnTo>
                  <a:lnTo>
                    <a:pt x="1420367" y="710184"/>
                  </a:lnTo>
                  <a:lnTo>
                    <a:pt x="1420367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5" name="object 15"/>
            <p:cNvSpPr/>
            <p:nvPr/>
          </p:nvSpPr>
          <p:spPr>
            <a:xfrm>
              <a:off x="3685032" y="774191"/>
              <a:ext cx="1420495" cy="710565"/>
            </a:xfrm>
            <a:custGeom>
              <a:avLst/>
              <a:gdLst/>
              <a:ahLst/>
              <a:cxnLst/>
              <a:rect l="l" t="t" r="r" b="b"/>
              <a:pathLst>
                <a:path w="1420495" h="710565">
                  <a:moveTo>
                    <a:pt x="0" y="0"/>
                  </a:moveTo>
                  <a:lnTo>
                    <a:pt x="1420367" y="0"/>
                  </a:lnTo>
                  <a:lnTo>
                    <a:pt x="1420367" y="710184"/>
                  </a:lnTo>
                  <a:lnTo>
                    <a:pt x="0" y="71018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147371" y="1221275"/>
            <a:ext cx="1514686" cy="548934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 algn="ctr">
              <a:spcBef>
                <a:spcPts val="127"/>
              </a:spcBef>
            </a:pPr>
            <a:r>
              <a:rPr lang="en-US" sz="1731" b="1" spc="-7" dirty="0">
                <a:solidFill>
                  <a:srgbClr val="FFFFFF"/>
                </a:solidFill>
                <a:latin typeface="Arial"/>
                <a:cs typeface="Arial"/>
              </a:rPr>
              <a:t>Overall 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731" b="1" spc="-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lang="en-US" sz="1731" b="1" spc="-7" dirty="0">
                <a:solidFill>
                  <a:srgbClr val="FFFFFF"/>
                </a:solidFill>
                <a:latin typeface="Arial"/>
                <a:cs typeface="Arial"/>
              </a:rPr>
              <a:t> 11%</a:t>
            </a:r>
            <a:endParaRPr sz="1731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04592" y="2357595"/>
            <a:ext cx="1929711" cy="980077"/>
            <a:chOff x="1950211" y="1770379"/>
            <a:chExt cx="1449070" cy="735965"/>
          </a:xfrm>
        </p:grpSpPr>
        <p:sp>
          <p:nvSpPr>
            <p:cNvPr id="18" name="object 18"/>
            <p:cNvSpPr/>
            <p:nvPr/>
          </p:nvSpPr>
          <p:spPr>
            <a:xfrm>
              <a:off x="1962911" y="1783079"/>
              <a:ext cx="1423670" cy="710565"/>
            </a:xfrm>
            <a:custGeom>
              <a:avLst/>
              <a:gdLst/>
              <a:ahLst/>
              <a:cxnLst/>
              <a:rect l="l" t="t" r="r" b="b"/>
              <a:pathLst>
                <a:path w="1423670" h="710564">
                  <a:moveTo>
                    <a:pt x="1423415" y="0"/>
                  </a:moveTo>
                  <a:lnTo>
                    <a:pt x="0" y="0"/>
                  </a:lnTo>
                  <a:lnTo>
                    <a:pt x="0" y="710184"/>
                  </a:lnTo>
                  <a:lnTo>
                    <a:pt x="1423415" y="710184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962911" y="1783079"/>
              <a:ext cx="1423670" cy="710565"/>
            </a:xfrm>
            <a:custGeom>
              <a:avLst/>
              <a:gdLst/>
              <a:ahLst/>
              <a:cxnLst/>
              <a:rect l="l" t="t" r="r" b="b"/>
              <a:pathLst>
                <a:path w="1423670" h="710564">
                  <a:moveTo>
                    <a:pt x="0" y="0"/>
                  </a:moveTo>
                  <a:lnTo>
                    <a:pt x="1423415" y="0"/>
                  </a:lnTo>
                  <a:lnTo>
                    <a:pt x="1423415" y="710184"/>
                  </a:lnTo>
                  <a:lnTo>
                    <a:pt x="0" y="710184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620920" y="2681498"/>
            <a:ext cx="1893349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MD/M</a:t>
            </a: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nager/W</a:t>
            </a:r>
            <a:r>
              <a:rPr sz="1731" b="1" spc="-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731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59957" y="3701121"/>
            <a:ext cx="1925483" cy="980077"/>
            <a:chOff x="1090675" y="2779267"/>
            <a:chExt cx="1445895" cy="735965"/>
          </a:xfrm>
        </p:grpSpPr>
        <p:sp>
          <p:nvSpPr>
            <p:cNvPr id="22" name="object 22"/>
            <p:cNvSpPr/>
            <p:nvPr/>
          </p:nvSpPr>
          <p:spPr>
            <a:xfrm>
              <a:off x="1103375" y="2791967"/>
              <a:ext cx="1420495" cy="710565"/>
            </a:xfrm>
            <a:custGeom>
              <a:avLst/>
              <a:gdLst/>
              <a:ahLst/>
              <a:cxnLst/>
              <a:rect l="l" t="t" r="r" b="b"/>
              <a:pathLst>
                <a:path w="1420495" h="710564">
                  <a:moveTo>
                    <a:pt x="1420368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1420368" y="710183"/>
                  </a:lnTo>
                  <a:lnTo>
                    <a:pt x="1420368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3375" y="2791967"/>
              <a:ext cx="1420495" cy="710565"/>
            </a:xfrm>
            <a:custGeom>
              <a:avLst/>
              <a:gdLst/>
              <a:ahLst/>
              <a:cxnLst/>
              <a:rect l="l" t="t" r="r" b="b"/>
              <a:pathLst>
                <a:path w="1420495" h="710564">
                  <a:moveTo>
                    <a:pt x="0" y="0"/>
                  </a:moveTo>
                  <a:lnTo>
                    <a:pt x="1420368" y="0"/>
                  </a:lnTo>
                  <a:lnTo>
                    <a:pt x="1420368" y="710183"/>
                  </a:lnTo>
                  <a:lnTo>
                    <a:pt x="0" y="7101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194219" y="4025383"/>
            <a:ext cx="460864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endParaRPr sz="1731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34859" y="5044645"/>
            <a:ext cx="1925483" cy="984305"/>
            <a:chOff x="1447291" y="3788155"/>
            <a:chExt cx="1445895" cy="739140"/>
          </a:xfrm>
        </p:grpSpPr>
        <p:sp>
          <p:nvSpPr>
            <p:cNvPr id="26" name="object 26"/>
            <p:cNvSpPr/>
            <p:nvPr/>
          </p:nvSpPr>
          <p:spPr>
            <a:xfrm>
              <a:off x="1459991" y="3800855"/>
              <a:ext cx="1420495" cy="713740"/>
            </a:xfrm>
            <a:custGeom>
              <a:avLst/>
              <a:gdLst/>
              <a:ahLst/>
              <a:cxnLst/>
              <a:rect l="l" t="t" r="r" b="b"/>
              <a:pathLst>
                <a:path w="1420495" h="713739">
                  <a:moveTo>
                    <a:pt x="1420368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1420368" y="713232"/>
                  </a:lnTo>
                  <a:lnTo>
                    <a:pt x="1420368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459991" y="3800855"/>
              <a:ext cx="1420495" cy="713740"/>
            </a:xfrm>
            <a:custGeom>
              <a:avLst/>
              <a:gdLst/>
              <a:ahLst/>
              <a:cxnLst/>
              <a:rect l="l" t="t" r="r" b="b"/>
              <a:pathLst>
                <a:path w="1420495" h="713739">
                  <a:moveTo>
                    <a:pt x="0" y="0"/>
                  </a:moveTo>
                  <a:lnTo>
                    <a:pt x="1420368" y="0"/>
                  </a:lnTo>
                  <a:lnTo>
                    <a:pt x="1420368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720185" y="5369268"/>
            <a:ext cx="350933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731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749228" y="3701121"/>
            <a:ext cx="1929711" cy="980077"/>
            <a:chOff x="2809748" y="2779267"/>
            <a:chExt cx="1449070" cy="735965"/>
          </a:xfrm>
          <a:solidFill>
            <a:schemeClr val="accent2"/>
          </a:solidFill>
        </p:grpSpPr>
        <p:sp>
          <p:nvSpPr>
            <p:cNvPr id="30" name="object 30"/>
            <p:cNvSpPr/>
            <p:nvPr/>
          </p:nvSpPr>
          <p:spPr>
            <a:xfrm>
              <a:off x="2822448" y="2791967"/>
              <a:ext cx="1423670" cy="710565"/>
            </a:xfrm>
            <a:custGeom>
              <a:avLst/>
              <a:gdLst/>
              <a:ahLst/>
              <a:cxnLst/>
              <a:rect l="l" t="t" r="r" b="b"/>
              <a:pathLst>
                <a:path w="1423670" h="710564">
                  <a:moveTo>
                    <a:pt x="1423415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1423415" y="710183"/>
                  </a:lnTo>
                  <a:lnTo>
                    <a:pt x="142341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31" name="object 31"/>
            <p:cNvSpPr/>
            <p:nvPr/>
          </p:nvSpPr>
          <p:spPr>
            <a:xfrm>
              <a:off x="2822448" y="2791967"/>
              <a:ext cx="1423670" cy="710565"/>
            </a:xfrm>
            <a:custGeom>
              <a:avLst/>
              <a:gdLst/>
              <a:ahLst/>
              <a:cxnLst/>
              <a:rect l="l" t="t" r="r" b="b"/>
              <a:pathLst>
                <a:path w="1423670" h="710564">
                  <a:moveTo>
                    <a:pt x="0" y="0"/>
                  </a:moveTo>
                  <a:lnTo>
                    <a:pt x="1423415" y="0"/>
                  </a:lnTo>
                  <a:lnTo>
                    <a:pt x="1423415" y="710183"/>
                  </a:lnTo>
                  <a:lnTo>
                    <a:pt x="0" y="7101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928420" y="4025383"/>
            <a:ext cx="1572858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731" b="1" spc="-4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731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endParaRPr sz="1731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224130" y="5044645"/>
            <a:ext cx="1925483" cy="984305"/>
            <a:chOff x="3166364" y="3788155"/>
            <a:chExt cx="1445895" cy="739140"/>
          </a:xfrm>
        </p:grpSpPr>
        <p:sp>
          <p:nvSpPr>
            <p:cNvPr id="34" name="object 34"/>
            <p:cNvSpPr/>
            <p:nvPr/>
          </p:nvSpPr>
          <p:spPr>
            <a:xfrm>
              <a:off x="3179064" y="3800855"/>
              <a:ext cx="1420495" cy="713740"/>
            </a:xfrm>
            <a:custGeom>
              <a:avLst/>
              <a:gdLst/>
              <a:ahLst/>
              <a:cxnLst/>
              <a:rect l="l" t="t" r="r" b="b"/>
              <a:pathLst>
                <a:path w="1420495" h="713739">
                  <a:moveTo>
                    <a:pt x="1420367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1420367" y="713232"/>
                  </a:lnTo>
                  <a:lnTo>
                    <a:pt x="1420367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35" name="object 35"/>
            <p:cNvSpPr/>
            <p:nvPr/>
          </p:nvSpPr>
          <p:spPr>
            <a:xfrm>
              <a:off x="3179064" y="3800855"/>
              <a:ext cx="1420495" cy="713740"/>
            </a:xfrm>
            <a:custGeom>
              <a:avLst/>
              <a:gdLst/>
              <a:ahLst/>
              <a:cxnLst/>
              <a:rect l="l" t="t" r="r" b="b"/>
              <a:pathLst>
                <a:path w="1420495" h="713739">
                  <a:moveTo>
                    <a:pt x="0" y="0"/>
                  </a:moveTo>
                  <a:lnTo>
                    <a:pt x="1420367" y="0"/>
                  </a:lnTo>
                  <a:lnTo>
                    <a:pt x="1420367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482798" y="5369268"/>
            <a:ext cx="1410499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r>
              <a:rPr sz="1731" b="1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together</a:t>
            </a:r>
            <a:endParaRPr sz="1731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187191" y="2357595"/>
            <a:ext cx="1925483" cy="980077"/>
            <a:chOff x="5391403" y="1770379"/>
            <a:chExt cx="1445895" cy="735965"/>
          </a:xfrm>
        </p:grpSpPr>
        <p:sp>
          <p:nvSpPr>
            <p:cNvPr id="38" name="object 38"/>
            <p:cNvSpPr/>
            <p:nvPr/>
          </p:nvSpPr>
          <p:spPr>
            <a:xfrm>
              <a:off x="5404103" y="1783079"/>
              <a:ext cx="1420495" cy="710565"/>
            </a:xfrm>
            <a:custGeom>
              <a:avLst/>
              <a:gdLst/>
              <a:ahLst/>
              <a:cxnLst/>
              <a:rect l="l" t="t" r="r" b="b"/>
              <a:pathLst>
                <a:path w="1420495" h="710564">
                  <a:moveTo>
                    <a:pt x="1420368" y="0"/>
                  </a:moveTo>
                  <a:lnTo>
                    <a:pt x="0" y="0"/>
                  </a:lnTo>
                  <a:lnTo>
                    <a:pt x="0" y="710184"/>
                  </a:lnTo>
                  <a:lnTo>
                    <a:pt x="1420368" y="710184"/>
                  </a:lnTo>
                  <a:lnTo>
                    <a:pt x="1420368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39" name="object 39"/>
            <p:cNvSpPr/>
            <p:nvPr/>
          </p:nvSpPr>
          <p:spPr>
            <a:xfrm>
              <a:off x="5404103" y="1783079"/>
              <a:ext cx="1420495" cy="710565"/>
            </a:xfrm>
            <a:custGeom>
              <a:avLst/>
              <a:gdLst/>
              <a:ahLst/>
              <a:cxnLst/>
              <a:rect l="l" t="t" r="r" b="b"/>
              <a:pathLst>
                <a:path w="1420495" h="710564">
                  <a:moveTo>
                    <a:pt x="0" y="0"/>
                  </a:moveTo>
                  <a:lnTo>
                    <a:pt x="1420368" y="0"/>
                  </a:lnTo>
                  <a:lnTo>
                    <a:pt x="1420368" y="710184"/>
                  </a:lnTo>
                  <a:lnTo>
                    <a:pt x="0" y="710184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574912" y="2567720"/>
            <a:ext cx="1146664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731" b="1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endParaRPr sz="1731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01421" y="2795015"/>
            <a:ext cx="1893349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MD/M</a:t>
            </a: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nager/W</a:t>
            </a:r>
            <a:r>
              <a:rPr sz="1731" b="1" spc="-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731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009860" y="3711474"/>
            <a:ext cx="1925483" cy="980077"/>
            <a:chOff x="4531867" y="2779267"/>
            <a:chExt cx="1445895" cy="735965"/>
          </a:xfrm>
        </p:grpSpPr>
        <p:sp>
          <p:nvSpPr>
            <p:cNvPr id="43" name="object 43"/>
            <p:cNvSpPr/>
            <p:nvPr/>
          </p:nvSpPr>
          <p:spPr>
            <a:xfrm>
              <a:off x="4544567" y="2791967"/>
              <a:ext cx="1420495" cy="710565"/>
            </a:xfrm>
            <a:custGeom>
              <a:avLst/>
              <a:gdLst/>
              <a:ahLst/>
              <a:cxnLst/>
              <a:rect l="l" t="t" r="r" b="b"/>
              <a:pathLst>
                <a:path w="1420495" h="710564">
                  <a:moveTo>
                    <a:pt x="1420367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1420367" y="710183"/>
                  </a:lnTo>
                  <a:lnTo>
                    <a:pt x="1420367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4544567" y="2791967"/>
              <a:ext cx="1420495" cy="710565"/>
            </a:xfrm>
            <a:custGeom>
              <a:avLst/>
              <a:gdLst/>
              <a:ahLst/>
              <a:cxnLst/>
              <a:rect l="l" t="t" r="r" b="b"/>
              <a:pathLst>
                <a:path w="1420495" h="710564">
                  <a:moveTo>
                    <a:pt x="0" y="0"/>
                  </a:moveTo>
                  <a:lnTo>
                    <a:pt x="1420367" y="0"/>
                  </a:lnTo>
                  <a:lnTo>
                    <a:pt x="1420367" y="710183"/>
                  </a:lnTo>
                  <a:lnTo>
                    <a:pt x="0" y="71018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530310" y="3866025"/>
            <a:ext cx="997522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lang="en-US" sz="1731" b="1" spc="-7" dirty="0">
                <a:solidFill>
                  <a:srgbClr val="FFFFFF"/>
                </a:solidFill>
                <a:latin typeface="Arial"/>
                <a:cs typeface="Arial"/>
              </a:rPr>
              <a:t> there is </a:t>
            </a:r>
            <a:endParaRPr sz="1731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056442" y="4138900"/>
            <a:ext cx="1893349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MD/M</a:t>
            </a: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nager/W</a:t>
            </a:r>
            <a:r>
              <a:rPr sz="1731" b="1" spc="-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731" dirty="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513398" y="5044645"/>
            <a:ext cx="1929711" cy="984305"/>
            <a:chOff x="4885435" y="3788155"/>
            <a:chExt cx="1449070" cy="739140"/>
          </a:xfrm>
        </p:grpSpPr>
        <p:sp>
          <p:nvSpPr>
            <p:cNvPr id="48" name="object 48"/>
            <p:cNvSpPr/>
            <p:nvPr/>
          </p:nvSpPr>
          <p:spPr>
            <a:xfrm>
              <a:off x="4898135" y="3800855"/>
              <a:ext cx="1423670" cy="713740"/>
            </a:xfrm>
            <a:custGeom>
              <a:avLst/>
              <a:gdLst/>
              <a:ahLst/>
              <a:cxnLst/>
              <a:rect l="l" t="t" r="r" b="b"/>
              <a:pathLst>
                <a:path w="1423670" h="713739">
                  <a:moveTo>
                    <a:pt x="1423415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1423415" y="713232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4898135" y="3800855"/>
              <a:ext cx="1423670" cy="713740"/>
            </a:xfrm>
            <a:custGeom>
              <a:avLst/>
              <a:gdLst/>
              <a:ahLst/>
              <a:cxnLst/>
              <a:rect l="l" t="t" r="r" b="b"/>
              <a:pathLst>
                <a:path w="1423670" h="713739">
                  <a:moveTo>
                    <a:pt x="0" y="0"/>
                  </a:moveTo>
                  <a:lnTo>
                    <a:pt x="1423415" y="0"/>
                  </a:lnTo>
                  <a:lnTo>
                    <a:pt x="1423415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300752" y="5369268"/>
            <a:ext cx="350933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731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331827" y="3701121"/>
            <a:ext cx="1925483" cy="980077"/>
            <a:chOff x="6250940" y="2779267"/>
            <a:chExt cx="1445895" cy="735965"/>
          </a:xfrm>
        </p:grpSpPr>
        <p:sp>
          <p:nvSpPr>
            <p:cNvPr id="52" name="object 52"/>
            <p:cNvSpPr/>
            <p:nvPr/>
          </p:nvSpPr>
          <p:spPr>
            <a:xfrm>
              <a:off x="6263640" y="2791967"/>
              <a:ext cx="1420495" cy="710565"/>
            </a:xfrm>
            <a:custGeom>
              <a:avLst/>
              <a:gdLst/>
              <a:ahLst/>
              <a:cxnLst/>
              <a:rect l="l" t="t" r="r" b="b"/>
              <a:pathLst>
                <a:path w="1420495" h="710564">
                  <a:moveTo>
                    <a:pt x="1420367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1420367" y="710183"/>
                  </a:lnTo>
                  <a:lnTo>
                    <a:pt x="1420367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6263640" y="2791967"/>
              <a:ext cx="1420495" cy="710565"/>
            </a:xfrm>
            <a:custGeom>
              <a:avLst/>
              <a:gdLst/>
              <a:ahLst/>
              <a:cxnLst/>
              <a:rect l="l" t="t" r="r" b="b"/>
              <a:pathLst>
                <a:path w="1420495" h="710564">
                  <a:moveTo>
                    <a:pt x="0" y="0"/>
                  </a:moveTo>
                  <a:lnTo>
                    <a:pt x="1420367" y="0"/>
                  </a:lnTo>
                  <a:lnTo>
                    <a:pt x="1420367" y="710183"/>
                  </a:lnTo>
                  <a:lnTo>
                    <a:pt x="0" y="71018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9044772" y="3911605"/>
            <a:ext cx="497226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731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sz="1731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346667" y="4138900"/>
            <a:ext cx="1893349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MD/M</a:t>
            </a: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nager/W</a:t>
            </a:r>
            <a:r>
              <a:rPr sz="1731" b="1" spc="-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731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8806729" y="5044645"/>
            <a:ext cx="1925483" cy="984305"/>
            <a:chOff x="6607556" y="3788155"/>
            <a:chExt cx="1445895" cy="739140"/>
          </a:xfrm>
        </p:grpSpPr>
        <p:sp>
          <p:nvSpPr>
            <p:cNvPr id="57" name="object 57"/>
            <p:cNvSpPr/>
            <p:nvPr/>
          </p:nvSpPr>
          <p:spPr>
            <a:xfrm>
              <a:off x="6620256" y="3800855"/>
              <a:ext cx="1420495" cy="713740"/>
            </a:xfrm>
            <a:custGeom>
              <a:avLst/>
              <a:gdLst/>
              <a:ahLst/>
              <a:cxnLst/>
              <a:rect l="l" t="t" r="r" b="b"/>
              <a:pathLst>
                <a:path w="1420495" h="713739">
                  <a:moveTo>
                    <a:pt x="1420368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1420368" y="713232"/>
                  </a:lnTo>
                  <a:lnTo>
                    <a:pt x="1420368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6620256" y="3800855"/>
              <a:ext cx="1420495" cy="713740"/>
            </a:xfrm>
            <a:custGeom>
              <a:avLst/>
              <a:gdLst/>
              <a:ahLst/>
              <a:cxnLst/>
              <a:rect l="l" t="t" r="r" b="b"/>
              <a:pathLst>
                <a:path w="1420495" h="713739">
                  <a:moveTo>
                    <a:pt x="0" y="0"/>
                  </a:moveTo>
                  <a:lnTo>
                    <a:pt x="1420368" y="0"/>
                  </a:lnTo>
                  <a:lnTo>
                    <a:pt x="1420368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9591034" y="5369268"/>
            <a:ext cx="350933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731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04112" y="1684285"/>
            <a:ext cx="10920730" cy="356171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354965" algn="l"/>
                <a:tab pos="355600" algn="l"/>
                <a:tab pos="6871334" algn="l"/>
              </a:tabLst>
            </a:pPr>
            <a:r>
              <a:rPr sz="3200" dirty="0">
                <a:latin typeface="Calibri"/>
                <a:cs typeface="Calibri"/>
              </a:rPr>
              <a:t>&gt;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Overall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limit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(i.e.,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11%)	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lang="en-US" sz="3200" b="1" spc="5" dirty="0">
                <a:latin typeface="Calibri"/>
                <a:cs typeface="Calibri"/>
              </a:rPr>
              <a:t>rdinary </a:t>
            </a:r>
            <a:r>
              <a:rPr sz="3200" b="1" spc="5" dirty="0">
                <a:latin typeface="Calibri"/>
                <a:cs typeface="Calibri"/>
              </a:rPr>
              <a:t>R</a:t>
            </a:r>
            <a:r>
              <a:rPr lang="en-US" sz="3200" b="1" spc="5" dirty="0">
                <a:latin typeface="Calibri"/>
                <a:cs typeface="Calibri"/>
              </a:rPr>
              <a:t>esolution</a:t>
            </a:r>
            <a:endParaRPr sz="32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  <a:tab pos="6871334" algn="l"/>
              </a:tabLst>
            </a:pPr>
            <a:r>
              <a:rPr sz="3200" b="1" dirty="0">
                <a:latin typeface="Calibri"/>
                <a:cs typeface="Calibri"/>
              </a:rPr>
              <a:t>&gt;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Individual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limit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(5%,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10%,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 &amp;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3%)	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</a:t>
            </a:r>
            <a:r>
              <a:rPr lang="en-US" sz="3200" b="1" spc="-5" dirty="0">
                <a:latin typeface="Calibri"/>
                <a:cs typeface="Calibri"/>
              </a:rPr>
              <a:t>pecial </a:t>
            </a:r>
            <a:r>
              <a:rPr sz="3200" b="1" spc="-5" dirty="0">
                <a:latin typeface="Calibri"/>
                <a:cs typeface="Calibri"/>
              </a:rPr>
              <a:t>R</a:t>
            </a:r>
            <a:r>
              <a:rPr lang="en-US" sz="3200" b="1" spc="-5" dirty="0">
                <a:latin typeface="Calibri"/>
                <a:cs typeface="Calibri"/>
              </a:rPr>
              <a:t>esolution</a:t>
            </a:r>
            <a:endParaRPr sz="32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Company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that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defaulted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payment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dues: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Prior</a:t>
            </a:r>
            <a:r>
              <a:rPr sz="3200" b="1" i="1" spc="20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approval </a:t>
            </a:r>
            <a:r>
              <a:rPr sz="3200" b="1" i="1" spc="-71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of</a:t>
            </a:r>
            <a:r>
              <a:rPr sz="3200" b="1" i="1" spc="-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Banks/PFI/Secured </a:t>
            </a:r>
            <a:r>
              <a:rPr sz="3200" spc="-15" dirty="0">
                <a:latin typeface="Calibri"/>
                <a:cs typeface="Calibri"/>
              </a:rPr>
              <a:t>Creditors/NCD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1143000" algn="l"/>
                <a:tab pos="2769870" algn="l"/>
                <a:tab pos="3906520" algn="l"/>
                <a:tab pos="4591050" algn="l"/>
                <a:tab pos="5360670" algn="l"/>
                <a:tab pos="6269355" algn="l"/>
                <a:tab pos="6837680" algn="l"/>
                <a:tab pos="8511540" algn="l"/>
                <a:tab pos="9011285" algn="l"/>
                <a:tab pos="10215245" algn="l"/>
              </a:tabLst>
            </a:pPr>
            <a:r>
              <a:rPr sz="3200" spc="-5" dirty="0">
                <a:latin typeface="Calibri"/>
                <a:cs typeface="Calibri"/>
              </a:rPr>
              <a:t>Limit</a:t>
            </a:r>
            <a:r>
              <a:rPr sz="3200" dirty="0">
                <a:latin typeface="Calibri"/>
                <a:cs typeface="Calibri"/>
              </a:rPr>
              <a:t>s	</a:t>
            </a:r>
            <a:r>
              <a:rPr sz="3200" spc="-5" dirty="0">
                <a:latin typeface="Calibri"/>
                <a:cs typeface="Calibri"/>
              </a:rPr>
              <a:t>specifie</a:t>
            </a:r>
            <a:r>
              <a:rPr sz="3200" dirty="0">
                <a:latin typeface="Calibri"/>
                <a:cs typeface="Calibri"/>
              </a:rPr>
              <a:t>d	</a:t>
            </a:r>
            <a:r>
              <a:rPr sz="3200" spc="-5" dirty="0">
                <a:latin typeface="Calibri"/>
                <a:cs typeface="Calibri"/>
              </a:rPr>
              <a:t>unde</a:t>
            </a:r>
            <a:r>
              <a:rPr sz="3200" dirty="0">
                <a:latin typeface="Calibri"/>
                <a:cs typeface="Calibri"/>
              </a:rPr>
              <a:t>r	</a:t>
            </a: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dirty="0">
                <a:latin typeface="Calibri"/>
                <a:cs typeface="Calibri"/>
              </a:rPr>
              <a:t>c	</a:t>
            </a:r>
            <a:r>
              <a:rPr sz="3200" spc="-5" dirty="0">
                <a:latin typeface="Calibri"/>
                <a:cs typeface="Calibri"/>
              </a:rPr>
              <a:t>19</a:t>
            </a:r>
            <a:r>
              <a:rPr sz="3200" dirty="0">
                <a:latin typeface="Calibri"/>
                <a:cs typeface="Calibri"/>
              </a:rPr>
              <a:t>7	</a:t>
            </a:r>
            <a:r>
              <a:rPr sz="3200" spc="-5" dirty="0">
                <a:latin typeface="Calibri"/>
                <a:cs typeface="Calibri"/>
              </a:rPr>
              <a:t>sh</a:t>
            </a:r>
            <a:r>
              <a:rPr sz="3200" spc="1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ll	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b="1" spc="-55" dirty="0">
                <a:latin typeface="Calibri"/>
                <a:cs typeface="Calibri"/>
              </a:rPr>
              <a:t>e</a:t>
            </a:r>
            <a:r>
              <a:rPr sz="3200" b="1" spc="-70" dirty="0">
                <a:latin typeface="Calibri"/>
                <a:cs typeface="Calibri"/>
              </a:rPr>
              <a:t>x</a:t>
            </a:r>
            <a:r>
              <a:rPr sz="3200" b="1" spc="-5" dirty="0">
                <a:latin typeface="Calibri"/>
                <a:cs typeface="Calibri"/>
              </a:rPr>
              <a:t>clusi</a:t>
            </a:r>
            <a:r>
              <a:rPr sz="3200" b="1" spc="-30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e	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f	si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ting	</a:t>
            </a:r>
            <a:r>
              <a:rPr sz="3200" b="1" spc="-70" dirty="0">
                <a:latin typeface="Calibri"/>
                <a:cs typeface="Calibri"/>
              </a:rPr>
              <a:t>f</a:t>
            </a:r>
            <a:r>
              <a:rPr sz="3200" b="1" spc="-5" dirty="0">
                <a:latin typeface="Calibri"/>
                <a:cs typeface="Calibri"/>
              </a:rPr>
              <a:t>ees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20" dirty="0">
                <a:latin typeface="Calibri"/>
                <a:cs typeface="Calibri"/>
              </a:rPr>
              <a:t>payable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directors.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246F40C-BFFF-1B66-0613-7E044B0987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669448"/>
            <a:ext cx="98515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5" dirty="0">
                <a:latin typeface="Arial"/>
                <a:cs typeface="Arial"/>
              </a:rPr>
              <a:t>Whether M.R.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more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than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individual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limits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possible?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16" y="961976"/>
            <a:ext cx="9792310" cy="4545225"/>
            <a:chOff x="0" y="722373"/>
            <a:chExt cx="7353299" cy="3413127"/>
          </a:xfrm>
        </p:grpSpPr>
        <p:sp>
          <p:nvSpPr>
            <p:cNvPr id="4" name="object 4"/>
            <p:cNvSpPr/>
            <p:nvPr/>
          </p:nvSpPr>
          <p:spPr>
            <a:xfrm>
              <a:off x="548640" y="2429255"/>
              <a:ext cx="358140" cy="1706245"/>
            </a:xfrm>
            <a:custGeom>
              <a:avLst/>
              <a:gdLst/>
              <a:ahLst/>
              <a:cxnLst/>
              <a:rect l="l" t="t" r="r" b="b"/>
              <a:pathLst>
                <a:path w="358140" h="1706245">
                  <a:moveTo>
                    <a:pt x="0" y="0"/>
                  </a:moveTo>
                  <a:lnTo>
                    <a:pt x="179057" y="0"/>
                  </a:lnTo>
                  <a:lnTo>
                    <a:pt x="179057" y="1706016"/>
                  </a:lnTo>
                  <a:lnTo>
                    <a:pt x="358127" y="1706016"/>
                  </a:lnTo>
                </a:path>
                <a:path w="358140" h="1706245">
                  <a:moveTo>
                    <a:pt x="0" y="0"/>
                  </a:moveTo>
                  <a:lnTo>
                    <a:pt x="179057" y="0"/>
                  </a:lnTo>
                  <a:lnTo>
                    <a:pt x="179057" y="1023607"/>
                  </a:lnTo>
                  <a:lnTo>
                    <a:pt x="358127" y="1023607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" name="object 5"/>
            <p:cNvSpPr/>
            <p:nvPr/>
          </p:nvSpPr>
          <p:spPr>
            <a:xfrm>
              <a:off x="6995159" y="4133087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40">
                  <a:moveTo>
                    <a:pt x="0" y="0"/>
                  </a:moveTo>
                  <a:lnTo>
                    <a:pt x="358127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6" name="object 6"/>
            <p:cNvSpPr/>
            <p:nvPr/>
          </p:nvSpPr>
          <p:spPr>
            <a:xfrm>
              <a:off x="4846320" y="2767583"/>
              <a:ext cx="358140" cy="1365250"/>
            </a:xfrm>
            <a:custGeom>
              <a:avLst/>
              <a:gdLst/>
              <a:ahLst/>
              <a:cxnLst/>
              <a:rect l="l" t="t" r="r" b="b"/>
              <a:pathLst>
                <a:path w="358139" h="1365250">
                  <a:moveTo>
                    <a:pt x="0" y="0"/>
                  </a:moveTo>
                  <a:lnTo>
                    <a:pt x="179057" y="0"/>
                  </a:lnTo>
                  <a:lnTo>
                    <a:pt x="179057" y="1364805"/>
                  </a:lnTo>
                  <a:lnTo>
                    <a:pt x="358127" y="1364805"/>
                  </a:lnTo>
                </a:path>
              </a:pathLst>
            </a:custGeom>
            <a:ln w="253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7" name="object 7"/>
            <p:cNvSpPr/>
            <p:nvPr/>
          </p:nvSpPr>
          <p:spPr>
            <a:xfrm>
              <a:off x="6995159" y="3450335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40">
                  <a:moveTo>
                    <a:pt x="0" y="0"/>
                  </a:moveTo>
                  <a:lnTo>
                    <a:pt x="358127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8" name="object 8"/>
            <p:cNvSpPr/>
            <p:nvPr/>
          </p:nvSpPr>
          <p:spPr>
            <a:xfrm>
              <a:off x="4846320" y="2767583"/>
              <a:ext cx="358140" cy="682625"/>
            </a:xfrm>
            <a:custGeom>
              <a:avLst/>
              <a:gdLst/>
              <a:ahLst/>
              <a:cxnLst/>
              <a:rect l="l" t="t" r="r" b="b"/>
              <a:pathLst>
                <a:path w="358139" h="682625">
                  <a:moveTo>
                    <a:pt x="0" y="0"/>
                  </a:moveTo>
                  <a:lnTo>
                    <a:pt x="179057" y="0"/>
                  </a:lnTo>
                  <a:lnTo>
                    <a:pt x="179057" y="682409"/>
                  </a:lnTo>
                  <a:lnTo>
                    <a:pt x="358127" y="682409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9" name="object 9"/>
            <p:cNvSpPr/>
            <p:nvPr/>
          </p:nvSpPr>
          <p:spPr>
            <a:xfrm>
              <a:off x="6995159" y="2767583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40">
                  <a:moveTo>
                    <a:pt x="0" y="0"/>
                  </a:moveTo>
                  <a:lnTo>
                    <a:pt x="358127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846320" y="2767583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39">
                  <a:moveTo>
                    <a:pt x="0" y="0"/>
                  </a:moveTo>
                  <a:lnTo>
                    <a:pt x="358127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1" name="object 11"/>
            <p:cNvSpPr/>
            <p:nvPr/>
          </p:nvSpPr>
          <p:spPr>
            <a:xfrm>
              <a:off x="6995159" y="2087879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40">
                  <a:moveTo>
                    <a:pt x="0" y="0"/>
                  </a:moveTo>
                  <a:lnTo>
                    <a:pt x="358127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2" name="object 12"/>
            <p:cNvSpPr/>
            <p:nvPr/>
          </p:nvSpPr>
          <p:spPr>
            <a:xfrm>
              <a:off x="4846320" y="2087876"/>
              <a:ext cx="358140" cy="682625"/>
            </a:xfrm>
            <a:custGeom>
              <a:avLst/>
              <a:gdLst/>
              <a:ahLst/>
              <a:cxnLst/>
              <a:rect l="l" t="t" r="r" b="b"/>
              <a:pathLst>
                <a:path w="358139" h="682625">
                  <a:moveTo>
                    <a:pt x="0" y="682409"/>
                  </a:moveTo>
                  <a:lnTo>
                    <a:pt x="179057" y="682409"/>
                  </a:lnTo>
                  <a:lnTo>
                    <a:pt x="179057" y="0"/>
                  </a:lnTo>
                  <a:lnTo>
                    <a:pt x="358127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3" name="object 13"/>
            <p:cNvSpPr/>
            <p:nvPr/>
          </p:nvSpPr>
          <p:spPr>
            <a:xfrm>
              <a:off x="6995159" y="1405127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40">
                  <a:moveTo>
                    <a:pt x="0" y="0"/>
                  </a:moveTo>
                  <a:lnTo>
                    <a:pt x="358127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4" name="object 14"/>
            <p:cNvSpPr/>
            <p:nvPr/>
          </p:nvSpPr>
          <p:spPr>
            <a:xfrm>
              <a:off x="4846320" y="1405133"/>
              <a:ext cx="358140" cy="1365250"/>
            </a:xfrm>
            <a:custGeom>
              <a:avLst/>
              <a:gdLst/>
              <a:ahLst/>
              <a:cxnLst/>
              <a:rect l="l" t="t" r="r" b="b"/>
              <a:pathLst>
                <a:path w="358139" h="1365250">
                  <a:moveTo>
                    <a:pt x="0" y="1364805"/>
                  </a:moveTo>
                  <a:lnTo>
                    <a:pt x="179057" y="1364805"/>
                  </a:lnTo>
                  <a:lnTo>
                    <a:pt x="179057" y="0"/>
                  </a:lnTo>
                  <a:lnTo>
                    <a:pt x="358127" y="0"/>
                  </a:lnTo>
                </a:path>
              </a:pathLst>
            </a:custGeom>
            <a:ln w="253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5" name="object 15"/>
            <p:cNvSpPr/>
            <p:nvPr/>
          </p:nvSpPr>
          <p:spPr>
            <a:xfrm>
              <a:off x="548640" y="2429255"/>
              <a:ext cx="358140" cy="341630"/>
            </a:xfrm>
            <a:custGeom>
              <a:avLst/>
              <a:gdLst/>
              <a:ahLst/>
              <a:cxnLst/>
              <a:rect l="l" t="t" r="r" b="b"/>
              <a:pathLst>
                <a:path w="358140" h="341630">
                  <a:moveTo>
                    <a:pt x="0" y="0"/>
                  </a:moveTo>
                  <a:lnTo>
                    <a:pt x="179057" y="0"/>
                  </a:lnTo>
                  <a:lnTo>
                    <a:pt x="179057" y="341198"/>
                  </a:lnTo>
                  <a:lnTo>
                    <a:pt x="358127" y="341198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6" name="object 16"/>
            <p:cNvSpPr/>
            <p:nvPr/>
          </p:nvSpPr>
          <p:spPr>
            <a:xfrm>
              <a:off x="548640" y="722373"/>
              <a:ext cx="358140" cy="1706245"/>
            </a:xfrm>
            <a:custGeom>
              <a:avLst/>
              <a:gdLst/>
              <a:ahLst/>
              <a:cxnLst/>
              <a:rect l="l" t="t" r="r" b="b"/>
              <a:pathLst>
                <a:path w="358140" h="1706245">
                  <a:moveTo>
                    <a:pt x="0" y="1706016"/>
                  </a:moveTo>
                  <a:lnTo>
                    <a:pt x="179057" y="1706016"/>
                  </a:lnTo>
                  <a:lnTo>
                    <a:pt x="179057" y="0"/>
                  </a:lnTo>
                  <a:lnTo>
                    <a:pt x="358127" y="0"/>
                  </a:lnTo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990599"/>
              <a:ext cx="548640" cy="2795494"/>
            </a:xfrm>
            <a:custGeom>
              <a:avLst/>
              <a:gdLst/>
              <a:ahLst/>
              <a:cxnLst/>
              <a:rect l="l" t="t" r="r" b="b"/>
              <a:pathLst>
                <a:path w="548640" h="2874645">
                  <a:moveTo>
                    <a:pt x="548640" y="0"/>
                  </a:moveTo>
                  <a:lnTo>
                    <a:pt x="0" y="0"/>
                  </a:lnTo>
                  <a:lnTo>
                    <a:pt x="0" y="2874264"/>
                  </a:lnTo>
                  <a:lnTo>
                    <a:pt x="548640" y="2874264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990599"/>
              <a:ext cx="548640" cy="2874645"/>
            </a:xfrm>
            <a:custGeom>
              <a:avLst/>
              <a:gdLst/>
              <a:ahLst/>
              <a:cxnLst/>
              <a:rect l="l" t="t" r="r" b="b"/>
              <a:pathLst>
                <a:path w="548640" h="2874645">
                  <a:moveTo>
                    <a:pt x="0" y="2874264"/>
                  </a:moveTo>
                  <a:lnTo>
                    <a:pt x="0" y="0"/>
                  </a:lnTo>
                  <a:lnTo>
                    <a:pt x="548640" y="0"/>
                  </a:lnTo>
                  <a:lnTo>
                    <a:pt x="548640" y="2874264"/>
                  </a:lnTo>
                  <a:lnTo>
                    <a:pt x="0" y="287426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-18042" y="1532052"/>
            <a:ext cx="718145" cy="34053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13">
              <a:lnSpc>
                <a:spcPts val="5573"/>
              </a:lnSpc>
            </a:pPr>
            <a:r>
              <a:rPr sz="4927" b="1" spc="-7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4927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27" b="1" spc="-7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4927" dirty="0">
              <a:latin typeface="Arial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94524"/>
              </p:ext>
            </p:extLst>
          </p:nvPr>
        </p:nvGraphicFramePr>
        <p:xfrm>
          <a:off x="1196123" y="579758"/>
          <a:ext cx="8107828" cy="726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6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3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sz="17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8456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2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Appointment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8456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1020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7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conditions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8456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196123" y="3307399"/>
          <a:ext cx="5247088" cy="726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25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sz="17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11406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Remuneration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11406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6936210" y="1505883"/>
            <a:ext cx="2387193" cy="727236"/>
          </a:xfrm>
          <a:custGeom>
            <a:avLst/>
            <a:gdLst/>
            <a:ahLst/>
            <a:cxnLst/>
            <a:rect l="l" t="t" r="r" b="b"/>
            <a:pathLst>
              <a:path w="1792604" h="546100">
                <a:moveTo>
                  <a:pt x="1792223" y="0"/>
                </a:moveTo>
                <a:lnTo>
                  <a:pt x="0" y="0"/>
                </a:lnTo>
                <a:lnTo>
                  <a:pt x="0" y="545591"/>
                </a:lnTo>
                <a:lnTo>
                  <a:pt x="1792223" y="545591"/>
                </a:lnTo>
                <a:lnTo>
                  <a:pt x="17922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rtlCol="0"/>
          <a:lstStyle/>
          <a:p>
            <a:endParaRPr sz="2397" dirty="0"/>
          </a:p>
        </p:txBody>
      </p:sp>
      <p:sp>
        <p:nvSpPr>
          <p:cNvPr id="25" name="object 25"/>
          <p:cNvSpPr txBox="1"/>
          <p:nvPr/>
        </p:nvSpPr>
        <p:spPr>
          <a:xfrm>
            <a:off x="6936210" y="1505884"/>
            <a:ext cx="2387193" cy="481533"/>
          </a:xfrm>
          <a:prstGeom prst="rect">
            <a:avLst/>
          </a:prstGeom>
          <a:ln w="25400">
            <a:noFill/>
          </a:ln>
        </p:spPr>
        <p:txBody>
          <a:bodyPr vert="horz" wrap="square" lIns="0" tIns="213097" rIns="0" bIns="0" rtlCol="0">
            <a:spAutoFit/>
          </a:bodyPr>
          <a:lstStyle/>
          <a:p>
            <a:pPr marL="733161">
              <a:spcBef>
                <a:spcPts val="1678"/>
              </a:spcBef>
            </a:pP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1731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731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780886" y="1488971"/>
            <a:ext cx="2421018" cy="761060"/>
            <a:chOff x="7339076" y="1118107"/>
            <a:chExt cx="1818005" cy="571500"/>
          </a:xfrm>
          <a:solidFill>
            <a:schemeClr val="accent2"/>
          </a:solidFill>
        </p:grpSpPr>
        <p:sp>
          <p:nvSpPr>
            <p:cNvPr id="27" name="object 27"/>
            <p:cNvSpPr/>
            <p:nvPr/>
          </p:nvSpPr>
          <p:spPr>
            <a:xfrm>
              <a:off x="7351776" y="1130807"/>
              <a:ext cx="1792605" cy="546100"/>
            </a:xfrm>
            <a:custGeom>
              <a:avLst/>
              <a:gdLst/>
              <a:ahLst/>
              <a:cxnLst/>
              <a:rect l="l" t="t" r="r" b="b"/>
              <a:pathLst>
                <a:path w="1792604" h="546100">
                  <a:moveTo>
                    <a:pt x="1792224" y="0"/>
                  </a:moveTo>
                  <a:lnTo>
                    <a:pt x="0" y="0"/>
                  </a:lnTo>
                  <a:lnTo>
                    <a:pt x="0" y="545591"/>
                  </a:lnTo>
                  <a:lnTo>
                    <a:pt x="1792224" y="545591"/>
                  </a:lnTo>
                  <a:lnTo>
                    <a:pt x="179222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8" name="object 28"/>
            <p:cNvSpPr/>
            <p:nvPr/>
          </p:nvSpPr>
          <p:spPr>
            <a:xfrm>
              <a:off x="7351776" y="1130807"/>
              <a:ext cx="1792605" cy="546100"/>
            </a:xfrm>
            <a:custGeom>
              <a:avLst/>
              <a:gdLst/>
              <a:ahLst/>
              <a:cxnLst/>
              <a:rect l="l" t="t" r="r" b="b"/>
              <a:pathLst>
                <a:path w="1792604" h="546100">
                  <a:moveTo>
                    <a:pt x="0" y="0"/>
                  </a:moveTo>
                  <a:lnTo>
                    <a:pt x="1792224" y="0"/>
                  </a:lnTo>
                  <a:lnTo>
                    <a:pt x="1792224" y="545591"/>
                  </a:lnTo>
                  <a:lnTo>
                    <a:pt x="0" y="545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226325" y="1702635"/>
            <a:ext cx="1523812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Having 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Profits</a:t>
            </a:r>
            <a:endParaRPr sz="1731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936210" y="2415097"/>
            <a:ext cx="2387193" cy="727236"/>
          </a:xfrm>
          <a:custGeom>
            <a:avLst/>
            <a:gdLst/>
            <a:ahLst/>
            <a:cxnLst/>
            <a:rect l="l" t="t" r="r" b="b"/>
            <a:pathLst>
              <a:path w="1792604" h="546100">
                <a:moveTo>
                  <a:pt x="1792223" y="0"/>
                </a:moveTo>
                <a:lnTo>
                  <a:pt x="0" y="0"/>
                </a:lnTo>
                <a:lnTo>
                  <a:pt x="0" y="545592"/>
                </a:lnTo>
                <a:lnTo>
                  <a:pt x="1792223" y="545592"/>
                </a:lnTo>
                <a:lnTo>
                  <a:pt x="179222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31" name="object 31"/>
          <p:cNvSpPr txBox="1"/>
          <p:nvPr/>
        </p:nvSpPr>
        <p:spPr>
          <a:xfrm>
            <a:off x="6936210" y="2415097"/>
            <a:ext cx="2387193" cy="480679"/>
          </a:xfrm>
          <a:prstGeom prst="rect">
            <a:avLst/>
          </a:prstGeom>
          <a:ln w="25400">
            <a:noFill/>
          </a:ln>
        </p:spPr>
        <p:txBody>
          <a:bodyPr vert="horz" wrap="square" lIns="0" tIns="212251" rIns="0" bIns="0" rtlCol="0">
            <a:spAutoFit/>
          </a:bodyPr>
          <a:lstStyle/>
          <a:p>
            <a:pPr marL="701027">
              <a:spcBef>
                <a:spcPts val="1671"/>
              </a:spcBef>
            </a:pP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Section 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1731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780886" y="2398185"/>
            <a:ext cx="2421018" cy="761060"/>
            <a:chOff x="7339076" y="1800859"/>
            <a:chExt cx="1818005" cy="571500"/>
          </a:xfrm>
          <a:solidFill>
            <a:schemeClr val="accent2"/>
          </a:solidFill>
        </p:grpSpPr>
        <p:sp>
          <p:nvSpPr>
            <p:cNvPr id="33" name="object 33"/>
            <p:cNvSpPr/>
            <p:nvPr/>
          </p:nvSpPr>
          <p:spPr>
            <a:xfrm>
              <a:off x="7351776" y="1813547"/>
              <a:ext cx="1792605" cy="546100"/>
            </a:xfrm>
            <a:custGeom>
              <a:avLst/>
              <a:gdLst/>
              <a:ahLst/>
              <a:cxnLst/>
              <a:rect l="l" t="t" r="r" b="b"/>
              <a:pathLst>
                <a:path w="1792604" h="546100">
                  <a:moveTo>
                    <a:pt x="1792224" y="0"/>
                  </a:moveTo>
                  <a:lnTo>
                    <a:pt x="0" y="0"/>
                  </a:lnTo>
                  <a:lnTo>
                    <a:pt x="0" y="545604"/>
                  </a:lnTo>
                  <a:lnTo>
                    <a:pt x="1792224" y="545604"/>
                  </a:lnTo>
                  <a:lnTo>
                    <a:pt x="179222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34" name="object 34"/>
            <p:cNvSpPr/>
            <p:nvPr/>
          </p:nvSpPr>
          <p:spPr>
            <a:xfrm>
              <a:off x="7351776" y="1813559"/>
              <a:ext cx="1792605" cy="546100"/>
            </a:xfrm>
            <a:custGeom>
              <a:avLst/>
              <a:gdLst/>
              <a:ahLst/>
              <a:cxnLst/>
              <a:rect l="l" t="t" r="r" b="b"/>
              <a:pathLst>
                <a:path w="1792604" h="546100">
                  <a:moveTo>
                    <a:pt x="0" y="0"/>
                  </a:moveTo>
                  <a:lnTo>
                    <a:pt x="1792224" y="0"/>
                  </a:lnTo>
                  <a:lnTo>
                    <a:pt x="1792224" y="545592"/>
                  </a:lnTo>
                  <a:lnTo>
                    <a:pt x="0" y="545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027435" y="2611387"/>
            <a:ext cx="1925483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731" b="1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having</a:t>
            </a:r>
            <a:r>
              <a:rPr sz="1731" b="1" spc="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Profits</a:t>
            </a:r>
            <a:endParaRPr sz="1731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36210" y="3324310"/>
            <a:ext cx="2387193" cy="727236"/>
          </a:xfrm>
          <a:custGeom>
            <a:avLst/>
            <a:gdLst/>
            <a:ahLst/>
            <a:cxnLst/>
            <a:rect l="l" t="t" r="r" b="b"/>
            <a:pathLst>
              <a:path w="1792604" h="546100">
                <a:moveTo>
                  <a:pt x="1792223" y="0"/>
                </a:moveTo>
                <a:lnTo>
                  <a:pt x="0" y="0"/>
                </a:lnTo>
                <a:lnTo>
                  <a:pt x="0" y="545592"/>
                </a:lnTo>
                <a:lnTo>
                  <a:pt x="1792223" y="545592"/>
                </a:lnTo>
                <a:lnTo>
                  <a:pt x="179222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37" name="object 37"/>
          <p:cNvSpPr txBox="1"/>
          <p:nvPr/>
        </p:nvSpPr>
        <p:spPr>
          <a:xfrm>
            <a:off x="6936210" y="3324311"/>
            <a:ext cx="2387193" cy="479825"/>
          </a:xfrm>
          <a:prstGeom prst="rect">
            <a:avLst/>
          </a:prstGeom>
          <a:ln w="25400">
            <a:noFill/>
          </a:ln>
        </p:spPr>
        <p:txBody>
          <a:bodyPr vert="horz" wrap="square" lIns="0" tIns="211406" rIns="0" bIns="0" rtlCol="0">
            <a:spAutoFit/>
          </a:bodyPr>
          <a:lstStyle/>
          <a:p>
            <a:pPr marL="672275">
              <a:spcBef>
                <a:spcPts val="1665"/>
              </a:spcBef>
            </a:pP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Section 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1731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9780886" y="3307398"/>
            <a:ext cx="2421018" cy="761060"/>
            <a:chOff x="7339076" y="2483611"/>
            <a:chExt cx="1818005" cy="571500"/>
          </a:xfrm>
          <a:solidFill>
            <a:schemeClr val="accent2"/>
          </a:solidFill>
        </p:grpSpPr>
        <p:sp>
          <p:nvSpPr>
            <p:cNvPr id="39" name="object 39"/>
            <p:cNvSpPr/>
            <p:nvPr/>
          </p:nvSpPr>
          <p:spPr>
            <a:xfrm>
              <a:off x="7351776" y="2496311"/>
              <a:ext cx="1792605" cy="546100"/>
            </a:xfrm>
            <a:custGeom>
              <a:avLst/>
              <a:gdLst/>
              <a:ahLst/>
              <a:cxnLst/>
              <a:rect l="l" t="t" r="r" b="b"/>
              <a:pathLst>
                <a:path w="1792604" h="546100">
                  <a:moveTo>
                    <a:pt x="1792224" y="0"/>
                  </a:moveTo>
                  <a:lnTo>
                    <a:pt x="0" y="0"/>
                  </a:lnTo>
                  <a:lnTo>
                    <a:pt x="0" y="545592"/>
                  </a:lnTo>
                  <a:lnTo>
                    <a:pt x="1792224" y="545592"/>
                  </a:lnTo>
                  <a:lnTo>
                    <a:pt x="179222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40" name="object 40"/>
            <p:cNvSpPr/>
            <p:nvPr/>
          </p:nvSpPr>
          <p:spPr>
            <a:xfrm>
              <a:off x="7351776" y="2496311"/>
              <a:ext cx="1792605" cy="546100"/>
            </a:xfrm>
            <a:custGeom>
              <a:avLst/>
              <a:gdLst/>
              <a:ahLst/>
              <a:cxnLst/>
              <a:rect l="l" t="t" r="r" b="b"/>
              <a:pathLst>
                <a:path w="1792604" h="546100">
                  <a:moveTo>
                    <a:pt x="0" y="0"/>
                  </a:moveTo>
                  <a:lnTo>
                    <a:pt x="1792224" y="0"/>
                  </a:lnTo>
                  <a:lnTo>
                    <a:pt x="1792224" y="545592"/>
                  </a:lnTo>
                  <a:lnTo>
                    <a:pt x="0" y="545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189755" y="3406361"/>
            <a:ext cx="1600764" cy="517167"/>
          </a:xfrm>
          <a:prstGeom prst="rect">
            <a:avLst/>
          </a:prstGeom>
        </p:spPr>
        <p:txBody>
          <a:bodyPr vert="horz" wrap="square" lIns="0" tIns="54965" rIns="0" bIns="0" rtlCol="0">
            <a:spAutoFit/>
          </a:bodyPr>
          <a:lstStyle/>
          <a:p>
            <a:pPr marL="16913" marR="6765" indent="397446">
              <a:lnSpc>
                <a:spcPts val="1784"/>
              </a:lnSpc>
              <a:spcBef>
                <a:spcPts val="433"/>
              </a:spcBef>
            </a:pP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Special </a:t>
            </a:r>
            <a:r>
              <a:rPr sz="1731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Circ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31" b="1" spc="-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stances</a:t>
            </a:r>
            <a:endParaRPr sz="1731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36210" y="4233524"/>
            <a:ext cx="2387193" cy="727236"/>
          </a:xfrm>
          <a:custGeom>
            <a:avLst/>
            <a:gdLst/>
            <a:ahLst/>
            <a:cxnLst/>
            <a:rect l="l" t="t" r="r" b="b"/>
            <a:pathLst>
              <a:path w="1792604" h="546100">
                <a:moveTo>
                  <a:pt x="1792223" y="0"/>
                </a:moveTo>
                <a:lnTo>
                  <a:pt x="0" y="0"/>
                </a:lnTo>
                <a:lnTo>
                  <a:pt x="0" y="545592"/>
                </a:lnTo>
                <a:lnTo>
                  <a:pt x="1792223" y="545592"/>
                </a:lnTo>
                <a:lnTo>
                  <a:pt x="179222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43" name="object 43"/>
          <p:cNvSpPr txBox="1"/>
          <p:nvPr/>
        </p:nvSpPr>
        <p:spPr>
          <a:xfrm>
            <a:off x="6936210" y="4233525"/>
            <a:ext cx="2387193" cy="479825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txBody>
          <a:bodyPr vert="horz" wrap="square" lIns="0" tIns="211406" rIns="0" bIns="0" rtlCol="0">
            <a:spAutoFit/>
          </a:bodyPr>
          <a:lstStyle/>
          <a:p>
            <a:pPr marL="660435">
              <a:spcBef>
                <a:spcPts val="1665"/>
              </a:spcBef>
            </a:pP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Section 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1731" dirty="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9780886" y="4216612"/>
            <a:ext cx="2421018" cy="761060"/>
            <a:chOff x="7339076" y="3166363"/>
            <a:chExt cx="1818005" cy="571500"/>
          </a:xfrm>
          <a:solidFill>
            <a:schemeClr val="accent2"/>
          </a:solidFill>
        </p:grpSpPr>
        <p:sp>
          <p:nvSpPr>
            <p:cNvPr id="45" name="object 45"/>
            <p:cNvSpPr/>
            <p:nvPr/>
          </p:nvSpPr>
          <p:spPr>
            <a:xfrm>
              <a:off x="7351776" y="3179063"/>
              <a:ext cx="1792605" cy="546100"/>
            </a:xfrm>
            <a:custGeom>
              <a:avLst/>
              <a:gdLst/>
              <a:ahLst/>
              <a:cxnLst/>
              <a:rect l="l" t="t" r="r" b="b"/>
              <a:pathLst>
                <a:path w="1792604" h="546100">
                  <a:moveTo>
                    <a:pt x="1792224" y="0"/>
                  </a:moveTo>
                  <a:lnTo>
                    <a:pt x="0" y="0"/>
                  </a:lnTo>
                  <a:lnTo>
                    <a:pt x="0" y="545592"/>
                  </a:lnTo>
                  <a:lnTo>
                    <a:pt x="1792224" y="545592"/>
                  </a:lnTo>
                  <a:lnTo>
                    <a:pt x="179222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46" name="object 46"/>
            <p:cNvSpPr/>
            <p:nvPr/>
          </p:nvSpPr>
          <p:spPr>
            <a:xfrm>
              <a:off x="7351776" y="3179063"/>
              <a:ext cx="1792605" cy="546100"/>
            </a:xfrm>
            <a:custGeom>
              <a:avLst/>
              <a:gdLst/>
              <a:ahLst/>
              <a:cxnLst/>
              <a:rect l="l" t="t" r="r" b="b"/>
              <a:pathLst>
                <a:path w="1792604" h="546100">
                  <a:moveTo>
                    <a:pt x="0" y="0"/>
                  </a:moveTo>
                  <a:lnTo>
                    <a:pt x="1792224" y="0"/>
                  </a:lnTo>
                  <a:lnTo>
                    <a:pt x="1792224" y="545592"/>
                  </a:lnTo>
                  <a:lnTo>
                    <a:pt x="0" y="545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0441452" y="4428893"/>
            <a:ext cx="1093390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Perquisite</a:t>
            </a:r>
            <a:endParaRPr sz="1731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36210" y="5142737"/>
            <a:ext cx="2387193" cy="727236"/>
          </a:xfrm>
          <a:custGeom>
            <a:avLst/>
            <a:gdLst/>
            <a:ahLst/>
            <a:cxnLst/>
            <a:rect l="l" t="t" r="r" b="b"/>
            <a:pathLst>
              <a:path w="1792604" h="546100">
                <a:moveTo>
                  <a:pt x="1792223" y="0"/>
                </a:moveTo>
                <a:lnTo>
                  <a:pt x="0" y="0"/>
                </a:lnTo>
                <a:lnTo>
                  <a:pt x="0" y="545592"/>
                </a:lnTo>
                <a:lnTo>
                  <a:pt x="1792223" y="545592"/>
                </a:lnTo>
                <a:lnTo>
                  <a:pt x="179222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397" dirty="0"/>
          </a:p>
        </p:txBody>
      </p:sp>
      <p:sp>
        <p:nvSpPr>
          <p:cNvPr id="49" name="object 49"/>
          <p:cNvSpPr txBox="1"/>
          <p:nvPr/>
        </p:nvSpPr>
        <p:spPr>
          <a:xfrm>
            <a:off x="6936210" y="5142738"/>
            <a:ext cx="2387193" cy="478971"/>
          </a:xfrm>
          <a:prstGeom prst="rect">
            <a:avLst/>
          </a:prstGeom>
          <a:ln w="25400">
            <a:noFill/>
          </a:ln>
        </p:spPr>
        <p:txBody>
          <a:bodyPr vert="horz" wrap="square" lIns="0" tIns="210560" rIns="0" bIns="0" rtlCol="0">
            <a:spAutoFit/>
          </a:bodyPr>
          <a:lstStyle/>
          <a:p>
            <a:pPr marL="688342">
              <a:spcBef>
                <a:spcPts val="1658"/>
              </a:spcBef>
            </a:pP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1731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1" b="1" spc="-7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731" dirty="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9780886" y="5125825"/>
            <a:ext cx="2421018" cy="761060"/>
            <a:chOff x="7339076" y="3849115"/>
            <a:chExt cx="1818005" cy="571500"/>
          </a:xfrm>
          <a:solidFill>
            <a:schemeClr val="accent2"/>
          </a:solidFill>
        </p:grpSpPr>
        <p:sp>
          <p:nvSpPr>
            <p:cNvPr id="51" name="object 51"/>
            <p:cNvSpPr/>
            <p:nvPr/>
          </p:nvSpPr>
          <p:spPr>
            <a:xfrm>
              <a:off x="7351776" y="3861803"/>
              <a:ext cx="1792605" cy="546100"/>
            </a:xfrm>
            <a:custGeom>
              <a:avLst/>
              <a:gdLst/>
              <a:ahLst/>
              <a:cxnLst/>
              <a:rect l="l" t="t" r="r" b="b"/>
              <a:pathLst>
                <a:path w="1792604" h="546100">
                  <a:moveTo>
                    <a:pt x="1792224" y="0"/>
                  </a:moveTo>
                  <a:lnTo>
                    <a:pt x="0" y="0"/>
                  </a:lnTo>
                  <a:lnTo>
                    <a:pt x="0" y="545604"/>
                  </a:lnTo>
                  <a:lnTo>
                    <a:pt x="1792224" y="545604"/>
                  </a:lnTo>
                  <a:lnTo>
                    <a:pt x="179222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2" name="object 52"/>
            <p:cNvSpPr/>
            <p:nvPr/>
          </p:nvSpPr>
          <p:spPr>
            <a:xfrm>
              <a:off x="7351776" y="3861815"/>
              <a:ext cx="1792605" cy="546100"/>
            </a:xfrm>
            <a:custGeom>
              <a:avLst/>
              <a:gdLst/>
              <a:ahLst/>
              <a:cxnLst/>
              <a:rect l="l" t="t" r="r" b="b"/>
              <a:pathLst>
                <a:path w="1792604" h="546100">
                  <a:moveTo>
                    <a:pt x="0" y="0"/>
                  </a:moveTo>
                  <a:lnTo>
                    <a:pt x="1792224" y="0"/>
                  </a:lnTo>
                  <a:lnTo>
                    <a:pt x="1792224" y="545592"/>
                  </a:lnTo>
                  <a:lnTo>
                    <a:pt x="0" y="545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141043" y="5337644"/>
            <a:ext cx="1694628" cy="28257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1731" b="1" spc="-53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1731" b="1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1" b="1" spc="-13" dirty="0">
                <a:solidFill>
                  <a:srgbClr val="FFFFFF"/>
                </a:solidFill>
                <a:latin typeface="Arial"/>
                <a:cs typeface="Arial"/>
              </a:rPr>
              <a:t>Companies</a:t>
            </a:r>
            <a:endParaRPr sz="1731">
              <a:latin typeface="Arial"/>
              <a:cs typeface="Arial"/>
            </a:endParaRPr>
          </a:p>
        </p:txBody>
      </p:sp>
      <p:graphicFrame>
        <p:nvGraphicFramePr>
          <p:cNvPr id="54" name="object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82777"/>
              </p:ext>
            </p:extLst>
          </p:nvPr>
        </p:nvGraphicFramePr>
        <p:xfrm>
          <a:off x="1196123" y="4216612"/>
          <a:ext cx="5247088" cy="726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25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sz="17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III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211406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49250" marR="41275" indent="-302260">
                        <a:lnSpc>
                          <a:spcPts val="1340"/>
                        </a:lnSpc>
                        <a:spcBef>
                          <a:spcPts val="805"/>
                        </a:spcBef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Provisions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applicable </a:t>
                      </a:r>
                      <a:r>
                        <a:rPr sz="1700" b="1" spc="-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7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sz="17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and</a:t>
                      </a:r>
                      <a:r>
                        <a:rPr sz="17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13614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1196123" y="5125825"/>
          <a:ext cx="5247088" cy="726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25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sz="17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IV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105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Exemptions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2105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1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1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blinds dir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36" y="0"/>
            <a:ext cx="12190497" cy="6852081"/>
            <a:chOff x="-9651" y="0"/>
            <a:chExt cx="9154160" cy="5145405"/>
          </a:xfrm>
        </p:grpSpPr>
        <p:sp>
          <p:nvSpPr>
            <p:cNvPr id="3" name="object 3"/>
            <p:cNvSpPr/>
            <p:nvPr/>
          </p:nvSpPr>
          <p:spPr>
            <a:xfrm>
              <a:off x="6333744" y="4212335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033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4" name="object 4"/>
            <p:cNvSpPr/>
            <p:nvPr/>
          </p:nvSpPr>
          <p:spPr>
            <a:xfrm>
              <a:off x="3523488" y="2651759"/>
              <a:ext cx="468630" cy="1560830"/>
            </a:xfrm>
            <a:custGeom>
              <a:avLst/>
              <a:gdLst/>
              <a:ahLst/>
              <a:cxnLst/>
              <a:rect l="l" t="t" r="r" b="b"/>
              <a:pathLst>
                <a:path w="468629" h="1560829">
                  <a:moveTo>
                    <a:pt x="0" y="0"/>
                  </a:moveTo>
                  <a:lnTo>
                    <a:pt x="234022" y="0"/>
                  </a:lnTo>
                  <a:lnTo>
                    <a:pt x="234022" y="1560715"/>
                  </a:lnTo>
                  <a:lnTo>
                    <a:pt x="468033" y="1560715"/>
                  </a:lnTo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" name="object 5"/>
            <p:cNvSpPr/>
            <p:nvPr/>
          </p:nvSpPr>
          <p:spPr>
            <a:xfrm>
              <a:off x="6333744" y="2874264"/>
              <a:ext cx="468630" cy="446405"/>
            </a:xfrm>
            <a:custGeom>
              <a:avLst/>
              <a:gdLst/>
              <a:ahLst/>
              <a:cxnLst/>
              <a:rect l="l" t="t" r="r" b="b"/>
              <a:pathLst>
                <a:path w="468629" h="446404">
                  <a:moveTo>
                    <a:pt x="0" y="0"/>
                  </a:moveTo>
                  <a:lnTo>
                    <a:pt x="234022" y="0"/>
                  </a:lnTo>
                  <a:lnTo>
                    <a:pt x="234022" y="445922"/>
                  </a:lnTo>
                  <a:lnTo>
                    <a:pt x="468033" y="445922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6" name="object 6"/>
            <p:cNvSpPr/>
            <p:nvPr/>
          </p:nvSpPr>
          <p:spPr>
            <a:xfrm>
              <a:off x="6333744" y="2429252"/>
              <a:ext cx="468630" cy="446405"/>
            </a:xfrm>
            <a:custGeom>
              <a:avLst/>
              <a:gdLst/>
              <a:ahLst/>
              <a:cxnLst/>
              <a:rect l="l" t="t" r="r" b="b"/>
              <a:pathLst>
                <a:path w="468629" h="446405">
                  <a:moveTo>
                    <a:pt x="0" y="445922"/>
                  </a:moveTo>
                  <a:lnTo>
                    <a:pt x="234022" y="445922"/>
                  </a:lnTo>
                  <a:lnTo>
                    <a:pt x="234022" y="0"/>
                  </a:lnTo>
                  <a:lnTo>
                    <a:pt x="468033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7" name="object 7"/>
            <p:cNvSpPr/>
            <p:nvPr/>
          </p:nvSpPr>
          <p:spPr>
            <a:xfrm>
              <a:off x="3523488" y="2651759"/>
              <a:ext cx="468630" cy="223520"/>
            </a:xfrm>
            <a:custGeom>
              <a:avLst/>
              <a:gdLst/>
              <a:ahLst/>
              <a:cxnLst/>
              <a:rect l="l" t="t" r="r" b="b"/>
              <a:pathLst>
                <a:path w="468629" h="223519">
                  <a:moveTo>
                    <a:pt x="0" y="0"/>
                  </a:moveTo>
                  <a:lnTo>
                    <a:pt x="234022" y="0"/>
                  </a:lnTo>
                  <a:lnTo>
                    <a:pt x="234022" y="222961"/>
                  </a:lnTo>
                  <a:lnTo>
                    <a:pt x="468033" y="222961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8" name="object 8"/>
            <p:cNvSpPr/>
            <p:nvPr/>
          </p:nvSpPr>
          <p:spPr>
            <a:xfrm>
              <a:off x="3523488" y="1981194"/>
              <a:ext cx="468630" cy="669290"/>
            </a:xfrm>
            <a:custGeom>
              <a:avLst/>
              <a:gdLst/>
              <a:ahLst/>
              <a:cxnLst/>
              <a:rect l="l" t="t" r="r" b="b"/>
              <a:pathLst>
                <a:path w="468629" h="669289">
                  <a:moveTo>
                    <a:pt x="0" y="668883"/>
                  </a:moveTo>
                  <a:lnTo>
                    <a:pt x="234022" y="668883"/>
                  </a:lnTo>
                  <a:lnTo>
                    <a:pt x="234022" y="0"/>
                  </a:lnTo>
                  <a:lnTo>
                    <a:pt x="468033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9" name="object 9"/>
            <p:cNvSpPr/>
            <p:nvPr/>
          </p:nvSpPr>
          <p:spPr>
            <a:xfrm>
              <a:off x="6333744" y="1091183"/>
              <a:ext cx="468630" cy="446405"/>
            </a:xfrm>
            <a:custGeom>
              <a:avLst/>
              <a:gdLst/>
              <a:ahLst/>
              <a:cxnLst/>
              <a:rect l="l" t="t" r="r" b="b"/>
              <a:pathLst>
                <a:path w="468629" h="446405">
                  <a:moveTo>
                    <a:pt x="0" y="0"/>
                  </a:moveTo>
                  <a:lnTo>
                    <a:pt x="234022" y="0"/>
                  </a:lnTo>
                  <a:lnTo>
                    <a:pt x="234022" y="445922"/>
                  </a:lnTo>
                  <a:lnTo>
                    <a:pt x="468033" y="445922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0" name="object 10"/>
            <p:cNvSpPr/>
            <p:nvPr/>
          </p:nvSpPr>
          <p:spPr>
            <a:xfrm>
              <a:off x="6333744" y="643124"/>
              <a:ext cx="468630" cy="446405"/>
            </a:xfrm>
            <a:custGeom>
              <a:avLst/>
              <a:gdLst/>
              <a:ahLst/>
              <a:cxnLst/>
              <a:rect l="l" t="t" r="r" b="b"/>
              <a:pathLst>
                <a:path w="468629" h="446405">
                  <a:moveTo>
                    <a:pt x="0" y="445922"/>
                  </a:moveTo>
                  <a:lnTo>
                    <a:pt x="234022" y="445922"/>
                  </a:lnTo>
                  <a:lnTo>
                    <a:pt x="234022" y="0"/>
                  </a:lnTo>
                  <a:lnTo>
                    <a:pt x="468033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1" name="object 11"/>
            <p:cNvSpPr/>
            <p:nvPr/>
          </p:nvSpPr>
          <p:spPr>
            <a:xfrm>
              <a:off x="3523488" y="1091182"/>
              <a:ext cx="468630" cy="1560830"/>
            </a:xfrm>
            <a:custGeom>
              <a:avLst/>
              <a:gdLst/>
              <a:ahLst/>
              <a:cxnLst/>
              <a:rect l="l" t="t" r="r" b="b"/>
              <a:pathLst>
                <a:path w="468629" h="1560830">
                  <a:moveTo>
                    <a:pt x="0" y="1560715"/>
                  </a:moveTo>
                  <a:lnTo>
                    <a:pt x="234022" y="1560715"/>
                  </a:lnTo>
                  <a:lnTo>
                    <a:pt x="234022" y="0"/>
                  </a:lnTo>
                  <a:lnTo>
                    <a:pt x="468033" y="0"/>
                  </a:lnTo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2" name="object 12"/>
            <p:cNvSpPr/>
            <p:nvPr/>
          </p:nvSpPr>
          <p:spPr>
            <a:xfrm>
              <a:off x="716279" y="265175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30">
                  <a:moveTo>
                    <a:pt x="0" y="0"/>
                  </a:moveTo>
                  <a:lnTo>
                    <a:pt x="468033" y="0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" y="774191"/>
              <a:ext cx="713740" cy="3755390"/>
            </a:xfrm>
            <a:custGeom>
              <a:avLst/>
              <a:gdLst/>
              <a:ahLst/>
              <a:cxnLst/>
              <a:rect l="l" t="t" r="r" b="b"/>
              <a:pathLst>
                <a:path w="713740" h="3755390">
                  <a:moveTo>
                    <a:pt x="713232" y="0"/>
                  </a:moveTo>
                  <a:lnTo>
                    <a:pt x="0" y="0"/>
                  </a:lnTo>
                  <a:lnTo>
                    <a:pt x="0" y="3755136"/>
                  </a:lnTo>
                  <a:lnTo>
                    <a:pt x="713232" y="3755136"/>
                  </a:lnTo>
                  <a:lnTo>
                    <a:pt x="713232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8" y="774191"/>
              <a:ext cx="713740" cy="3755390"/>
            </a:xfrm>
            <a:custGeom>
              <a:avLst/>
              <a:gdLst/>
              <a:ahLst/>
              <a:cxnLst/>
              <a:rect l="l" t="t" r="r" b="b"/>
              <a:pathLst>
                <a:path w="713740" h="3755390">
                  <a:moveTo>
                    <a:pt x="0" y="0"/>
                  </a:moveTo>
                  <a:lnTo>
                    <a:pt x="713232" y="0"/>
                  </a:lnTo>
                  <a:lnTo>
                    <a:pt x="713232" y="3755136"/>
                  </a:lnTo>
                  <a:lnTo>
                    <a:pt x="0" y="3755136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-26964" y="2478509"/>
            <a:ext cx="936154" cy="210729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13">
              <a:lnSpc>
                <a:spcPts val="7338"/>
              </a:lnSpc>
            </a:pPr>
            <a:r>
              <a:rPr sz="6525" b="1" spc="-2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6525" b="1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25" b="1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652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33259" y="3399097"/>
            <a:ext cx="3113583" cy="310871"/>
          </a:xfrm>
          <a:prstGeom prst="rect">
            <a:avLst/>
          </a:prstGeom>
          <a:solidFill>
            <a:srgbClr val="F79546"/>
          </a:solidFill>
          <a:ln w="25400">
            <a:solidFill>
              <a:srgbClr val="FFFFFF"/>
            </a:solidFill>
          </a:ln>
        </p:spPr>
        <p:txBody>
          <a:bodyPr vert="horz" wrap="square" lIns="0" tIns="3382" rIns="0" bIns="0" rtlCol="0" anchor="ctr" anchorCtr="0">
            <a:spAutoFit/>
          </a:bodyPr>
          <a:lstStyle/>
          <a:p>
            <a:pPr marL="701027"/>
            <a:r>
              <a:rPr sz="1998" b="1" spc="-7" dirty="0">
                <a:solidFill>
                  <a:srgbClr val="FFFFFF"/>
                </a:solidFill>
                <a:latin typeface="Arial"/>
                <a:cs typeface="Arial"/>
              </a:rPr>
              <a:t>Appointments</a:t>
            </a:r>
            <a:endParaRPr sz="1998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24791" y="978215"/>
            <a:ext cx="3117811" cy="950480"/>
          </a:xfrm>
          <a:custGeom>
            <a:avLst/>
            <a:gdLst/>
            <a:ahLst/>
            <a:cxnLst/>
            <a:rect l="l" t="t" r="r" b="b"/>
            <a:pathLst>
              <a:path w="2341245" h="713740">
                <a:moveTo>
                  <a:pt x="2340864" y="0"/>
                </a:moveTo>
                <a:lnTo>
                  <a:pt x="0" y="0"/>
                </a:lnTo>
                <a:lnTo>
                  <a:pt x="0" y="713231"/>
                </a:lnTo>
                <a:lnTo>
                  <a:pt x="2340864" y="713231"/>
                </a:lnTo>
                <a:lnTo>
                  <a:pt x="23408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8" name="object 18"/>
          <p:cNvSpPr txBox="1"/>
          <p:nvPr/>
        </p:nvSpPr>
        <p:spPr>
          <a:xfrm>
            <a:off x="5324791" y="978216"/>
            <a:ext cx="3117811" cy="746956"/>
          </a:xfrm>
          <a:prstGeom prst="rect">
            <a:avLst/>
          </a:prstGeom>
          <a:ln w="25400">
            <a:noFill/>
          </a:ln>
        </p:spPr>
        <p:txBody>
          <a:bodyPr vert="horz" wrap="square" lIns="0" tIns="206332" rIns="0" bIns="0" rtlCol="0">
            <a:spAutoFit/>
          </a:bodyPr>
          <a:lstStyle/>
          <a:p>
            <a:pPr marL="1107775" marR="101476" indent="-995306">
              <a:lnSpc>
                <a:spcPts val="2077"/>
              </a:lnSpc>
              <a:spcBef>
                <a:spcPts val="1625"/>
              </a:spcBef>
            </a:pP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Conviction</a:t>
            </a:r>
            <a:r>
              <a:rPr sz="1998" b="1" spc="-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spc="-7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98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offence</a:t>
            </a:r>
            <a:r>
              <a:rPr sz="1998" b="1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spc="13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998" b="1" spc="-5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998" b="1" spc="-8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Acts</a:t>
            </a:r>
            <a:endParaRPr sz="1998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046209" y="364631"/>
            <a:ext cx="3151636" cy="984305"/>
            <a:chOff x="6787388" y="273811"/>
            <a:chExt cx="2366645" cy="739140"/>
          </a:xfrm>
          <a:solidFill>
            <a:schemeClr val="accent2"/>
          </a:solidFill>
        </p:grpSpPr>
        <p:sp>
          <p:nvSpPr>
            <p:cNvPr id="20" name="object 20"/>
            <p:cNvSpPr/>
            <p:nvPr/>
          </p:nvSpPr>
          <p:spPr>
            <a:xfrm>
              <a:off x="6800088" y="286511"/>
              <a:ext cx="2341245" cy="713740"/>
            </a:xfrm>
            <a:custGeom>
              <a:avLst/>
              <a:gdLst/>
              <a:ahLst/>
              <a:cxnLst/>
              <a:rect l="l" t="t" r="r" b="b"/>
              <a:pathLst>
                <a:path w="2341245" h="713740">
                  <a:moveTo>
                    <a:pt x="2340863" y="0"/>
                  </a:moveTo>
                  <a:lnTo>
                    <a:pt x="0" y="0"/>
                  </a:lnTo>
                  <a:lnTo>
                    <a:pt x="0" y="713231"/>
                  </a:lnTo>
                  <a:lnTo>
                    <a:pt x="2340863" y="713231"/>
                  </a:lnTo>
                  <a:lnTo>
                    <a:pt x="23408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1" name="object 21"/>
            <p:cNvSpPr/>
            <p:nvPr/>
          </p:nvSpPr>
          <p:spPr>
            <a:xfrm>
              <a:off x="6800088" y="286511"/>
              <a:ext cx="2341245" cy="713740"/>
            </a:xfrm>
            <a:custGeom>
              <a:avLst/>
              <a:gdLst/>
              <a:ahLst/>
              <a:cxnLst/>
              <a:rect l="l" t="t" r="r" b="b"/>
              <a:pathLst>
                <a:path w="2341245" h="713740">
                  <a:moveTo>
                    <a:pt x="0" y="0"/>
                  </a:moveTo>
                  <a:lnTo>
                    <a:pt x="2340863" y="0"/>
                  </a:lnTo>
                  <a:lnTo>
                    <a:pt x="2340863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 idx="4294967295"/>
          </p:nvPr>
        </p:nvSpPr>
        <p:spPr>
          <a:xfrm>
            <a:off x="187325" y="120650"/>
            <a:ext cx="12004675" cy="1065213"/>
          </a:xfrm>
          <a:prstGeom prst="rect">
            <a:avLst/>
          </a:prstGeom>
        </p:spPr>
        <p:txBody>
          <a:bodyPr vert="horz" wrap="square" lIns="0" tIns="521509" rIns="0" bIns="0" rtlCol="0" anchor="b">
            <a:spAutoFit/>
          </a:bodyPr>
          <a:lstStyle/>
          <a:p>
            <a:pPr marL="9993649" marR="6765" indent="-905669">
              <a:lnSpc>
                <a:spcPts val="2077"/>
              </a:lnSpc>
              <a:spcBef>
                <a:spcPts val="479"/>
              </a:spcBef>
            </a:pPr>
            <a:r>
              <a:rPr lang="en-US" sz="1998" b="1" dirty="0">
                <a:solidFill>
                  <a:srgbClr val="FFFFFF"/>
                </a:solidFill>
                <a:latin typeface="Arial"/>
                <a:cs typeface="Arial"/>
              </a:rPr>
              <a:t>Imprisonment</a:t>
            </a:r>
            <a:r>
              <a:rPr lang="en-US" sz="1998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998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lang="en-US" sz="1998" b="1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998" b="1" spc="-7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lang="en-US" sz="1998" b="1" spc="-5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998" b="1" dirty="0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endParaRPr lang="en-US" sz="1998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046209" y="1553915"/>
            <a:ext cx="3151636" cy="984305"/>
            <a:chOff x="6787388" y="1166875"/>
            <a:chExt cx="2366645" cy="739140"/>
          </a:xfrm>
          <a:solidFill>
            <a:schemeClr val="accent2"/>
          </a:solidFill>
        </p:grpSpPr>
        <p:sp>
          <p:nvSpPr>
            <p:cNvPr id="24" name="object 24"/>
            <p:cNvSpPr/>
            <p:nvPr/>
          </p:nvSpPr>
          <p:spPr>
            <a:xfrm>
              <a:off x="6800088" y="1179575"/>
              <a:ext cx="2341245" cy="713740"/>
            </a:xfrm>
            <a:custGeom>
              <a:avLst/>
              <a:gdLst/>
              <a:ahLst/>
              <a:cxnLst/>
              <a:rect l="l" t="t" r="r" b="b"/>
              <a:pathLst>
                <a:path w="2341245" h="713739">
                  <a:moveTo>
                    <a:pt x="2340863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2340863" y="713232"/>
                  </a:lnTo>
                  <a:lnTo>
                    <a:pt x="23408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5" name="object 25"/>
            <p:cNvSpPr/>
            <p:nvPr/>
          </p:nvSpPr>
          <p:spPr>
            <a:xfrm>
              <a:off x="6800088" y="1179575"/>
              <a:ext cx="2341245" cy="713740"/>
            </a:xfrm>
            <a:custGeom>
              <a:avLst/>
              <a:gdLst/>
              <a:ahLst/>
              <a:cxnLst/>
              <a:rect l="l" t="t" r="r" b="b"/>
              <a:pathLst>
                <a:path w="2341245" h="713739">
                  <a:moveTo>
                    <a:pt x="0" y="0"/>
                  </a:moveTo>
                  <a:lnTo>
                    <a:pt x="2340863" y="0"/>
                  </a:lnTo>
                  <a:lnTo>
                    <a:pt x="2340863" y="713231"/>
                  </a:lnTo>
                  <a:lnTo>
                    <a:pt x="0" y="7132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291359" y="1848430"/>
            <a:ext cx="2660329" cy="326242"/>
          </a:xfrm>
          <a:prstGeom prst="rect">
            <a:avLst/>
          </a:prstGeom>
        </p:spPr>
        <p:txBody>
          <a:bodyPr vert="horz" wrap="square" lIns="0" tIns="18604" rIns="0" bIns="0" rtlCol="0">
            <a:spAutoFit/>
          </a:bodyPr>
          <a:lstStyle/>
          <a:p>
            <a:pPr marL="16913">
              <a:spcBef>
                <a:spcPts val="146"/>
              </a:spcBef>
            </a:pP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Fine</a:t>
            </a:r>
            <a:r>
              <a:rPr sz="1998" b="1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spc="-7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98" b="1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spc="-7" dirty="0">
                <a:solidFill>
                  <a:srgbClr val="FFFFFF"/>
                </a:solidFill>
                <a:latin typeface="Arial"/>
                <a:cs typeface="Arial"/>
              </a:rPr>
              <a:t>Rs.</a:t>
            </a:r>
            <a:r>
              <a:rPr sz="1998" b="1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1000</a:t>
            </a:r>
            <a:r>
              <a:rPr sz="1998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endParaRPr sz="1998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24791" y="2163440"/>
            <a:ext cx="3117811" cy="950480"/>
          </a:xfrm>
          <a:custGeom>
            <a:avLst/>
            <a:gdLst/>
            <a:ahLst/>
            <a:cxnLst/>
            <a:rect l="l" t="t" r="r" b="b"/>
            <a:pathLst>
              <a:path w="2341245" h="713739">
                <a:moveTo>
                  <a:pt x="2340864" y="0"/>
                </a:moveTo>
                <a:lnTo>
                  <a:pt x="0" y="0"/>
                </a:lnTo>
                <a:lnTo>
                  <a:pt x="0" y="713232"/>
                </a:lnTo>
                <a:lnTo>
                  <a:pt x="2340864" y="713232"/>
                </a:lnTo>
                <a:lnTo>
                  <a:pt x="23408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8" name="object 28"/>
          <p:cNvSpPr txBox="1"/>
          <p:nvPr/>
        </p:nvSpPr>
        <p:spPr>
          <a:xfrm>
            <a:off x="5324791" y="2163440"/>
            <a:ext cx="3117811" cy="749518"/>
          </a:xfrm>
          <a:prstGeom prst="rect">
            <a:avLst/>
          </a:prstGeom>
          <a:ln w="25400">
            <a:noFill/>
          </a:ln>
        </p:spPr>
        <p:txBody>
          <a:bodyPr vert="horz" wrap="square" lIns="0" tIns="208869" rIns="0" bIns="0" rtlCol="0">
            <a:spAutoFit/>
          </a:bodyPr>
          <a:lstStyle/>
          <a:p>
            <a:pPr marL="454103" marR="131073" indent="-317111">
              <a:lnSpc>
                <a:spcPts val="2077"/>
              </a:lnSpc>
              <a:spcBef>
                <a:spcPts val="1645"/>
              </a:spcBef>
            </a:pP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Detention</a:t>
            </a:r>
            <a:r>
              <a:rPr sz="1998" b="1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spc="-7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98" b="1" spc="-4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998" b="1" spc="-4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period </a:t>
            </a:r>
            <a:r>
              <a:rPr sz="1998" b="1" spc="-5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spc="-7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998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COFEPOSA</a:t>
            </a:r>
            <a:endParaRPr sz="1998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24791" y="3352723"/>
            <a:ext cx="3117811" cy="950480"/>
          </a:xfrm>
          <a:custGeom>
            <a:avLst/>
            <a:gdLst/>
            <a:ahLst/>
            <a:cxnLst/>
            <a:rect l="l" t="t" r="r" b="b"/>
            <a:pathLst>
              <a:path w="2341245" h="713739">
                <a:moveTo>
                  <a:pt x="2340864" y="0"/>
                </a:moveTo>
                <a:lnTo>
                  <a:pt x="0" y="0"/>
                </a:lnTo>
                <a:lnTo>
                  <a:pt x="0" y="713232"/>
                </a:lnTo>
                <a:lnTo>
                  <a:pt x="2340864" y="713232"/>
                </a:lnTo>
                <a:lnTo>
                  <a:pt x="23408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30" name="object 30"/>
          <p:cNvSpPr txBox="1"/>
          <p:nvPr/>
        </p:nvSpPr>
        <p:spPr>
          <a:xfrm>
            <a:off x="5324791" y="3352723"/>
            <a:ext cx="3117811" cy="619181"/>
          </a:xfrm>
          <a:prstGeom prst="rect">
            <a:avLst/>
          </a:prstGeom>
          <a:ln w="25400">
            <a:noFill/>
          </a:ln>
        </p:spPr>
        <p:txBody>
          <a:bodyPr vert="horz" wrap="square" lIns="0" tIns="4228" rIns="0" bIns="0" rtlCol="0">
            <a:spAutoFit/>
          </a:bodyPr>
          <a:lstStyle/>
          <a:p>
            <a:pPr>
              <a:spcBef>
                <a:spcPts val="33"/>
              </a:spcBef>
            </a:pPr>
            <a:endParaRPr sz="1998">
              <a:latin typeface="Times New Roman"/>
              <a:cs typeface="Times New Roman"/>
            </a:endParaRPr>
          </a:p>
          <a:p>
            <a:pPr marL="543740"/>
            <a:r>
              <a:rPr sz="1998" b="1" spc="-7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1998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Restrictions</a:t>
            </a:r>
            <a:endParaRPr sz="1998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046209" y="2739140"/>
            <a:ext cx="3151636" cy="987687"/>
            <a:chOff x="6787388" y="2056891"/>
            <a:chExt cx="2366645" cy="741680"/>
          </a:xfrm>
        </p:grpSpPr>
        <p:sp>
          <p:nvSpPr>
            <p:cNvPr id="32" name="object 32"/>
            <p:cNvSpPr/>
            <p:nvPr/>
          </p:nvSpPr>
          <p:spPr>
            <a:xfrm>
              <a:off x="6800088" y="2069591"/>
              <a:ext cx="2341245" cy="716280"/>
            </a:xfrm>
            <a:custGeom>
              <a:avLst/>
              <a:gdLst/>
              <a:ahLst/>
              <a:cxnLst/>
              <a:rect l="l" t="t" r="r" b="b"/>
              <a:pathLst>
                <a:path w="2341245" h="716280">
                  <a:moveTo>
                    <a:pt x="2340863" y="0"/>
                  </a:moveTo>
                  <a:lnTo>
                    <a:pt x="0" y="0"/>
                  </a:lnTo>
                  <a:lnTo>
                    <a:pt x="0" y="716280"/>
                  </a:lnTo>
                  <a:lnTo>
                    <a:pt x="2340863" y="716280"/>
                  </a:lnTo>
                  <a:lnTo>
                    <a:pt x="2340863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33" name="object 33"/>
            <p:cNvSpPr/>
            <p:nvPr/>
          </p:nvSpPr>
          <p:spPr>
            <a:xfrm>
              <a:off x="6800088" y="2069591"/>
              <a:ext cx="2341245" cy="716280"/>
            </a:xfrm>
            <a:custGeom>
              <a:avLst/>
              <a:gdLst/>
              <a:ahLst/>
              <a:cxnLst/>
              <a:rect l="l" t="t" r="r" b="b"/>
              <a:pathLst>
                <a:path w="2341245" h="716280">
                  <a:moveTo>
                    <a:pt x="0" y="0"/>
                  </a:moveTo>
                  <a:lnTo>
                    <a:pt x="2340863" y="0"/>
                  </a:lnTo>
                  <a:lnTo>
                    <a:pt x="2340863" y="716280"/>
                  </a:lnTo>
                  <a:lnTo>
                    <a:pt x="0" y="71628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405010" y="3036082"/>
            <a:ext cx="2432856" cy="326242"/>
          </a:xfrm>
          <a:prstGeom prst="rect">
            <a:avLst/>
          </a:prstGeom>
        </p:spPr>
        <p:txBody>
          <a:bodyPr vert="horz" wrap="square" lIns="0" tIns="18604" rIns="0" bIns="0" rtlCol="0">
            <a:spAutoFit/>
          </a:bodyPr>
          <a:lstStyle/>
          <a:p>
            <a:pPr marL="16913">
              <a:spcBef>
                <a:spcPts val="146"/>
              </a:spcBef>
            </a:pP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r>
              <a:rPr sz="1998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r>
              <a:rPr sz="1998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1998" dirty="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046209" y="3928423"/>
            <a:ext cx="3151636" cy="984305"/>
            <a:chOff x="6787388" y="2949955"/>
            <a:chExt cx="2366645" cy="739140"/>
          </a:xfrm>
          <a:solidFill>
            <a:schemeClr val="accent2"/>
          </a:solidFill>
        </p:grpSpPr>
        <p:sp>
          <p:nvSpPr>
            <p:cNvPr id="36" name="object 36"/>
            <p:cNvSpPr/>
            <p:nvPr/>
          </p:nvSpPr>
          <p:spPr>
            <a:xfrm>
              <a:off x="6800088" y="2962655"/>
              <a:ext cx="2341245" cy="713740"/>
            </a:xfrm>
            <a:custGeom>
              <a:avLst/>
              <a:gdLst/>
              <a:ahLst/>
              <a:cxnLst/>
              <a:rect l="l" t="t" r="r" b="b"/>
              <a:pathLst>
                <a:path w="2341245" h="713739">
                  <a:moveTo>
                    <a:pt x="2340863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2340863" y="713232"/>
                  </a:lnTo>
                  <a:lnTo>
                    <a:pt x="23408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37" name="object 37"/>
            <p:cNvSpPr/>
            <p:nvPr/>
          </p:nvSpPr>
          <p:spPr>
            <a:xfrm>
              <a:off x="6800088" y="2962655"/>
              <a:ext cx="2341245" cy="713740"/>
            </a:xfrm>
            <a:custGeom>
              <a:avLst/>
              <a:gdLst/>
              <a:ahLst/>
              <a:cxnLst/>
              <a:rect l="l" t="t" r="r" b="b"/>
              <a:pathLst>
                <a:path w="2341245" h="713739">
                  <a:moveTo>
                    <a:pt x="0" y="0"/>
                  </a:moveTo>
                  <a:lnTo>
                    <a:pt x="2340863" y="0"/>
                  </a:lnTo>
                  <a:lnTo>
                    <a:pt x="2340863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287188" y="3851532"/>
            <a:ext cx="2672168" cy="1026361"/>
          </a:xfrm>
          <a:prstGeom prst="rect">
            <a:avLst/>
          </a:prstGeom>
        </p:spPr>
        <p:txBody>
          <a:bodyPr vert="horz" wrap="square" lIns="0" tIns="76952" rIns="0" bIns="0" rtlCol="0">
            <a:spAutoFit/>
          </a:bodyPr>
          <a:lstStyle/>
          <a:p>
            <a:pPr marL="16913" indent="40590">
              <a:spcBef>
                <a:spcPts val="606"/>
              </a:spcBef>
            </a:pPr>
            <a:r>
              <a:rPr sz="1998" b="1" spc="-7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 attained</a:t>
            </a:r>
            <a:r>
              <a:rPr sz="1998" b="1" spc="-1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r>
              <a:rPr sz="1998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1998" dirty="0">
              <a:latin typeface="Arial"/>
              <a:cs typeface="Arial"/>
            </a:endParaRPr>
          </a:p>
          <a:p>
            <a:pPr marL="1116231" marR="6765" indent="-1100164">
              <a:lnSpc>
                <a:spcPts val="2077"/>
              </a:lnSpc>
              <a:spcBef>
                <a:spcPts val="819"/>
              </a:spcBef>
            </a:pP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(no</a:t>
            </a:r>
            <a:r>
              <a:rPr sz="1998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sz="1998" b="1" spc="-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approval</a:t>
            </a:r>
            <a:r>
              <a:rPr sz="1998" b="1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spc="7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998" b="1" spc="-5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spc="-7" dirty="0">
                <a:solidFill>
                  <a:srgbClr val="FFFFFF"/>
                </a:solidFill>
                <a:latin typeface="Arial"/>
                <a:cs typeface="Arial"/>
              </a:rPr>
              <a:t>SR)</a:t>
            </a:r>
            <a:endParaRPr sz="1998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24791" y="5134621"/>
            <a:ext cx="3117811" cy="950480"/>
          </a:xfrm>
          <a:custGeom>
            <a:avLst/>
            <a:gdLst/>
            <a:ahLst/>
            <a:cxnLst/>
            <a:rect l="l" t="t" r="r" b="b"/>
            <a:pathLst>
              <a:path w="2341245" h="713739">
                <a:moveTo>
                  <a:pt x="2340864" y="0"/>
                </a:moveTo>
                <a:lnTo>
                  <a:pt x="0" y="0"/>
                </a:lnTo>
                <a:lnTo>
                  <a:pt x="0" y="713231"/>
                </a:lnTo>
                <a:lnTo>
                  <a:pt x="2340864" y="713231"/>
                </a:lnTo>
                <a:lnTo>
                  <a:pt x="2340864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40" name="object 40"/>
          <p:cNvSpPr txBox="1"/>
          <p:nvPr/>
        </p:nvSpPr>
        <p:spPr>
          <a:xfrm>
            <a:off x="5324791" y="5134622"/>
            <a:ext cx="3117811" cy="618327"/>
          </a:xfrm>
          <a:prstGeom prst="rect">
            <a:avLst/>
          </a:prstGeom>
          <a:ln w="25400">
            <a:noFill/>
          </a:ln>
        </p:spPr>
        <p:txBody>
          <a:bodyPr vert="horz" wrap="square" lIns="0" tIns="3382" rIns="0" bIns="0" rtlCol="0">
            <a:spAutoFit/>
          </a:bodyPr>
          <a:lstStyle/>
          <a:p>
            <a:pPr>
              <a:spcBef>
                <a:spcPts val="27"/>
              </a:spcBef>
            </a:pPr>
            <a:endParaRPr sz="1998">
              <a:latin typeface="Times New Roman"/>
              <a:cs typeface="Times New Roman"/>
            </a:endParaRPr>
          </a:p>
          <a:p>
            <a:pPr marL="531901"/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Resident</a:t>
            </a:r>
            <a:r>
              <a:rPr sz="1998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spc="-7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98" b="1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India</a:t>
            </a:r>
            <a:endParaRPr sz="1998" dirty="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046209" y="5117708"/>
            <a:ext cx="3151636" cy="984305"/>
            <a:chOff x="6787388" y="3843020"/>
            <a:chExt cx="2366645" cy="739140"/>
          </a:xfrm>
          <a:solidFill>
            <a:schemeClr val="accent2"/>
          </a:solidFill>
        </p:grpSpPr>
        <p:sp>
          <p:nvSpPr>
            <p:cNvPr id="42" name="object 42"/>
            <p:cNvSpPr/>
            <p:nvPr/>
          </p:nvSpPr>
          <p:spPr>
            <a:xfrm>
              <a:off x="6800088" y="3855720"/>
              <a:ext cx="2341245" cy="713740"/>
            </a:xfrm>
            <a:custGeom>
              <a:avLst/>
              <a:gdLst/>
              <a:ahLst/>
              <a:cxnLst/>
              <a:rect l="l" t="t" r="r" b="b"/>
              <a:pathLst>
                <a:path w="2341245" h="713739">
                  <a:moveTo>
                    <a:pt x="2340863" y="0"/>
                  </a:moveTo>
                  <a:lnTo>
                    <a:pt x="0" y="0"/>
                  </a:lnTo>
                  <a:lnTo>
                    <a:pt x="0" y="713231"/>
                  </a:lnTo>
                  <a:lnTo>
                    <a:pt x="2340863" y="713231"/>
                  </a:lnTo>
                  <a:lnTo>
                    <a:pt x="23408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43" name="object 43"/>
            <p:cNvSpPr/>
            <p:nvPr/>
          </p:nvSpPr>
          <p:spPr>
            <a:xfrm>
              <a:off x="6800088" y="3855720"/>
              <a:ext cx="2341245" cy="713740"/>
            </a:xfrm>
            <a:custGeom>
              <a:avLst/>
              <a:gdLst/>
              <a:ahLst/>
              <a:cxnLst/>
              <a:rect l="l" t="t" r="r" b="b"/>
              <a:pathLst>
                <a:path w="2341245" h="713739">
                  <a:moveTo>
                    <a:pt x="0" y="0"/>
                  </a:moveTo>
                  <a:lnTo>
                    <a:pt x="2340863" y="0"/>
                  </a:lnTo>
                  <a:lnTo>
                    <a:pt x="2340863" y="713231"/>
                  </a:lnTo>
                  <a:lnTo>
                    <a:pt x="0" y="7132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323788" y="5411382"/>
            <a:ext cx="2597753" cy="326242"/>
          </a:xfrm>
          <a:prstGeom prst="rect">
            <a:avLst/>
          </a:prstGeom>
        </p:spPr>
        <p:txBody>
          <a:bodyPr vert="horz" wrap="square" lIns="0" tIns="18604" rIns="0" bIns="0" rtlCol="0">
            <a:spAutoFit/>
          </a:bodyPr>
          <a:lstStyle/>
          <a:p>
            <a:pPr marL="16913">
              <a:spcBef>
                <a:spcPts val="146"/>
              </a:spcBef>
            </a:pP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Preceding</a:t>
            </a:r>
            <a:r>
              <a:rPr sz="1998" b="1" spc="-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998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98" b="1" spc="-7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1998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343400" y="93607"/>
            <a:ext cx="3260725" cy="592137"/>
          </a:xfrm>
          <a:prstGeom prst="rect">
            <a:avLst/>
          </a:prstGeom>
        </p:spPr>
        <p:txBody>
          <a:bodyPr vert="horz" wrap="square" lIns="0" tIns="17758" rIns="0" bIns="0" rtlCol="0" anchor="b">
            <a:spAutoFit/>
          </a:bodyPr>
          <a:lstStyle/>
          <a:p>
            <a:pPr marL="16913">
              <a:lnSpc>
                <a:spcPct val="100000"/>
              </a:lnSpc>
              <a:spcBef>
                <a:spcPts val="140"/>
              </a:spcBef>
            </a:pPr>
            <a:r>
              <a:rPr sz="3729" b="1" dirty="0">
                <a:solidFill>
                  <a:schemeClr val="tx1"/>
                </a:solidFill>
                <a:latin typeface="Arial"/>
                <a:cs typeface="Arial"/>
              </a:rPr>
              <a:t>List</a:t>
            </a:r>
            <a:r>
              <a:rPr sz="3729" b="1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729" b="1" spc="-7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3729" b="1" spc="-13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729" b="1" dirty="0">
                <a:solidFill>
                  <a:schemeClr val="tx1"/>
                </a:solidFill>
                <a:latin typeface="Arial"/>
                <a:cs typeface="Arial"/>
              </a:rPr>
              <a:t>19</a:t>
            </a:r>
            <a:r>
              <a:rPr sz="3729" b="1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729" b="1" spc="-27" dirty="0">
                <a:solidFill>
                  <a:schemeClr val="tx1"/>
                </a:solidFill>
                <a:latin typeface="Arial"/>
                <a:cs typeface="Arial"/>
              </a:rPr>
              <a:t>Acts</a:t>
            </a:r>
            <a:endParaRPr sz="3729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267" y="971486"/>
            <a:ext cx="8486669" cy="4689190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398291" indent="-382225">
              <a:spcBef>
                <a:spcPts val="133"/>
              </a:spcBef>
              <a:buChar char="•"/>
              <a:tabLst>
                <a:tab pos="398291" algn="l"/>
                <a:tab pos="399137" algn="l"/>
              </a:tabLst>
            </a:pPr>
            <a:r>
              <a:rPr sz="1598" dirty="0">
                <a:latin typeface="Arial MT"/>
                <a:cs typeface="Arial MT"/>
              </a:rPr>
              <a:t>the</a:t>
            </a:r>
            <a:r>
              <a:rPr sz="1598" spc="-40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Indian</a:t>
            </a:r>
            <a:r>
              <a:rPr sz="1598" spc="-67" dirty="0">
                <a:latin typeface="Arial MT"/>
                <a:cs typeface="Arial MT"/>
              </a:rPr>
              <a:t> </a:t>
            </a:r>
            <a:r>
              <a:rPr sz="1598" spc="-13" dirty="0">
                <a:latin typeface="Arial MT"/>
                <a:cs typeface="Arial MT"/>
              </a:rPr>
              <a:t>Stamp</a:t>
            </a:r>
            <a:r>
              <a:rPr sz="1598" spc="27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Act,</a:t>
            </a:r>
            <a:r>
              <a:rPr sz="1598" spc="2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1899</a:t>
            </a:r>
            <a:r>
              <a:rPr sz="1598" spc="-7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(2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</a:t>
            </a:r>
            <a:r>
              <a:rPr sz="1598" spc="-1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1899);</a:t>
            </a:r>
          </a:p>
          <a:p>
            <a:pPr marL="398291" indent="-382225">
              <a:buChar char="•"/>
              <a:tabLst>
                <a:tab pos="398291" algn="l"/>
                <a:tab pos="399137" algn="l"/>
              </a:tabLst>
            </a:pPr>
            <a:r>
              <a:rPr sz="1598" dirty="0">
                <a:latin typeface="Arial MT"/>
                <a:cs typeface="Arial MT"/>
              </a:rPr>
              <a:t>the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Central</a:t>
            </a:r>
            <a:r>
              <a:rPr sz="1598" spc="-40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Excise</a:t>
            </a:r>
            <a:r>
              <a:rPr sz="1598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Act,</a:t>
            </a:r>
            <a:r>
              <a:rPr sz="1598" spc="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1944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(1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</a:t>
            </a:r>
            <a:r>
              <a:rPr sz="1598" spc="-7" dirty="0">
                <a:latin typeface="Arial MT"/>
                <a:cs typeface="Arial MT"/>
              </a:rPr>
              <a:t> 1944)</a:t>
            </a:r>
            <a:r>
              <a:rPr sz="1598" b="1" spc="-7" dirty="0">
                <a:latin typeface="Arial MT"/>
                <a:cs typeface="Arial MT"/>
              </a:rPr>
              <a:t>;</a:t>
            </a:r>
            <a:r>
              <a:rPr sz="1598" b="1" spc="-7" dirty="0">
                <a:solidFill>
                  <a:srgbClr val="FF0000"/>
                </a:solidFill>
                <a:latin typeface="Arial MT"/>
                <a:cs typeface="Arial MT"/>
              </a:rPr>
              <a:t>(Repealed)</a:t>
            </a:r>
            <a:endParaRPr sz="1598" b="1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398291" indent="-382225">
              <a:buChar char="•"/>
              <a:tabLst>
                <a:tab pos="398291" algn="l"/>
                <a:tab pos="399137" algn="l"/>
              </a:tabLst>
            </a:pPr>
            <a:r>
              <a:rPr sz="1598" dirty="0">
                <a:latin typeface="Arial MT"/>
                <a:cs typeface="Arial MT"/>
              </a:rPr>
              <a:t>the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Industries</a:t>
            </a:r>
            <a:r>
              <a:rPr sz="1598" spc="-67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(Development</a:t>
            </a:r>
            <a:r>
              <a:rPr sz="1598" spc="-60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and</a:t>
            </a:r>
            <a:r>
              <a:rPr sz="1598" spc="-60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Regulation)</a:t>
            </a:r>
            <a:r>
              <a:rPr sz="1598" spc="-87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Act,</a:t>
            </a:r>
            <a:r>
              <a:rPr sz="1598" dirty="0">
                <a:latin typeface="Arial MT"/>
                <a:cs typeface="Arial MT"/>
              </a:rPr>
              <a:t> 1951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(65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1951);</a:t>
            </a:r>
          </a:p>
          <a:p>
            <a:pPr marL="398291" indent="-382225">
              <a:buChar char="•"/>
              <a:tabLst>
                <a:tab pos="398291" algn="l"/>
                <a:tab pos="399137" algn="l"/>
              </a:tabLst>
            </a:pPr>
            <a:r>
              <a:rPr sz="1598" dirty="0">
                <a:latin typeface="Arial MT"/>
                <a:cs typeface="Arial MT"/>
              </a:rPr>
              <a:t>the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spc="-13" dirty="0">
                <a:latin typeface="Arial MT"/>
                <a:cs typeface="Arial MT"/>
              </a:rPr>
              <a:t>P</a:t>
            </a:r>
            <a:r>
              <a:rPr sz="1598" spc="7" dirty="0">
                <a:latin typeface="Arial MT"/>
                <a:cs typeface="Arial MT"/>
              </a:rPr>
              <a:t>r</a:t>
            </a:r>
            <a:r>
              <a:rPr sz="1598" dirty="0">
                <a:latin typeface="Arial MT"/>
                <a:cs typeface="Arial MT"/>
              </a:rPr>
              <a:t>e</a:t>
            </a:r>
            <a:r>
              <a:rPr sz="1598" spc="-7" dirty="0">
                <a:latin typeface="Arial MT"/>
                <a:cs typeface="Arial MT"/>
              </a:rPr>
              <a:t>v</a:t>
            </a:r>
            <a:r>
              <a:rPr sz="1598" dirty="0">
                <a:latin typeface="Arial MT"/>
                <a:cs typeface="Arial MT"/>
              </a:rPr>
              <a:t>ent</a:t>
            </a:r>
            <a:r>
              <a:rPr sz="1598" spc="27" dirty="0">
                <a:latin typeface="Arial MT"/>
                <a:cs typeface="Arial MT"/>
              </a:rPr>
              <a:t>i</a:t>
            </a:r>
            <a:r>
              <a:rPr sz="1598" dirty="0">
                <a:latin typeface="Arial MT"/>
                <a:cs typeface="Arial MT"/>
              </a:rPr>
              <a:t>on</a:t>
            </a:r>
            <a:r>
              <a:rPr sz="1598" spc="-8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 </a:t>
            </a:r>
            <a:r>
              <a:rPr sz="1598" spc="13" dirty="0">
                <a:latin typeface="Arial MT"/>
                <a:cs typeface="Arial MT"/>
              </a:rPr>
              <a:t>F</a:t>
            </a:r>
            <a:r>
              <a:rPr sz="1598" dirty="0">
                <a:latin typeface="Arial MT"/>
                <a:cs typeface="Arial MT"/>
              </a:rPr>
              <a:t>ood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spc="-13" dirty="0">
                <a:latin typeface="Arial MT"/>
                <a:cs typeface="Arial MT"/>
              </a:rPr>
              <a:t>A</a:t>
            </a:r>
            <a:r>
              <a:rPr sz="1598" dirty="0">
                <a:latin typeface="Arial MT"/>
                <a:cs typeface="Arial MT"/>
              </a:rPr>
              <a:t>du</a:t>
            </a:r>
            <a:r>
              <a:rPr sz="1598" spc="27" dirty="0">
                <a:latin typeface="Arial MT"/>
                <a:cs typeface="Arial MT"/>
              </a:rPr>
              <a:t>l</a:t>
            </a:r>
            <a:r>
              <a:rPr sz="1598" dirty="0">
                <a:latin typeface="Arial MT"/>
                <a:cs typeface="Arial MT"/>
              </a:rPr>
              <a:t>te</a:t>
            </a:r>
            <a:r>
              <a:rPr sz="1598" spc="7" dirty="0">
                <a:latin typeface="Arial MT"/>
                <a:cs typeface="Arial MT"/>
              </a:rPr>
              <a:t>r</a:t>
            </a:r>
            <a:r>
              <a:rPr sz="1598" dirty="0">
                <a:latin typeface="Arial MT"/>
                <a:cs typeface="Arial MT"/>
              </a:rPr>
              <a:t>at</a:t>
            </a:r>
            <a:r>
              <a:rPr sz="1598" spc="-7" dirty="0">
                <a:latin typeface="Arial MT"/>
                <a:cs typeface="Arial MT"/>
              </a:rPr>
              <a:t>i</a:t>
            </a:r>
            <a:r>
              <a:rPr sz="1598" dirty="0">
                <a:latin typeface="Arial MT"/>
                <a:cs typeface="Arial MT"/>
              </a:rPr>
              <a:t>on</a:t>
            </a:r>
            <a:r>
              <a:rPr sz="1598" spc="-120" dirty="0">
                <a:latin typeface="Arial MT"/>
                <a:cs typeface="Arial MT"/>
              </a:rPr>
              <a:t> </a:t>
            </a:r>
            <a:r>
              <a:rPr sz="1598" spc="-13" dirty="0">
                <a:latin typeface="Arial MT"/>
                <a:cs typeface="Arial MT"/>
              </a:rPr>
              <a:t>A</a:t>
            </a:r>
            <a:r>
              <a:rPr sz="1598" dirty="0">
                <a:latin typeface="Arial MT"/>
                <a:cs typeface="Arial MT"/>
              </a:rPr>
              <a:t>ct,</a:t>
            </a:r>
            <a:r>
              <a:rPr sz="1598" spc="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1954</a:t>
            </a:r>
            <a:r>
              <a:rPr sz="1598" spc="-60" dirty="0">
                <a:latin typeface="Arial MT"/>
                <a:cs typeface="Arial MT"/>
              </a:rPr>
              <a:t> </a:t>
            </a:r>
            <a:r>
              <a:rPr sz="1598" spc="7" dirty="0">
                <a:latin typeface="Arial MT"/>
                <a:cs typeface="Arial MT"/>
              </a:rPr>
              <a:t>(</a:t>
            </a:r>
            <a:r>
              <a:rPr sz="1598" dirty="0">
                <a:latin typeface="Arial MT"/>
                <a:cs typeface="Arial MT"/>
              </a:rPr>
              <a:t>37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 1954</a:t>
            </a:r>
            <a:r>
              <a:rPr sz="1598" spc="7" dirty="0">
                <a:latin typeface="Arial MT"/>
                <a:cs typeface="Arial MT"/>
              </a:rPr>
              <a:t>)</a:t>
            </a:r>
            <a:r>
              <a:rPr sz="1598" dirty="0">
                <a:latin typeface="Arial MT"/>
                <a:cs typeface="Arial MT"/>
              </a:rPr>
              <a:t>;</a:t>
            </a:r>
          </a:p>
          <a:p>
            <a:pPr marL="398291" indent="-382225">
              <a:buChar char="•"/>
              <a:tabLst>
                <a:tab pos="398291" algn="l"/>
                <a:tab pos="399137" algn="l"/>
              </a:tabLst>
            </a:pPr>
            <a:r>
              <a:rPr sz="1598" dirty="0">
                <a:latin typeface="Arial MT"/>
                <a:cs typeface="Arial MT"/>
              </a:rPr>
              <a:t>the</a:t>
            </a:r>
            <a:r>
              <a:rPr sz="1598" spc="-40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Essential</a:t>
            </a:r>
            <a:r>
              <a:rPr sz="1598" spc="-73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Commodities</a:t>
            </a:r>
            <a:r>
              <a:rPr sz="1598" spc="-13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Act,</a:t>
            </a:r>
            <a:r>
              <a:rPr sz="1598" spc="2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1955</a:t>
            </a:r>
            <a:r>
              <a:rPr sz="1598" spc="-7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(10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</a:t>
            </a:r>
            <a:r>
              <a:rPr sz="1598" spc="-1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1955);</a:t>
            </a:r>
          </a:p>
          <a:p>
            <a:pPr marL="398291" indent="-382225">
              <a:buChar char="•"/>
              <a:tabLst>
                <a:tab pos="398291" algn="l"/>
                <a:tab pos="399137" algn="l"/>
              </a:tabLst>
            </a:pPr>
            <a:r>
              <a:rPr sz="1598" dirty="0">
                <a:latin typeface="Arial MT"/>
                <a:cs typeface="Arial MT"/>
              </a:rPr>
              <a:t>the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Companies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Act,</a:t>
            </a:r>
            <a:r>
              <a:rPr sz="1598" spc="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2013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or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any previous</a:t>
            </a:r>
            <a:r>
              <a:rPr sz="1598" spc="-93" dirty="0">
                <a:latin typeface="Arial MT"/>
                <a:cs typeface="Arial MT"/>
              </a:rPr>
              <a:t> </a:t>
            </a:r>
            <a:r>
              <a:rPr sz="1598" spc="-13" dirty="0">
                <a:latin typeface="Arial MT"/>
                <a:cs typeface="Arial MT"/>
              </a:rPr>
              <a:t>company</a:t>
            </a:r>
            <a:r>
              <a:rPr sz="1598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law;</a:t>
            </a:r>
            <a:endParaRPr sz="1598" dirty="0">
              <a:latin typeface="Arial MT"/>
              <a:cs typeface="Arial MT"/>
            </a:endParaRPr>
          </a:p>
          <a:p>
            <a:pPr marL="398291" indent="-382225">
              <a:buChar char="•"/>
              <a:tabLst>
                <a:tab pos="398291" algn="l"/>
                <a:tab pos="399137" algn="l"/>
              </a:tabLst>
            </a:pPr>
            <a:r>
              <a:rPr sz="1598" dirty="0">
                <a:latin typeface="Arial MT"/>
                <a:cs typeface="Arial MT"/>
              </a:rPr>
              <a:t>the</a:t>
            </a:r>
            <a:r>
              <a:rPr sz="1598" spc="-20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Securities</a:t>
            </a:r>
            <a:r>
              <a:rPr sz="1598" spc="-93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Contracts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(Regulation)</a:t>
            </a:r>
            <a:r>
              <a:rPr sz="1598" spc="-80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Act,</a:t>
            </a:r>
            <a:r>
              <a:rPr sz="1598" spc="1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1956</a:t>
            </a:r>
            <a:r>
              <a:rPr sz="1598" spc="-20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(42</a:t>
            </a:r>
            <a:r>
              <a:rPr sz="1598" spc="-20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</a:t>
            </a:r>
            <a:r>
              <a:rPr sz="1598" spc="-20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1956);</a:t>
            </a:r>
          </a:p>
          <a:p>
            <a:pPr marL="398291" indent="-382225">
              <a:buChar char="•"/>
              <a:tabLst>
                <a:tab pos="398291" algn="l"/>
                <a:tab pos="399137" algn="l"/>
              </a:tabLst>
            </a:pPr>
            <a:r>
              <a:rPr sz="1598" dirty="0">
                <a:latin typeface="Arial MT"/>
                <a:cs typeface="Arial MT"/>
              </a:rPr>
              <a:t>the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Wealth-tax</a:t>
            </a:r>
            <a:r>
              <a:rPr sz="1598" spc="-100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Act,</a:t>
            </a:r>
            <a:r>
              <a:rPr sz="1598" dirty="0">
                <a:latin typeface="Arial MT"/>
                <a:cs typeface="Arial MT"/>
              </a:rPr>
              <a:t> 1957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(27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</a:t>
            </a:r>
            <a:r>
              <a:rPr sz="1598" spc="-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1957)</a:t>
            </a:r>
            <a:r>
              <a:rPr sz="1598" dirty="0">
                <a:solidFill>
                  <a:srgbClr val="FF0000"/>
                </a:solidFill>
                <a:latin typeface="Arial MT"/>
                <a:cs typeface="Arial MT"/>
              </a:rPr>
              <a:t>;</a:t>
            </a:r>
            <a:r>
              <a:rPr sz="1598" b="1" spc="-67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98" b="1" dirty="0">
                <a:solidFill>
                  <a:srgbClr val="FF0000"/>
                </a:solidFill>
                <a:latin typeface="Arial MT"/>
                <a:cs typeface="Arial MT"/>
              </a:rPr>
              <a:t>(Repealed)</a:t>
            </a:r>
          </a:p>
          <a:p>
            <a:pPr marL="398291" indent="-382225">
              <a:buChar char="•"/>
              <a:tabLst>
                <a:tab pos="398291" algn="l"/>
                <a:tab pos="399137" algn="l"/>
              </a:tabLst>
            </a:pPr>
            <a:r>
              <a:rPr sz="1598" dirty="0">
                <a:latin typeface="Arial MT"/>
                <a:cs typeface="Arial MT"/>
              </a:rPr>
              <a:t>the</a:t>
            </a:r>
            <a:r>
              <a:rPr sz="1598" spc="-40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Income-tax</a:t>
            </a:r>
            <a:r>
              <a:rPr sz="1598" spc="-13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Act,</a:t>
            </a:r>
            <a:r>
              <a:rPr sz="1598" spc="1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1961</a:t>
            </a:r>
            <a:r>
              <a:rPr sz="1598" spc="-6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(43</a:t>
            </a:r>
            <a:r>
              <a:rPr sz="1598" spc="-40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</a:t>
            </a:r>
            <a:r>
              <a:rPr sz="1598" spc="-1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1961);</a:t>
            </a:r>
          </a:p>
          <a:p>
            <a:pPr marL="398291" indent="-382225">
              <a:buChar char="•"/>
              <a:tabLst>
                <a:tab pos="398291" algn="l"/>
                <a:tab pos="399137" algn="l"/>
              </a:tabLst>
            </a:pPr>
            <a:r>
              <a:rPr sz="1598" dirty="0">
                <a:latin typeface="Arial MT"/>
                <a:cs typeface="Arial MT"/>
              </a:rPr>
              <a:t>the</a:t>
            </a:r>
            <a:r>
              <a:rPr sz="1598" spc="-40" dirty="0">
                <a:latin typeface="Arial MT"/>
                <a:cs typeface="Arial MT"/>
              </a:rPr>
              <a:t> </a:t>
            </a:r>
            <a:r>
              <a:rPr sz="1598" spc="-13" dirty="0">
                <a:latin typeface="Arial MT"/>
                <a:cs typeface="Arial MT"/>
              </a:rPr>
              <a:t>Customs</a:t>
            </a:r>
            <a:r>
              <a:rPr sz="1598" spc="20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Act,</a:t>
            </a:r>
            <a:r>
              <a:rPr sz="1598" spc="20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1962</a:t>
            </a:r>
            <a:r>
              <a:rPr sz="1598" spc="-6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(52</a:t>
            </a:r>
            <a:r>
              <a:rPr sz="1598" spc="-40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</a:t>
            </a:r>
            <a:r>
              <a:rPr sz="1598" spc="-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1962);</a:t>
            </a:r>
          </a:p>
          <a:p>
            <a:pPr marL="398291" indent="-382225">
              <a:buChar char="•"/>
              <a:tabLst>
                <a:tab pos="398291" algn="l"/>
                <a:tab pos="399137" algn="l"/>
              </a:tabLst>
            </a:pPr>
            <a:r>
              <a:rPr sz="1598" dirty="0">
                <a:latin typeface="Arial MT"/>
                <a:cs typeface="Arial MT"/>
              </a:rPr>
              <a:t>the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Competition</a:t>
            </a:r>
            <a:r>
              <a:rPr sz="1598" spc="-67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Act,</a:t>
            </a:r>
            <a:r>
              <a:rPr sz="1598" spc="2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2002</a:t>
            </a:r>
            <a:r>
              <a:rPr sz="1598" spc="-6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(12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 2003);</a:t>
            </a:r>
          </a:p>
          <a:p>
            <a:pPr marL="398291" indent="-382225">
              <a:buChar char="•"/>
              <a:tabLst>
                <a:tab pos="398291" algn="l"/>
                <a:tab pos="399137" algn="l"/>
              </a:tabLst>
            </a:pPr>
            <a:r>
              <a:rPr sz="1598" dirty="0">
                <a:latin typeface="Arial MT"/>
                <a:cs typeface="Arial MT"/>
              </a:rPr>
              <a:t>the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spc="7" dirty="0">
                <a:latin typeface="Arial MT"/>
                <a:cs typeface="Arial MT"/>
              </a:rPr>
              <a:t>Foreign</a:t>
            </a:r>
            <a:r>
              <a:rPr sz="1598" spc="-93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Exchange</a:t>
            </a:r>
            <a:r>
              <a:rPr sz="1598" dirty="0">
                <a:latin typeface="Arial MT"/>
                <a:cs typeface="Arial MT"/>
              </a:rPr>
              <a:t> </a:t>
            </a:r>
            <a:r>
              <a:rPr sz="1598" spc="-13" dirty="0">
                <a:latin typeface="Arial MT"/>
                <a:cs typeface="Arial MT"/>
              </a:rPr>
              <a:t>Management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Act,</a:t>
            </a:r>
            <a:r>
              <a:rPr sz="1598" spc="2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1999</a:t>
            </a:r>
            <a:r>
              <a:rPr sz="1598" spc="-6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(42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</a:t>
            </a:r>
            <a:r>
              <a:rPr sz="1598" spc="-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1999);</a:t>
            </a:r>
          </a:p>
          <a:p>
            <a:pPr marL="398291" indent="-382225">
              <a:buClr>
                <a:srgbClr val="000000"/>
              </a:buClr>
              <a:buFont typeface="Arial MT"/>
              <a:buChar char="•"/>
              <a:tabLst>
                <a:tab pos="398291" algn="l"/>
                <a:tab pos="399137" algn="l"/>
              </a:tabLst>
            </a:pPr>
            <a:r>
              <a:rPr sz="1598" spc="-7" dirty="0">
                <a:latin typeface="Arial"/>
                <a:cs typeface="Arial"/>
              </a:rPr>
              <a:t>the</a:t>
            </a:r>
            <a:r>
              <a:rPr sz="1598" spc="7" dirty="0">
                <a:latin typeface="Arial"/>
                <a:cs typeface="Arial"/>
              </a:rPr>
              <a:t> </a:t>
            </a:r>
            <a:r>
              <a:rPr sz="1598" spc="-7" dirty="0">
                <a:latin typeface="Arial"/>
                <a:cs typeface="Arial"/>
              </a:rPr>
              <a:t>Sick</a:t>
            </a:r>
            <a:r>
              <a:rPr sz="1598" spc="13" dirty="0">
                <a:latin typeface="Arial"/>
                <a:cs typeface="Arial"/>
              </a:rPr>
              <a:t> </a:t>
            </a:r>
            <a:r>
              <a:rPr sz="1598" spc="-13" dirty="0">
                <a:latin typeface="Arial"/>
                <a:cs typeface="Arial"/>
              </a:rPr>
              <a:t>Industrial</a:t>
            </a:r>
            <a:r>
              <a:rPr sz="1598" spc="40" dirty="0">
                <a:latin typeface="Arial"/>
                <a:cs typeface="Arial"/>
              </a:rPr>
              <a:t> </a:t>
            </a:r>
            <a:r>
              <a:rPr sz="1598" spc="-7" dirty="0">
                <a:latin typeface="Arial"/>
                <a:cs typeface="Arial"/>
              </a:rPr>
              <a:t>Companies</a:t>
            </a:r>
            <a:r>
              <a:rPr sz="1598" spc="13" dirty="0">
                <a:latin typeface="Arial"/>
                <a:cs typeface="Arial"/>
              </a:rPr>
              <a:t> </a:t>
            </a:r>
            <a:r>
              <a:rPr sz="1598" dirty="0">
                <a:latin typeface="Arial"/>
                <a:cs typeface="Arial"/>
              </a:rPr>
              <a:t>(Special</a:t>
            </a:r>
            <a:r>
              <a:rPr sz="1598" spc="-53" dirty="0">
                <a:latin typeface="Arial"/>
                <a:cs typeface="Arial"/>
              </a:rPr>
              <a:t> </a:t>
            </a:r>
            <a:r>
              <a:rPr sz="1598" spc="-7" dirty="0">
                <a:latin typeface="Arial"/>
                <a:cs typeface="Arial"/>
              </a:rPr>
              <a:t>Provisions)</a:t>
            </a:r>
            <a:r>
              <a:rPr sz="1598" spc="47" dirty="0">
                <a:latin typeface="Arial"/>
                <a:cs typeface="Arial"/>
              </a:rPr>
              <a:t> </a:t>
            </a:r>
            <a:r>
              <a:rPr sz="1598" spc="-13" dirty="0">
                <a:latin typeface="Arial"/>
                <a:cs typeface="Arial"/>
              </a:rPr>
              <a:t>Act,</a:t>
            </a:r>
            <a:r>
              <a:rPr sz="1598" spc="13" dirty="0">
                <a:latin typeface="Arial"/>
                <a:cs typeface="Arial"/>
              </a:rPr>
              <a:t> </a:t>
            </a:r>
            <a:r>
              <a:rPr sz="1598" dirty="0">
                <a:latin typeface="Arial"/>
                <a:cs typeface="Arial"/>
              </a:rPr>
              <a:t>1985</a:t>
            </a:r>
            <a:r>
              <a:rPr sz="1598" spc="-20" dirty="0">
                <a:latin typeface="Arial"/>
                <a:cs typeface="Arial"/>
              </a:rPr>
              <a:t> </a:t>
            </a:r>
            <a:r>
              <a:rPr sz="1598" dirty="0">
                <a:latin typeface="Arial"/>
                <a:cs typeface="Arial"/>
              </a:rPr>
              <a:t>(1</a:t>
            </a:r>
            <a:r>
              <a:rPr sz="1598" spc="-20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of</a:t>
            </a:r>
            <a:r>
              <a:rPr sz="1598" spc="-13" dirty="0">
                <a:latin typeface="Arial"/>
                <a:cs typeface="Arial"/>
              </a:rPr>
              <a:t> </a:t>
            </a:r>
            <a:r>
              <a:rPr sz="1598" dirty="0">
                <a:latin typeface="Arial"/>
                <a:cs typeface="Arial"/>
              </a:rPr>
              <a:t>1986);</a:t>
            </a:r>
            <a:r>
              <a:rPr sz="1598" b="1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FF0000"/>
                </a:solidFill>
                <a:latin typeface="Arial"/>
                <a:cs typeface="Arial"/>
              </a:rPr>
              <a:t>(Repealed)</a:t>
            </a:r>
            <a:endParaRPr sz="1598" dirty="0">
              <a:latin typeface="Arial"/>
              <a:cs typeface="Arial"/>
            </a:endParaRPr>
          </a:p>
          <a:p>
            <a:pPr marL="398291" indent="-382225">
              <a:buChar char="•"/>
              <a:tabLst>
                <a:tab pos="398291" algn="l"/>
                <a:tab pos="399137" algn="l"/>
              </a:tabLst>
            </a:pPr>
            <a:r>
              <a:rPr sz="1598" dirty="0">
                <a:latin typeface="Arial MT"/>
                <a:cs typeface="Arial MT"/>
              </a:rPr>
              <a:t>the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Securities</a:t>
            </a:r>
            <a:r>
              <a:rPr sz="1598" spc="-9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and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Exchange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Board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 India</a:t>
            </a:r>
            <a:r>
              <a:rPr sz="1598" spc="-60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Act,</a:t>
            </a:r>
            <a:r>
              <a:rPr sz="1598" spc="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1992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(15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 1992);</a:t>
            </a:r>
          </a:p>
          <a:p>
            <a:pPr marL="398291" indent="-382225">
              <a:buChar char="•"/>
              <a:tabLst>
                <a:tab pos="398291" algn="l"/>
                <a:tab pos="399137" algn="l"/>
              </a:tabLst>
            </a:pPr>
            <a:r>
              <a:rPr sz="1598" dirty="0">
                <a:latin typeface="Arial MT"/>
                <a:cs typeface="Arial MT"/>
              </a:rPr>
              <a:t>the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spc="13" dirty="0">
                <a:latin typeface="Arial MT"/>
                <a:cs typeface="Arial MT"/>
              </a:rPr>
              <a:t>F</a:t>
            </a:r>
            <a:r>
              <a:rPr sz="1598" dirty="0">
                <a:latin typeface="Arial MT"/>
                <a:cs typeface="Arial MT"/>
              </a:rPr>
              <a:t>o</a:t>
            </a:r>
            <a:r>
              <a:rPr sz="1598" spc="7" dirty="0">
                <a:latin typeface="Arial MT"/>
                <a:cs typeface="Arial MT"/>
              </a:rPr>
              <a:t>r</a:t>
            </a:r>
            <a:r>
              <a:rPr sz="1598" dirty="0">
                <a:latin typeface="Arial MT"/>
                <a:cs typeface="Arial MT"/>
              </a:rPr>
              <a:t>e</a:t>
            </a:r>
            <a:r>
              <a:rPr sz="1598" spc="27" dirty="0">
                <a:latin typeface="Arial MT"/>
                <a:cs typeface="Arial MT"/>
              </a:rPr>
              <a:t>i</a:t>
            </a:r>
            <a:r>
              <a:rPr sz="1598" dirty="0">
                <a:latin typeface="Arial MT"/>
                <a:cs typeface="Arial MT"/>
              </a:rPr>
              <a:t>gn</a:t>
            </a:r>
            <a:r>
              <a:rPr sz="1598" spc="-87" dirty="0">
                <a:latin typeface="Arial MT"/>
                <a:cs typeface="Arial MT"/>
              </a:rPr>
              <a:t> </a:t>
            </a:r>
            <a:r>
              <a:rPr sz="1598" spc="13" dirty="0">
                <a:latin typeface="Arial MT"/>
                <a:cs typeface="Arial MT"/>
              </a:rPr>
              <a:t>T</a:t>
            </a:r>
            <a:r>
              <a:rPr sz="1598" spc="7" dirty="0">
                <a:latin typeface="Arial MT"/>
                <a:cs typeface="Arial MT"/>
              </a:rPr>
              <a:t>r</a:t>
            </a:r>
            <a:r>
              <a:rPr sz="1598" dirty="0">
                <a:latin typeface="Arial MT"/>
                <a:cs typeface="Arial MT"/>
              </a:rPr>
              <a:t>ade</a:t>
            </a:r>
            <a:r>
              <a:rPr sz="1598" spc="-60" dirty="0">
                <a:latin typeface="Arial MT"/>
                <a:cs typeface="Arial MT"/>
              </a:rPr>
              <a:t> </a:t>
            </a:r>
            <a:r>
              <a:rPr sz="1598" spc="7" dirty="0">
                <a:latin typeface="Arial MT"/>
                <a:cs typeface="Arial MT"/>
              </a:rPr>
              <a:t>(</a:t>
            </a:r>
            <a:r>
              <a:rPr sz="1598" spc="-7" dirty="0">
                <a:latin typeface="Arial MT"/>
                <a:cs typeface="Arial MT"/>
              </a:rPr>
              <a:t>D</a:t>
            </a:r>
            <a:r>
              <a:rPr sz="1598" dirty="0">
                <a:latin typeface="Arial MT"/>
                <a:cs typeface="Arial MT"/>
              </a:rPr>
              <a:t>e</a:t>
            </a:r>
            <a:r>
              <a:rPr sz="1598" spc="-7" dirty="0">
                <a:latin typeface="Arial MT"/>
                <a:cs typeface="Arial MT"/>
              </a:rPr>
              <a:t>v</a:t>
            </a:r>
            <a:r>
              <a:rPr sz="1598" dirty="0">
                <a:latin typeface="Arial MT"/>
                <a:cs typeface="Arial MT"/>
              </a:rPr>
              <a:t>e</a:t>
            </a:r>
            <a:r>
              <a:rPr sz="1598" spc="27" dirty="0">
                <a:latin typeface="Arial MT"/>
                <a:cs typeface="Arial MT"/>
              </a:rPr>
              <a:t>l</a:t>
            </a:r>
            <a:r>
              <a:rPr sz="1598" dirty="0">
                <a:latin typeface="Arial MT"/>
                <a:cs typeface="Arial MT"/>
              </a:rPr>
              <a:t>op</a:t>
            </a:r>
            <a:r>
              <a:rPr sz="1598" spc="-53" dirty="0">
                <a:latin typeface="Arial MT"/>
                <a:cs typeface="Arial MT"/>
              </a:rPr>
              <a:t>m</a:t>
            </a:r>
            <a:r>
              <a:rPr sz="1598" dirty="0">
                <a:latin typeface="Arial MT"/>
                <a:cs typeface="Arial MT"/>
              </a:rPr>
              <a:t>ent</a:t>
            </a:r>
            <a:r>
              <a:rPr sz="1598" spc="-60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and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R</a:t>
            </a:r>
            <a:r>
              <a:rPr sz="1598" dirty="0">
                <a:latin typeface="Arial MT"/>
                <a:cs typeface="Arial MT"/>
              </a:rPr>
              <a:t>egu</a:t>
            </a:r>
            <a:r>
              <a:rPr sz="1598" spc="27" dirty="0">
                <a:latin typeface="Arial MT"/>
                <a:cs typeface="Arial MT"/>
              </a:rPr>
              <a:t>l</a:t>
            </a:r>
            <a:r>
              <a:rPr sz="1598" dirty="0">
                <a:latin typeface="Arial MT"/>
                <a:cs typeface="Arial MT"/>
              </a:rPr>
              <a:t>at</a:t>
            </a:r>
            <a:r>
              <a:rPr sz="1598" spc="27" dirty="0">
                <a:latin typeface="Arial MT"/>
                <a:cs typeface="Arial MT"/>
              </a:rPr>
              <a:t>i</a:t>
            </a:r>
            <a:r>
              <a:rPr sz="1598" spc="-27" dirty="0">
                <a:latin typeface="Arial MT"/>
                <a:cs typeface="Arial MT"/>
              </a:rPr>
              <a:t>o</a:t>
            </a:r>
            <a:r>
              <a:rPr sz="1598" dirty="0">
                <a:latin typeface="Arial MT"/>
                <a:cs typeface="Arial MT"/>
              </a:rPr>
              <a:t>n)</a:t>
            </a:r>
            <a:r>
              <a:rPr sz="1598" spc="-120" dirty="0">
                <a:latin typeface="Arial MT"/>
                <a:cs typeface="Arial MT"/>
              </a:rPr>
              <a:t> </a:t>
            </a:r>
            <a:r>
              <a:rPr sz="1598" spc="-13" dirty="0">
                <a:latin typeface="Arial MT"/>
                <a:cs typeface="Arial MT"/>
              </a:rPr>
              <a:t>A</a:t>
            </a:r>
            <a:r>
              <a:rPr sz="1598" dirty="0">
                <a:latin typeface="Arial MT"/>
                <a:cs typeface="Arial MT"/>
              </a:rPr>
              <a:t>ct,</a:t>
            </a:r>
            <a:r>
              <a:rPr sz="1598" spc="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1922</a:t>
            </a:r>
            <a:r>
              <a:rPr sz="1598" spc="-60" dirty="0">
                <a:latin typeface="Arial MT"/>
                <a:cs typeface="Arial MT"/>
              </a:rPr>
              <a:t> </a:t>
            </a:r>
            <a:r>
              <a:rPr sz="1598" spc="7" dirty="0">
                <a:latin typeface="Arial MT"/>
                <a:cs typeface="Arial MT"/>
              </a:rPr>
              <a:t>(</a:t>
            </a:r>
            <a:r>
              <a:rPr sz="1598" dirty="0">
                <a:latin typeface="Arial MT"/>
                <a:cs typeface="Arial MT"/>
              </a:rPr>
              <a:t>22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 1922</a:t>
            </a:r>
            <a:r>
              <a:rPr sz="1598" spc="7" dirty="0">
                <a:latin typeface="Arial MT"/>
                <a:cs typeface="Arial MT"/>
              </a:rPr>
              <a:t>)</a:t>
            </a:r>
            <a:r>
              <a:rPr sz="1598" dirty="0">
                <a:latin typeface="Arial MT"/>
                <a:cs typeface="Arial MT"/>
              </a:rPr>
              <a:t>;</a:t>
            </a:r>
          </a:p>
          <a:p>
            <a:pPr marL="398291" indent="-382225">
              <a:buChar char="•"/>
              <a:tabLst>
                <a:tab pos="398291" algn="l"/>
                <a:tab pos="399137" algn="l"/>
              </a:tabLst>
            </a:pPr>
            <a:r>
              <a:rPr sz="1598" dirty="0">
                <a:latin typeface="Arial MT"/>
                <a:cs typeface="Arial MT"/>
              </a:rPr>
              <a:t>the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Prevention</a:t>
            </a:r>
            <a:r>
              <a:rPr sz="1598" spc="-9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 </a:t>
            </a:r>
            <a:r>
              <a:rPr sz="1598" spc="-7" dirty="0">
                <a:latin typeface="Arial MT"/>
                <a:cs typeface="Arial MT"/>
              </a:rPr>
              <a:t>Money-Laundering</a:t>
            </a:r>
            <a:r>
              <a:rPr sz="1598" spc="-93" dirty="0">
                <a:latin typeface="Arial MT"/>
                <a:cs typeface="Arial MT"/>
              </a:rPr>
              <a:t> </a:t>
            </a:r>
            <a:r>
              <a:rPr sz="1598" spc="-7" dirty="0">
                <a:latin typeface="Arial MT"/>
                <a:cs typeface="Arial MT"/>
              </a:rPr>
              <a:t>Act,</a:t>
            </a:r>
            <a:r>
              <a:rPr sz="1598" spc="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2002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(15</a:t>
            </a:r>
            <a:r>
              <a:rPr sz="1598" spc="-27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of</a:t>
            </a:r>
            <a:r>
              <a:rPr sz="1598" spc="-33" dirty="0">
                <a:latin typeface="Arial MT"/>
                <a:cs typeface="Arial MT"/>
              </a:rPr>
              <a:t> </a:t>
            </a:r>
            <a:r>
              <a:rPr sz="1598" dirty="0">
                <a:latin typeface="Arial MT"/>
                <a:cs typeface="Arial MT"/>
              </a:rPr>
              <a:t>2003);</a:t>
            </a:r>
          </a:p>
          <a:p>
            <a:pPr marL="398291" indent="-382225">
              <a:buFont typeface="Arial MT"/>
              <a:buChar char="•"/>
              <a:tabLst>
                <a:tab pos="398291" algn="l"/>
                <a:tab pos="399137" algn="l"/>
              </a:tabLst>
            </a:pPr>
            <a:r>
              <a:rPr sz="1598" b="1" spc="-7" dirty="0">
                <a:solidFill>
                  <a:srgbClr val="00AF50"/>
                </a:solidFill>
                <a:latin typeface="Arial"/>
                <a:cs typeface="Arial"/>
              </a:rPr>
              <a:t>the</a:t>
            </a:r>
            <a:r>
              <a:rPr sz="1598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spc="-13" dirty="0">
                <a:solidFill>
                  <a:srgbClr val="00AF50"/>
                </a:solidFill>
                <a:latin typeface="Arial"/>
                <a:cs typeface="Arial"/>
              </a:rPr>
              <a:t>Insolvency</a:t>
            </a:r>
            <a:r>
              <a:rPr sz="1598" b="1" spc="33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spc="-7" dirty="0">
                <a:solidFill>
                  <a:srgbClr val="00AF50"/>
                </a:solidFill>
                <a:latin typeface="Arial"/>
                <a:cs typeface="Arial"/>
              </a:rPr>
              <a:t>and</a:t>
            </a:r>
            <a:r>
              <a:rPr sz="1598" b="1" spc="47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spc="-7" dirty="0">
                <a:solidFill>
                  <a:srgbClr val="00AF50"/>
                </a:solidFill>
                <a:latin typeface="Arial"/>
                <a:cs typeface="Arial"/>
              </a:rPr>
              <a:t>Bankruptcy</a:t>
            </a:r>
            <a:r>
              <a:rPr sz="1598" b="1" spc="-33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00AF50"/>
                </a:solidFill>
                <a:latin typeface="Arial"/>
                <a:cs typeface="Arial"/>
              </a:rPr>
              <a:t>Code,</a:t>
            </a:r>
            <a:r>
              <a:rPr sz="1598" b="1" spc="-27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00AF50"/>
                </a:solidFill>
                <a:latin typeface="Arial"/>
                <a:cs typeface="Arial"/>
              </a:rPr>
              <a:t>2016</a:t>
            </a:r>
            <a:r>
              <a:rPr sz="1598" b="1" spc="-33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00AF50"/>
                </a:solidFill>
                <a:latin typeface="Arial"/>
                <a:cs typeface="Arial"/>
              </a:rPr>
              <a:t>(31</a:t>
            </a:r>
            <a:r>
              <a:rPr sz="1598" b="1" spc="-27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spc="7" dirty="0">
                <a:solidFill>
                  <a:srgbClr val="00AF50"/>
                </a:solidFill>
                <a:latin typeface="Arial"/>
                <a:cs typeface="Arial"/>
              </a:rPr>
              <a:t>of</a:t>
            </a:r>
            <a:r>
              <a:rPr sz="1598" b="1" spc="-27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00AF50"/>
                </a:solidFill>
                <a:latin typeface="Arial"/>
                <a:cs typeface="Arial"/>
              </a:rPr>
              <a:t>2016)</a:t>
            </a:r>
            <a:endParaRPr sz="1598" dirty="0">
              <a:latin typeface="Arial"/>
              <a:cs typeface="Arial"/>
            </a:endParaRPr>
          </a:p>
          <a:p>
            <a:pPr marL="398291" indent="-382225">
              <a:buFont typeface="Arial MT"/>
              <a:buChar char="•"/>
              <a:tabLst>
                <a:tab pos="398291" algn="l"/>
                <a:tab pos="399137" algn="l"/>
              </a:tabLst>
            </a:pPr>
            <a:r>
              <a:rPr sz="1598" b="1" spc="-7" dirty="0">
                <a:solidFill>
                  <a:srgbClr val="00AF50"/>
                </a:solidFill>
                <a:latin typeface="Arial"/>
                <a:cs typeface="Arial"/>
              </a:rPr>
              <a:t>the</a:t>
            </a:r>
            <a:r>
              <a:rPr sz="1598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spc="7" dirty="0">
                <a:solidFill>
                  <a:srgbClr val="00AF50"/>
                </a:solidFill>
                <a:latin typeface="Arial"/>
                <a:cs typeface="Arial"/>
              </a:rPr>
              <a:t>Goods</a:t>
            </a:r>
            <a:r>
              <a:rPr sz="1598" b="1" spc="-33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spc="-7" dirty="0">
                <a:solidFill>
                  <a:srgbClr val="00AF50"/>
                </a:solidFill>
                <a:latin typeface="Arial"/>
                <a:cs typeface="Arial"/>
              </a:rPr>
              <a:t>and</a:t>
            </a:r>
            <a:r>
              <a:rPr sz="1598" b="1" spc="13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spc="-13" dirty="0">
                <a:solidFill>
                  <a:srgbClr val="00AF50"/>
                </a:solidFill>
                <a:latin typeface="Arial"/>
                <a:cs typeface="Arial"/>
              </a:rPr>
              <a:t>Services</a:t>
            </a:r>
            <a:r>
              <a:rPr sz="1598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spc="13" dirty="0">
                <a:solidFill>
                  <a:srgbClr val="00AF50"/>
                </a:solidFill>
                <a:latin typeface="Arial"/>
                <a:cs typeface="Arial"/>
              </a:rPr>
              <a:t>Tax</a:t>
            </a:r>
            <a:r>
              <a:rPr sz="1598" b="1" spc="-6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spc="-13" dirty="0">
                <a:solidFill>
                  <a:srgbClr val="00AF50"/>
                </a:solidFill>
                <a:latin typeface="Arial"/>
                <a:cs typeface="Arial"/>
              </a:rPr>
              <a:t>Act,</a:t>
            </a:r>
            <a:r>
              <a:rPr sz="1598" b="1" dirty="0">
                <a:solidFill>
                  <a:srgbClr val="00AF50"/>
                </a:solidFill>
                <a:latin typeface="Arial"/>
                <a:cs typeface="Arial"/>
              </a:rPr>
              <a:t> 2017</a:t>
            </a:r>
            <a:r>
              <a:rPr sz="1598" b="1" spc="-33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00AF50"/>
                </a:solidFill>
                <a:latin typeface="Arial"/>
                <a:cs typeface="Arial"/>
              </a:rPr>
              <a:t>(12</a:t>
            </a:r>
            <a:r>
              <a:rPr sz="1598" b="1" spc="-27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spc="7" dirty="0">
                <a:solidFill>
                  <a:srgbClr val="00AF50"/>
                </a:solidFill>
                <a:latin typeface="Arial"/>
                <a:cs typeface="Arial"/>
              </a:rPr>
              <a:t>of</a:t>
            </a:r>
            <a:r>
              <a:rPr sz="1598" b="1" spc="-27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00AF50"/>
                </a:solidFill>
                <a:latin typeface="Arial"/>
                <a:cs typeface="Arial"/>
              </a:rPr>
              <a:t>2017)</a:t>
            </a:r>
            <a:endParaRPr sz="1598" dirty="0">
              <a:latin typeface="Arial"/>
              <a:cs typeface="Arial"/>
            </a:endParaRPr>
          </a:p>
          <a:p>
            <a:pPr marL="398291" indent="-382225">
              <a:buFont typeface="Arial MT"/>
              <a:buChar char="•"/>
              <a:tabLst>
                <a:tab pos="398291" algn="l"/>
                <a:tab pos="399137" algn="l"/>
              </a:tabLst>
            </a:pPr>
            <a:r>
              <a:rPr sz="1598" b="1" spc="-7" dirty="0">
                <a:solidFill>
                  <a:srgbClr val="00AF50"/>
                </a:solidFill>
                <a:latin typeface="Arial"/>
                <a:cs typeface="Arial"/>
              </a:rPr>
              <a:t>the</a:t>
            </a:r>
            <a:r>
              <a:rPr sz="1598" b="1" spc="7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spc="-7" dirty="0">
                <a:solidFill>
                  <a:srgbClr val="00AF50"/>
                </a:solidFill>
                <a:latin typeface="Arial"/>
                <a:cs typeface="Arial"/>
              </a:rPr>
              <a:t>Fugitive</a:t>
            </a:r>
            <a:r>
              <a:rPr sz="1598" b="1" spc="7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spc="-7" dirty="0">
                <a:solidFill>
                  <a:srgbClr val="00AF50"/>
                </a:solidFill>
                <a:latin typeface="Arial"/>
                <a:cs typeface="Arial"/>
              </a:rPr>
              <a:t>Economic</a:t>
            </a:r>
            <a:r>
              <a:rPr sz="1598" b="1" spc="7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spc="-7" dirty="0">
                <a:solidFill>
                  <a:srgbClr val="00AF50"/>
                </a:solidFill>
                <a:latin typeface="Arial"/>
                <a:cs typeface="Arial"/>
              </a:rPr>
              <a:t>Offenders</a:t>
            </a:r>
            <a:r>
              <a:rPr sz="1598" b="1" spc="-27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spc="-13" dirty="0">
                <a:solidFill>
                  <a:srgbClr val="00AF50"/>
                </a:solidFill>
                <a:latin typeface="Arial"/>
                <a:cs typeface="Arial"/>
              </a:rPr>
              <a:t>Act,</a:t>
            </a:r>
            <a:r>
              <a:rPr sz="1598" b="1" spc="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00AF50"/>
                </a:solidFill>
                <a:latin typeface="Arial"/>
                <a:cs typeface="Arial"/>
              </a:rPr>
              <a:t>2018</a:t>
            </a:r>
            <a:r>
              <a:rPr sz="1598" b="1" spc="-6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00AF50"/>
                </a:solidFill>
                <a:latin typeface="Arial"/>
                <a:cs typeface="Arial"/>
              </a:rPr>
              <a:t>(17</a:t>
            </a:r>
            <a:r>
              <a:rPr sz="1598" b="1" spc="-27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spc="7" dirty="0">
                <a:solidFill>
                  <a:srgbClr val="00AF50"/>
                </a:solidFill>
                <a:latin typeface="Arial"/>
                <a:cs typeface="Arial"/>
              </a:rPr>
              <a:t>of</a:t>
            </a:r>
            <a:r>
              <a:rPr sz="1598" b="1" spc="13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98" b="1" dirty="0">
                <a:solidFill>
                  <a:srgbClr val="00AF50"/>
                </a:solidFill>
                <a:latin typeface="Arial"/>
                <a:cs typeface="Arial"/>
              </a:rPr>
              <a:t>2018)</a:t>
            </a:r>
            <a:endParaRPr sz="1598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3E74-DB78-EDCD-0981-F9C637EC5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8900" y="366712"/>
            <a:ext cx="10058400" cy="74771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Types of Director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C592B3-72DE-71C3-1185-56668E786BB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3818073"/>
              </p:ext>
            </p:extLst>
          </p:nvPr>
        </p:nvGraphicFramePr>
        <p:xfrm>
          <a:off x="647700" y="1397000"/>
          <a:ext cx="11176000" cy="4813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84117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3808" y="791499"/>
            <a:ext cx="7405289" cy="4884827"/>
            <a:chOff x="1048511" y="594357"/>
            <a:chExt cx="5560823" cy="3668143"/>
          </a:xfrm>
        </p:grpSpPr>
        <p:sp>
          <p:nvSpPr>
            <p:cNvPr id="4" name="object 4"/>
            <p:cNvSpPr/>
            <p:nvPr/>
          </p:nvSpPr>
          <p:spPr>
            <a:xfrm>
              <a:off x="3614928" y="426110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89">
                  <a:moveTo>
                    <a:pt x="0" y="0"/>
                  </a:moveTo>
                  <a:lnTo>
                    <a:pt x="427545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" name="object 5"/>
            <p:cNvSpPr/>
            <p:nvPr/>
          </p:nvSpPr>
          <p:spPr>
            <a:xfrm>
              <a:off x="1048511" y="2429255"/>
              <a:ext cx="427990" cy="1833245"/>
            </a:xfrm>
            <a:custGeom>
              <a:avLst/>
              <a:gdLst/>
              <a:ahLst/>
              <a:cxnLst/>
              <a:rect l="l" t="t" r="r" b="b"/>
              <a:pathLst>
                <a:path w="427990" h="1833245">
                  <a:moveTo>
                    <a:pt x="0" y="0"/>
                  </a:moveTo>
                  <a:lnTo>
                    <a:pt x="213766" y="0"/>
                  </a:lnTo>
                  <a:lnTo>
                    <a:pt x="213766" y="1833029"/>
                  </a:lnTo>
                  <a:lnTo>
                    <a:pt x="427545" y="1833029"/>
                  </a:lnTo>
                </a:path>
                <a:path w="427990" h="1833245">
                  <a:moveTo>
                    <a:pt x="0" y="0"/>
                  </a:moveTo>
                  <a:lnTo>
                    <a:pt x="213766" y="0"/>
                  </a:lnTo>
                  <a:lnTo>
                    <a:pt x="213766" y="1018349"/>
                  </a:lnTo>
                  <a:lnTo>
                    <a:pt x="427545" y="1018349"/>
                  </a:lnTo>
                </a:path>
                <a:path w="427990" h="1833245">
                  <a:moveTo>
                    <a:pt x="0" y="0"/>
                  </a:moveTo>
                  <a:lnTo>
                    <a:pt x="213766" y="0"/>
                  </a:lnTo>
                  <a:lnTo>
                    <a:pt x="213766" y="203669"/>
                  </a:lnTo>
                  <a:lnTo>
                    <a:pt x="427545" y="203669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6" name="object 6"/>
            <p:cNvSpPr/>
            <p:nvPr/>
          </p:nvSpPr>
          <p:spPr>
            <a:xfrm>
              <a:off x="6181344" y="1816607"/>
              <a:ext cx="427990" cy="407670"/>
            </a:xfrm>
            <a:custGeom>
              <a:avLst/>
              <a:gdLst/>
              <a:ahLst/>
              <a:cxnLst/>
              <a:rect l="l" t="t" r="r" b="b"/>
              <a:pathLst>
                <a:path w="427990" h="407669">
                  <a:moveTo>
                    <a:pt x="0" y="0"/>
                  </a:moveTo>
                  <a:lnTo>
                    <a:pt x="213766" y="0"/>
                  </a:lnTo>
                  <a:lnTo>
                    <a:pt x="213766" y="407339"/>
                  </a:lnTo>
                  <a:lnTo>
                    <a:pt x="427545" y="407339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7" name="object 7"/>
            <p:cNvSpPr/>
            <p:nvPr/>
          </p:nvSpPr>
          <p:spPr>
            <a:xfrm>
              <a:off x="6181344" y="1408175"/>
              <a:ext cx="427990" cy="407670"/>
            </a:xfrm>
            <a:custGeom>
              <a:avLst/>
              <a:gdLst/>
              <a:ahLst/>
              <a:cxnLst/>
              <a:rect l="l" t="t" r="r" b="b"/>
              <a:pathLst>
                <a:path w="427990" h="407669">
                  <a:moveTo>
                    <a:pt x="0" y="407339"/>
                  </a:moveTo>
                  <a:lnTo>
                    <a:pt x="213766" y="407339"/>
                  </a:lnTo>
                  <a:lnTo>
                    <a:pt x="213766" y="0"/>
                  </a:lnTo>
                  <a:lnTo>
                    <a:pt x="427545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8" name="object 8"/>
            <p:cNvSpPr/>
            <p:nvPr/>
          </p:nvSpPr>
          <p:spPr>
            <a:xfrm>
              <a:off x="1048511" y="1816606"/>
              <a:ext cx="427990" cy="611505"/>
            </a:xfrm>
            <a:custGeom>
              <a:avLst/>
              <a:gdLst/>
              <a:ahLst/>
              <a:cxnLst/>
              <a:rect l="l" t="t" r="r" b="b"/>
              <a:pathLst>
                <a:path w="427990" h="611505">
                  <a:moveTo>
                    <a:pt x="0" y="611009"/>
                  </a:moveTo>
                  <a:lnTo>
                    <a:pt x="213766" y="611009"/>
                  </a:lnTo>
                  <a:lnTo>
                    <a:pt x="213766" y="0"/>
                  </a:lnTo>
                  <a:lnTo>
                    <a:pt x="427545" y="0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9" name="object 9"/>
            <p:cNvSpPr/>
            <p:nvPr/>
          </p:nvSpPr>
          <p:spPr>
            <a:xfrm>
              <a:off x="1048511" y="594357"/>
              <a:ext cx="427990" cy="1833245"/>
            </a:xfrm>
            <a:custGeom>
              <a:avLst/>
              <a:gdLst/>
              <a:ahLst/>
              <a:cxnLst/>
              <a:rect l="l" t="t" r="r" b="b"/>
              <a:pathLst>
                <a:path w="427990" h="1833245">
                  <a:moveTo>
                    <a:pt x="0" y="1833029"/>
                  </a:moveTo>
                  <a:lnTo>
                    <a:pt x="213766" y="1833029"/>
                  </a:lnTo>
                  <a:lnTo>
                    <a:pt x="213766" y="0"/>
                  </a:lnTo>
                  <a:lnTo>
                    <a:pt x="427545" y="0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9244" y="949802"/>
            <a:ext cx="820738" cy="4566363"/>
          </a:xfrm>
          <a:prstGeom prst="rect">
            <a:avLst/>
          </a:prstGeom>
          <a:solidFill>
            <a:schemeClr val="accent2"/>
          </a:solidFill>
          <a:ln w="25400">
            <a:solidFill>
              <a:srgbClr val="FFFFF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1226163">
              <a:lnSpc>
                <a:spcPts val="6425"/>
              </a:lnSpc>
            </a:pPr>
            <a:r>
              <a:rPr sz="5993" b="1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5993" b="1" spc="-1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993" b="1" spc="-7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5993" dirty="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959214" y="340277"/>
          <a:ext cx="6263525" cy="868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9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12">
                <a:tc rowSpan="2">
                  <a:txBody>
                    <a:bodyPr/>
                    <a:lstStyle/>
                    <a:p>
                      <a:pPr marL="643255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Section</a:t>
                      </a:r>
                      <a:r>
                        <a:rPr sz="2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46922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6995" marR="78740" indent="75565">
                        <a:lnSpc>
                          <a:spcPts val="1660"/>
                        </a:lnSpc>
                        <a:spcBef>
                          <a:spcPts val="90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Companies having </a:t>
                      </a:r>
                      <a:r>
                        <a:rPr sz="2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profits</a:t>
                      </a:r>
                      <a:r>
                        <a:rPr sz="2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section</a:t>
                      </a:r>
                      <a:r>
                        <a:rPr sz="2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197</a:t>
                      </a:r>
                      <a:endParaRPr sz="2100" dirty="0">
                        <a:latin typeface="Arial"/>
                        <a:cs typeface="Arial"/>
                      </a:endParaRPr>
                    </a:p>
                  </a:txBody>
                  <a:tcPr marL="0" marR="0" marT="153058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54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9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959214" y="1967932"/>
          <a:ext cx="6263525" cy="868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9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12">
                <a:tc rowSpan="2">
                  <a:txBody>
                    <a:bodyPr/>
                    <a:lstStyle/>
                    <a:p>
                      <a:pPr marL="615950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Section</a:t>
                      </a:r>
                      <a:r>
                        <a:rPr sz="2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2100" dirty="0">
                        <a:latin typeface="Arial"/>
                        <a:cs typeface="Arial"/>
                      </a:endParaRPr>
                    </a:p>
                  </a:txBody>
                  <a:tcPr marL="0" marR="0" marT="246922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8815" marR="37465" indent="-625475">
                        <a:lnSpc>
                          <a:spcPts val="1660"/>
                        </a:lnSpc>
                        <a:spcBef>
                          <a:spcPts val="90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21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Profit/Inadequacy </a:t>
                      </a:r>
                      <a:r>
                        <a:rPr sz="2100" b="1" spc="-4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Profit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53058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54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9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807405" y="1440940"/>
            <a:ext cx="2845520" cy="869300"/>
          </a:xfrm>
          <a:custGeom>
            <a:avLst/>
            <a:gdLst/>
            <a:ahLst/>
            <a:cxnLst/>
            <a:rect l="l" t="t" r="r" b="b"/>
            <a:pathLst>
              <a:path w="2136775" h="652780">
                <a:moveTo>
                  <a:pt x="2136648" y="0"/>
                </a:moveTo>
                <a:lnTo>
                  <a:pt x="0" y="0"/>
                </a:lnTo>
                <a:lnTo>
                  <a:pt x="0" y="652272"/>
                </a:lnTo>
                <a:lnTo>
                  <a:pt x="2136648" y="652272"/>
                </a:lnTo>
                <a:lnTo>
                  <a:pt x="213664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6" name="object 16"/>
          <p:cNvSpPr txBox="1"/>
          <p:nvPr/>
        </p:nvSpPr>
        <p:spPr>
          <a:xfrm>
            <a:off x="8807405" y="1440939"/>
            <a:ext cx="2845520" cy="578951"/>
          </a:xfrm>
          <a:prstGeom prst="rect">
            <a:avLst/>
          </a:prstGeom>
          <a:ln w="25400">
            <a:noFill/>
          </a:ln>
        </p:spPr>
        <p:txBody>
          <a:bodyPr vert="horz" wrap="square" lIns="0" tIns="248613" rIns="0" bIns="0" rtlCol="0">
            <a:spAutoFit/>
          </a:bodyPr>
          <a:lstStyle/>
          <a:p>
            <a:pPr marL="175045">
              <a:spcBef>
                <a:spcPts val="1958"/>
              </a:spcBef>
            </a:pPr>
            <a:r>
              <a:rPr sz="2131" b="1" spc="-40" dirty="0">
                <a:solidFill>
                  <a:srgbClr val="FFFFFF"/>
                </a:solidFill>
                <a:latin typeface="Arial"/>
                <a:cs typeface="Arial"/>
              </a:rPr>
              <a:t>Table</a:t>
            </a:r>
            <a:r>
              <a:rPr sz="2131" b="1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1" b="1" dirty="0">
                <a:solidFill>
                  <a:srgbClr val="FFFFFF"/>
                </a:solidFill>
                <a:latin typeface="Arial"/>
                <a:cs typeface="Arial"/>
              </a:rPr>
              <a:t>giving</a:t>
            </a:r>
            <a:r>
              <a:rPr sz="2131" b="1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1" b="1" dirty="0">
                <a:solidFill>
                  <a:srgbClr val="FFFFFF"/>
                </a:solidFill>
                <a:latin typeface="Arial"/>
                <a:cs typeface="Arial"/>
              </a:rPr>
              <a:t>details</a:t>
            </a:r>
            <a:endParaRPr sz="2131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807405" y="2528749"/>
            <a:ext cx="2845520" cy="869300"/>
          </a:xfrm>
          <a:custGeom>
            <a:avLst/>
            <a:gdLst/>
            <a:ahLst/>
            <a:cxnLst/>
            <a:rect l="l" t="t" r="r" b="b"/>
            <a:pathLst>
              <a:path w="2136775" h="652780">
                <a:moveTo>
                  <a:pt x="2136648" y="0"/>
                </a:moveTo>
                <a:lnTo>
                  <a:pt x="0" y="0"/>
                </a:lnTo>
                <a:lnTo>
                  <a:pt x="0" y="652271"/>
                </a:lnTo>
                <a:lnTo>
                  <a:pt x="2136648" y="652271"/>
                </a:lnTo>
                <a:lnTo>
                  <a:pt x="213664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8" name="object 18"/>
          <p:cNvSpPr txBox="1"/>
          <p:nvPr/>
        </p:nvSpPr>
        <p:spPr>
          <a:xfrm>
            <a:off x="8807405" y="2528750"/>
            <a:ext cx="2845520" cy="717100"/>
          </a:xfrm>
          <a:prstGeom prst="rect">
            <a:avLst/>
          </a:prstGeom>
          <a:ln w="25400">
            <a:noFill/>
          </a:ln>
        </p:spPr>
        <p:txBody>
          <a:bodyPr vert="horz" wrap="square" lIns="0" tIns="151365" rIns="0" bIns="0" rtlCol="0">
            <a:spAutoFit/>
          </a:bodyPr>
          <a:lstStyle/>
          <a:p>
            <a:pPr marL="828717" marR="599551" indent="-224092">
              <a:lnSpc>
                <a:spcPts val="2211"/>
              </a:lnSpc>
              <a:spcBef>
                <a:spcPts val="1191"/>
              </a:spcBef>
            </a:pPr>
            <a:r>
              <a:rPr sz="2131" b="1" spc="13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131" b="1" spc="-7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31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31" b="1" spc="-13" dirty="0">
                <a:solidFill>
                  <a:srgbClr val="FFFFFF"/>
                </a:solidFill>
                <a:latin typeface="Arial"/>
                <a:cs typeface="Arial"/>
              </a:rPr>
              <a:t>fess</a:t>
            </a:r>
            <a:r>
              <a:rPr sz="2131" b="1" spc="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31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131" b="1" spc="-13" dirty="0">
                <a:solidFill>
                  <a:srgbClr val="FFFFFF"/>
                </a:solidFill>
                <a:latin typeface="Arial"/>
                <a:cs typeface="Arial"/>
              </a:rPr>
              <a:t>al  </a:t>
            </a:r>
            <a:r>
              <a:rPr sz="2131" b="1" spc="-7" dirty="0">
                <a:solidFill>
                  <a:srgbClr val="FFFFFF"/>
                </a:solidFill>
                <a:latin typeface="Arial"/>
                <a:cs typeface="Arial"/>
              </a:rPr>
              <a:t>Directors</a:t>
            </a:r>
            <a:endParaRPr sz="2131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959214" y="3051684"/>
          <a:ext cx="6263525" cy="871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9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12">
                <a:tc rowSpan="2">
                  <a:txBody>
                    <a:bodyPr/>
                    <a:lstStyle/>
                    <a:p>
                      <a:pPr marL="585470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Section</a:t>
                      </a:r>
                      <a:r>
                        <a:rPr sz="2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III</a:t>
                      </a:r>
                      <a:endParaRPr sz="2100" dirty="0">
                        <a:latin typeface="Arial"/>
                        <a:cs typeface="Arial"/>
                      </a:endParaRPr>
                    </a:p>
                  </a:txBody>
                  <a:tcPr marL="0" marR="0" marT="247767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6700" marR="258445" algn="ctr">
                        <a:lnSpc>
                          <a:spcPts val="1660"/>
                        </a:lnSpc>
                        <a:spcBef>
                          <a:spcPts val="5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Remuneration</a:t>
                      </a:r>
                      <a:r>
                        <a:rPr sz="21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2100" b="1" spc="-4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certain special 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circumstance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9302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605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959214" y="4139492"/>
          <a:ext cx="6263525" cy="868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9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12">
                <a:tc rowSpan="2"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Section</a:t>
                      </a:r>
                      <a:r>
                        <a:rPr sz="2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IV</a:t>
                      </a:r>
                      <a:endParaRPr sz="2100" dirty="0">
                        <a:latin typeface="Arial"/>
                        <a:cs typeface="Arial"/>
                      </a:endParaRPr>
                    </a:p>
                  </a:txBody>
                  <a:tcPr marL="0" marR="0" marT="245231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48335" marR="110489" indent="-527685">
                        <a:lnSpc>
                          <a:spcPts val="1660"/>
                        </a:lnSpc>
                        <a:spcBef>
                          <a:spcPts val="89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Perquisite</a:t>
                      </a:r>
                      <a:r>
                        <a:rPr sz="21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2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2100" b="1" spc="-4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included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51366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66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1976127" y="5240153"/>
            <a:ext cx="2845520" cy="869300"/>
          </a:xfrm>
          <a:custGeom>
            <a:avLst/>
            <a:gdLst/>
            <a:ahLst/>
            <a:cxnLst/>
            <a:rect l="l" t="t" r="r" b="b"/>
            <a:pathLst>
              <a:path w="2136775" h="652779">
                <a:moveTo>
                  <a:pt x="2136647" y="0"/>
                </a:moveTo>
                <a:lnTo>
                  <a:pt x="0" y="0"/>
                </a:lnTo>
                <a:lnTo>
                  <a:pt x="0" y="652271"/>
                </a:lnTo>
                <a:lnTo>
                  <a:pt x="2136647" y="652271"/>
                </a:lnTo>
                <a:lnTo>
                  <a:pt x="213664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4" name="object 24"/>
          <p:cNvSpPr txBox="1"/>
          <p:nvPr/>
        </p:nvSpPr>
        <p:spPr>
          <a:xfrm>
            <a:off x="1976127" y="5240153"/>
            <a:ext cx="2845520" cy="576389"/>
          </a:xfrm>
          <a:prstGeom prst="rect">
            <a:avLst/>
          </a:prstGeom>
          <a:ln w="25400">
            <a:noFill/>
          </a:ln>
        </p:spPr>
        <p:txBody>
          <a:bodyPr vert="horz" wrap="square" lIns="0" tIns="246076" rIns="0" bIns="0" rtlCol="0">
            <a:spAutoFit/>
          </a:bodyPr>
          <a:lstStyle/>
          <a:p>
            <a:pPr marL="803348">
              <a:spcBef>
                <a:spcPts val="1938"/>
              </a:spcBef>
            </a:pPr>
            <a:r>
              <a:rPr sz="2131" b="1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2131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1" b="1" spc="7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2131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89735" y="5240153"/>
            <a:ext cx="2849748" cy="717955"/>
          </a:xfrm>
          <a:prstGeom prst="rect">
            <a:avLst/>
          </a:prstGeom>
          <a:solidFill>
            <a:srgbClr val="4F81BC"/>
          </a:solidFill>
          <a:ln w="25400">
            <a:solidFill>
              <a:srgbClr val="FFFFFF"/>
            </a:solidFill>
          </a:ln>
        </p:spPr>
        <p:txBody>
          <a:bodyPr vert="horz" wrap="square" lIns="0" tIns="152212" rIns="0" bIns="0" rtlCol="0">
            <a:spAutoFit/>
          </a:bodyPr>
          <a:lstStyle/>
          <a:p>
            <a:pPr marL="712866" marR="71879" indent="-629148">
              <a:lnSpc>
                <a:spcPts val="2211"/>
              </a:lnSpc>
              <a:spcBef>
                <a:spcPts val="1199"/>
              </a:spcBef>
            </a:pPr>
            <a:r>
              <a:rPr sz="2131" b="1" dirty="0">
                <a:solidFill>
                  <a:srgbClr val="FFFFFF"/>
                </a:solidFill>
                <a:latin typeface="Arial"/>
                <a:cs typeface="Arial"/>
              </a:rPr>
              <a:t>Remuneration</a:t>
            </a:r>
            <a:r>
              <a:rPr sz="2131" b="1" spc="-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1" b="1" spc="7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131" b="1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1" b="1" spc="7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131" b="1" spc="-5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1" b="1" dirty="0">
                <a:solidFill>
                  <a:srgbClr val="FFFFFF"/>
                </a:solidFill>
                <a:latin typeface="Arial"/>
                <a:cs typeface="Arial"/>
              </a:rPr>
              <a:t>companies</a:t>
            </a:r>
            <a:endParaRPr sz="2131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314700" y="315214"/>
            <a:ext cx="5888038" cy="754063"/>
          </a:xfrm>
          <a:prstGeom prst="rect">
            <a:avLst/>
          </a:prstGeom>
        </p:spPr>
        <p:txBody>
          <a:bodyPr vert="horz" wrap="square" lIns="0" tIns="16912" rIns="0" bIns="0" rtlCol="0" anchor="b">
            <a:spAutoFit/>
          </a:bodyPr>
          <a:lstStyle/>
          <a:p>
            <a:pPr marL="16913" algn="ctr">
              <a:lnSpc>
                <a:spcPct val="100000"/>
              </a:lnSpc>
              <a:spcBef>
                <a:spcPts val="133"/>
              </a:spcBef>
            </a:pPr>
            <a:r>
              <a:rPr lang="en-US" sz="4794" b="1" dirty="0">
                <a:solidFill>
                  <a:schemeClr val="tx1"/>
                </a:solidFill>
                <a:latin typeface="Arial"/>
                <a:cs typeface="Arial"/>
              </a:rPr>
              <a:t>Para - A</a:t>
            </a:r>
            <a:endParaRPr sz="4794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150511"/>
              </p:ext>
            </p:extLst>
          </p:nvPr>
        </p:nvGraphicFramePr>
        <p:xfrm>
          <a:off x="625377" y="1147840"/>
          <a:ext cx="11035375" cy="352405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518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4153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b="1" spc="-15" dirty="0"/>
                        <a:t>Effective</a:t>
                      </a:r>
                      <a:r>
                        <a:rPr sz="1900" b="1" spc="20" dirty="0"/>
                        <a:t> </a:t>
                      </a:r>
                      <a:r>
                        <a:rPr sz="1900" b="1" spc="-15" dirty="0"/>
                        <a:t>capital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54965" marB="0"/>
                </a:tc>
                <a:tc>
                  <a:txBody>
                    <a:bodyPr/>
                    <a:lstStyle/>
                    <a:p>
                      <a:pPr marL="201295" marR="196215" indent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b="1" spc="-10" dirty="0"/>
                        <a:t>Limit</a:t>
                      </a:r>
                      <a:r>
                        <a:rPr sz="1900" b="1" spc="5" dirty="0"/>
                        <a:t> </a:t>
                      </a:r>
                      <a:r>
                        <a:rPr sz="1900" b="1" spc="-20" dirty="0"/>
                        <a:t>yearly </a:t>
                      </a:r>
                      <a:r>
                        <a:rPr sz="1900" b="1" spc="-15" dirty="0"/>
                        <a:t> </a:t>
                      </a:r>
                      <a:r>
                        <a:rPr sz="1900" b="1" spc="-10" dirty="0"/>
                        <a:t>remuneration</a:t>
                      </a:r>
                      <a:r>
                        <a:rPr sz="1900" b="1" spc="15" dirty="0"/>
                        <a:t> </a:t>
                      </a:r>
                      <a:r>
                        <a:rPr sz="1900" b="1" spc="-10" dirty="0"/>
                        <a:t>in</a:t>
                      </a:r>
                      <a:r>
                        <a:rPr sz="1900" b="1" spc="-30" dirty="0"/>
                        <a:t> </a:t>
                      </a:r>
                      <a:r>
                        <a:rPr sz="1900" b="1" spc="-10" dirty="0"/>
                        <a:t>Rs. </a:t>
                      </a:r>
                      <a:r>
                        <a:rPr sz="1900" b="1" spc="-370" dirty="0"/>
                        <a:t> </a:t>
                      </a:r>
                      <a:r>
                        <a:rPr sz="1900" b="1" spc="-10" dirty="0"/>
                        <a:t>MD/WTD/Manager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965" marB="0"/>
                </a:tc>
                <a:tc>
                  <a:txBody>
                    <a:bodyPr/>
                    <a:lstStyle/>
                    <a:p>
                      <a:pPr marL="201295" marR="198755" indent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b="1" spc="-10" dirty="0"/>
                        <a:t>Limit</a:t>
                      </a:r>
                      <a:r>
                        <a:rPr sz="1900" b="1" spc="5" dirty="0"/>
                        <a:t> </a:t>
                      </a:r>
                      <a:r>
                        <a:rPr sz="1900" b="1" spc="-20" dirty="0"/>
                        <a:t>yearly </a:t>
                      </a:r>
                      <a:r>
                        <a:rPr sz="1900" b="1" spc="-15" dirty="0"/>
                        <a:t> </a:t>
                      </a:r>
                      <a:r>
                        <a:rPr sz="1900" b="1" spc="-10" dirty="0"/>
                        <a:t>remuneration</a:t>
                      </a:r>
                      <a:r>
                        <a:rPr sz="1900" b="1" spc="15" dirty="0"/>
                        <a:t> </a:t>
                      </a:r>
                      <a:r>
                        <a:rPr sz="1900" b="1" spc="-10" dirty="0"/>
                        <a:t>in</a:t>
                      </a:r>
                      <a:r>
                        <a:rPr sz="1900" b="1" spc="-30" dirty="0"/>
                        <a:t> </a:t>
                      </a:r>
                      <a:r>
                        <a:rPr sz="1900" b="1" spc="-10" dirty="0"/>
                        <a:t>Rs.</a:t>
                      </a:r>
                      <a:endParaRPr sz="19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15" dirty="0"/>
                        <a:t>Other</a:t>
                      </a:r>
                      <a:r>
                        <a:rPr sz="1900" b="1" spc="-5" dirty="0"/>
                        <a:t> </a:t>
                      </a:r>
                      <a:r>
                        <a:rPr sz="1900" b="1" spc="-10" dirty="0"/>
                        <a:t>Directors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9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99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b="1" spc="-15" dirty="0"/>
                        <a:t>Negative</a:t>
                      </a:r>
                      <a:r>
                        <a:rPr sz="1900" b="1" spc="45" dirty="0"/>
                        <a:t> </a:t>
                      </a:r>
                      <a:r>
                        <a:rPr sz="1900" b="1" spc="-15" dirty="0"/>
                        <a:t>or</a:t>
                      </a:r>
                      <a:r>
                        <a:rPr sz="1900" b="1" spc="15" dirty="0"/>
                        <a:t> </a:t>
                      </a:r>
                      <a:r>
                        <a:rPr sz="1900" b="1" spc="-15" dirty="0"/>
                        <a:t>less</a:t>
                      </a:r>
                      <a:r>
                        <a:rPr sz="1900" b="1" dirty="0"/>
                        <a:t> </a:t>
                      </a:r>
                      <a:r>
                        <a:rPr sz="1900" b="1" spc="-15" dirty="0"/>
                        <a:t>than</a:t>
                      </a:r>
                      <a:r>
                        <a:rPr sz="1900" b="1" spc="20" dirty="0"/>
                        <a:t> </a:t>
                      </a:r>
                      <a:r>
                        <a:rPr sz="1900" b="1" spc="-5" dirty="0"/>
                        <a:t>5</a:t>
                      </a:r>
                      <a:r>
                        <a:rPr sz="1900" b="1" spc="-25" dirty="0"/>
                        <a:t> </a:t>
                      </a:r>
                      <a:r>
                        <a:rPr sz="1900" b="1" spc="-5" dirty="0"/>
                        <a:t>crore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549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b="1" spc="-10" dirty="0"/>
                        <a:t>60</a:t>
                      </a:r>
                      <a:r>
                        <a:rPr sz="1900" b="1" spc="-30" dirty="0"/>
                        <a:t> </a:t>
                      </a:r>
                      <a:r>
                        <a:rPr sz="1900" b="1" spc="-15" dirty="0"/>
                        <a:t>lakhs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54965" marB="0"/>
                </a:tc>
                <a:tc>
                  <a:txBody>
                    <a:bodyPr/>
                    <a:lstStyle/>
                    <a:p>
                      <a:pPr marR="68262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b="1" spc="-10" dirty="0"/>
                        <a:t>12</a:t>
                      </a:r>
                      <a:r>
                        <a:rPr sz="1900" b="1" spc="-30" dirty="0"/>
                        <a:t> </a:t>
                      </a:r>
                      <a:r>
                        <a:rPr sz="1900" b="1" spc="-15" dirty="0"/>
                        <a:t>lakhs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9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48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b="1" spc="-5" dirty="0"/>
                        <a:t>5</a:t>
                      </a:r>
                      <a:r>
                        <a:rPr sz="1900" b="1" spc="-20" dirty="0"/>
                        <a:t> </a:t>
                      </a:r>
                      <a:r>
                        <a:rPr sz="1900" b="1" spc="-10" dirty="0"/>
                        <a:t>crores</a:t>
                      </a:r>
                      <a:r>
                        <a:rPr sz="1900" b="1" spc="35" dirty="0"/>
                        <a:t> </a:t>
                      </a:r>
                      <a:r>
                        <a:rPr sz="1900" b="1" spc="-15" dirty="0"/>
                        <a:t>and</a:t>
                      </a:r>
                      <a:r>
                        <a:rPr sz="1900" b="1" dirty="0"/>
                        <a:t> </a:t>
                      </a:r>
                      <a:r>
                        <a:rPr sz="1900" b="1" spc="-20" dirty="0"/>
                        <a:t>above</a:t>
                      </a:r>
                      <a:r>
                        <a:rPr sz="1900" b="1" spc="60" dirty="0"/>
                        <a:t> </a:t>
                      </a:r>
                      <a:r>
                        <a:rPr sz="1900" b="1" spc="-15" dirty="0"/>
                        <a:t>but</a:t>
                      </a:r>
                      <a:r>
                        <a:rPr sz="1900" b="1" spc="5" dirty="0"/>
                        <a:t> </a:t>
                      </a:r>
                      <a:r>
                        <a:rPr sz="1900" b="1" spc="-15" dirty="0"/>
                        <a:t>less</a:t>
                      </a:r>
                      <a:r>
                        <a:rPr sz="1900" b="1" spc="10" dirty="0"/>
                        <a:t> </a:t>
                      </a:r>
                      <a:r>
                        <a:rPr sz="1900" b="1" spc="-15" dirty="0"/>
                        <a:t>than</a:t>
                      </a:r>
                      <a:r>
                        <a:rPr sz="1900" b="1" spc="30" dirty="0"/>
                        <a:t> </a:t>
                      </a:r>
                      <a:r>
                        <a:rPr sz="1900" b="1" spc="-15" dirty="0"/>
                        <a:t>100</a:t>
                      </a:r>
                      <a:r>
                        <a:rPr sz="1900" b="1" spc="5" dirty="0"/>
                        <a:t> </a:t>
                      </a:r>
                      <a:r>
                        <a:rPr sz="1900" b="1" spc="-10" dirty="0"/>
                        <a:t>crores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549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b="1" spc="-10" dirty="0"/>
                        <a:t>84</a:t>
                      </a:r>
                      <a:r>
                        <a:rPr sz="1900" b="1" spc="-30" dirty="0"/>
                        <a:t> </a:t>
                      </a:r>
                      <a:r>
                        <a:rPr sz="1900" b="1" spc="-15" dirty="0"/>
                        <a:t>lakhs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965" marB="0"/>
                </a:tc>
                <a:tc>
                  <a:txBody>
                    <a:bodyPr/>
                    <a:lstStyle/>
                    <a:p>
                      <a:pPr marR="68262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b="1" spc="-10" dirty="0"/>
                        <a:t>17</a:t>
                      </a:r>
                      <a:r>
                        <a:rPr sz="1900" b="1" spc="-30" dirty="0"/>
                        <a:t> </a:t>
                      </a:r>
                      <a:r>
                        <a:rPr sz="1900" b="1" spc="-15" dirty="0"/>
                        <a:t>lakhs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9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48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b="1" spc="-15" dirty="0"/>
                        <a:t>100</a:t>
                      </a:r>
                      <a:r>
                        <a:rPr sz="1900" b="1" spc="5" dirty="0"/>
                        <a:t> </a:t>
                      </a:r>
                      <a:r>
                        <a:rPr sz="1900" b="1" spc="-10" dirty="0"/>
                        <a:t>crores</a:t>
                      </a:r>
                      <a:r>
                        <a:rPr sz="1900" b="1" spc="10" dirty="0"/>
                        <a:t> </a:t>
                      </a:r>
                      <a:r>
                        <a:rPr sz="1900" b="1" spc="-15" dirty="0"/>
                        <a:t>and</a:t>
                      </a:r>
                      <a:r>
                        <a:rPr sz="1900" b="1" spc="30" dirty="0"/>
                        <a:t> </a:t>
                      </a:r>
                      <a:r>
                        <a:rPr sz="1900" b="1" spc="-20" dirty="0"/>
                        <a:t>above</a:t>
                      </a:r>
                      <a:r>
                        <a:rPr sz="1900" b="1" spc="35" dirty="0"/>
                        <a:t> </a:t>
                      </a:r>
                      <a:r>
                        <a:rPr sz="1900" b="1" spc="-15" dirty="0"/>
                        <a:t>but</a:t>
                      </a:r>
                      <a:r>
                        <a:rPr sz="1900" b="1" spc="35" dirty="0"/>
                        <a:t> </a:t>
                      </a:r>
                      <a:r>
                        <a:rPr sz="1900" b="1" spc="-15" dirty="0"/>
                        <a:t>less</a:t>
                      </a:r>
                      <a:r>
                        <a:rPr sz="1900" b="1" spc="5" dirty="0"/>
                        <a:t> </a:t>
                      </a:r>
                      <a:r>
                        <a:rPr sz="1900" b="1" spc="-15" dirty="0"/>
                        <a:t>than</a:t>
                      </a:r>
                      <a:r>
                        <a:rPr sz="1900" b="1" spc="5" dirty="0"/>
                        <a:t> </a:t>
                      </a:r>
                      <a:r>
                        <a:rPr sz="1900" b="1" spc="-15" dirty="0"/>
                        <a:t>250</a:t>
                      </a:r>
                      <a:r>
                        <a:rPr sz="1900" b="1" spc="10" dirty="0"/>
                        <a:t> </a:t>
                      </a:r>
                      <a:r>
                        <a:rPr sz="1900" b="1" spc="-10" dirty="0"/>
                        <a:t>crores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549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b="1" spc="-15" dirty="0"/>
                        <a:t>120</a:t>
                      </a:r>
                      <a:r>
                        <a:rPr sz="1900" b="1" spc="-25" dirty="0"/>
                        <a:t> </a:t>
                      </a:r>
                      <a:r>
                        <a:rPr sz="1900" b="1" spc="-15" dirty="0"/>
                        <a:t>lakhs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965" marB="0"/>
                </a:tc>
                <a:tc>
                  <a:txBody>
                    <a:bodyPr/>
                    <a:lstStyle/>
                    <a:p>
                      <a:pPr marR="68262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b="1" spc="-10" dirty="0"/>
                        <a:t>24</a:t>
                      </a:r>
                      <a:r>
                        <a:rPr sz="1900" b="1" spc="-30" dirty="0"/>
                        <a:t> </a:t>
                      </a:r>
                      <a:r>
                        <a:rPr sz="1900" b="1" spc="-15" dirty="0"/>
                        <a:t>lakhs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9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103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00" b="1" spc="-15" dirty="0"/>
                        <a:t>250</a:t>
                      </a:r>
                      <a:r>
                        <a:rPr sz="1900" b="1" spc="-5" dirty="0"/>
                        <a:t> </a:t>
                      </a:r>
                      <a:r>
                        <a:rPr sz="1900" b="1" spc="-10" dirty="0"/>
                        <a:t>crores</a:t>
                      </a:r>
                      <a:r>
                        <a:rPr sz="1900" b="1" spc="-5" dirty="0"/>
                        <a:t> </a:t>
                      </a:r>
                      <a:r>
                        <a:rPr sz="1900" b="1" spc="-15" dirty="0"/>
                        <a:t>and</a:t>
                      </a:r>
                      <a:r>
                        <a:rPr sz="1900" b="1" spc="15" dirty="0"/>
                        <a:t> </a:t>
                      </a:r>
                      <a:r>
                        <a:rPr sz="1900" b="1" spc="-20" dirty="0"/>
                        <a:t>above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55811" marB="0"/>
                </a:tc>
                <a:tc>
                  <a:txBody>
                    <a:bodyPr/>
                    <a:lstStyle/>
                    <a:p>
                      <a:pPr marL="90805" marR="83185" algn="just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spc="-15" dirty="0"/>
                        <a:t>120 </a:t>
                      </a:r>
                      <a:r>
                        <a:rPr sz="1900" b="1" spc="-10" dirty="0"/>
                        <a:t>lakhs plus </a:t>
                      </a:r>
                      <a:r>
                        <a:rPr sz="1900" b="1" spc="-5" dirty="0"/>
                        <a:t>0.01% </a:t>
                      </a:r>
                      <a:r>
                        <a:rPr sz="1900" b="1" dirty="0"/>
                        <a:t> </a:t>
                      </a:r>
                      <a:r>
                        <a:rPr sz="1900" b="1" spc="-15" dirty="0"/>
                        <a:t>of </a:t>
                      </a:r>
                      <a:r>
                        <a:rPr sz="1900" b="1" spc="-10" dirty="0"/>
                        <a:t>effective</a:t>
                      </a:r>
                      <a:r>
                        <a:rPr sz="1900" b="1" spc="-5" dirty="0"/>
                        <a:t> </a:t>
                      </a:r>
                      <a:r>
                        <a:rPr sz="1900" b="1" spc="-10" dirty="0"/>
                        <a:t>capital </a:t>
                      </a:r>
                      <a:r>
                        <a:rPr sz="1900" b="1" spc="15" dirty="0"/>
                        <a:t>in </a:t>
                      </a:r>
                      <a:r>
                        <a:rPr sz="1900" b="1" spc="20" dirty="0"/>
                        <a:t> </a:t>
                      </a:r>
                      <a:r>
                        <a:rPr sz="1900" b="1" spc="-10" dirty="0"/>
                        <a:t>excess</a:t>
                      </a:r>
                      <a:r>
                        <a:rPr sz="1900" b="1" spc="-5" dirty="0"/>
                        <a:t> </a:t>
                      </a:r>
                      <a:r>
                        <a:rPr sz="1900" b="1" spc="-15" dirty="0"/>
                        <a:t>of</a:t>
                      </a:r>
                      <a:r>
                        <a:rPr sz="1900" b="1" spc="-10" dirty="0"/>
                        <a:t> Rs.</a:t>
                      </a:r>
                      <a:r>
                        <a:rPr sz="1900" b="1" spc="-5" dirty="0"/>
                        <a:t> 250 </a:t>
                      </a:r>
                      <a:r>
                        <a:rPr sz="1900" b="1" dirty="0"/>
                        <a:t> </a:t>
                      </a:r>
                      <a:r>
                        <a:rPr sz="1900" b="1" spc="-5" dirty="0"/>
                        <a:t>crore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38897" marB="0"/>
                </a:tc>
                <a:tc>
                  <a:txBody>
                    <a:bodyPr/>
                    <a:lstStyle/>
                    <a:p>
                      <a:pPr marL="91440" marR="88265" indent="-635" algn="just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spc="-10" dirty="0"/>
                        <a:t>24</a:t>
                      </a:r>
                      <a:r>
                        <a:rPr sz="1900" b="1" spc="-5" dirty="0"/>
                        <a:t> </a:t>
                      </a:r>
                      <a:r>
                        <a:rPr sz="1900" b="1" spc="-10" dirty="0"/>
                        <a:t>Lakhs</a:t>
                      </a:r>
                      <a:r>
                        <a:rPr sz="1900" b="1" spc="-5" dirty="0"/>
                        <a:t> </a:t>
                      </a:r>
                      <a:r>
                        <a:rPr sz="1900" b="1" spc="-10" dirty="0"/>
                        <a:t>plus</a:t>
                      </a:r>
                      <a:r>
                        <a:rPr sz="1900" b="1" spc="365" dirty="0"/>
                        <a:t> </a:t>
                      </a:r>
                      <a:r>
                        <a:rPr sz="1900" b="1" spc="-5" dirty="0"/>
                        <a:t>0.01% </a:t>
                      </a:r>
                      <a:r>
                        <a:rPr sz="1900" b="1" spc="-375" dirty="0"/>
                        <a:t> </a:t>
                      </a:r>
                      <a:r>
                        <a:rPr sz="1900" b="1" spc="-15" dirty="0"/>
                        <a:t>of </a:t>
                      </a:r>
                      <a:r>
                        <a:rPr sz="1900" b="1" spc="-5" dirty="0"/>
                        <a:t>the </a:t>
                      </a:r>
                      <a:r>
                        <a:rPr sz="1900" b="1" spc="-10" dirty="0"/>
                        <a:t>effective capital </a:t>
                      </a:r>
                      <a:r>
                        <a:rPr sz="1900" b="1" spc="-375" dirty="0"/>
                        <a:t> </a:t>
                      </a:r>
                      <a:r>
                        <a:rPr sz="1900" b="1" spc="-10" dirty="0"/>
                        <a:t>in</a:t>
                      </a:r>
                      <a:r>
                        <a:rPr sz="1900" b="1" spc="-5" dirty="0"/>
                        <a:t> </a:t>
                      </a:r>
                      <a:r>
                        <a:rPr sz="1900" b="1" spc="-10" dirty="0"/>
                        <a:t>excess</a:t>
                      </a:r>
                      <a:r>
                        <a:rPr sz="1900" b="1" spc="-5" dirty="0"/>
                        <a:t> </a:t>
                      </a:r>
                      <a:r>
                        <a:rPr sz="1900" b="1" dirty="0"/>
                        <a:t>of</a:t>
                      </a:r>
                      <a:r>
                        <a:rPr sz="1900" b="1" spc="5" dirty="0"/>
                        <a:t> </a:t>
                      </a:r>
                      <a:r>
                        <a:rPr sz="1900" b="1" spc="-10" dirty="0"/>
                        <a:t>Rs.250 </a:t>
                      </a:r>
                      <a:r>
                        <a:rPr sz="1900" b="1" spc="-5" dirty="0"/>
                        <a:t> </a:t>
                      </a:r>
                      <a:r>
                        <a:rPr sz="1900" b="1" spc="-10" dirty="0"/>
                        <a:t>crores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38897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613228" y="1130926"/>
            <a:ext cx="11061589" cy="3639560"/>
            <a:chOff x="454844" y="849242"/>
            <a:chExt cx="8306434" cy="2733040"/>
          </a:xfrm>
        </p:grpSpPr>
        <p:sp>
          <p:nvSpPr>
            <p:cNvPr id="5" name="object 5"/>
            <p:cNvSpPr/>
            <p:nvPr/>
          </p:nvSpPr>
          <p:spPr>
            <a:xfrm>
              <a:off x="467544" y="855592"/>
              <a:ext cx="8281034" cy="2720340"/>
            </a:xfrm>
            <a:custGeom>
              <a:avLst/>
              <a:gdLst/>
              <a:ahLst/>
              <a:cxnLst/>
              <a:rect l="l" t="t" r="r" b="b"/>
              <a:pathLst>
                <a:path w="8281034" h="2720340">
                  <a:moveTo>
                    <a:pt x="0" y="2652655"/>
                  </a:moveTo>
                  <a:lnTo>
                    <a:pt x="0" y="2719971"/>
                  </a:lnTo>
                </a:path>
                <a:path w="8281034" h="2720340">
                  <a:moveTo>
                    <a:pt x="8280920" y="2652655"/>
                  </a:moveTo>
                  <a:lnTo>
                    <a:pt x="8280920" y="2719971"/>
                  </a:lnTo>
                </a:path>
                <a:path w="8281034" h="2720340">
                  <a:moveTo>
                    <a:pt x="0" y="0"/>
                  </a:moveTo>
                  <a:lnTo>
                    <a:pt x="0" y="2652655"/>
                  </a:lnTo>
                </a:path>
                <a:path w="8281034" h="2720340">
                  <a:moveTo>
                    <a:pt x="8280920" y="0"/>
                  </a:moveTo>
                  <a:lnTo>
                    <a:pt x="8280920" y="2652655"/>
                  </a:lnTo>
                </a:path>
              </a:pathLst>
            </a:custGeom>
            <a:ln w="127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6" name="object 6"/>
            <p:cNvSpPr/>
            <p:nvPr/>
          </p:nvSpPr>
          <p:spPr>
            <a:xfrm>
              <a:off x="461194" y="861943"/>
              <a:ext cx="8293734" cy="0"/>
            </a:xfrm>
            <a:custGeom>
              <a:avLst/>
              <a:gdLst/>
              <a:ahLst/>
              <a:cxnLst/>
              <a:rect l="l" t="t" r="r" b="b"/>
              <a:pathLst>
                <a:path w="8293734">
                  <a:moveTo>
                    <a:pt x="0" y="0"/>
                  </a:moveTo>
                  <a:lnTo>
                    <a:pt x="8293620" y="0"/>
                  </a:lnTo>
                </a:path>
              </a:pathLst>
            </a:custGeom>
            <a:ln w="127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id="{4C3A6BF0-DFFF-6C4B-201A-1F32008AF730}"/>
              </a:ext>
            </a:extLst>
          </p:cNvPr>
          <p:cNvSpPr txBox="1"/>
          <p:nvPr/>
        </p:nvSpPr>
        <p:spPr>
          <a:xfrm>
            <a:off x="621684" y="4884152"/>
            <a:ext cx="42678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Note</a:t>
            </a:r>
            <a:endParaRPr sz="1800" dirty="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350520" algn="l"/>
                <a:tab pos="351155" algn="l"/>
              </a:tabLst>
            </a:pPr>
            <a:r>
              <a:rPr sz="1800" spc="-5" dirty="0">
                <a:latin typeface="Calibri"/>
                <a:cs typeface="Calibri"/>
              </a:rPr>
              <a:t>Limits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increased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passing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SR</a:t>
            </a:r>
            <a:endParaRPr sz="1800" dirty="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Proportionate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remuneration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paid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worked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less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year.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7CAD075-9732-FC73-805C-7D64B7C4C306}"/>
              </a:ext>
            </a:extLst>
          </p:cNvPr>
          <p:cNvSpPr txBox="1"/>
          <p:nvPr/>
        </p:nvSpPr>
        <p:spPr>
          <a:xfrm>
            <a:off x="6371318" y="5021312"/>
            <a:ext cx="47650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Calibri"/>
                <a:cs typeface="Calibri"/>
              </a:rPr>
              <a:t>Effective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Capital </a:t>
            </a:r>
            <a:r>
              <a:rPr sz="1800" i="1" dirty="0">
                <a:latin typeface="Calibri"/>
                <a:cs typeface="Calibri"/>
              </a:rPr>
              <a:t>=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PSC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+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SP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+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Reserves</a:t>
            </a:r>
            <a:r>
              <a:rPr sz="1800" i="1" dirty="0">
                <a:latin typeface="Calibri"/>
                <a:cs typeface="Calibri"/>
              </a:rPr>
              <a:t> +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Long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40" dirty="0">
                <a:latin typeface="Calibri"/>
                <a:cs typeface="Calibri"/>
              </a:rPr>
              <a:t>Term </a:t>
            </a:r>
            <a:r>
              <a:rPr sz="1800" i="1" spc="-39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Loans and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deposits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– </a:t>
            </a:r>
            <a:r>
              <a:rPr sz="1800" i="1" spc="-10" dirty="0">
                <a:latin typeface="Calibri"/>
                <a:cs typeface="Calibri"/>
              </a:rPr>
              <a:t>Investments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–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Losses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– 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Preliminary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expenses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–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Revaluation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Reserve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158750"/>
            <a:ext cx="11168063" cy="6270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chemeClr val="tx1"/>
                </a:solidFill>
                <a:latin typeface="Arial"/>
                <a:cs typeface="Arial"/>
              </a:rPr>
              <a:t>Managerial Person in Professional capacity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1926" y="863853"/>
            <a:ext cx="10627995" cy="536448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400" spc="-10" dirty="0">
                <a:latin typeface="Calibri"/>
                <a:cs typeface="Calibri"/>
              </a:rPr>
              <a:t>Remuneration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Para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paid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Director(s)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who:</a:t>
            </a:r>
            <a:endParaRPr sz="2400" dirty="0">
              <a:latin typeface="Calibri"/>
              <a:cs typeface="Calibri"/>
            </a:endParaRPr>
          </a:p>
          <a:p>
            <a:pPr marL="355600" marR="7620" indent="-343535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Possesses graduate </a:t>
            </a:r>
            <a:r>
              <a:rPr sz="2400" spc="-10" dirty="0">
                <a:latin typeface="Calibri"/>
                <a:cs typeface="Calibri"/>
              </a:rPr>
              <a:t>level </a:t>
            </a:r>
            <a:r>
              <a:rPr sz="2400" b="1" spc="-10" dirty="0">
                <a:latin typeface="Calibri"/>
                <a:cs typeface="Calibri"/>
              </a:rPr>
              <a:t>qualification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expertise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specialized knowledge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field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company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operates.</a:t>
            </a:r>
            <a:endParaRPr sz="2400" dirty="0">
              <a:latin typeface="Calibri"/>
              <a:cs typeface="Calibri"/>
            </a:endParaRPr>
          </a:p>
          <a:p>
            <a:pPr marL="355600" marR="6985" indent="-343535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6235" algn="l"/>
              </a:tabLst>
            </a:pPr>
            <a:r>
              <a:rPr sz="2400" b="1" spc="-5" dirty="0">
                <a:latin typeface="Calibri"/>
                <a:cs typeface="Calibri"/>
              </a:rPr>
              <a:t>Not </a:t>
            </a:r>
            <a:r>
              <a:rPr sz="2400" b="1" spc="-10" dirty="0">
                <a:latin typeface="Calibri"/>
                <a:cs typeface="Calibri"/>
              </a:rPr>
              <a:t>having </a:t>
            </a:r>
            <a:r>
              <a:rPr sz="2400" b="1" spc="-20" dirty="0">
                <a:latin typeface="Calibri"/>
                <a:cs typeface="Calibri"/>
              </a:rPr>
              <a:t>any </a:t>
            </a:r>
            <a:r>
              <a:rPr sz="2400" b="1" spc="-15" dirty="0">
                <a:latin typeface="Calibri"/>
                <a:cs typeface="Calibri"/>
              </a:rPr>
              <a:t>interest </a:t>
            </a:r>
            <a:r>
              <a:rPr sz="2400" spc="-5" dirty="0">
                <a:latin typeface="Calibri"/>
                <a:cs typeface="Calibri"/>
              </a:rPr>
              <a:t>directly or indirectly </a:t>
            </a:r>
            <a:r>
              <a:rPr sz="2400" b="1" dirty="0">
                <a:latin typeface="Calibri"/>
                <a:cs typeface="Calibri"/>
              </a:rPr>
              <a:t>in the </a:t>
            </a:r>
            <a:r>
              <a:rPr sz="2400" b="1" spc="-10" dirty="0">
                <a:latin typeface="Calibri"/>
                <a:cs typeface="Calibri"/>
              </a:rPr>
              <a:t>capital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company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its H.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through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other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statutory</a:t>
            </a:r>
            <a:r>
              <a:rPr sz="2400" b="1" i="1" spc="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structures</a:t>
            </a:r>
            <a:endParaRPr sz="2400" dirty="0">
              <a:latin typeface="Calibri"/>
              <a:cs typeface="Calibri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6235" algn="l"/>
              </a:tabLst>
            </a:pPr>
            <a:r>
              <a:rPr sz="2400" b="1" spc="-5" dirty="0">
                <a:latin typeface="Calibri"/>
                <a:cs typeface="Calibri"/>
              </a:rPr>
              <a:t>Not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having </a:t>
            </a:r>
            <a:r>
              <a:rPr sz="2400" spc="-20" dirty="0">
                <a:latin typeface="Calibri"/>
                <a:cs typeface="Calibri"/>
              </a:rPr>
              <a:t>any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direct</a:t>
            </a:r>
            <a:r>
              <a:rPr sz="2400" spc="-5" dirty="0">
                <a:latin typeface="Calibri"/>
                <a:cs typeface="Calibri"/>
              </a:rPr>
              <a:t> or indirect </a:t>
            </a:r>
            <a:r>
              <a:rPr sz="2400" spc="-15" dirty="0">
                <a:latin typeface="Calibri"/>
                <a:cs typeface="Calibri"/>
              </a:rPr>
              <a:t>interest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b="1" spc="-15" dirty="0">
                <a:latin typeface="Calibri"/>
                <a:cs typeface="Calibri"/>
              </a:rPr>
              <a:t>related</a:t>
            </a:r>
            <a:r>
              <a:rPr sz="2400" b="1" spc="509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directors</a:t>
            </a:r>
            <a:r>
              <a:rPr sz="2400" b="1" spc="5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or </a:t>
            </a:r>
            <a:r>
              <a:rPr sz="2400" b="1" spc="-15" dirty="0">
                <a:latin typeface="Calibri"/>
                <a:cs typeface="Calibri"/>
              </a:rPr>
              <a:t>promoters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the </a:t>
            </a:r>
            <a:r>
              <a:rPr sz="2400" spc="-15" dirty="0">
                <a:latin typeface="Calibri"/>
                <a:cs typeface="Calibri"/>
              </a:rPr>
              <a:t>company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its H. </a:t>
            </a:r>
            <a:r>
              <a:rPr sz="2400" spc="-5" dirty="0">
                <a:latin typeface="Calibri"/>
                <a:cs typeface="Calibri"/>
              </a:rPr>
              <a:t>Co. or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its S. </a:t>
            </a:r>
            <a:r>
              <a:rPr sz="2400" spc="-5" dirty="0">
                <a:latin typeface="Calibri"/>
                <a:cs typeface="Calibri"/>
              </a:rPr>
              <a:t>Co.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5" dirty="0">
                <a:latin typeface="Calibri"/>
                <a:cs typeface="Calibri"/>
              </a:rPr>
              <a:t>time during the </a:t>
            </a:r>
            <a:r>
              <a:rPr sz="2400" b="1" spc="-10" dirty="0">
                <a:latin typeface="Calibri"/>
                <a:cs typeface="Calibri"/>
              </a:rPr>
              <a:t>last </a:t>
            </a:r>
            <a:r>
              <a:rPr sz="2400" b="1" dirty="0">
                <a:latin typeface="Calibri"/>
                <a:cs typeface="Calibri"/>
              </a:rPr>
              <a:t>2 </a:t>
            </a:r>
            <a:r>
              <a:rPr sz="2400" b="1" spc="-15" dirty="0">
                <a:latin typeface="Calibri"/>
                <a:cs typeface="Calibri"/>
              </a:rPr>
              <a:t>years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before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 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after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date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appointment.</a:t>
            </a:r>
            <a:endParaRPr sz="24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205"/>
              </a:spcBef>
            </a:pPr>
            <a:r>
              <a:rPr sz="2400" b="1" spc="-10" dirty="0">
                <a:latin typeface="Calibri"/>
                <a:cs typeface="Calibri"/>
              </a:rPr>
              <a:t>Exemption: </a:t>
            </a:r>
            <a:r>
              <a:rPr sz="2400" spc="-10" dirty="0">
                <a:latin typeface="Calibri"/>
                <a:cs typeface="Calibri"/>
              </a:rPr>
              <a:t>Employee </a:t>
            </a:r>
            <a:r>
              <a:rPr sz="2400" spc="-5" dirty="0">
                <a:latin typeface="Calibri"/>
                <a:cs typeface="Calibri"/>
              </a:rPr>
              <a:t>holding </a:t>
            </a:r>
            <a:r>
              <a:rPr sz="2400" b="1" spc="-5" dirty="0">
                <a:latin typeface="Calibri"/>
                <a:cs typeface="Calibri"/>
              </a:rPr>
              <a:t>0.5%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its </a:t>
            </a:r>
            <a:r>
              <a:rPr sz="2400" spc="-5" dirty="0">
                <a:latin typeface="Calibri"/>
                <a:cs typeface="Calibri"/>
              </a:rPr>
              <a:t>paid-up </a:t>
            </a:r>
            <a:r>
              <a:rPr sz="2400" spc="-10" dirty="0">
                <a:latin typeface="Calibri"/>
                <a:cs typeface="Calibri"/>
              </a:rPr>
              <a:t>capital </a:t>
            </a:r>
            <a:r>
              <a:rPr sz="2400" spc="-5" dirty="0">
                <a:latin typeface="Calibri"/>
                <a:cs typeface="Calibri"/>
              </a:rPr>
              <a:t>under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5" dirty="0">
                <a:latin typeface="Calibri"/>
                <a:cs typeface="Calibri"/>
              </a:rPr>
              <a:t>scheme including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ESOP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25" dirty="0">
                <a:latin typeface="Calibri"/>
                <a:cs typeface="Calibri"/>
              </a:rPr>
              <a:t>way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qualification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8890" algn="just">
              <a:lnSpc>
                <a:spcPct val="100000"/>
              </a:lnSpc>
            </a:pPr>
            <a:r>
              <a:rPr sz="2000" i="1" spc="-10" dirty="0">
                <a:latin typeface="Calibri"/>
                <a:cs typeface="Calibri"/>
              </a:rPr>
              <a:t>“Statutory </a:t>
            </a:r>
            <a:r>
              <a:rPr sz="2000" i="1" spc="-5" dirty="0">
                <a:latin typeface="Calibri"/>
                <a:cs typeface="Calibri"/>
              </a:rPr>
              <a:t>Structure” means </a:t>
            </a:r>
            <a:r>
              <a:rPr sz="2000" i="1" spc="-15" dirty="0">
                <a:latin typeface="Calibri"/>
                <a:cs typeface="Calibri"/>
              </a:rPr>
              <a:t>any </a:t>
            </a:r>
            <a:r>
              <a:rPr sz="2000" i="1" spc="-5" dirty="0">
                <a:latin typeface="Calibri"/>
                <a:cs typeface="Calibri"/>
              </a:rPr>
              <a:t>entity which is entitled </a:t>
            </a:r>
            <a:r>
              <a:rPr sz="2000" i="1" spc="-20" dirty="0">
                <a:latin typeface="Calibri"/>
                <a:cs typeface="Calibri"/>
              </a:rPr>
              <a:t>to </a:t>
            </a:r>
            <a:r>
              <a:rPr sz="2000" i="1" spc="-5" dirty="0">
                <a:latin typeface="Calibri"/>
                <a:cs typeface="Calibri"/>
              </a:rPr>
              <a:t>hold </a:t>
            </a:r>
            <a:r>
              <a:rPr sz="2000" i="1" spc="-10" dirty="0">
                <a:latin typeface="Calibri"/>
                <a:cs typeface="Calibri"/>
              </a:rPr>
              <a:t>shares </a:t>
            </a:r>
            <a:r>
              <a:rPr sz="2000" i="1" spc="-5" dirty="0">
                <a:latin typeface="Calibri"/>
                <a:cs typeface="Calibri"/>
              </a:rPr>
              <a:t>in </a:t>
            </a:r>
            <a:r>
              <a:rPr sz="2000" i="1" spc="-15" dirty="0">
                <a:latin typeface="Calibri"/>
                <a:cs typeface="Calibri"/>
              </a:rPr>
              <a:t>any company </a:t>
            </a:r>
            <a:r>
              <a:rPr sz="2000" i="1" spc="-10" dirty="0">
                <a:latin typeface="Calibri"/>
                <a:cs typeface="Calibri"/>
              </a:rPr>
              <a:t>formed </a:t>
            </a:r>
            <a:r>
              <a:rPr sz="2000" i="1" spc="-5" dirty="0">
                <a:latin typeface="Calibri"/>
                <a:cs typeface="Calibri"/>
              </a:rPr>
              <a:t>under 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any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statute.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095" y="2013204"/>
            <a:ext cx="666115" cy="3197860"/>
            <a:chOff x="-6095" y="2013204"/>
            <a:chExt cx="666115" cy="3197860"/>
          </a:xfrm>
        </p:grpSpPr>
        <p:sp>
          <p:nvSpPr>
            <p:cNvPr id="5" name="object 5"/>
            <p:cNvSpPr/>
            <p:nvPr/>
          </p:nvSpPr>
          <p:spPr>
            <a:xfrm>
              <a:off x="0" y="2019300"/>
              <a:ext cx="654050" cy="3185160"/>
            </a:xfrm>
            <a:custGeom>
              <a:avLst/>
              <a:gdLst/>
              <a:ahLst/>
              <a:cxnLst/>
              <a:rect l="l" t="t" r="r" b="b"/>
              <a:pathLst>
                <a:path w="654050" h="3185160">
                  <a:moveTo>
                    <a:pt x="653796" y="0"/>
                  </a:moveTo>
                  <a:lnTo>
                    <a:pt x="0" y="0"/>
                  </a:lnTo>
                  <a:lnTo>
                    <a:pt x="0" y="3185160"/>
                  </a:lnTo>
                  <a:lnTo>
                    <a:pt x="653796" y="3185160"/>
                  </a:lnTo>
                  <a:lnTo>
                    <a:pt x="653796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019300"/>
              <a:ext cx="654050" cy="3185160"/>
            </a:xfrm>
            <a:custGeom>
              <a:avLst/>
              <a:gdLst/>
              <a:ahLst/>
              <a:cxnLst/>
              <a:rect l="l" t="t" r="r" b="b"/>
              <a:pathLst>
                <a:path w="654050" h="3185160">
                  <a:moveTo>
                    <a:pt x="0" y="3185160"/>
                  </a:moveTo>
                  <a:lnTo>
                    <a:pt x="653796" y="3185160"/>
                  </a:lnTo>
                  <a:lnTo>
                    <a:pt x="653796" y="0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-20624" y="2025395"/>
            <a:ext cx="560070" cy="317944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807720">
              <a:lnSpc>
                <a:spcPct val="100000"/>
              </a:lnSpc>
              <a:spcBef>
                <a:spcPts val="105"/>
              </a:spcBef>
            </a:pPr>
            <a:r>
              <a:rPr sz="3500" spc="-6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3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(B)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279521" y="42224"/>
            <a:ext cx="5016500" cy="754063"/>
          </a:xfrm>
          <a:prstGeom prst="rect">
            <a:avLst/>
          </a:prstGeom>
        </p:spPr>
        <p:txBody>
          <a:bodyPr vert="horz" wrap="square" lIns="0" tIns="16912" rIns="0" bIns="0" rtlCol="0" anchor="b">
            <a:spAutoFit/>
          </a:bodyPr>
          <a:lstStyle/>
          <a:p>
            <a:pPr marL="16913" algn="ctr">
              <a:lnSpc>
                <a:spcPct val="100000"/>
              </a:lnSpc>
              <a:spcBef>
                <a:spcPts val="133"/>
              </a:spcBef>
            </a:pPr>
            <a:r>
              <a:rPr sz="4794" b="1" spc="-7" dirty="0">
                <a:solidFill>
                  <a:schemeClr val="tx1"/>
                </a:solidFill>
                <a:latin typeface="Arial"/>
                <a:cs typeface="Arial"/>
              </a:rPr>
              <a:t>Other</a:t>
            </a:r>
            <a:r>
              <a:rPr sz="4794" b="1" spc="-73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794" b="1" dirty="0">
                <a:solidFill>
                  <a:schemeClr val="tx1"/>
                </a:solidFill>
                <a:latin typeface="Arial"/>
                <a:cs typeface="Arial"/>
              </a:rPr>
              <a:t>Conditions</a:t>
            </a:r>
            <a:endParaRPr sz="4794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90947" y="823297"/>
            <a:ext cx="6885906" cy="4974797"/>
            <a:chOff x="1864872" y="618235"/>
            <a:chExt cx="5170805" cy="3735704"/>
          </a:xfrm>
        </p:grpSpPr>
        <p:sp>
          <p:nvSpPr>
            <p:cNvPr id="4" name="object 4"/>
            <p:cNvSpPr/>
            <p:nvPr/>
          </p:nvSpPr>
          <p:spPr>
            <a:xfrm>
              <a:off x="6632447" y="1810511"/>
              <a:ext cx="146685" cy="2530475"/>
            </a:xfrm>
            <a:custGeom>
              <a:avLst/>
              <a:gdLst/>
              <a:ahLst/>
              <a:cxnLst/>
              <a:rect l="l" t="t" r="r" b="b"/>
              <a:pathLst>
                <a:path w="146684" h="2530475">
                  <a:moveTo>
                    <a:pt x="0" y="0"/>
                  </a:moveTo>
                  <a:lnTo>
                    <a:pt x="0" y="2530119"/>
                  </a:lnTo>
                  <a:lnTo>
                    <a:pt x="146532" y="2530119"/>
                  </a:lnTo>
                </a:path>
                <a:path w="146684" h="2530475">
                  <a:moveTo>
                    <a:pt x="0" y="0"/>
                  </a:moveTo>
                  <a:lnTo>
                    <a:pt x="0" y="1836534"/>
                  </a:lnTo>
                  <a:lnTo>
                    <a:pt x="146532" y="1836534"/>
                  </a:lnTo>
                </a:path>
                <a:path w="146684" h="2530475">
                  <a:moveTo>
                    <a:pt x="0" y="0"/>
                  </a:moveTo>
                  <a:lnTo>
                    <a:pt x="0" y="1142949"/>
                  </a:lnTo>
                  <a:lnTo>
                    <a:pt x="146532" y="1142949"/>
                  </a:lnTo>
                </a:path>
                <a:path w="146684" h="2530475">
                  <a:moveTo>
                    <a:pt x="0" y="0"/>
                  </a:moveTo>
                  <a:lnTo>
                    <a:pt x="0" y="449364"/>
                  </a:lnTo>
                  <a:lnTo>
                    <a:pt x="146532" y="449364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" name="object 5"/>
            <p:cNvSpPr/>
            <p:nvPr/>
          </p:nvSpPr>
          <p:spPr>
            <a:xfrm>
              <a:off x="4450079" y="1118615"/>
              <a:ext cx="2573020" cy="205740"/>
            </a:xfrm>
            <a:custGeom>
              <a:avLst/>
              <a:gdLst/>
              <a:ahLst/>
              <a:cxnLst/>
              <a:rect l="l" t="t" r="r" b="b"/>
              <a:pathLst>
                <a:path w="2573020" h="205740">
                  <a:moveTo>
                    <a:pt x="0" y="0"/>
                  </a:moveTo>
                  <a:lnTo>
                    <a:pt x="0" y="102577"/>
                  </a:lnTo>
                  <a:lnTo>
                    <a:pt x="2572854" y="102577"/>
                  </a:lnTo>
                  <a:lnTo>
                    <a:pt x="2572854" y="205143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6" name="object 6"/>
            <p:cNvSpPr/>
            <p:nvPr/>
          </p:nvSpPr>
          <p:spPr>
            <a:xfrm>
              <a:off x="5449823" y="3197351"/>
              <a:ext cx="146685" cy="449580"/>
            </a:xfrm>
            <a:custGeom>
              <a:avLst/>
              <a:gdLst/>
              <a:ahLst/>
              <a:cxnLst/>
              <a:rect l="l" t="t" r="r" b="b"/>
              <a:pathLst>
                <a:path w="146685" h="449579">
                  <a:moveTo>
                    <a:pt x="0" y="0"/>
                  </a:moveTo>
                  <a:lnTo>
                    <a:pt x="0" y="449364"/>
                  </a:lnTo>
                  <a:lnTo>
                    <a:pt x="146532" y="449364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7" name="object 7"/>
            <p:cNvSpPr/>
            <p:nvPr/>
          </p:nvSpPr>
          <p:spPr>
            <a:xfrm>
              <a:off x="5248655" y="2505456"/>
              <a:ext cx="591185" cy="205740"/>
            </a:xfrm>
            <a:custGeom>
              <a:avLst/>
              <a:gdLst/>
              <a:ahLst/>
              <a:cxnLst/>
              <a:rect l="l" t="t" r="r" b="b"/>
              <a:pathLst>
                <a:path w="591185" h="205739">
                  <a:moveTo>
                    <a:pt x="0" y="0"/>
                  </a:moveTo>
                  <a:lnTo>
                    <a:pt x="0" y="102577"/>
                  </a:lnTo>
                  <a:lnTo>
                    <a:pt x="591007" y="102577"/>
                  </a:lnTo>
                  <a:lnTo>
                    <a:pt x="591007" y="205143"/>
                  </a:lnTo>
                </a:path>
              </a:pathLst>
            </a:custGeom>
            <a:ln w="253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8" name="object 8"/>
            <p:cNvSpPr/>
            <p:nvPr/>
          </p:nvSpPr>
          <p:spPr>
            <a:xfrm>
              <a:off x="4267200" y="3197351"/>
              <a:ext cx="146685" cy="449580"/>
            </a:xfrm>
            <a:custGeom>
              <a:avLst/>
              <a:gdLst/>
              <a:ahLst/>
              <a:cxnLst/>
              <a:rect l="l" t="t" r="r" b="b"/>
              <a:pathLst>
                <a:path w="146685" h="449579">
                  <a:moveTo>
                    <a:pt x="0" y="0"/>
                  </a:moveTo>
                  <a:lnTo>
                    <a:pt x="0" y="449364"/>
                  </a:lnTo>
                  <a:lnTo>
                    <a:pt x="146532" y="449364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9" name="object 9"/>
            <p:cNvSpPr/>
            <p:nvPr/>
          </p:nvSpPr>
          <p:spPr>
            <a:xfrm>
              <a:off x="4657349" y="2505456"/>
              <a:ext cx="591185" cy="205740"/>
            </a:xfrm>
            <a:custGeom>
              <a:avLst/>
              <a:gdLst/>
              <a:ahLst/>
              <a:cxnLst/>
              <a:rect l="l" t="t" r="r" b="b"/>
              <a:pathLst>
                <a:path w="591185" h="205739">
                  <a:moveTo>
                    <a:pt x="591007" y="0"/>
                  </a:moveTo>
                  <a:lnTo>
                    <a:pt x="591007" y="102577"/>
                  </a:lnTo>
                  <a:lnTo>
                    <a:pt x="0" y="102577"/>
                  </a:lnTo>
                  <a:lnTo>
                    <a:pt x="0" y="205143"/>
                  </a:lnTo>
                </a:path>
              </a:pathLst>
            </a:custGeom>
            <a:ln w="253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39767" y="1810511"/>
              <a:ext cx="1009015" cy="205740"/>
            </a:xfrm>
            <a:custGeom>
              <a:avLst/>
              <a:gdLst/>
              <a:ahLst/>
              <a:cxnLst/>
              <a:rect l="l" t="t" r="r" b="b"/>
              <a:pathLst>
                <a:path w="1009014" h="205739">
                  <a:moveTo>
                    <a:pt x="0" y="0"/>
                  </a:moveTo>
                  <a:lnTo>
                    <a:pt x="0" y="102577"/>
                  </a:lnTo>
                  <a:lnTo>
                    <a:pt x="1008634" y="102577"/>
                  </a:lnTo>
                  <a:lnTo>
                    <a:pt x="1008634" y="205143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0735" y="2505456"/>
              <a:ext cx="146685" cy="449580"/>
            </a:xfrm>
            <a:custGeom>
              <a:avLst/>
              <a:gdLst/>
              <a:ahLst/>
              <a:cxnLst/>
              <a:rect l="l" t="t" r="r" b="b"/>
              <a:pathLst>
                <a:path w="146685" h="449580">
                  <a:moveTo>
                    <a:pt x="0" y="0"/>
                  </a:moveTo>
                  <a:lnTo>
                    <a:pt x="0" y="449364"/>
                  </a:lnTo>
                  <a:lnTo>
                    <a:pt x="146532" y="449364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3922" y="1810511"/>
              <a:ext cx="1009015" cy="205740"/>
            </a:xfrm>
            <a:custGeom>
              <a:avLst/>
              <a:gdLst/>
              <a:ahLst/>
              <a:cxnLst/>
              <a:rect l="l" t="t" r="r" b="b"/>
              <a:pathLst>
                <a:path w="1009014" h="205739">
                  <a:moveTo>
                    <a:pt x="1008634" y="0"/>
                  </a:moveTo>
                  <a:lnTo>
                    <a:pt x="1008634" y="102577"/>
                  </a:lnTo>
                  <a:lnTo>
                    <a:pt x="0" y="102577"/>
                  </a:lnTo>
                  <a:lnTo>
                    <a:pt x="0" y="205143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39762" y="1118615"/>
              <a:ext cx="208915" cy="205740"/>
            </a:xfrm>
            <a:custGeom>
              <a:avLst/>
              <a:gdLst/>
              <a:ahLst/>
              <a:cxnLst/>
              <a:rect l="l" t="t" r="r" b="b"/>
              <a:pathLst>
                <a:path w="208914" h="205740">
                  <a:moveTo>
                    <a:pt x="208813" y="0"/>
                  </a:moveTo>
                  <a:lnTo>
                    <a:pt x="208813" y="102577"/>
                  </a:lnTo>
                  <a:lnTo>
                    <a:pt x="0" y="102577"/>
                  </a:lnTo>
                  <a:lnTo>
                    <a:pt x="0" y="205143"/>
                  </a:lnTo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4" name="object 14"/>
            <p:cNvSpPr/>
            <p:nvPr/>
          </p:nvSpPr>
          <p:spPr>
            <a:xfrm>
              <a:off x="3060198" y="1118615"/>
              <a:ext cx="1391285" cy="205740"/>
            </a:xfrm>
            <a:custGeom>
              <a:avLst/>
              <a:gdLst/>
              <a:ahLst/>
              <a:cxnLst/>
              <a:rect l="l" t="t" r="r" b="b"/>
              <a:pathLst>
                <a:path w="1391285" h="205740">
                  <a:moveTo>
                    <a:pt x="1390827" y="0"/>
                  </a:moveTo>
                  <a:lnTo>
                    <a:pt x="1390827" y="102577"/>
                  </a:lnTo>
                  <a:lnTo>
                    <a:pt x="0" y="102577"/>
                  </a:lnTo>
                  <a:lnTo>
                    <a:pt x="0" y="205143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877572" y="1118615"/>
              <a:ext cx="2573020" cy="205740"/>
            </a:xfrm>
            <a:custGeom>
              <a:avLst/>
              <a:gdLst/>
              <a:ahLst/>
              <a:cxnLst/>
              <a:rect l="l" t="t" r="r" b="b"/>
              <a:pathLst>
                <a:path w="2573020" h="205740">
                  <a:moveTo>
                    <a:pt x="2572854" y="0"/>
                  </a:moveTo>
                  <a:lnTo>
                    <a:pt x="2572854" y="102577"/>
                  </a:lnTo>
                  <a:lnTo>
                    <a:pt x="0" y="102577"/>
                  </a:lnTo>
                  <a:lnTo>
                    <a:pt x="0" y="205143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6" name="object 16"/>
            <p:cNvSpPr/>
            <p:nvPr/>
          </p:nvSpPr>
          <p:spPr>
            <a:xfrm>
              <a:off x="3962400" y="630935"/>
              <a:ext cx="975360" cy="487680"/>
            </a:xfrm>
            <a:custGeom>
              <a:avLst/>
              <a:gdLst/>
              <a:ahLst/>
              <a:cxnLst/>
              <a:rect l="l" t="t" r="r" b="b"/>
              <a:pathLst>
                <a:path w="975360" h="487680">
                  <a:moveTo>
                    <a:pt x="975360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975360" y="487679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7" name="object 17"/>
            <p:cNvSpPr/>
            <p:nvPr/>
          </p:nvSpPr>
          <p:spPr>
            <a:xfrm>
              <a:off x="3962400" y="630935"/>
              <a:ext cx="975360" cy="487680"/>
            </a:xfrm>
            <a:custGeom>
              <a:avLst/>
              <a:gdLst/>
              <a:ahLst/>
              <a:cxnLst/>
              <a:rect l="l" t="t" r="r" b="b"/>
              <a:pathLst>
                <a:path w="975360" h="487680">
                  <a:moveTo>
                    <a:pt x="0" y="0"/>
                  </a:moveTo>
                  <a:lnTo>
                    <a:pt x="975360" y="0"/>
                  </a:lnTo>
                  <a:lnTo>
                    <a:pt x="975360" y="487679"/>
                  </a:lnTo>
                  <a:lnTo>
                    <a:pt x="0" y="48767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433624" y="1017956"/>
            <a:ext cx="998680" cy="243378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1465" b="1" spc="-13" dirty="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endParaRPr sz="1465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841503" y="1744687"/>
            <a:ext cx="1332701" cy="683263"/>
            <a:chOff x="1377188" y="1310131"/>
            <a:chExt cx="1000760" cy="513080"/>
          </a:xfrm>
        </p:grpSpPr>
        <p:sp>
          <p:nvSpPr>
            <p:cNvPr id="20" name="object 20"/>
            <p:cNvSpPr/>
            <p:nvPr/>
          </p:nvSpPr>
          <p:spPr>
            <a:xfrm>
              <a:off x="1389888" y="1322831"/>
              <a:ext cx="975360" cy="487680"/>
            </a:xfrm>
            <a:custGeom>
              <a:avLst/>
              <a:gdLst/>
              <a:ahLst/>
              <a:cxnLst/>
              <a:rect l="l" t="t" r="r" b="b"/>
              <a:pathLst>
                <a:path w="975360" h="487680">
                  <a:moveTo>
                    <a:pt x="975360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975360" y="487679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389888" y="1322831"/>
              <a:ext cx="975360" cy="487680"/>
            </a:xfrm>
            <a:custGeom>
              <a:avLst/>
              <a:gdLst/>
              <a:ahLst/>
              <a:cxnLst/>
              <a:rect l="l" t="t" r="r" b="b"/>
              <a:pathLst>
                <a:path w="975360" h="487680">
                  <a:moveTo>
                    <a:pt x="0" y="0"/>
                  </a:moveTo>
                  <a:lnTo>
                    <a:pt x="975360" y="0"/>
                  </a:lnTo>
                  <a:lnTo>
                    <a:pt x="975360" y="487679"/>
                  </a:lnTo>
                  <a:lnTo>
                    <a:pt x="0" y="48767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974902" y="1845324"/>
            <a:ext cx="1066330" cy="435953"/>
          </a:xfrm>
          <a:prstGeom prst="rect">
            <a:avLst/>
          </a:prstGeom>
        </p:spPr>
        <p:txBody>
          <a:bodyPr vert="horz" wrap="square" lIns="0" tIns="50737" rIns="0" bIns="0" rtlCol="0">
            <a:spAutoFit/>
          </a:bodyPr>
          <a:lstStyle/>
          <a:p>
            <a:pPr marL="37208" marR="6765" indent="-21141">
              <a:lnSpc>
                <a:spcPts val="1505"/>
              </a:lnSpc>
              <a:spcBef>
                <a:spcPts val="400"/>
              </a:spcBef>
            </a:pPr>
            <a:r>
              <a:rPr sz="1465" b="1" spc="-13" dirty="0">
                <a:solidFill>
                  <a:srgbClr val="FFFFFF"/>
                </a:solidFill>
                <a:latin typeface="Arial"/>
                <a:cs typeface="Arial"/>
              </a:rPr>
              <a:t>Approval</a:t>
            </a:r>
            <a:r>
              <a:rPr sz="1465" b="1" spc="-4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65" b="1" spc="-3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Board/NRC</a:t>
            </a:r>
            <a:endParaRPr sz="1465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29246" y="1761599"/>
            <a:ext cx="1303106" cy="649438"/>
            <a:chOff x="2569463" y="1322831"/>
            <a:chExt cx="978536" cy="487680"/>
          </a:xfrm>
        </p:grpSpPr>
        <p:sp>
          <p:nvSpPr>
            <p:cNvPr id="24" name="object 24"/>
            <p:cNvSpPr/>
            <p:nvPr/>
          </p:nvSpPr>
          <p:spPr>
            <a:xfrm>
              <a:off x="2569463" y="1322831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5" h="487680">
                  <a:moveTo>
                    <a:pt x="978408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978408" y="487679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5" name="object 25"/>
            <p:cNvSpPr/>
            <p:nvPr/>
          </p:nvSpPr>
          <p:spPr>
            <a:xfrm>
              <a:off x="2569464" y="1322831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5" h="487680">
                  <a:moveTo>
                    <a:pt x="0" y="0"/>
                  </a:moveTo>
                  <a:lnTo>
                    <a:pt x="978408" y="0"/>
                  </a:lnTo>
                  <a:lnTo>
                    <a:pt x="978408" y="487679"/>
                  </a:lnTo>
                  <a:lnTo>
                    <a:pt x="0" y="48767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08756" y="1739183"/>
            <a:ext cx="945406" cy="66426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lang="en-US" sz="1400" b="1" spc="-20" dirty="0">
                <a:solidFill>
                  <a:srgbClr val="FFFFFF"/>
                </a:solidFill>
                <a:latin typeface="Arial"/>
                <a:cs typeface="Arial"/>
              </a:rPr>
              <a:t>Prior approval of lenders 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4987220" y="1744687"/>
            <a:ext cx="1336929" cy="683263"/>
            <a:chOff x="3739388" y="1310131"/>
            <a:chExt cx="1003935" cy="513080"/>
          </a:xfrm>
        </p:grpSpPr>
        <p:sp>
          <p:nvSpPr>
            <p:cNvPr id="28" name="object 28"/>
            <p:cNvSpPr/>
            <p:nvPr/>
          </p:nvSpPr>
          <p:spPr>
            <a:xfrm>
              <a:off x="3752088" y="1322831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5" h="487680">
                  <a:moveTo>
                    <a:pt x="978408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978408" y="487679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9" name="object 29"/>
            <p:cNvSpPr/>
            <p:nvPr/>
          </p:nvSpPr>
          <p:spPr>
            <a:xfrm>
              <a:off x="3752088" y="1322831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5" h="487680">
                  <a:moveTo>
                    <a:pt x="0" y="0"/>
                  </a:moveTo>
                  <a:lnTo>
                    <a:pt x="978408" y="0"/>
                  </a:lnTo>
                  <a:lnTo>
                    <a:pt x="978408" y="487679"/>
                  </a:lnTo>
                  <a:lnTo>
                    <a:pt x="0" y="48767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59615" y="1941596"/>
            <a:ext cx="988533" cy="243378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1465" b="1" spc="-13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endParaRPr sz="1465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643695" y="2670137"/>
            <a:ext cx="1336929" cy="683263"/>
            <a:chOff x="2730500" y="2005075"/>
            <a:chExt cx="1003935" cy="513080"/>
          </a:xfrm>
        </p:grpSpPr>
        <p:sp>
          <p:nvSpPr>
            <p:cNvPr id="32" name="object 32"/>
            <p:cNvSpPr/>
            <p:nvPr/>
          </p:nvSpPr>
          <p:spPr>
            <a:xfrm>
              <a:off x="2743200" y="2017775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5" h="487680">
                  <a:moveTo>
                    <a:pt x="978408" y="0"/>
                  </a:moveTo>
                  <a:lnTo>
                    <a:pt x="0" y="0"/>
                  </a:lnTo>
                  <a:lnTo>
                    <a:pt x="0" y="487680"/>
                  </a:lnTo>
                  <a:lnTo>
                    <a:pt x="978408" y="487680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33" name="object 33"/>
            <p:cNvSpPr/>
            <p:nvPr/>
          </p:nvSpPr>
          <p:spPr>
            <a:xfrm>
              <a:off x="2743200" y="2017775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5" h="487680">
                  <a:moveTo>
                    <a:pt x="0" y="0"/>
                  </a:moveTo>
                  <a:lnTo>
                    <a:pt x="978408" y="0"/>
                  </a:lnTo>
                  <a:lnTo>
                    <a:pt x="978408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739312" y="2768965"/>
            <a:ext cx="1150047" cy="435953"/>
          </a:xfrm>
          <a:prstGeom prst="rect">
            <a:avLst/>
          </a:prstGeom>
        </p:spPr>
        <p:txBody>
          <a:bodyPr vert="horz" wrap="square" lIns="0" tIns="50737" rIns="0" bIns="0" rtlCol="0">
            <a:spAutoFit/>
          </a:bodyPr>
          <a:lstStyle/>
          <a:p>
            <a:pPr marL="215636" marR="6765" indent="-199569">
              <a:lnSpc>
                <a:spcPts val="1505"/>
              </a:lnSpc>
              <a:spcBef>
                <a:spcPts val="400"/>
              </a:spcBef>
            </a:pPr>
            <a:r>
              <a:rPr sz="1465" b="1" spc="7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65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65" b="1" spc="-13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65" b="1" spc="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65" b="1" spc="-2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465" b="1" spc="-2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65" b="1" spc="1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65" b="1" dirty="0">
                <a:solidFill>
                  <a:srgbClr val="FFFFFF"/>
                </a:solidFill>
                <a:latin typeface="Arial"/>
                <a:cs typeface="Arial"/>
              </a:rPr>
              <a:t>l  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endParaRPr sz="1465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968413" y="3591529"/>
            <a:ext cx="1336929" cy="683263"/>
            <a:chOff x="2974339" y="2696972"/>
            <a:chExt cx="1003935" cy="513080"/>
          </a:xfrm>
        </p:grpSpPr>
        <p:sp>
          <p:nvSpPr>
            <p:cNvPr id="36" name="object 36"/>
            <p:cNvSpPr/>
            <p:nvPr/>
          </p:nvSpPr>
          <p:spPr>
            <a:xfrm>
              <a:off x="2987039" y="2709672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5" h="487680">
                  <a:moveTo>
                    <a:pt x="978408" y="0"/>
                  </a:moveTo>
                  <a:lnTo>
                    <a:pt x="0" y="0"/>
                  </a:lnTo>
                  <a:lnTo>
                    <a:pt x="0" y="487680"/>
                  </a:lnTo>
                  <a:lnTo>
                    <a:pt x="978408" y="487680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2987039" y="2709672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5" h="487680">
                  <a:moveTo>
                    <a:pt x="0" y="0"/>
                  </a:moveTo>
                  <a:lnTo>
                    <a:pt x="978408" y="0"/>
                  </a:lnTo>
                  <a:lnTo>
                    <a:pt x="978408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291883" y="3788879"/>
            <a:ext cx="692565" cy="24252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1465" b="1" spc="7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65" b="1" spc="7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465" b="1" spc="-2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65" b="1" spc="7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1465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330746" y="2670137"/>
            <a:ext cx="1336929" cy="683263"/>
            <a:chOff x="4748276" y="2005075"/>
            <a:chExt cx="1003935" cy="513080"/>
          </a:xfrm>
        </p:grpSpPr>
        <p:sp>
          <p:nvSpPr>
            <p:cNvPr id="40" name="object 40"/>
            <p:cNvSpPr/>
            <p:nvPr/>
          </p:nvSpPr>
          <p:spPr>
            <a:xfrm>
              <a:off x="4760976" y="2017775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5" h="487680">
                  <a:moveTo>
                    <a:pt x="978408" y="0"/>
                  </a:moveTo>
                  <a:lnTo>
                    <a:pt x="0" y="0"/>
                  </a:lnTo>
                  <a:lnTo>
                    <a:pt x="0" y="487680"/>
                  </a:lnTo>
                  <a:lnTo>
                    <a:pt x="978408" y="487680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41" name="object 41"/>
            <p:cNvSpPr/>
            <p:nvPr/>
          </p:nvSpPr>
          <p:spPr>
            <a:xfrm>
              <a:off x="4760976" y="2017775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5" h="487680">
                  <a:moveTo>
                    <a:pt x="0" y="0"/>
                  </a:moveTo>
                  <a:lnTo>
                    <a:pt x="978408" y="0"/>
                  </a:lnTo>
                  <a:lnTo>
                    <a:pt x="978408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348554" y="2865239"/>
            <a:ext cx="1296340" cy="24252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1465" b="1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465" b="1" spc="-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endParaRPr sz="1465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543302" y="3591529"/>
            <a:ext cx="1336929" cy="683263"/>
            <a:chOff x="4156964" y="2696972"/>
            <a:chExt cx="1003935" cy="513080"/>
          </a:xfrm>
        </p:grpSpPr>
        <p:sp>
          <p:nvSpPr>
            <p:cNvPr id="44" name="object 44"/>
            <p:cNvSpPr/>
            <p:nvPr/>
          </p:nvSpPr>
          <p:spPr>
            <a:xfrm>
              <a:off x="4169664" y="2709672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5" h="487680">
                  <a:moveTo>
                    <a:pt x="978408" y="0"/>
                  </a:moveTo>
                  <a:lnTo>
                    <a:pt x="0" y="0"/>
                  </a:lnTo>
                  <a:lnTo>
                    <a:pt x="0" y="487680"/>
                  </a:lnTo>
                  <a:lnTo>
                    <a:pt x="978408" y="487680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4169664" y="2709672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5" h="487680">
                  <a:moveTo>
                    <a:pt x="0" y="0"/>
                  </a:moveTo>
                  <a:lnTo>
                    <a:pt x="978408" y="0"/>
                  </a:lnTo>
                  <a:lnTo>
                    <a:pt x="978408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589962" y="3788879"/>
            <a:ext cx="1240527" cy="24252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1465" b="1" spc="-13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465" b="1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ceiling</a:t>
            </a:r>
            <a:endParaRPr sz="1465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868020" y="4516977"/>
            <a:ext cx="1336929" cy="683263"/>
            <a:chOff x="4400803" y="3391915"/>
            <a:chExt cx="1003935" cy="513080"/>
          </a:xfrm>
        </p:grpSpPr>
        <p:sp>
          <p:nvSpPr>
            <p:cNvPr id="48" name="object 48"/>
            <p:cNvSpPr/>
            <p:nvPr/>
          </p:nvSpPr>
          <p:spPr>
            <a:xfrm>
              <a:off x="4413503" y="3404615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5" h="487679">
                  <a:moveTo>
                    <a:pt x="978408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978408" y="487679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4413503" y="3404615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5" h="487679">
                  <a:moveTo>
                    <a:pt x="0" y="0"/>
                  </a:moveTo>
                  <a:lnTo>
                    <a:pt x="978408" y="0"/>
                  </a:lnTo>
                  <a:lnTo>
                    <a:pt x="978408" y="487679"/>
                  </a:lnTo>
                  <a:lnTo>
                    <a:pt x="0" y="48767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130271" y="4712520"/>
            <a:ext cx="811798" cy="24252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1465" b="1" spc="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65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65" b="1" spc="-2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65" b="1" spc="1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65" b="1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endParaRPr sz="1465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118189" y="3591529"/>
            <a:ext cx="1332701" cy="683263"/>
            <a:chOff x="5339588" y="2696972"/>
            <a:chExt cx="1000760" cy="513080"/>
          </a:xfrm>
        </p:grpSpPr>
        <p:sp>
          <p:nvSpPr>
            <p:cNvPr id="52" name="object 52"/>
            <p:cNvSpPr/>
            <p:nvPr/>
          </p:nvSpPr>
          <p:spPr>
            <a:xfrm>
              <a:off x="5352288" y="2709672"/>
              <a:ext cx="975360" cy="487680"/>
            </a:xfrm>
            <a:custGeom>
              <a:avLst/>
              <a:gdLst/>
              <a:ahLst/>
              <a:cxnLst/>
              <a:rect l="l" t="t" r="r" b="b"/>
              <a:pathLst>
                <a:path w="975360" h="487680">
                  <a:moveTo>
                    <a:pt x="975360" y="0"/>
                  </a:moveTo>
                  <a:lnTo>
                    <a:pt x="0" y="0"/>
                  </a:lnTo>
                  <a:lnTo>
                    <a:pt x="0" y="487680"/>
                  </a:lnTo>
                  <a:lnTo>
                    <a:pt x="975360" y="48768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5352288" y="2709672"/>
              <a:ext cx="975360" cy="487680"/>
            </a:xfrm>
            <a:custGeom>
              <a:avLst/>
              <a:gdLst/>
              <a:ahLst/>
              <a:cxnLst/>
              <a:rect l="l" t="t" r="r" b="b"/>
              <a:pathLst>
                <a:path w="975360" h="487680">
                  <a:moveTo>
                    <a:pt x="0" y="0"/>
                  </a:moveTo>
                  <a:lnTo>
                    <a:pt x="975360" y="0"/>
                  </a:lnTo>
                  <a:lnTo>
                    <a:pt x="975360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427889" y="3692605"/>
            <a:ext cx="716242" cy="435953"/>
          </a:xfrm>
          <a:prstGeom prst="rect">
            <a:avLst/>
          </a:prstGeom>
        </p:spPr>
        <p:txBody>
          <a:bodyPr vert="horz" wrap="square" lIns="0" tIns="50737" rIns="0" bIns="0" rtlCol="0">
            <a:spAutoFit/>
          </a:bodyPr>
          <a:lstStyle/>
          <a:p>
            <a:pPr marL="65113" marR="6765" indent="-49047">
              <a:lnSpc>
                <a:spcPts val="1505"/>
              </a:lnSpc>
              <a:spcBef>
                <a:spcPts val="400"/>
              </a:spcBef>
            </a:pPr>
            <a:r>
              <a:rPr sz="1465" b="1" spc="-13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65" b="1" spc="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65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ond  ceiling</a:t>
            </a:r>
            <a:endParaRPr sz="1465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442909" y="4516977"/>
            <a:ext cx="1336929" cy="683263"/>
            <a:chOff x="5583428" y="3391915"/>
            <a:chExt cx="1003935" cy="513080"/>
          </a:xfrm>
        </p:grpSpPr>
        <p:sp>
          <p:nvSpPr>
            <p:cNvPr id="56" name="object 56"/>
            <p:cNvSpPr/>
            <p:nvPr/>
          </p:nvSpPr>
          <p:spPr>
            <a:xfrm>
              <a:off x="5596128" y="3404615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4" h="487679">
                  <a:moveTo>
                    <a:pt x="978407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978407" y="487679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5596128" y="3404615"/>
              <a:ext cx="978535" cy="487680"/>
            </a:xfrm>
            <a:custGeom>
              <a:avLst/>
              <a:gdLst/>
              <a:ahLst/>
              <a:cxnLst/>
              <a:rect l="l" t="t" r="r" b="b"/>
              <a:pathLst>
                <a:path w="978534" h="487679">
                  <a:moveTo>
                    <a:pt x="0" y="0"/>
                  </a:moveTo>
                  <a:lnTo>
                    <a:pt x="978407" y="0"/>
                  </a:lnTo>
                  <a:lnTo>
                    <a:pt x="978407" y="487679"/>
                  </a:lnTo>
                  <a:lnTo>
                    <a:pt x="0" y="48767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765290" y="4712520"/>
            <a:ext cx="692565" cy="24252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1465" b="1" spc="7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65" b="1" spc="7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465" b="1" spc="-2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65" b="1" spc="7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1465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8693075" y="1744687"/>
            <a:ext cx="1332701" cy="683263"/>
            <a:chOff x="6522211" y="1310131"/>
            <a:chExt cx="1000760" cy="513080"/>
          </a:xfrm>
        </p:grpSpPr>
        <p:sp>
          <p:nvSpPr>
            <p:cNvPr id="60" name="object 60"/>
            <p:cNvSpPr/>
            <p:nvPr/>
          </p:nvSpPr>
          <p:spPr>
            <a:xfrm>
              <a:off x="6534911" y="1322831"/>
              <a:ext cx="975360" cy="487680"/>
            </a:xfrm>
            <a:custGeom>
              <a:avLst/>
              <a:gdLst/>
              <a:ahLst/>
              <a:cxnLst/>
              <a:rect l="l" t="t" r="r" b="b"/>
              <a:pathLst>
                <a:path w="975359" h="487680">
                  <a:moveTo>
                    <a:pt x="975359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975359" y="487679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61" name="object 61"/>
            <p:cNvSpPr/>
            <p:nvPr/>
          </p:nvSpPr>
          <p:spPr>
            <a:xfrm>
              <a:off x="6534911" y="1322831"/>
              <a:ext cx="975360" cy="487680"/>
            </a:xfrm>
            <a:custGeom>
              <a:avLst/>
              <a:gdLst/>
              <a:ahLst/>
              <a:cxnLst/>
              <a:rect l="l" t="t" r="r" b="b"/>
              <a:pathLst>
                <a:path w="975359" h="487680">
                  <a:moveTo>
                    <a:pt x="0" y="0"/>
                  </a:moveTo>
                  <a:lnTo>
                    <a:pt x="975359" y="0"/>
                  </a:lnTo>
                  <a:lnTo>
                    <a:pt x="975359" y="487679"/>
                  </a:lnTo>
                  <a:lnTo>
                    <a:pt x="0" y="48767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8928875" y="1845324"/>
            <a:ext cx="855770" cy="435953"/>
          </a:xfrm>
          <a:prstGeom prst="rect">
            <a:avLst/>
          </a:prstGeom>
        </p:spPr>
        <p:txBody>
          <a:bodyPr vert="horz" wrap="square" lIns="0" tIns="50737" rIns="0" bIns="0" rtlCol="0">
            <a:spAutoFit/>
          </a:bodyPr>
          <a:lstStyle/>
          <a:p>
            <a:pPr marL="146294" marR="6765" indent="-130227">
              <a:lnSpc>
                <a:spcPts val="1505"/>
              </a:lnSpc>
              <a:spcBef>
                <a:spcPts val="400"/>
              </a:spcBef>
            </a:pP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Details</a:t>
            </a:r>
            <a:r>
              <a:rPr sz="1465" b="1" spc="-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65" b="1" spc="-27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65" b="1" spc="-3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65" b="1" spc="-13" dirty="0">
                <a:solidFill>
                  <a:srgbClr val="FFFFFF"/>
                </a:solidFill>
                <a:latin typeface="Arial"/>
                <a:cs typeface="Arial"/>
              </a:rPr>
              <a:t>Notice</a:t>
            </a:r>
            <a:endParaRPr sz="1465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9017796" y="2670137"/>
            <a:ext cx="1332701" cy="683263"/>
            <a:chOff x="6766052" y="2005075"/>
            <a:chExt cx="1000760" cy="513080"/>
          </a:xfrm>
        </p:grpSpPr>
        <p:sp>
          <p:nvSpPr>
            <p:cNvPr id="64" name="object 64"/>
            <p:cNvSpPr/>
            <p:nvPr/>
          </p:nvSpPr>
          <p:spPr>
            <a:xfrm>
              <a:off x="6778752" y="2017775"/>
              <a:ext cx="975360" cy="487680"/>
            </a:xfrm>
            <a:custGeom>
              <a:avLst/>
              <a:gdLst/>
              <a:ahLst/>
              <a:cxnLst/>
              <a:rect l="l" t="t" r="r" b="b"/>
              <a:pathLst>
                <a:path w="975359" h="487680">
                  <a:moveTo>
                    <a:pt x="975359" y="0"/>
                  </a:moveTo>
                  <a:lnTo>
                    <a:pt x="0" y="0"/>
                  </a:lnTo>
                  <a:lnTo>
                    <a:pt x="0" y="487680"/>
                  </a:lnTo>
                  <a:lnTo>
                    <a:pt x="975359" y="487680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65" name="object 65"/>
            <p:cNvSpPr/>
            <p:nvPr/>
          </p:nvSpPr>
          <p:spPr>
            <a:xfrm>
              <a:off x="6778752" y="2017775"/>
              <a:ext cx="975360" cy="487680"/>
            </a:xfrm>
            <a:custGeom>
              <a:avLst/>
              <a:gdLst/>
              <a:ahLst/>
              <a:cxnLst/>
              <a:rect l="l" t="t" r="r" b="b"/>
              <a:pathLst>
                <a:path w="975359" h="487680">
                  <a:moveTo>
                    <a:pt x="0" y="0"/>
                  </a:moveTo>
                  <a:lnTo>
                    <a:pt x="975359" y="0"/>
                  </a:lnTo>
                  <a:lnTo>
                    <a:pt x="975359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9160712" y="2768965"/>
            <a:ext cx="1049418" cy="435953"/>
          </a:xfrm>
          <a:prstGeom prst="rect">
            <a:avLst/>
          </a:prstGeom>
        </p:spPr>
        <p:txBody>
          <a:bodyPr vert="horz" wrap="square" lIns="0" tIns="50737" rIns="0" bIns="0" rtlCol="0">
            <a:spAutoFit/>
          </a:bodyPr>
          <a:lstStyle/>
          <a:p>
            <a:pPr marL="16913" marR="6765" indent="158133">
              <a:lnSpc>
                <a:spcPts val="1505"/>
              </a:lnSpc>
              <a:spcBef>
                <a:spcPts val="400"/>
              </a:spcBef>
            </a:pPr>
            <a:r>
              <a:rPr sz="1465" b="1" spc="7" dirty="0">
                <a:solidFill>
                  <a:srgbClr val="FFFFFF"/>
                </a:solidFill>
                <a:latin typeface="Arial"/>
                <a:cs typeface="Arial"/>
              </a:rPr>
              <a:t>General </a:t>
            </a:r>
            <a:r>
              <a:rPr sz="1465" b="1" spc="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65" b="1" spc="-2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65" b="1" spc="-13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65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65" b="1" spc="-33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65" b="1" spc="1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65" b="1" spc="-1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65" b="1" spc="-2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465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9017796" y="3591529"/>
            <a:ext cx="1332701" cy="683263"/>
            <a:chOff x="6766052" y="2696972"/>
            <a:chExt cx="1000760" cy="513080"/>
          </a:xfrm>
        </p:grpSpPr>
        <p:sp>
          <p:nvSpPr>
            <p:cNvPr id="68" name="object 68"/>
            <p:cNvSpPr/>
            <p:nvPr/>
          </p:nvSpPr>
          <p:spPr>
            <a:xfrm>
              <a:off x="6778752" y="2709672"/>
              <a:ext cx="975360" cy="487680"/>
            </a:xfrm>
            <a:custGeom>
              <a:avLst/>
              <a:gdLst/>
              <a:ahLst/>
              <a:cxnLst/>
              <a:rect l="l" t="t" r="r" b="b"/>
              <a:pathLst>
                <a:path w="975359" h="487680">
                  <a:moveTo>
                    <a:pt x="975359" y="0"/>
                  </a:moveTo>
                  <a:lnTo>
                    <a:pt x="0" y="0"/>
                  </a:lnTo>
                  <a:lnTo>
                    <a:pt x="0" y="487680"/>
                  </a:lnTo>
                  <a:lnTo>
                    <a:pt x="975359" y="487680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69" name="object 69"/>
            <p:cNvSpPr/>
            <p:nvPr/>
          </p:nvSpPr>
          <p:spPr>
            <a:xfrm>
              <a:off x="6778752" y="2709672"/>
              <a:ext cx="975360" cy="487680"/>
            </a:xfrm>
            <a:custGeom>
              <a:avLst/>
              <a:gdLst/>
              <a:ahLst/>
              <a:cxnLst/>
              <a:rect l="l" t="t" r="r" b="b"/>
              <a:pathLst>
                <a:path w="975359" h="487680">
                  <a:moveTo>
                    <a:pt x="0" y="0"/>
                  </a:moveTo>
                  <a:lnTo>
                    <a:pt x="975359" y="0"/>
                  </a:lnTo>
                  <a:lnTo>
                    <a:pt x="975359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9160744" y="3596330"/>
            <a:ext cx="1049418" cy="629515"/>
          </a:xfrm>
          <a:prstGeom prst="rect">
            <a:avLst/>
          </a:prstGeom>
        </p:spPr>
        <p:txBody>
          <a:bodyPr vert="horz" wrap="square" lIns="0" tIns="47355" rIns="0" bIns="0" rtlCol="0">
            <a:spAutoFit/>
          </a:bodyPr>
          <a:lstStyle/>
          <a:p>
            <a:pPr marL="16067" marR="6765" algn="ctr">
              <a:lnSpc>
                <a:spcPct val="86400"/>
              </a:lnSpc>
              <a:spcBef>
                <a:spcPts val="373"/>
              </a:spcBef>
            </a:pPr>
            <a:r>
              <a:rPr sz="1465" b="1" spc="-2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65" b="1" spc="-13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65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65" b="1" spc="-33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65" b="1" spc="1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65" b="1" spc="-1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65" b="1" spc="-2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sz="1465" b="1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1465" b="1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appointee</a:t>
            </a:r>
            <a:endParaRPr sz="1465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9017796" y="4516977"/>
            <a:ext cx="1332701" cy="683263"/>
            <a:chOff x="6766052" y="3391915"/>
            <a:chExt cx="1000760" cy="513080"/>
          </a:xfrm>
        </p:grpSpPr>
        <p:sp>
          <p:nvSpPr>
            <p:cNvPr id="72" name="object 72"/>
            <p:cNvSpPr/>
            <p:nvPr/>
          </p:nvSpPr>
          <p:spPr>
            <a:xfrm>
              <a:off x="6778752" y="3404615"/>
              <a:ext cx="975360" cy="487680"/>
            </a:xfrm>
            <a:custGeom>
              <a:avLst/>
              <a:gdLst/>
              <a:ahLst/>
              <a:cxnLst/>
              <a:rect l="l" t="t" r="r" b="b"/>
              <a:pathLst>
                <a:path w="975359" h="487679">
                  <a:moveTo>
                    <a:pt x="975359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975359" y="487679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73" name="object 73"/>
            <p:cNvSpPr/>
            <p:nvPr/>
          </p:nvSpPr>
          <p:spPr>
            <a:xfrm>
              <a:off x="6778752" y="3404615"/>
              <a:ext cx="975360" cy="487680"/>
            </a:xfrm>
            <a:custGeom>
              <a:avLst/>
              <a:gdLst/>
              <a:ahLst/>
              <a:cxnLst/>
              <a:rect l="l" t="t" r="r" b="b"/>
              <a:pathLst>
                <a:path w="975359" h="487679">
                  <a:moveTo>
                    <a:pt x="0" y="0"/>
                  </a:moveTo>
                  <a:lnTo>
                    <a:pt x="975359" y="0"/>
                  </a:lnTo>
                  <a:lnTo>
                    <a:pt x="975359" y="487679"/>
                  </a:lnTo>
                  <a:lnTo>
                    <a:pt x="0" y="48767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9160664" y="4616246"/>
            <a:ext cx="1049418" cy="435953"/>
          </a:xfrm>
          <a:prstGeom prst="rect">
            <a:avLst/>
          </a:prstGeom>
        </p:spPr>
        <p:txBody>
          <a:bodyPr vert="horz" wrap="square" lIns="0" tIns="50737" rIns="0" bIns="0" rtlCol="0">
            <a:spAutoFit/>
          </a:bodyPr>
          <a:lstStyle/>
          <a:p>
            <a:pPr marL="16913" marR="6765" indent="255380">
              <a:lnSpc>
                <a:spcPts val="1505"/>
              </a:lnSpc>
              <a:spcBef>
                <a:spcPts val="400"/>
              </a:spcBef>
            </a:pPr>
            <a:r>
              <a:rPr sz="1465" b="1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465" b="1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65" b="1" spc="-2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65" b="1" spc="-13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65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65" b="1" spc="-33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65" b="1" spc="1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65" b="1" spc="-1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65" b="1" spc="-2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465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9017796" y="5438368"/>
            <a:ext cx="1332701" cy="687491"/>
            <a:chOff x="6766052" y="4083811"/>
            <a:chExt cx="1000760" cy="516255"/>
          </a:xfrm>
        </p:grpSpPr>
        <p:sp>
          <p:nvSpPr>
            <p:cNvPr id="76" name="object 76"/>
            <p:cNvSpPr/>
            <p:nvPr/>
          </p:nvSpPr>
          <p:spPr>
            <a:xfrm>
              <a:off x="6778752" y="4096511"/>
              <a:ext cx="975360" cy="490855"/>
            </a:xfrm>
            <a:custGeom>
              <a:avLst/>
              <a:gdLst/>
              <a:ahLst/>
              <a:cxnLst/>
              <a:rect l="l" t="t" r="r" b="b"/>
              <a:pathLst>
                <a:path w="975359" h="490854">
                  <a:moveTo>
                    <a:pt x="975359" y="0"/>
                  </a:moveTo>
                  <a:lnTo>
                    <a:pt x="0" y="0"/>
                  </a:lnTo>
                  <a:lnTo>
                    <a:pt x="0" y="490728"/>
                  </a:lnTo>
                  <a:lnTo>
                    <a:pt x="975359" y="490728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77" name="object 77"/>
            <p:cNvSpPr/>
            <p:nvPr/>
          </p:nvSpPr>
          <p:spPr>
            <a:xfrm>
              <a:off x="6778752" y="4096511"/>
              <a:ext cx="975360" cy="490855"/>
            </a:xfrm>
            <a:custGeom>
              <a:avLst/>
              <a:gdLst/>
              <a:ahLst/>
              <a:cxnLst/>
              <a:rect l="l" t="t" r="r" b="b"/>
              <a:pathLst>
                <a:path w="975359" h="490854">
                  <a:moveTo>
                    <a:pt x="0" y="0"/>
                  </a:moveTo>
                  <a:lnTo>
                    <a:pt x="975359" y="0"/>
                  </a:lnTo>
                  <a:lnTo>
                    <a:pt x="975359" y="490728"/>
                  </a:lnTo>
                  <a:lnTo>
                    <a:pt x="0" y="4907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9144552" y="5636160"/>
            <a:ext cx="1084087" cy="24252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1465" b="1" spc="-13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65" b="1" spc="-2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65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65" b="1" spc="13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65" b="1" spc="-27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65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65" b="1" spc="-7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65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65" b="1" spc="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65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465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384" y="80517"/>
            <a:ext cx="942911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5" dirty="0">
                <a:solidFill>
                  <a:schemeClr val="tx1"/>
                </a:solidFill>
              </a:rPr>
              <a:t>Section</a:t>
            </a:r>
            <a:r>
              <a:rPr sz="4000" spc="5" dirty="0">
                <a:solidFill>
                  <a:schemeClr val="tx1"/>
                </a:solidFill>
              </a:rPr>
              <a:t> </a:t>
            </a:r>
            <a:r>
              <a:rPr sz="4000" spc="-5" dirty="0">
                <a:solidFill>
                  <a:schemeClr val="tx1"/>
                </a:solidFill>
              </a:rPr>
              <a:t>III-</a:t>
            </a:r>
            <a:r>
              <a:rPr sz="4000" spc="-15" dirty="0">
                <a:solidFill>
                  <a:schemeClr val="tx1"/>
                </a:solidFill>
              </a:rPr>
              <a:t> </a:t>
            </a:r>
            <a:r>
              <a:rPr sz="4000" spc="-10" dirty="0">
                <a:solidFill>
                  <a:schemeClr val="tx1"/>
                </a:solidFill>
              </a:rPr>
              <a:t>MR</a:t>
            </a:r>
            <a:r>
              <a:rPr sz="4000" dirty="0">
                <a:solidFill>
                  <a:schemeClr val="tx1"/>
                </a:solidFill>
              </a:rPr>
              <a:t> </a:t>
            </a:r>
            <a:r>
              <a:rPr sz="4000" spc="-10" dirty="0">
                <a:solidFill>
                  <a:schemeClr val="tx1"/>
                </a:solidFill>
              </a:rPr>
              <a:t>when</a:t>
            </a:r>
            <a:r>
              <a:rPr sz="4000" spc="-5" dirty="0">
                <a:solidFill>
                  <a:schemeClr val="tx1"/>
                </a:solidFill>
              </a:rPr>
              <a:t> no</a:t>
            </a:r>
            <a:r>
              <a:rPr sz="4000" dirty="0">
                <a:solidFill>
                  <a:schemeClr val="tx1"/>
                </a:solidFill>
              </a:rPr>
              <a:t> </a:t>
            </a:r>
            <a:r>
              <a:rPr sz="4000" spc="-10" dirty="0">
                <a:solidFill>
                  <a:schemeClr val="tx1"/>
                </a:solidFill>
              </a:rPr>
              <a:t>profit</a:t>
            </a:r>
            <a:r>
              <a:rPr sz="4000" spc="5" dirty="0">
                <a:solidFill>
                  <a:schemeClr val="tx1"/>
                </a:solidFill>
              </a:rPr>
              <a:t> </a:t>
            </a:r>
            <a:r>
              <a:rPr sz="4000" spc="-5" dirty="0">
                <a:solidFill>
                  <a:schemeClr val="tx1"/>
                </a:solidFill>
              </a:rPr>
              <a:t>or</a:t>
            </a:r>
            <a:r>
              <a:rPr sz="4000" spc="10" dirty="0">
                <a:solidFill>
                  <a:schemeClr val="tx1"/>
                </a:solidFill>
              </a:rPr>
              <a:t> </a:t>
            </a:r>
            <a:r>
              <a:rPr sz="4000" spc="-15" dirty="0">
                <a:solidFill>
                  <a:schemeClr val="tx1"/>
                </a:solidFill>
              </a:rPr>
              <a:t>inadequate </a:t>
            </a:r>
            <a:r>
              <a:rPr sz="4000" spc="-890" dirty="0">
                <a:solidFill>
                  <a:schemeClr val="tx1"/>
                </a:solidFill>
              </a:rPr>
              <a:t> </a:t>
            </a:r>
            <a:r>
              <a:rPr sz="4000" spc="-10" dirty="0">
                <a:solidFill>
                  <a:schemeClr val="tx1"/>
                </a:solidFill>
              </a:rPr>
              <a:t>profit:</a:t>
            </a:r>
            <a:r>
              <a:rPr sz="4000" spc="-5" dirty="0">
                <a:solidFill>
                  <a:schemeClr val="tx1"/>
                </a:solidFill>
              </a:rPr>
              <a:t> Special</a:t>
            </a:r>
            <a:r>
              <a:rPr sz="4000" spc="5" dirty="0">
                <a:solidFill>
                  <a:schemeClr val="tx1"/>
                </a:solidFill>
              </a:rPr>
              <a:t> </a:t>
            </a:r>
            <a:r>
              <a:rPr sz="4000" spc="-20" dirty="0">
                <a:solidFill>
                  <a:schemeClr val="tx1"/>
                </a:solidFill>
              </a:rPr>
              <a:t>circumstances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515" y="1392758"/>
            <a:ext cx="11519535" cy="42524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659" algn="l"/>
                <a:tab pos="748665" algn="l"/>
                <a:tab pos="1975485" algn="l"/>
                <a:tab pos="2416175" algn="l"/>
                <a:tab pos="2996565" algn="l"/>
                <a:tab pos="4126229" algn="l"/>
                <a:tab pos="5397500" algn="l"/>
                <a:tab pos="5633720" algn="l"/>
                <a:tab pos="6281420" algn="l"/>
                <a:tab pos="7296784" algn="l"/>
                <a:tab pos="9121140" algn="l"/>
                <a:tab pos="10483850" algn="l"/>
                <a:tab pos="11175365" algn="l"/>
              </a:tabLst>
            </a:pP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1	–	</a:t>
            </a: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	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	</a:t>
            </a:r>
            <a:r>
              <a:rPr lang="en-US" sz="2400" spc="-50" dirty="0">
                <a:latin typeface="Calibri"/>
                <a:cs typeface="Calibri"/>
              </a:rPr>
              <a:t> f</a:t>
            </a:r>
            <a:r>
              <a:rPr lang="en-US" sz="2400" spc="-5" dirty="0">
                <a:latin typeface="Calibri"/>
                <a:cs typeface="Calibri"/>
              </a:rPr>
              <a:t>o</a:t>
            </a:r>
            <a:r>
              <a:rPr lang="en-US" sz="2400" spc="-45" dirty="0">
                <a:latin typeface="Calibri"/>
                <a:cs typeface="Calibri"/>
              </a:rPr>
              <a:t>r</a:t>
            </a:r>
            <a:r>
              <a:rPr lang="en-US" sz="2400" dirty="0">
                <a:latin typeface="Calibri"/>
                <a:cs typeface="Calibri"/>
              </a:rPr>
              <a:t>eign </a:t>
            </a:r>
            <a:r>
              <a:rPr lang="en-US" sz="2400" spc="-20" dirty="0">
                <a:latin typeface="Calibri"/>
                <a:cs typeface="Calibri"/>
              </a:rPr>
              <a:t>co</a:t>
            </a:r>
            <a:r>
              <a:rPr lang="en-US" sz="2400" dirty="0">
                <a:latin typeface="Calibri"/>
                <a:cs typeface="Calibri"/>
              </a:rPr>
              <a:t>mp</a:t>
            </a:r>
            <a:r>
              <a:rPr lang="en-US" sz="2400" spc="5" dirty="0">
                <a:latin typeface="Calibri"/>
                <a:cs typeface="Calibri"/>
              </a:rPr>
              <a:t>a</a:t>
            </a:r>
            <a:r>
              <a:rPr lang="en-US" sz="2400" spc="-50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y  or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y	anot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ompa</a:t>
            </a:r>
            <a:r>
              <a:rPr sz="2400" spc="-6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lang="en-US" sz="2400" dirty="0">
                <a:latin typeface="Calibri"/>
                <a:cs typeface="Calibri"/>
              </a:rPr>
              <a:t> with SH </a:t>
            </a:r>
            <a:r>
              <a:rPr lang="en-US" sz="2400" spc="-15" dirty="0">
                <a:latin typeface="Calibri"/>
                <a:cs typeface="Calibri"/>
              </a:rPr>
              <a:t>approval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total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such other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company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within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limits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section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197.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S2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Pay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without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any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limit</a:t>
            </a:r>
            <a:endParaRPr sz="2400" dirty="0">
              <a:latin typeface="Calibri"/>
              <a:cs typeface="Calibri"/>
            </a:endParaRPr>
          </a:p>
          <a:p>
            <a:pPr marL="1002030" indent="-532765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1001394" algn="l"/>
                <a:tab pos="1002665" algn="l"/>
              </a:tabLst>
            </a:pPr>
            <a:r>
              <a:rPr sz="1800" spc="-5" dirty="0">
                <a:latin typeface="Calibri"/>
                <a:cs typeface="Calibri"/>
              </a:rPr>
              <a:t>Newly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incorporated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company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 </a:t>
            </a:r>
            <a:r>
              <a:rPr sz="1800" spc="-15" dirty="0">
                <a:latin typeface="Calibri"/>
                <a:cs typeface="Calibri"/>
              </a:rPr>
              <a:t>years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incorporation,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endParaRPr sz="1800" dirty="0">
              <a:latin typeface="Calibri"/>
              <a:cs typeface="Calibri"/>
            </a:endParaRPr>
          </a:p>
          <a:p>
            <a:pPr marL="1002030" indent="-5327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001394" algn="l"/>
                <a:tab pos="1002665" algn="l"/>
              </a:tabLst>
            </a:pPr>
            <a:r>
              <a:rPr sz="1800" spc="-5" dirty="0">
                <a:latin typeface="Calibri"/>
                <a:cs typeface="Calibri"/>
              </a:rPr>
              <a:t>Sick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undergoing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revival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ordered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BIFR,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yrs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sanction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scheme</a:t>
            </a:r>
            <a:endParaRPr sz="1800" dirty="0">
              <a:latin typeface="Calibri"/>
              <a:cs typeface="Calibri"/>
            </a:endParaRPr>
          </a:p>
          <a:p>
            <a:pPr marL="1002030" indent="-5327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001394" algn="l"/>
                <a:tab pos="1002665" algn="l"/>
              </a:tabLst>
            </a:pPr>
            <a:r>
              <a:rPr sz="1800" dirty="0">
                <a:latin typeface="Calibri"/>
                <a:cs typeface="Calibri"/>
              </a:rPr>
              <a:t>Co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Resolution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approved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NCLT,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 </a:t>
            </a:r>
            <a:r>
              <a:rPr sz="1800" spc="-15" dirty="0">
                <a:latin typeface="Calibri"/>
                <a:cs typeface="Calibri"/>
              </a:rPr>
              <a:t>yrs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sanction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scheme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2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Remuneration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fixed</a:t>
            </a:r>
            <a:r>
              <a:rPr sz="2400" spc="-10" dirty="0">
                <a:latin typeface="Calibri"/>
                <a:cs typeface="Calibri"/>
              </a:rPr>
              <a:t> by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BIFR/NCLT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excess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Section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limits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subject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to:</a:t>
            </a:r>
            <a:endParaRPr sz="2400" dirty="0">
              <a:latin typeface="Calibri"/>
              <a:cs typeface="Calibri"/>
            </a:endParaRPr>
          </a:p>
          <a:p>
            <a:pPr marL="1002030" indent="-532765">
              <a:lnSpc>
                <a:spcPct val="100000"/>
              </a:lnSpc>
              <a:spcBef>
                <a:spcPts val="640"/>
              </a:spcBef>
              <a:buFont typeface="Arial MT"/>
              <a:buChar char="•"/>
              <a:tabLst>
                <a:tab pos="1001394" algn="l"/>
                <a:tab pos="1002665" algn="l"/>
              </a:tabLst>
            </a:pPr>
            <a:r>
              <a:rPr sz="1800" dirty="0">
                <a:latin typeface="Calibri"/>
                <a:cs typeface="Calibri"/>
              </a:rPr>
              <a:t>Not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drawing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remuneration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any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other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company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(except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Scenario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1)</a:t>
            </a:r>
            <a:endParaRPr sz="1800" dirty="0">
              <a:latin typeface="Calibri"/>
              <a:cs typeface="Calibri"/>
            </a:endParaRPr>
          </a:p>
          <a:p>
            <a:pPr marL="1002030" marR="5715" indent="-53213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001394" algn="l"/>
                <a:tab pos="1002665" algn="l"/>
              </a:tabLst>
            </a:pPr>
            <a:r>
              <a:rPr sz="1800" spc="-5" dirty="0">
                <a:latin typeface="Calibri"/>
                <a:cs typeface="Calibri"/>
              </a:rPr>
              <a:t>Auditor/CS/PCS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certificate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Secured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creditors/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term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lenders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no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objection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remuneration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writing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;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certificate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default</a:t>
            </a:r>
            <a:r>
              <a:rPr sz="1800" spc="-5" dirty="0">
                <a:latin typeface="Calibri"/>
                <a:cs typeface="Calibri"/>
              </a:rPr>
              <a:t> 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payment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creditors/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deposits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797" y="983386"/>
            <a:ext cx="10960735" cy="508254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800" b="1" spc="-10" dirty="0">
                <a:latin typeface="Calibri"/>
                <a:cs typeface="Calibri"/>
              </a:rPr>
              <a:t>Components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NOT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considered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Remuneration: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6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sz="2800" spc="-95" dirty="0">
                <a:latin typeface="Calibri"/>
                <a:cs typeface="Calibri"/>
              </a:rPr>
              <a:t>PF,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superannuation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extent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taxable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under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Act.</a:t>
            </a:r>
            <a:endParaRPr sz="28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AutoNum type="alphaLcParenR"/>
              <a:tabLst>
                <a:tab pos="469265" algn="l"/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Gratuity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exceeding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half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month’s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salary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each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completed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year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service.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lphaLcParenR"/>
              <a:tabLst>
                <a:tab pos="469265" algn="l"/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Leave</a:t>
            </a:r>
            <a:r>
              <a:rPr sz="2800" spc="-10" dirty="0">
                <a:latin typeface="Calibri"/>
                <a:cs typeface="Calibri"/>
              </a:rPr>
              <a:t> encashment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tenure.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lphaLcParenR"/>
              <a:tabLst>
                <a:tab pos="469265" algn="l"/>
                <a:tab pos="469900" algn="l"/>
              </a:tabLst>
            </a:pPr>
            <a:r>
              <a:rPr sz="2800" spc="-30" dirty="0">
                <a:latin typeface="Calibri"/>
                <a:cs typeface="Calibri"/>
              </a:rPr>
              <a:t>Children’s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education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allowance</a:t>
            </a:r>
            <a:endParaRPr sz="28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69265" algn="l"/>
                <a:tab pos="469900" algn="l"/>
                <a:tab pos="1713230" algn="l"/>
                <a:tab pos="3022600" algn="l"/>
                <a:tab pos="3594100" algn="l"/>
                <a:tab pos="4925060" algn="l"/>
                <a:tab pos="6311900" algn="l"/>
                <a:tab pos="7550784" algn="l"/>
                <a:tab pos="8425815" algn="l"/>
                <a:tab pos="8898255" algn="l"/>
                <a:tab pos="9937750" algn="l"/>
              </a:tabLst>
            </a:pPr>
            <a:r>
              <a:rPr sz="2800" spc="-10" dirty="0">
                <a:latin typeface="Calibri"/>
                <a:cs typeface="Calibri"/>
              </a:rPr>
              <a:t>Holid</a:t>
            </a:r>
            <a:r>
              <a:rPr sz="2800" spc="-5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ssa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child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udyin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ou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sid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Ind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ami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5" dirty="0">
                <a:latin typeface="Calibri"/>
                <a:cs typeface="Calibri"/>
              </a:rPr>
              <a:t>st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ying  </a:t>
            </a:r>
            <a:r>
              <a:rPr sz="2800" spc="-15" dirty="0">
                <a:latin typeface="Calibri"/>
                <a:cs typeface="Calibri"/>
              </a:rPr>
              <a:t>abroad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lphaLcParenR"/>
              <a:tabLst>
                <a:tab pos="469265" algn="l"/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Leave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travel </a:t>
            </a:r>
            <a:r>
              <a:rPr sz="2800" spc="-10" dirty="0">
                <a:latin typeface="Calibri"/>
                <a:cs typeface="Calibri"/>
              </a:rPr>
              <a:t>concession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90"/>
              </a:spcBef>
              <a:tabLst>
                <a:tab pos="862965" algn="l"/>
                <a:tab pos="1419225" algn="l"/>
                <a:tab pos="1989455" algn="l"/>
                <a:tab pos="3281679" algn="l"/>
                <a:tab pos="3691890" algn="l"/>
                <a:tab pos="4305935" algn="l"/>
                <a:tab pos="5661025" algn="l"/>
                <a:tab pos="6933565" algn="l"/>
                <a:tab pos="7922895" algn="l"/>
                <a:tab pos="8491220" algn="l"/>
                <a:tab pos="9594850" algn="l"/>
              </a:tabLst>
            </a:pPr>
            <a:r>
              <a:rPr sz="2400" b="1" i="1" spc="-5" dirty="0">
                <a:latin typeface="Calibri"/>
                <a:cs typeface="Calibri"/>
              </a:rPr>
              <a:t>N</a:t>
            </a:r>
            <a:r>
              <a:rPr sz="2400" b="1" i="1" spc="-10" dirty="0">
                <a:latin typeface="Calibri"/>
                <a:cs typeface="Calibri"/>
              </a:rPr>
              <a:t>o</a:t>
            </a:r>
            <a:r>
              <a:rPr sz="2400" b="1" i="1" spc="-30" dirty="0">
                <a:latin typeface="Calibri"/>
                <a:cs typeface="Calibri"/>
              </a:rPr>
              <a:t>t</a:t>
            </a:r>
            <a:r>
              <a:rPr sz="2400" b="1" i="1" spc="5" dirty="0">
                <a:latin typeface="Calibri"/>
                <a:cs typeface="Calibri"/>
              </a:rPr>
              <a:t>e</a:t>
            </a:r>
            <a:r>
              <a:rPr sz="2400" b="1" i="1" dirty="0">
                <a:latin typeface="Calibri"/>
                <a:cs typeface="Calibri"/>
              </a:rPr>
              <a:t>:	</a:t>
            </a:r>
            <a:r>
              <a:rPr sz="2400" b="1" i="1" spc="-35" dirty="0">
                <a:latin typeface="Calibri"/>
                <a:cs typeface="Calibri"/>
              </a:rPr>
              <a:t>F</a:t>
            </a:r>
            <a:r>
              <a:rPr sz="2400" b="1" i="1" spc="-5" dirty="0">
                <a:latin typeface="Calibri"/>
                <a:cs typeface="Calibri"/>
              </a:rPr>
              <a:t>o</a:t>
            </a:r>
            <a:r>
              <a:rPr sz="2400" b="1" i="1" dirty="0">
                <a:latin typeface="Calibri"/>
                <a:cs typeface="Calibri"/>
              </a:rPr>
              <a:t>r	the	purpos</a:t>
            </a:r>
            <a:r>
              <a:rPr sz="2400" b="1" i="1" spc="-20" dirty="0">
                <a:latin typeface="Calibri"/>
                <a:cs typeface="Calibri"/>
              </a:rPr>
              <a:t>e</a:t>
            </a:r>
            <a:r>
              <a:rPr sz="2400" b="1" i="1" dirty="0">
                <a:latin typeface="Calibri"/>
                <a:cs typeface="Calibri"/>
              </a:rPr>
              <a:t>s	</a:t>
            </a:r>
            <a:r>
              <a:rPr sz="2400" b="1" i="1" spc="-10" dirty="0">
                <a:latin typeface="Calibri"/>
                <a:cs typeface="Calibri"/>
              </a:rPr>
              <a:t>o</a:t>
            </a:r>
            <a:r>
              <a:rPr sz="2400" b="1" i="1" dirty="0">
                <a:latin typeface="Calibri"/>
                <a:cs typeface="Calibri"/>
              </a:rPr>
              <a:t>f	t</a:t>
            </a:r>
            <a:r>
              <a:rPr sz="2400" b="1" i="1" spc="-10" dirty="0">
                <a:latin typeface="Calibri"/>
                <a:cs typeface="Calibri"/>
              </a:rPr>
              <a:t>h</a:t>
            </a:r>
            <a:r>
              <a:rPr sz="2400" b="1" i="1" dirty="0">
                <a:latin typeface="Calibri"/>
                <a:cs typeface="Calibri"/>
              </a:rPr>
              <a:t>is	</a:t>
            </a:r>
            <a:r>
              <a:rPr sz="2400" b="1" i="1" spc="-5" dirty="0">
                <a:latin typeface="Calibri"/>
                <a:cs typeface="Calibri"/>
              </a:rPr>
              <a:t>Sc</a:t>
            </a:r>
            <a:r>
              <a:rPr sz="2400" b="1" i="1" spc="-15" dirty="0">
                <a:latin typeface="Calibri"/>
                <a:cs typeface="Calibri"/>
              </a:rPr>
              <a:t>h</a:t>
            </a:r>
            <a:r>
              <a:rPr sz="2400" b="1" i="1" spc="-5" dirty="0">
                <a:latin typeface="Calibri"/>
                <a:cs typeface="Calibri"/>
              </a:rPr>
              <a:t>edul</a:t>
            </a:r>
            <a:r>
              <a:rPr sz="2400" b="1" i="1" spc="-10" dirty="0">
                <a:latin typeface="Calibri"/>
                <a:cs typeface="Calibri"/>
              </a:rPr>
              <a:t>e</a:t>
            </a:r>
            <a:r>
              <a:rPr sz="2400" b="1" i="1" dirty="0">
                <a:latin typeface="Calibri"/>
                <a:cs typeface="Calibri"/>
              </a:rPr>
              <a:t>,	‘</a:t>
            </a:r>
            <a:r>
              <a:rPr sz="2400" b="1" i="1" spc="5" dirty="0">
                <a:latin typeface="Calibri"/>
                <a:cs typeface="Calibri"/>
              </a:rPr>
              <a:t>‘</a:t>
            </a:r>
            <a:r>
              <a:rPr sz="2400" b="1" i="1" spc="-20" dirty="0">
                <a:latin typeface="Calibri"/>
                <a:cs typeface="Calibri"/>
              </a:rPr>
              <a:t>f</a:t>
            </a:r>
            <a:r>
              <a:rPr sz="2400" b="1" i="1" spc="5" dirty="0">
                <a:latin typeface="Calibri"/>
                <a:cs typeface="Calibri"/>
              </a:rPr>
              <a:t>a</a:t>
            </a:r>
            <a:r>
              <a:rPr sz="2400" b="1" i="1" dirty="0">
                <a:latin typeface="Calibri"/>
                <a:cs typeface="Calibri"/>
              </a:rPr>
              <a:t>mil</a:t>
            </a:r>
            <a:r>
              <a:rPr sz="2400" b="1" i="1" spc="70" dirty="0">
                <a:latin typeface="Calibri"/>
                <a:cs typeface="Calibri"/>
              </a:rPr>
              <a:t>y</a:t>
            </a:r>
            <a:r>
              <a:rPr sz="2400" b="1" i="1" dirty="0">
                <a:latin typeface="Calibri"/>
                <a:cs typeface="Calibri"/>
              </a:rPr>
              <a:t>’’	m</a:t>
            </a:r>
            <a:r>
              <a:rPr sz="2400" b="1" i="1" spc="-15" dirty="0">
                <a:latin typeface="Calibri"/>
                <a:cs typeface="Calibri"/>
              </a:rPr>
              <a:t>e</a:t>
            </a:r>
            <a:r>
              <a:rPr sz="2400" b="1" i="1" dirty="0">
                <a:latin typeface="Calibri"/>
                <a:cs typeface="Calibri"/>
              </a:rPr>
              <a:t>ans	the	</a:t>
            </a:r>
            <a:r>
              <a:rPr sz="2400" b="1" i="1" spc="-5" dirty="0">
                <a:latin typeface="Calibri"/>
                <a:cs typeface="Calibri"/>
              </a:rPr>
              <a:t>sp</a:t>
            </a:r>
            <a:r>
              <a:rPr sz="2400" b="1" i="1" spc="-10" dirty="0">
                <a:latin typeface="Calibri"/>
                <a:cs typeface="Calibri"/>
              </a:rPr>
              <a:t>o</a:t>
            </a:r>
            <a:r>
              <a:rPr sz="2400" b="1" i="1" spc="-5" dirty="0">
                <a:latin typeface="Calibri"/>
                <a:cs typeface="Calibri"/>
              </a:rPr>
              <a:t>use</a:t>
            </a:r>
            <a:r>
              <a:rPr sz="2400" b="1" i="1" dirty="0">
                <a:latin typeface="Calibri"/>
                <a:cs typeface="Calibri"/>
              </a:rPr>
              <a:t>,	d</a:t>
            </a:r>
            <a:r>
              <a:rPr sz="2400" b="1" i="1" spc="-10" dirty="0">
                <a:latin typeface="Calibri"/>
                <a:cs typeface="Calibri"/>
              </a:rPr>
              <a:t>e</a:t>
            </a:r>
            <a:r>
              <a:rPr sz="2400" b="1" i="1" dirty="0">
                <a:latin typeface="Calibri"/>
                <a:cs typeface="Calibri"/>
              </a:rPr>
              <a:t>p</a:t>
            </a:r>
            <a:r>
              <a:rPr sz="2400" b="1" i="1" spc="-10" dirty="0">
                <a:latin typeface="Calibri"/>
                <a:cs typeface="Calibri"/>
              </a:rPr>
              <a:t>e</a:t>
            </a:r>
            <a:r>
              <a:rPr sz="2400" b="1" i="1" spc="-5" dirty="0">
                <a:latin typeface="Calibri"/>
                <a:cs typeface="Calibri"/>
              </a:rPr>
              <a:t>nde</a:t>
            </a:r>
            <a:r>
              <a:rPr sz="2400" b="1" i="1" spc="-35" dirty="0">
                <a:latin typeface="Calibri"/>
                <a:cs typeface="Calibri"/>
              </a:rPr>
              <a:t>n</a:t>
            </a:r>
            <a:r>
              <a:rPr sz="2400" b="1" i="1" dirty="0">
                <a:latin typeface="Calibri"/>
                <a:cs typeface="Calibri"/>
              </a:rPr>
              <a:t>t  </a:t>
            </a:r>
            <a:r>
              <a:rPr sz="2400" b="1" i="1" spc="-5" dirty="0">
                <a:latin typeface="Calibri"/>
                <a:cs typeface="Calibri"/>
              </a:rPr>
              <a:t>children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and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dependent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parents</a:t>
            </a:r>
            <a:r>
              <a:rPr sz="2400" b="1" i="1" spc="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of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the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managerial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person.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912" y="377190"/>
            <a:ext cx="7964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chemeClr val="tx1"/>
                </a:solidFill>
              </a:rPr>
              <a:t>Section</a:t>
            </a:r>
            <a:r>
              <a:rPr sz="3600" b="1" spc="-15" dirty="0">
                <a:solidFill>
                  <a:schemeClr val="tx1"/>
                </a:solidFill>
              </a:rPr>
              <a:t> </a:t>
            </a:r>
            <a:r>
              <a:rPr sz="3600" b="1" spc="-5" dirty="0">
                <a:solidFill>
                  <a:schemeClr val="tx1"/>
                </a:solidFill>
              </a:rPr>
              <a:t>IV-</a:t>
            </a:r>
            <a:r>
              <a:rPr sz="3600" b="1" spc="-15" dirty="0">
                <a:solidFill>
                  <a:schemeClr val="tx1"/>
                </a:solidFill>
              </a:rPr>
              <a:t> Perquisites </a:t>
            </a:r>
            <a:r>
              <a:rPr sz="3600" b="1" dirty="0">
                <a:solidFill>
                  <a:schemeClr val="tx1"/>
                </a:solidFill>
              </a:rPr>
              <a:t>not</a:t>
            </a:r>
            <a:r>
              <a:rPr sz="3600" b="1" spc="-5" dirty="0">
                <a:solidFill>
                  <a:schemeClr val="tx1"/>
                </a:solidFill>
              </a:rPr>
              <a:t> </a:t>
            </a:r>
            <a:r>
              <a:rPr sz="3600" b="1" dirty="0">
                <a:solidFill>
                  <a:schemeClr val="tx1"/>
                </a:solidFill>
              </a:rPr>
              <a:t>included</a:t>
            </a:r>
            <a:r>
              <a:rPr sz="3600" b="1" spc="-5" dirty="0">
                <a:solidFill>
                  <a:schemeClr val="tx1"/>
                </a:solidFill>
              </a:rPr>
              <a:t> </a:t>
            </a:r>
            <a:r>
              <a:rPr sz="3600" b="1" dirty="0">
                <a:solidFill>
                  <a:schemeClr val="tx1"/>
                </a:solidFill>
              </a:rPr>
              <a:t>in</a:t>
            </a:r>
            <a:r>
              <a:rPr sz="3600" b="1" spc="-15" dirty="0">
                <a:solidFill>
                  <a:schemeClr val="tx1"/>
                </a:solidFill>
              </a:rPr>
              <a:t> </a:t>
            </a:r>
            <a:r>
              <a:rPr sz="3600" b="1" spc="-5" dirty="0">
                <a:solidFill>
                  <a:schemeClr val="tx1"/>
                </a:solidFill>
              </a:rPr>
              <a:t>MR</a:t>
            </a:r>
            <a:endParaRPr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0013"/>
            <a:ext cx="98596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1" spc="-5" dirty="0">
                <a:solidFill>
                  <a:schemeClr val="tx1"/>
                </a:solidFill>
              </a:rPr>
              <a:t>Section</a:t>
            </a:r>
            <a:r>
              <a:rPr sz="4300" b="1" spc="20" dirty="0">
                <a:solidFill>
                  <a:schemeClr val="tx1"/>
                </a:solidFill>
              </a:rPr>
              <a:t> </a:t>
            </a:r>
            <a:r>
              <a:rPr sz="4300" b="1" spc="-15" dirty="0">
                <a:solidFill>
                  <a:schemeClr val="tx1"/>
                </a:solidFill>
              </a:rPr>
              <a:t>V-</a:t>
            </a:r>
            <a:r>
              <a:rPr sz="4300" b="1" spc="-5" dirty="0">
                <a:solidFill>
                  <a:schemeClr val="tx1"/>
                </a:solidFill>
              </a:rPr>
              <a:t> </a:t>
            </a:r>
            <a:r>
              <a:rPr sz="4300" b="1" spc="-25" dirty="0">
                <a:solidFill>
                  <a:schemeClr val="tx1"/>
                </a:solidFill>
              </a:rPr>
              <a:t>Remuneration</a:t>
            </a:r>
            <a:r>
              <a:rPr sz="4300" b="1" spc="35" dirty="0">
                <a:solidFill>
                  <a:schemeClr val="tx1"/>
                </a:solidFill>
              </a:rPr>
              <a:t> </a:t>
            </a:r>
            <a:r>
              <a:rPr sz="4300" b="1" spc="-20" dirty="0">
                <a:solidFill>
                  <a:schemeClr val="tx1"/>
                </a:solidFill>
              </a:rPr>
              <a:t>from</a:t>
            </a:r>
            <a:r>
              <a:rPr sz="4300" b="1" spc="15" dirty="0">
                <a:solidFill>
                  <a:schemeClr val="tx1"/>
                </a:solidFill>
              </a:rPr>
              <a:t> </a:t>
            </a:r>
            <a:r>
              <a:rPr sz="4300" b="1" spc="-5" dirty="0">
                <a:solidFill>
                  <a:schemeClr val="tx1"/>
                </a:solidFill>
              </a:rPr>
              <a:t>2</a:t>
            </a:r>
            <a:r>
              <a:rPr sz="4300" b="1" spc="5" dirty="0">
                <a:solidFill>
                  <a:schemeClr val="tx1"/>
                </a:solidFill>
              </a:rPr>
              <a:t> </a:t>
            </a:r>
            <a:r>
              <a:rPr sz="4300" b="1" spc="-10" dirty="0">
                <a:solidFill>
                  <a:schemeClr val="tx1"/>
                </a:solidFill>
              </a:rPr>
              <a:t>companies</a:t>
            </a:r>
            <a:endParaRPr sz="4300" b="1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47960" cy="261610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87325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individual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holding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position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managerial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person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companies,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draw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remuneration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both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companies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4100" dirty="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The total remuneration to that person </a:t>
            </a:r>
            <a:r>
              <a:rPr lang="en-US" sz="2800" spc="-10" dirty="0">
                <a:latin typeface="Calibri"/>
                <a:cs typeface="Calibri"/>
              </a:rPr>
              <a:t>shall not exceed the higher maximum limit admissible from any one of the companies of which he is a managerial person</a:t>
            </a:r>
            <a:endParaRPr sz="2800" spc="-1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" y="0"/>
            <a:ext cx="3070860" cy="6388100"/>
            <a:chOff x="231647" y="0"/>
            <a:chExt cx="3070860" cy="6870700"/>
          </a:xfrm>
        </p:grpSpPr>
        <p:sp>
          <p:nvSpPr>
            <p:cNvPr id="3" name="object 3"/>
            <p:cNvSpPr/>
            <p:nvPr/>
          </p:nvSpPr>
          <p:spPr>
            <a:xfrm>
              <a:off x="237743" y="0"/>
              <a:ext cx="3058795" cy="6858000"/>
            </a:xfrm>
            <a:custGeom>
              <a:avLst/>
              <a:gdLst/>
              <a:ahLst/>
              <a:cxnLst/>
              <a:rect l="l" t="t" r="r" b="b"/>
              <a:pathLst>
                <a:path w="3058795" h="6858000">
                  <a:moveTo>
                    <a:pt x="30586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58668" y="6858000"/>
                  </a:lnTo>
                  <a:lnTo>
                    <a:pt x="3058668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37743" y="0"/>
              <a:ext cx="3058795" cy="6858000"/>
            </a:xfrm>
            <a:custGeom>
              <a:avLst/>
              <a:gdLst/>
              <a:ahLst/>
              <a:cxnLst/>
              <a:rect l="l" t="t" r="r" b="b"/>
              <a:pathLst>
                <a:path w="3058795" h="6858000">
                  <a:moveTo>
                    <a:pt x="0" y="6858000"/>
                  </a:moveTo>
                  <a:lnTo>
                    <a:pt x="3058668" y="6858000"/>
                  </a:lnTo>
                  <a:lnTo>
                    <a:pt x="305866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-4572" y="2431161"/>
            <a:ext cx="3046730" cy="194246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67005" marR="159385" indent="-635" algn="ctr">
              <a:lnSpc>
                <a:spcPct val="90000"/>
              </a:lnSpc>
              <a:spcBef>
                <a:spcPts val="500"/>
              </a:spcBef>
            </a:pPr>
            <a:r>
              <a:rPr sz="3400" b="1" spc="-20" dirty="0">
                <a:latin typeface="Calibri"/>
                <a:cs typeface="Calibri"/>
              </a:rPr>
              <a:t>Remuneration </a:t>
            </a:r>
            <a:r>
              <a:rPr sz="3400" b="1" spc="-15" dirty="0">
                <a:latin typeface="Calibri"/>
                <a:cs typeface="Calibri"/>
              </a:rPr>
              <a:t> </a:t>
            </a:r>
            <a:r>
              <a:rPr sz="3400" b="1" spc="-25" dirty="0">
                <a:latin typeface="Calibri"/>
                <a:cs typeface="Calibri"/>
              </a:rPr>
              <a:t>to </a:t>
            </a:r>
            <a:r>
              <a:rPr sz="3400" b="1" spc="-20" dirty="0">
                <a:latin typeface="Calibri"/>
                <a:cs typeface="Calibri"/>
              </a:rPr>
              <a:t>Directors</a:t>
            </a:r>
            <a:r>
              <a:rPr sz="3400" b="1" spc="-15" dirty="0">
                <a:latin typeface="Calibri"/>
                <a:cs typeface="Calibri"/>
              </a:rPr>
              <a:t> </a:t>
            </a:r>
            <a:r>
              <a:rPr sz="3400" b="1" spc="-20" dirty="0">
                <a:latin typeface="Calibri"/>
                <a:cs typeface="Calibri"/>
              </a:rPr>
              <a:t>for </a:t>
            </a:r>
            <a:r>
              <a:rPr sz="3400" b="1" spc="-755" dirty="0">
                <a:latin typeface="Calibri"/>
                <a:cs typeface="Calibri"/>
              </a:rPr>
              <a:t> </a:t>
            </a:r>
            <a:r>
              <a:rPr sz="3400" b="1" spc="-15" dirty="0">
                <a:latin typeface="Calibri"/>
                <a:cs typeface="Calibri"/>
              </a:rPr>
              <a:t>Professional </a:t>
            </a:r>
            <a:r>
              <a:rPr sz="3400" b="1" spc="-10" dirty="0">
                <a:latin typeface="Calibri"/>
                <a:cs typeface="Calibri"/>
              </a:rPr>
              <a:t> </a:t>
            </a:r>
            <a:r>
              <a:rPr sz="3400" b="1" spc="-5" dirty="0">
                <a:latin typeface="Calibri"/>
                <a:cs typeface="Calibri"/>
              </a:rPr>
              <a:t>Services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9621" y="447878"/>
            <a:ext cx="7971155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595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188845" algn="l"/>
                <a:tab pos="2806065" algn="l"/>
                <a:tab pos="3304540" algn="l"/>
                <a:tab pos="4025900" algn="l"/>
                <a:tab pos="4469130" algn="l"/>
                <a:tab pos="5092700" algn="l"/>
                <a:tab pos="6257290" algn="l"/>
                <a:tab pos="6795134" algn="l"/>
              </a:tabLst>
            </a:pPr>
            <a:r>
              <a:rPr sz="2400" spc="-15" dirty="0">
                <a:latin typeface="Calibri"/>
                <a:cs typeface="Calibri"/>
              </a:rPr>
              <a:t>Remuneration	</a:t>
            </a:r>
            <a:r>
              <a:rPr sz="2400" spc="-10" dirty="0">
                <a:latin typeface="Calibri"/>
                <a:cs typeface="Calibri"/>
              </a:rPr>
              <a:t>can	</a:t>
            </a:r>
            <a:r>
              <a:rPr sz="2400" spc="-5" dirty="0">
                <a:latin typeface="Calibri"/>
                <a:cs typeface="Calibri"/>
              </a:rPr>
              <a:t>be	paid	</a:t>
            </a:r>
            <a:r>
              <a:rPr sz="2400" spc="-15" dirty="0">
                <a:latin typeface="Calibri"/>
                <a:cs typeface="Calibri"/>
              </a:rPr>
              <a:t>to	</a:t>
            </a:r>
            <a:r>
              <a:rPr sz="2400" spc="-20" dirty="0">
                <a:latin typeface="Calibri"/>
                <a:cs typeface="Calibri"/>
              </a:rPr>
              <a:t>any	</a:t>
            </a:r>
            <a:r>
              <a:rPr sz="2400" spc="-10" dirty="0">
                <a:latin typeface="Calibri"/>
                <a:cs typeface="Calibri"/>
              </a:rPr>
              <a:t>director	</a:t>
            </a:r>
            <a:r>
              <a:rPr sz="2400" spc="-20" dirty="0">
                <a:latin typeface="Calibri"/>
                <a:cs typeface="Calibri"/>
              </a:rPr>
              <a:t>for	</a:t>
            </a:r>
            <a:r>
              <a:rPr sz="2400" spc="-10" dirty="0">
                <a:latin typeface="Calibri"/>
                <a:cs typeface="Calibri"/>
              </a:rPr>
              <a:t>providing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400" spc="-10" dirty="0">
                <a:latin typeface="Calibri"/>
                <a:cs typeface="Calibri"/>
              </a:rPr>
              <a:t>professional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79621" y="1105281"/>
            <a:ext cx="7971790" cy="45942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There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limits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remuneration.</a:t>
            </a:r>
            <a:endParaRPr sz="2400" dirty="0">
              <a:latin typeface="Calibri"/>
              <a:cs typeface="Calibri"/>
            </a:endParaRPr>
          </a:p>
          <a:p>
            <a:pPr marL="241300" marR="7620" indent="-228600" algn="just">
              <a:lnSpc>
                <a:spcPts val="230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director </a:t>
            </a:r>
            <a:r>
              <a:rPr sz="2400" spc="-5" dirty="0">
                <a:latin typeface="Calibri"/>
                <a:cs typeface="Calibri"/>
              </a:rPr>
              <a:t>should possess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requisite qualification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rendering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such </a:t>
            </a:r>
            <a:r>
              <a:rPr sz="2400" dirty="0">
                <a:latin typeface="Calibri"/>
                <a:cs typeface="Calibri"/>
              </a:rPr>
              <a:t>services.</a:t>
            </a:r>
          </a:p>
          <a:p>
            <a:pPr marL="241300" marR="5715" indent="-228600" algn="just">
              <a:lnSpc>
                <a:spcPct val="80000"/>
              </a:lnSpc>
              <a:spcBef>
                <a:spcPts val="10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Such </a:t>
            </a:r>
            <a:r>
              <a:rPr sz="2400" spc="-10" dirty="0">
                <a:latin typeface="Calibri"/>
                <a:cs typeface="Calibri"/>
              </a:rPr>
              <a:t>remuneration can </a:t>
            </a:r>
            <a:r>
              <a:rPr sz="2400" spc="-5" dirty="0">
                <a:latin typeface="Calibri"/>
                <a:cs typeface="Calibri"/>
              </a:rPr>
              <a:t>be paid subject </a:t>
            </a:r>
            <a:r>
              <a:rPr sz="2400" spc="-15" dirty="0">
                <a:latin typeface="Calibri"/>
                <a:cs typeface="Calibri"/>
              </a:rPr>
              <a:t>to approval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Board, </a:t>
            </a:r>
            <a:r>
              <a:rPr sz="2400" dirty="0">
                <a:latin typeface="Calibri"/>
                <a:cs typeface="Calibri"/>
              </a:rPr>
              <a:t>(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also,</a:t>
            </a:r>
            <a:r>
              <a:rPr sz="2400" spc="-10" dirty="0">
                <a:latin typeface="Calibri"/>
                <a:cs typeface="Calibri"/>
              </a:rPr>
              <a:t> NRC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AC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where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applicable)</a:t>
            </a:r>
            <a:endParaRPr sz="2400" dirty="0">
              <a:latin typeface="Calibri"/>
              <a:cs typeface="Calibri"/>
            </a:endParaRPr>
          </a:p>
          <a:p>
            <a:pPr marL="241300" marR="6985" indent="-228600" algn="just">
              <a:lnSpc>
                <a:spcPts val="23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Comply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provisions </a:t>
            </a:r>
            <a:r>
              <a:rPr sz="2400" spc="-5" dirty="0">
                <a:latin typeface="Calibri"/>
                <a:cs typeface="Calibri"/>
              </a:rPr>
              <a:t>of Section 188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respect </a:t>
            </a:r>
            <a:r>
              <a:rPr sz="2400" spc="-15" dirty="0">
                <a:latin typeface="Calibri"/>
                <a:cs typeface="Calibri"/>
              </a:rPr>
              <a:t>to availing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services and</a:t>
            </a:r>
            <a:r>
              <a:rPr sz="2400" spc="-10" dirty="0">
                <a:latin typeface="Calibri"/>
                <a:cs typeface="Calibri"/>
              </a:rPr>
              <a:t> office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 place 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profit.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2300"/>
              </a:lnSpc>
              <a:spcBef>
                <a:spcPts val="1019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If </a:t>
            </a:r>
            <a:r>
              <a:rPr sz="2400" dirty="0">
                <a:latin typeface="Calibri"/>
                <a:cs typeface="Calibri"/>
              </a:rPr>
              <a:t>the service </a:t>
            </a:r>
            <a:r>
              <a:rPr sz="2400" spc="-10" dirty="0">
                <a:latin typeface="Calibri"/>
                <a:cs typeface="Calibri"/>
              </a:rPr>
              <a:t>rendered </a:t>
            </a:r>
            <a:r>
              <a:rPr sz="2400" dirty="0">
                <a:latin typeface="Calibri"/>
                <a:cs typeface="Calibri"/>
              </a:rPr>
              <a:t>is in the </a:t>
            </a:r>
            <a:r>
              <a:rPr sz="2400" spc="-10" dirty="0">
                <a:latin typeface="Calibri"/>
                <a:cs typeface="Calibri"/>
              </a:rPr>
              <a:t>ordinary </a:t>
            </a:r>
            <a:r>
              <a:rPr sz="2400" spc="-15" dirty="0">
                <a:latin typeface="Calibri"/>
                <a:cs typeface="Calibri"/>
              </a:rPr>
              <a:t>course </a:t>
            </a:r>
            <a:r>
              <a:rPr sz="2400" spc="-5" dirty="0">
                <a:latin typeface="Calibri"/>
                <a:cs typeface="Calibri"/>
              </a:rPr>
              <a:t>of business </a:t>
            </a:r>
            <a:r>
              <a:rPr sz="2400" dirty="0">
                <a:latin typeface="Calibri"/>
                <a:cs typeface="Calibri"/>
              </a:rPr>
              <a:t> 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arms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length</a:t>
            </a:r>
            <a:r>
              <a:rPr sz="2400" spc="-5" dirty="0">
                <a:latin typeface="Calibri"/>
                <a:cs typeface="Calibri"/>
              </a:rPr>
              <a:t> basis,</a:t>
            </a:r>
            <a:r>
              <a:rPr sz="2400" dirty="0">
                <a:latin typeface="Calibri"/>
                <a:cs typeface="Calibri"/>
              </a:rPr>
              <a:t> then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Board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approval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required.</a:t>
            </a:r>
            <a:endParaRPr sz="2400" dirty="0">
              <a:latin typeface="Calibri"/>
              <a:cs typeface="Calibri"/>
            </a:endParaRPr>
          </a:p>
          <a:p>
            <a:pPr marL="241300" marR="6985" indent="-228600" algn="just">
              <a:lnSpc>
                <a:spcPts val="231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In case of </a:t>
            </a:r>
            <a:r>
              <a:rPr sz="2400" dirty="0">
                <a:latin typeface="Calibri"/>
                <a:cs typeface="Calibri"/>
              </a:rPr>
              <a:t>IDs, </a:t>
            </a:r>
            <a:r>
              <a:rPr sz="2400" spc="-15" dirty="0">
                <a:latin typeface="Calibri"/>
                <a:cs typeface="Calibri"/>
              </a:rPr>
              <a:t>payment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professional </a:t>
            </a:r>
            <a:r>
              <a:rPr sz="2400" dirty="0">
                <a:latin typeface="Calibri"/>
                <a:cs typeface="Calibri"/>
              </a:rPr>
              <a:t>services </a:t>
            </a:r>
            <a:r>
              <a:rPr sz="2400" spc="-5" dirty="0">
                <a:latin typeface="Calibri"/>
                <a:cs typeface="Calibri"/>
              </a:rPr>
              <a:t>can’t </a:t>
            </a:r>
            <a:r>
              <a:rPr sz="2400" spc="-20" dirty="0">
                <a:latin typeface="Calibri"/>
                <a:cs typeface="Calibri"/>
              </a:rPr>
              <a:t>exceed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10%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total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income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during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financial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year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Section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149</a:t>
            </a:r>
            <a:endParaRPr sz="2400" dirty="0">
              <a:latin typeface="Calibri"/>
              <a:cs typeface="Calibri"/>
            </a:endParaRPr>
          </a:p>
          <a:p>
            <a:pPr marL="241300" algn="just">
              <a:lnSpc>
                <a:spcPts val="2320"/>
              </a:lnSpc>
            </a:pPr>
            <a:r>
              <a:rPr sz="2400" spc="-5" dirty="0">
                <a:latin typeface="Calibri"/>
                <a:cs typeface="Calibri"/>
              </a:rPr>
              <a:t>(6)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588" y="2015439"/>
            <a:ext cx="1058545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Any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provision</a:t>
            </a:r>
            <a:r>
              <a:rPr sz="2800" spc="5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5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MOA,</a:t>
            </a:r>
            <a:r>
              <a:rPr sz="2800" spc="6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AOA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5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agreement</a:t>
            </a:r>
            <a:r>
              <a:rPr sz="2800" spc="5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entered</a:t>
            </a:r>
            <a:r>
              <a:rPr sz="2800" spc="5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into</a:t>
            </a:r>
            <a:r>
              <a:rPr sz="2800" spc="5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5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Company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any </a:t>
            </a:r>
            <a:r>
              <a:rPr sz="2800" spc="-10" dirty="0">
                <a:latin typeface="Calibri"/>
                <a:cs typeface="Calibri"/>
              </a:rPr>
              <a:t>resolution </a:t>
            </a:r>
            <a:r>
              <a:rPr sz="2800" spc="-5" dirty="0">
                <a:latin typeface="Calibri"/>
                <a:cs typeface="Calibri"/>
              </a:rPr>
              <a:t>passed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Company </a:t>
            </a:r>
            <a:r>
              <a:rPr sz="2800" dirty="0">
                <a:latin typeface="Calibri"/>
                <a:cs typeface="Calibri"/>
              </a:rPr>
              <a:t>in GM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BoD,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spc="-10" dirty="0">
                <a:latin typeface="Calibri"/>
                <a:cs typeface="Calibri"/>
              </a:rPr>
              <a:t>has </a:t>
            </a:r>
            <a:r>
              <a:rPr sz="2800" spc="-25" dirty="0">
                <a:latin typeface="Calibri"/>
                <a:cs typeface="Calibri"/>
              </a:rPr>
              <a:t>effect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effect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increasing </a:t>
            </a:r>
            <a:r>
              <a:rPr sz="2800" spc="-5" dirty="0">
                <a:latin typeface="Calibri"/>
                <a:cs typeface="Calibri"/>
              </a:rPr>
              <a:t>the MR, </a:t>
            </a:r>
            <a:r>
              <a:rPr sz="2800" dirty="0">
                <a:latin typeface="Calibri"/>
                <a:cs typeface="Calibri"/>
              </a:rPr>
              <a:t>such </a:t>
            </a:r>
            <a:r>
              <a:rPr sz="2800" spc="-10" dirty="0">
                <a:latin typeface="Calibri"/>
                <a:cs typeface="Calibri"/>
              </a:rPr>
              <a:t>provision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shall not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spc="-20" dirty="0">
                <a:latin typeface="Calibri"/>
                <a:cs typeface="Calibri"/>
              </a:rPr>
              <a:t> any </a:t>
            </a:r>
            <a:r>
              <a:rPr sz="2800" spc="-25" dirty="0">
                <a:latin typeface="Calibri"/>
                <a:cs typeface="Calibri"/>
              </a:rPr>
              <a:t>effect</a:t>
            </a:r>
            <a:r>
              <a:rPr sz="2800" spc="5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unless </a:t>
            </a:r>
            <a:r>
              <a:rPr sz="2800" dirty="0">
                <a:latin typeface="Calibri"/>
                <a:cs typeface="Calibri"/>
              </a:rPr>
              <a:t>such </a:t>
            </a:r>
            <a:r>
              <a:rPr sz="2800" spc="-10" dirty="0">
                <a:latin typeface="Calibri"/>
                <a:cs typeface="Calibri"/>
              </a:rPr>
              <a:t>increase is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accordance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conditions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specified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Schedule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8420" y="711961"/>
            <a:ext cx="97491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chemeClr val="tx1"/>
                </a:solidFill>
                <a:latin typeface="+mn-lt"/>
              </a:rPr>
              <a:t>No</a:t>
            </a:r>
            <a:r>
              <a:rPr sz="4800" b="1" spc="-10" dirty="0">
                <a:solidFill>
                  <a:schemeClr val="tx1"/>
                </a:solidFill>
                <a:latin typeface="+mn-lt"/>
              </a:rPr>
              <a:t> </a:t>
            </a:r>
            <a:r>
              <a:rPr sz="4800" b="1" dirty="0">
                <a:solidFill>
                  <a:schemeClr val="tx1"/>
                </a:solidFill>
                <a:latin typeface="+mn-lt"/>
              </a:rPr>
              <a:t>or</a:t>
            </a:r>
            <a:r>
              <a:rPr sz="4800" b="1" spc="-10" dirty="0">
                <a:solidFill>
                  <a:schemeClr val="tx1"/>
                </a:solidFill>
                <a:latin typeface="+mn-lt"/>
              </a:rPr>
              <a:t> </a:t>
            </a:r>
            <a:r>
              <a:rPr sz="4800" b="1" spc="-15" dirty="0">
                <a:solidFill>
                  <a:schemeClr val="tx1"/>
                </a:solidFill>
                <a:latin typeface="+mn-lt"/>
              </a:rPr>
              <a:t>inadequate</a:t>
            </a:r>
            <a:r>
              <a:rPr sz="4800" b="1" spc="-10" dirty="0">
                <a:solidFill>
                  <a:schemeClr val="tx1"/>
                </a:solidFill>
                <a:latin typeface="+mn-lt"/>
              </a:rPr>
              <a:t> profits </a:t>
            </a:r>
            <a:r>
              <a:rPr sz="4800" b="1" dirty="0">
                <a:solidFill>
                  <a:schemeClr val="tx1"/>
                </a:solidFill>
                <a:latin typeface="+mn-lt"/>
              </a:rPr>
              <a:t>:</a:t>
            </a:r>
            <a:r>
              <a:rPr sz="4800" b="1" spc="-10" dirty="0">
                <a:solidFill>
                  <a:schemeClr val="tx1"/>
                </a:solidFill>
                <a:latin typeface="+mn-lt"/>
              </a:rPr>
              <a:t> </a:t>
            </a:r>
            <a:r>
              <a:rPr sz="4800" b="1" dirty="0">
                <a:solidFill>
                  <a:schemeClr val="tx1"/>
                </a:solidFill>
                <a:latin typeface="+mn-lt"/>
              </a:rPr>
              <a:t>Sec 197</a:t>
            </a:r>
            <a:r>
              <a:rPr sz="4800" b="1" spc="-5" dirty="0">
                <a:solidFill>
                  <a:schemeClr val="tx1"/>
                </a:solidFill>
                <a:latin typeface="+mn-lt"/>
              </a:rPr>
              <a:t> </a:t>
            </a:r>
            <a:r>
              <a:rPr sz="4800" b="1" dirty="0">
                <a:solidFill>
                  <a:schemeClr val="tx1"/>
                </a:solidFill>
                <a:latin typeface="+mn-lt"/>
              </a:rPr>
              <a:t>(11)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587500" y="357446"/>
            <a:ext cx="953293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chemeClr val="tx1"/>
                </a:solidFill>
                <a:latin typeface="+mn-lt"/>
              </a:rPr>
              <a:t>Sitting</a:t>
            </a:r>
            <a:r>
              <a:rPr sz="4000" b="1" spc="25" dirty="0">
                <a:solidFill>
                  <a:schemeClr val="tx1"/>
                </a:solidFill>
                <a:latin typeface="+mn-lt"/>
              </a:rPr>
              <a:t> </a:t>
            </a:r>
            <a:r>
              <a:rPr sz="4000" b="1" spc="-20" dirty="0">
                <a:solidFill>
                  <a:schemeClr val="tx1"/>
                </a:solidFill>
                <a:latin typeface="+mn-lt"/>
              </a:rPr>
              <a:t>Fees</a:t>
            </a:r>
            <a:r>
              <a:rPr sz="4000" b="1" spc="-5" dirty="0">
                <a:solidFill>
                  <a:schemeClr val="tx1"/>
                </a:solidFill>
                <a:latin typeface="+mn-lt"/>
              </a:rPr>
              <a:t> and</a:t>
            </a:r>
            <a:r>
              <a:rPr sz="4000" b="1" spc="5" dirty="0">
                <a:solidFill>
                  <a:schemeClr val="tx1"/>
                </a:solidFill>
                <a:latin typeface="+mn-lt"/>
              </a:rPr>
              <a:t> </a:t>
            </a:r>
            <a:r>
              <a:rPr sz="4000" b="1" spc="-5" dirty="0">
                <a:solidFill>
                  <a:schemeClr val="tx1"/>
                </a:solidFill>
                <a:latin typeface="+mn-lt"/>
              </a:rPr>
              <a:t>other</a:t>
            </a:r>
            <a:r>
              <a:rPr sz="4000" b="1" dirty="0">
                <a:solidFill>
                  <a:schemeClr val="tx1"/>
                </a:solidFill>
                <a:latin typeface="+mn-lt"/>
              </a:rPr>
              <a:t> </a:t>
            </a:r>
            <a:r>
              <a:rPr sz="4000" b="1" spc="-20" dirty="0">
                <a:solidFill>
                  <a:schemeClr val="tx1"/>
                </a:solidFill>
                <a:latin typeface="+mn-lt"/>
              </a:rPr>
              <a:t>Remuneration</a:t>
            </a:r>
            <a:r>
              <a:rPr sz="4000" b="1" spc="10" dirty="0">
                <a:solidFill>
                  <a:schemeClr val="tx1"/>
                </a:solidFill>
                <a:latin typeface="+mn-lt"/>
              </a:rPr>
              <a:t> </a:t>
            </a:r>
            <a:r>
              <a:rPr sz="4000" b="1" spc="-5" dirty="0">
                <a:solidFill>
                  <a:schemeClr val="tx1"/>
                </a:solidFill>
                <a:latin typeface="+mn-lt"/>
              </a:rPr>
              <a:t>[197(5)]</a:t>
            </a:r>
            <a:endParaRPr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571" y="1060703"/>
            <a:ext cx="10587990" cy="3644587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Shall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</a:t>
            </a:r>
            <a:r>
              <a:rPr sz="2800" spc="-15" dirty="0">
                <a:latin typeface="Calibri"/>
                <a:cs typeface="Calibri"/>
              </a:rPr>
              <a:t> exceed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Rs.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lakh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meeting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Committee</a:t>
            </a:r>
            <a:endParaRPr sz="2800" dirty="0">
              <a:latin typeface="Calibri"/>
              <a:cs typeface="Calibri"/>
            </a:endParaRPr>
          </a:p>
          <a:p>
            <a:pPr marL="354965" marR="6985" indent="-342900" algn="just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IDs and WDs, the </a:t>
            </a:r>
            <a:r>
              <a:rPr sz="2800" spc="-10" dirty="0">
                <a:latin typeface="Calibri"/>
                <a:cs typeface="Calibri"/>
              </a:rPr>
              <a:t>sitting </a:t>
            </a:r>
            <a:r>
              <a:rPr sz="2800" spc="-25" dirty="0">
                <a:latin typeface="Calibri"/>
                <a:cs typeface="Calibri"/>
              </a:rPr>
              <a:t>fee </a:t>
            </a:r>
            <a:r>
              <a:rPr sz="2800" spc="-5" dirty="0">
                <a:latin typeface="Calibri"/>
                <a:cs typeface="Calibri"/>
              </a:rPr>
              <a:t>shall not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5" dirty="0">
                <a:latin typeface="Calibri"/>
                <a:cs typeface="Calibri"/>
              </a:rPr>
              <a:t>less </a:t>
            </a:r>
            <a:r>
              <a:rPr sz="2800" dirty="0">
                <a:latin typeface="Calibri"/>
                <a:cs typeface="Calibri"/>
              </a:rPr>
              <a:t>than the </a:t>
            </a:r>
            <a:r>
              <a:rPr sz="2800" spc="-10" dirty="0">
                <a:latin typeface="Calibri"/>
                <a:cs typeface="Calibri"/>
              </a:rPr>
              <a:t>sitting </a:t>
            </a:r>
            <a:r>
              <a:rPr sz="2800" spc="-25" dirty="0">
                <a:latin typeface="Calibri"/>
                <a:cs typeface="Calibri"/>
              </a:rPr>
              <a:t>fee </a:t>
            </a:r>
            <a:r>
              <a:rPr sz="2800" spc="-15" dirty="0">
                <a:latin typeface="Calibri"/>
                <a:cs typeface="Calibri"/>
              </a:rPr>
              <a:t>payable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other </a:t>
            </a:r>
            <a:r>
              <a:rPr sz="2800" spc="-15" dirty="0">
                <a:latin typeface="Calibri"/>
                <a:cs typeface="Calibri"/>
              </a:rPr>
              <a:t>Directors</a:t>
            </a:r>
            <a:endParaRPr sz="2800" dirty="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Fees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paid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Directors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attending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special</a:t>
            </a:r>
            <a:r>
              <a:rPr sz="2800" dirty="0">
                <a:latin typeface="Calibri"/>
                <a:cs typeface="Calibri"/>
              </a:rPr>
              <a:t> meeting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(such</a:t>
            </a:r>
            <a:r>
              <a:rPr sz="2800" spc="5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investor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meeting),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general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meetings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joining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teleconference.</a:t>
            </a:r>
            <a:endParaRPr sz="28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z="2800" spc="-10" dirty="0">
                <a:latin typeface="Calibri"/>
                <a:cs typeface="Calibri"/>
              </a:rPr>
              <a:t>Sitting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fees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lang="en-US" sz="2800" spc="10" dirty="0">
                <a:latin typeface="Calibri"/>
                <a:cs typeface="Calibri"/>
              </a:rPr>
              <a:t>shall not </a:t>
            </a:r>
            <a:r>
              <a:rPr sz="2800" spc="-15" dirty="0">
                <a:latin typeface="Calibri"/>
                <a:cs typeface="Calibri"/>
              </a:rPr>
              <a:t>form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managerial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remuneration</a:t>
            </a:r>
            <a:r>
              <a:rPr lang="en-US" sz="2800" spc="-10" dirty="0">
                <a:latin typeface="Calibri"/>
                <a:cs typeface="Calibri"/>
              </a:rPr>
              <a:t> limits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617F033-798E-A778-F74B-7931CBA83EC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26138378"/>
              </p:ext>
            </p:extLst>
          </p:nvPr>
        </p:nvGraphicFramePr>
        <p:xfrm>
          <a:off x="977900" y="17573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6529A75-A9F7-EDDB-C16F-41E0E354D7BC}"/>
              </a:ext>
            </a:extLst>
          </p:cNvPr>
          <p:cNvSpPr txBox="1">
            <a:spLocks/>
          </p:cNvSpPr>
          <p:nvPr/>
        </p:nvSpPr>
        <p:spPr>
          <a:xfrm>
            <a:off x="977900" y="330199"/>
            <a:ext cx="10058400" cy="747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Types of Director</a:t>
            </a:r>
          </a:p>
        </p:txBody>
      </p:sp>
    </p:spTree>
    <p:extLst>
      <p:ext uri="{BB962C8B-B14F-4D97-AF65-F5344CB8AC3E}">
        <p14:creationId xmlns:p14="http://schemas.microsoft.com/office/powerpoint/2010/main" val="38754436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490942" y="325626"/>
            <a:ext cx="9271000" cy="754063"/>
          </a:xfrm>
          <a:prstGeom prst="rect">
            <a:avLst/>
          </a:prstGeom>
        </p:spPr>
        <p:txBody>
          <a:bodyPr vert="horz" wrap="square" lIns="0" tIns="16912" rIns="0" bIns="0" rtlCol="0" anchor="b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4794" b="1" spc="-7" dirty="0">
                <a:solidFill>
                  <a:schemeClr val="tx1"/>
                </a:solidFill>
                <a:latin typeface="Arial"/>
                <a:cs typeface="Arial"/>
              </a:rPr>
              <a:t>How</a:t>
            </a:r>
            <a:r>
              <a:rPr sz="4794" b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794" b="1" spc="-13" dirty="0">
                <a:solidFill>
                  <a:schemeClr val="tx1"/>
                </a:solidFill>
                <a:latin typeface="Arial"/>
                <a:cs typeface="Arial"/>
              </a:rPr>
              <a:t>can</a:t>
            </a:r>
            <a:r>
              <a:rPr sz="4794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794" b="1" spc="-7" dirty="0">
                <a:solidFill>
                  <a:schemeClr val="tx1"/>
                </a:solidFill>
                <a:latin typeface="Arial"/>
                <a:cs typeface="Arial"/>
              </a:rPr>
              <a:t>remuneration </a:t>
            </a:r>
            <a:r>
              <a:rPr sz="4794" b="1" dirty="0">
                <a:solidFill>
                  <a:schemeClr val="tx1"/>
                </a:solidFill>
                <a:latin typeface="Arial"/>
                <a:cs typeface="Arial"/>
              </a:rPr>
              <a:t>be</a:t>
            </a:r>
            <a:r>
              <a:rPr sz="4794" b="1" spc="-27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794" b="1" dirty="0">
                <a:solidFill>
                  <a:schemeClr val="tx1"/>
                </a:solidFill>
                <a:latin typeface="Arial"/>
                <a:cs typeface="Arial"/>
              </a:rPr>
              <a:t>paid?</a:t>
            </a:r>
            <a:endParaRPr sz="4794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37791" y="2499659"/>
            <a:ext cx="5779831" cy="532742"/>
            <a:chOff x="2425696" y="1877059"/>
            <a:chExt cx="4340225" cy="400050"/>
          </a:xfrm>
        </p:grpSpPr>
        <p:sp>
          <p:nvSpPr>
            <p:cNvPr id="4" name="object 4"/>
            <p:cNvSpPr/>
            <p:nvPr/>
          </p:nvSpPr>
          <p:spPr>
            <a:xfrm>
              <a:off x="4596383" y="1889759"/>
              <a:ext cx="2157095" cy="374650"/>
            </a:xfrm>
            <a:custGeom>
              <a:avLst/>
              <a:gdLst/>
              <a:ahLst/>
              <a:cxnLst/>
              <a:rect l="l" t="t" r="r" b="b"/>
              <a:pathLst>
                <a:path w="2157095" h="374650">
                  <a:moveTo>
                    <a:pt x="0" y="0"/>
                  </a:moveTo>
                  <a:lnTo>
                    <a:pt x="0" y="187134"/>
                  </a:lnTo>
                  <a:lnTo>
                    <a:pt x="2156485" y="187134"/>
                  </a:lnTo>
                  <a:lnTo>
                    <a:pt x="2156485" y="374269"/>
                  </a:lnTo>
                </a:path>
                <a:path w="2157095" h="374650">
                  <a:moveTo>
                    <a:pt x="0" y="0"/>
                  </a:moveTo>
                  <a:lnTo>
                    <a:pt x="0" y="374269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" name="object 5"/>
            <p:cNvSpPr/>
            <p:nvPr/>
          </p:nvSpPr>
          <p:spPr>
            <a:xfrm>
              <a:off x="2438396" y="1889759"/>
              <a:ext cx="2157095" cy="374650"/>
            </a:xfrm>
            <a:custGeom>
              <a:avLst/>
              <a:gdLst/>
              <a:ahLst/>
              <a:cxnLst/>
              <a:rect l="l" t="t" r="r" b="b"/>
              <a:pathLst>
                <a:path w="2157095" h="374650">
                  <a:moveTo>
                    <a:pt x="2156485" y="0"/>
                  </a:moveTo>
                  <a:lnTo>
                    <a:pt x="2156485" y="187134"/>
                  </a:lnTo>
                  <a:lnTo>
                    <a:pt x="0" y="187134"/>
                  </a:lnTo>
                  <a:lnTo>
                    <a:pt x="0" y="374269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39188" y="1655037"/>
            <a:ext cx="2374509" cy="781384"/>
          </a:xfrm>
          <a:prstGeom prst="rect">
            <a:avLst/>
          </a:prstGeom>
          <a:solidFill>
            <a:schemeClr val="accent2"/>
          </a:solidFill>
          <a:ln w="25400">
            <a:solidFill>
              <a:srgbClr val="FFFFFF"/>
            </a:solidFill>
          </a:ln>
        </p:spPr>
        <p:txBody>
          <a:bodyPr vert="horz" wrap="square" lIns="0" tIns="347551" rIns="0" bIns="0" rtlCol="0">
            <a:spAutoFit/>
          </a:bodyPr>
          <a:lstStyle/>
          <a:p>
            <a:pPr marL="741617">
              <a:spcBef>
                <a:spcPts val="2737"/>
              </a:spcBef>
            </a:pP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Mode</a:t>
            </a:r>
            <a:endParaRPr sz="2797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9481" y="3011770"/>
            <a:ext cx="2374509" cy="781384"/>
          </a:xfrm>
          <a:prstGeom prst="rect">
            <a:avLst/>
          </a:prstGeom>
          <a:solidFill>
            <a:srgbClr val="F79546"/>
          </a:solidFill>
          <a:ln w="25400">
            <a:solidFill>
              <a:srgbClr val="FFFFFF"/>
            </a:solidFill>
          </a:ln>
        </p:spPr>
        <p:txBody>
          <a:bodyPr vert="horz" wrap="square" lIns="0" tIns="347551" rIns="0" bIns="0" rtlCol="0">
            <a:spAutoFit/>
          </a:bodyPr>
          <a:lstStyle/>
          <a:p>
            <a:pPr marL="560652">
              <a:spcBef>
                <a:spcPts val="2737"/>
              </a:spcBef>
            </a:pP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Monthly</a:t>
            </a:r>
            <a:endParaRPr sz="2797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9188" y="3011770"/>
            <a:ext cx="2374509" cy="781384"/>
          </a:xfrm>
          <a:prstGeom prst="rect">
            <a:avLst/>
          </a:prstGeom>
          <a:solidFill>
            <a:srgbClr val="F79546"/>
          </a:solidFill>
          <a:ln w="25400">
            <a:solidFill>
              <a:srgbClr val="FFFFFF"/>
            </a:solidFill>
          </a:ln>
        </p:spPr>
        <p:txBody>
          <a:bodyPr vert="horz" wrap="square" lIns="0" tIns="347551" rIns="0" bIns="0" rtlCol="0">
            <a:spAutoFit/>
          </a:bodyPr>
          <a:lstStyle/>
          <a:p>
            <a:pPr marL="39745">
              <a:spcBef>
                <a:spcPts val="2737"/>
              </a:spcBef>
            </a:pPr>
            <a:r>
              <a:rPr sz="2797" spc="13" dirty="0">
                <a:solidFill>
                  <a:srgbClr val="FFFFFF"/>
                </a:solidFill>
                <a:latin typeface="Arial MT"/>
                <a:cs typeface="Arial MT"/>
              </a:rPr>
              <a:t>%</a:t>
            </a:r>
            <a:r>
              <a:rPr sz="2797" spc="-5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797" spc="-5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Net</a:t>
            </a:r>
            <a:r>
              <a:rPr sz="2797" spc="-5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Profit</a:t>
            </a:r>
            <a:endParaRPr sz="2797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2951" y="3011770"/>
            <a:ext cx="2374509" cy="1149774"/>
          </a:xfrm>
          <a:prstGeom prst="rect">
            <a:avLst/>
          </a:prstGeom>
          <a:solidFill>
            <a:srgbClr val="F79546"/>
          </a:solidFill>
          <a:ln w="25400">
            <a:solidFill>
              <a:srgbClr val="FFFFFF"/>
            </a:solidFill>
          </a:ln>
        </p:spPr>
        <p:txBody>
          <a:bodyPr vert="horz" wrap="square" lIns="0" tIns="38897" rIns="0" bIns="0" rtlCol="0">
            <a:spAutoFit/>
          </a:bodyPr>
          <a:lstStyle/>
          <a:p>
            <a:pPr marL="147138" marR="138682" algn="ctr">
              <a:lnSpc>
                <a:spcPct val="86200"/>
              </a:lnSpc>
              <a:spcBef>
                <a:spcPts val="305"/>
              </a:spcBef>
            </a:pP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Partly</a:t>
            </a:r>
            <a:r>
              <a:rPr sz="2797" spc="-9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2797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one </a:t>
            </a:r>
            <a:r>
              <a:rPr sz="2797" spc="-75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or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Partly </a:t>
            </a:r>
            <a:r>
              <a:rPr sz="2797" spc="7" dirty="0">
                <a:solidFill>
                  <a:srgbClr val="FFFFFF"/>
                </a:solidFill>
                <a:latin typeface="Arial MT"/>
                <a:cs typeface="Arial MT"/>
              </a:rPr>
              <a:t>by </a:t>
            </a:r>
            <a:r>
              <a:rPr sz="2797" spc="1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97" dirty="0">
                <a:solidFill>
                  <a:srgbClr val="FFFFFF"/>
                </a:solidFill>
                <a:latin typeface="Arial MT"/>
                <a:cs typeface="Arial MT"/>
              </a:rPr>
              <a:t>other</a:t>
            </a:r>
            <a:endParaRPr sz="2797">
              <a:latin typeface="Arial MT"/>
              <a:cs typeface="Arial MT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3271868" y="252447"/>
            <a:ext cx="4914900" cy="754063"/>
          </a:xfrm>
          <a:prstGeom prst="rect">
            <a:avLst/>
          </a:prstGeom>
        </p:spPr>
        <p:txBody>
          <a:bodyPr vert="horz" wrap="square" lIns="0" tIns="16912" rIns="0" bIns="0" rtlCol="0" anchor="b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4794" b="1" spc="-7" dirty="0">
                <a:solidFill>
                  <a:schemeClr val="tx1"/>
                </a:solidFill>
                <a:latin typeface="Arial"/>
                <a:cs typeface="Arial"/>
              </a:rPr>
              <a:t>Other</a:t>
            </a:r>
            <a:r>
              <a:rPr sz="4794" b="1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794" b="1" dirty="0">
                <a:solidFill>
                  <a:schemeClr val="tx1"/>
                </a:solidFill>
                <a:latin typeface="Arial"/>
                <a:cs typeface="Arial"/>
              </a:rPr>
              <a:t>conditions</a:t>
            </a:r>
            <a:endParaRPr sz="4794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73527" y="2549046"/>
            <a:ext cx="2155322" cy="21553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0" y="2549046"/>
            <a:ext cx="2922471" cy="21553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638" y="2788526"/>
            <a:ext cx="1676361" cy="167636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499329" y="3028007"/>
            <a:ext cx="1197402" cy="1197402"/>
          </a:xfrm>
          <a:custGeom>
            <a:avLst/>
            <a:gdLst/>
            <a:ahLst/>
            <a:cxnLst/>
            <a:rect l="l" t="t" r="r" b="b"/>
            <a:pathLst>
              <a:path w="899160" h="899160">
                <a:moveTo>
                  <a:pt x="449580" y="0"/>
                </a:moveTo>
                <a:lnTo>
                  <a:pt x="0" y="449580"/>
                </a:lnTo>
                <a:lnTo>
                  <a:pt x="449580" y="899160"/>
                </a:lnTo>
                <a:lnTo>
                  <a:pt x="899160" y="449580"/>
                </a:lnTo>
                <a:lnTo>
                  <a:pt x="44958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397" dirty="0"/>
          </a:p>
        </p:txBody>
      </p:sp>
      <p:sp>
        <p:nvSpPr>
          <p:cNvPr id="10" name="object 10"/>
          <p:cNvSpPr/>
          <p:nvPr/>
        </p:nvSpPr>
        <p:spPr>
          <a:xfrm>
            <a:off x="3794536" y="3397373"/>
            <a:ext cx="4611179" cy="463401"/>
          </a:xfrm>
          <a:custGeom>
            <a:avLst/>
            <a:gdLst/>
            <a:ahLst/>
            <a:cxnLst/>
            <a:rect l="l" t="t" r="r" b="b"/>
            <a:pathLst>
              <a:path w="3462654" h="347980">
                <a:moveTo>
                  <a:pt x="43853" y="19761"/>
                </a:moveTo>
                <a:lnTo>
                  <a:pt x="39293" y="15240"/>
                </a:lnTo>
                <a:lnTo>
                  <a:pt x="28028" y="15240"/>
                </a:lnTo>
                <a:lnTo>
                  <a:pt x="23469" y="19761"/>
                </a:lnTo>
                <a:lnTo>
                  <a:pt x="23469" y="59791"/>
                </a:lnTo>
                <a:lnTo>
                  <a:pt x="28028" y="64325"/>
                </a:lnTo>
                <a:lnTo>
                  <a:pt x="39306" y="64312"/>
                </a:lnTo>
                <a:lnTo>
                  <a:pt x="43853" y="59791"/>
                </a:lnTo>
                <a:lnTo>
                  <a:pt x="43853" y="19761"/>
                </a:lnTo>
                <a:close/>
              </a:path>
              <a:path w="3462654" h="347980">
                <a:moveTo>
                  <a:pt x="94043" y="19761"/>
                </a:moveTo>
                <a:lnTo>
                  <a:pt x="89484" y="15240"/>
                </a:lnTo>
                <a:lnTo>
                  <a:pt x="78219" y="15240"/>
                </a:lnTo>
                <a:lnTo>
                  <a:pt x="73660" y="19761"/>
                </a:lnTo>
                <a:lnTo>
                  <a:pt x="73660" y="59791"/>
                </a:lnTo>
                <a:lnTo>
                  <a:pt x="78219" y="64325"/>
                </a:lnTo>
                <a:lnTo>
                  <a:pt x="89496" y="64312"/>
                </a:lnTo>
                <a:lnTo>
                  <a:pt x="94043" y="59791"/>
                </a:lnTo>
                <a:lnTo>
                  <a:pt x="94043" y="19761"/>
                </a:lnTo>
                <a:close/>
              </a:path>
              <a:path w="3462654" h="347980">
                <a:moveTo>
                  <a:pt x="144233" y="19761"/>
                </a:moveTo>
                <a:lnTo>
                  <a:pt x="139674" y="15240"/>
                </a:lnTo>
                <a:lnTo>
                  <a:pt x="128409" y="15240"/>
                </a:lnTo>
                <a:lnTo>
                  <a:pt x="123850" y="19761"/>
                </a:lnTo>
                <a:lnTo>
                  <a:pt x="123850" y="59791"/>
                </a:lnTo>
                <a:lnTo>
                  <a:pt x="128409" y="64312"/>
                </a:lnTo>
                <a:lnTo>
                  <a:pt x="139674" y="64312"/>
                </a:lnTo>
                <a:lnTo>
                  <a:pt x="144233" y="59791"/>
                </a:lnTo>
                <a:lnTo>
                  <a:pt x="144233" y="19761"/>
                </a:lnTo>
                <a:close/>
              </a:path>
              <a:path w="3462654" h="347980">
                <a:moveTo>
                  <a:pt x="194424" y="19761"/>
                </a:moveTo>
                <a:lnTo>
                  <a:pt x="189865" y="15240"/>
                </a:lnTo>
                <a:lnTo>
                  <a:pt x="178600" y="15240"/>
                </a:lnTo>
                <a:lnTo>
                  <a:pt x="174040" y="19761"/>
                </a:lnTo>
                <a:lnTo>
                  <a:pt x="174040" y="59791"/>
                </a:lnTo>
                <a:lnTo>
                  <a:pt x="178600" y="64312"/>
                </a:lnTo>
                <a:lnTo>
                  <a:pt x="189865" y="64312"/>
                </a:lnTo>
                <a:lnTo>
                  <a:pt x="194424" y="59791"/>
                </a:lnTo>
                <a:lnTo>
                  <a:pt x="194424" y="19761"/>
                </a:lnTo>
                <a:close/>
              </a:path>
              <a:path w="3462654" h="347980">
                <a:moveTo>
                  <a:pt x="244627" y="19761"/>
                </a:moveTo>
                <a:lnTo>
                  <a:pt x="240055" y="15240"/>
                </a:lnTo>
                <a:lnTo>
                  <a:pt x="228803" y="15240"/>
                </a:lnTo>
                <a:lnTo>
                  <a:pt x="224231" y="19761"/>
                </a:lnTo>
                <a:lnTo>
                  <a:pt x="224231" y="59791"/>
                </a:lnTo>
                <a:lnTo>
                  <a:pt x="228803" y="64312"/>
                </a:lnTo>
                <a:lnTo>
                  <a:pt x="240055" y="64312"/>
                </a:lnTo>
                <a:lnTo>
                  <a:pt x="244627" y="59791"/>
                </a:lnTo>
                <a:lnTo>
                  <a:pt x="244627" y="19761"/>
                </a:lnTo>
                <a:close/>
              </a:path>
              <a:path w="3462654" h="347980">
                <a:moveTo>
                  <a:pt x="262128" y="39776"/>
                </a:moveTo>
                <a:lnTo>
                  <a:pt x="253365" y="39776"/>
                </a:lnTo>
                <a:lnTo>
                  <a:pt x="253365" y="52933"/>
                </a:lnTo>
                <a:lnTo>
                  <a:pt x="251879" y="60248"/>
                </a:lnTo>
                <a:lnTo>
                  <a:pt x="247815" y="66205"/>
                </a:lnTo>
                <a:lnTo>
                  <a:pt x="241795" y="70231"/>
                </a:lnTo>
                <a:lnTo>
                  <a:pt x="234429" y="71704"/>
                </a:lnTo>
                <a:lnTo>
                  <a:pt x="227063" y="70231"/>
                </a:lnTo>
                <a:lnTo>
                  <a:pt x="221043" y="66205"/>
                </a:lnTo>
                <a:lnTo>
                  <a:pt x="216979" y="60248"/>
                </a:lnTo>
                <a:lnTo>
                  <a:pt x="215493" y="52933"/>
                </a:lnTo>
                <a:lnTo>
                  <a:pt x="215493" y="39776"/>
                </a:lnTo>
                <a:lnTo>
                  <a:pt x="209702" y="39776"/>
                </a:lnTo>
                <a:lnTo>
                  <a:pt x="209702" y="240576"/>
                </a:lnTo>
                <a:lnTo>
                  <a:pt x="207098" y="243154"/>
                </a:lnTo>
                <a:lnTo>
                  <a:pt x="55041" y="243154"/>
                </a:lnTo>
                <a:lnTo>
                  <a:pt x="52425" y="240576"/>
                </a:lnTo>
                <a:lnTo>
                  <a:pt x="52425" y="234200"/>
                </a:lnTo>
                <a:lnTo>
                  <a:pt x="55041" y="231609"/>
                </a:lnTo>
                <a:lnTo>
                  <a:pt x="207098" y="231609"/>
                </a:lnTo>
                <a:lnTo>
                  <a:pt x="209702" y="234200"/>
                </a:lnTo>
                <a:lnTo>
                  <a:pt x="209702" y="214007"/>
                </a:lnTo>
                <a:lnTo>
                  <a:pt x="207098" y="216598"/>
                </a:lnTo>
                <a:lnTo>
                  <a:pt x="55041" y="216598"/>
                </a:lnTo>
                <a:lnTo>
                  <a:pt x="52425" y="214007"/>
                </a:lnTo>
                <a:lnTo>
                  <a:pt x="52425" y="207632"/>
                </a:lnTo>
                <a:lnTo>
                  <a:pt x="55041" y="205041"/>
                </a:lnTo>
                <a:lnTo>
                  <a:pt x="207098" y="205041"/>
                </a:lnTo>
                <a:lnTo>
                  <a:pt x="209702" y="207632"/>
                </a:lnTo>
                <a:lnTo>
                  <a:pt x="209702" y="187439"/>
                </a:lnTo>
                <a:lnTo>
                  <a:pt x="207098" y="190030"/>
                </a:lnTo>
                <a:lnTo>
                  <a:pt x="55041" y="190030"/>
                </a:lnTo>
                <a:lnTo>
                  <a:pt x="52425" y="187439"/>
                </a:lnTo>
                <a:lnTo>
                  <a:pt x="52425" y="181063"/>
                </a:lnTo>
                <a:lnTo>
                  <a:pt x="55041" y="178485"/>
                </a:lnTo>
                <a:lnTo>
                  <a:pt x="207098" y="178485"/>
                </a:lnTo>
                <a:lnTo>
                  <a:pt x="209702" y="181063"/>
                </a:lnTo>
                <a:lnTo>
                  <a:pt x="209702" y="160883"/>
                </a:lnTo>
                <a:lnTo>
                  <a:pt x="207098" y="163461"/>
                </a:lnTo>
                <a:lnTo>
                  <a:pt x="55041" y="163461"/>
                </a:lnTo>
                <a:lnTo>
                  <a:pt x="52425" y="160883"/>
                </a:lnTo>
                <a:lnTo>
                  <a:pt x="52425" y="154495"/>
                </a:lnTo>
                <a:lnTo>
                  <a:pt x="55041" y="151917"/>
                </a:lnTo>
                <a:lnTo>
                  <a:pt x="207098" y="151917"/>
                </a:lnTo>
                <a:lnTo>
                  <a:pt x="209702" y="154495"/>
                </a:lnTo>
                <a:lnTo>
                  <a:pt x="209702" y="134315"/>
                </a:lnTo>
                <a:lnTo>
                  <a:pt x="207098" y="136906"/>
                </a:lnTo>
                <a:lnTo>
                  <a:pt x="55041" y="136906"/>
                </a:lnTo>
                <a:lnTo>
                  <a:pt x="52425" y="134315"/>
                </a:lnTo>
                <a:lnTo>
                  <a:pt x="52425" y="127939"/>
                </a:lnTo>
                <a:lnTo>
                  <a:pt x="55041" y="125349"/>
                </a:lnTo>
                <a:lnTo>
                  <a:pt x="207098" y="125349"/>
                </a:lnTo>
                <a:lnTo>
                  <a:pt x="209702" y="127939"/>
                </a:lnTo>
                <a:lnTo>
                  <a:pt x="209702" y="107746"/>
                </a:lnTo>
                <a:lnTo>
                  <a:pt x="207098" y="110337"/>
                </a:lnTo>
                <a:lnTo>
                  <a:pt x="55041" y="110337"/>
                </a:lnTo>
                <a:lnTo>
                  <a:pt x="52425" y="107746"/>
                </a:lnTo>
                <a:lnTo>
                  <a:pt x="52425" y="101371"/>
                </a:lnTo>
                <a:lnTo>
                  <a:pt x="55041" y="98793"/>
                </a:lnTo>
                <a:lnTo>
                  <a:pt x="207098" y="98793"/>
                </a:lnTo>
                <a:lnTo>
                  <a:pt x="209702" y="101371"/>
                </a:lnTo>
                <a:lnTo>
                  <a:pt x="209702" y="39776"/>
                </a:lnTo>
                <a:lnTo>
                  <a:pt x="203161" y="39776"/>
                </a:lnTo>
                <a:lnTo>
                  <a:pt x="203161" y="52933"/>
                </a:lnTo>
                <a:lnTo>
                  <a:pt x="201676" y="60248"/>
                </a:lnTo>
                <a:lnTo>
                  <a:pt x="197624" y="66205"/>
                </a:lnTo>
                <a:lnTo>
                  <a:pt x="191604" y="70231"/>
                </a:lnTo>
                <a:lnTo>
                  <a:pt x="184238" y="71704"/>
                </a:lnTo>
                <a:lnTo>
                  <a:pt x="176860" y="70231"/>
                </a:lnTo>
                <a:lnTo>
                  <a:pt x="170853" y="66205"/>
                </a:lnTo>
                <a:lnTo>
                  <a:pt x="166789" y="60248"/>
                </a:lnTo>
                <a:lnTo>
                  <a:pt x="165303" y="52933"/>
                </a:lnTo>
                <a:lnTo>
                  <a:pt x="165303" y="39776"/>
                </a:lnTo>
                <a:lnTo>
                  <a:pt x="152971" y="39776"/>
                </a:lnTo>
                <a:lnTo>
                  <a:pt x="152971" y="52933"/>
                </a:lnTo>
                <a:lnTo>
                  <a:pt x="151485" y="60248"/>
                </a:lnTo>
                <a:lnTo>
                  <a:pt x="147434" y="66205"/>
                </a:lnTo>
                <a:lnTo>
                  <a:pt x="141414" y="70231"/>
                </a:lnTo>
                <a:lnTo>
                  <a:pt x="134048" y="71704"/>
                </a:lnTo>
                <a:lnTo>
                  <a:pt x="126669" y="70231"/>
                </a:lnTo>
                <a:lnTo>
                  <a:pt x="120662" y="66205"/>
                </a:lnTo>
                <a:lnTo>
                  <a:pt x="116598" y="60248"/>
                </a:lnTo>
                <a:lnTo>
                  <a:pt x="115112" y="52933"/>
                </a:lnTo>
                <a:lnTo>
                  <a:pt x="115112" y="39776"/>
                </a:lnTo>
                <a:lnTo>
                  <a:pt x="102781" y="39776"/>
                </a:lnTo>
                <a:lnTo>
                  <a:pt x="102781" y="52933"/>
                </a:lnTo>
                <a:lnTo>
                  <a:pt x="101295" y="60248"/>
                </a:lnTo>
                <a:lnTo>
                  <a:pt x="97243" y="66205"/>
                </a:lnTo>
                <a:lnTo>
                  <a:pt x="91224" y="70231"/>
                </a:lnTo>
                <a:lnTo>
                  <a:pt x="83845" y="71704"/>
                </a:lnTo>
                <a:lnTo>
                  <a:pt x="76479" y="70231"/>
                </a:lnTo>
                <a:lnTo>
                  <a:pt x="70459" y="66205"/>
                </a:lnTo>
                <a:lnTo>
                  <a:pt x="66408" y="60248"/>
                </a:lnTo>
                <a:lnTo>
                  <a:pt x="64922" y="52933"/>
                </a:lnTo>
                <a:lnTo>
                  <a:pt x="64922" y="39776"/>
                </a:lnTo>
                <a:lnTo>
                  <a:pt x="52590" y="39776"/>
                </a:lnTo>
                <a:lnTo>
                  <a:pt x="52590" y="52933"/>
                </a:lnTo>
                <a:lnTo>
                  <a:pt x="51104" y="60248"/>
                </a:lnTo>
                <a:lnTo>
                  <a:pt x="47040" y="66205"/>
                </a:lnTo>
                <a:lnTo>
                  <a:pt x="41021" y="70231"/>
                </a:lnTo>
                <a:lnTo>
                  <a:pt x="33655" y="71704"/>
                </a:lnTo>
                <a:lnTo>
                  <a:pt x="26289" y="70231"/>
                </a:lnTo>
                <a:lnTo>
                  <a:pt x="20269" y="66205"/>
                </a:lnTo>
                <a:lnTo>
                  <a:pt x="16217" y="60248"/>
                </a:lnTo>
                <a:lnTo>
                  <a:pt x="14732" y="52933"/>
                </a:lnTo>
                <a:lnTo>
                  <a:pt x="14732" y="39776"/>
                </a:lnTo>
                <a:lnTo>
                  <a:pt x="0" y="39776"/>
                </a:lnTo>
                <a:lnTo>
                  <a:pt x="0" y="274320"/>
                </a:lnTo>
                <a:lnTo>
                  <a:pt x="262128" y="274320"/>
                </a:lnTo>
                <a:lnTo>
                  <a:pt x="262128" y="243154"/>
                </a:lnTo>
                <a:lnTo>
                  <a:pt x="262128" y="231609"/>
                </a:lnTo>
                <a:lnTo>
                  <a:pt x="262128" y="71704"/>
                </a:lnTo>
                <a:lnTo>
                  <a:pt x="262128" y="39776"/>
                </a:lnTo>
                <a:close/>
              </a:path>
              <a:path w="3462654" h="347980">
                <a:moveTo>
                  <a:pt x="1182636" y="173736"/>
                </a:moveTo>
                <a:lnTo>
                  <a:pt x="1174711" y="124599"/>
                </a:lnTo>
                <a:lnTo>
                  <a:pt x="1168730" y="113042"/>
                </a:lnTo>
                <a:lnTo>
                  <a:pt x="1168730" y="178663"/>
                </a:lnTo>
                <a:lnTo>
                  <a:pt x="1101166" y="176326"/>
                </a:lnTo>
                <a:lnTo>
                  <a:pt x="1101166" y="294513"/>
                </a:lnTo>
                <a:lnTo>
                  <a:pt x="1064971" y="310235"/>
                </a:lnTo>
                <a:lnTo>
                  <a:pt x="1026566" y="315366"/>
                </a:lnTo>
                <a:lnTo>
                  <a:pt x="988199" y="309905"/>
                </a:lnTo>
                <a:lnTo>
                  <a:pt x="952144" y="293865"/>
                </a:lnTo>
                <a:lnTo>
                  <a:pt x="1007541" y="205181"/>
                </a:lnTo>
                <a:lnTo>
                  <a:pt x="1013193" y="208838"/>
                </a:lnTo>
                <a:lnTo>
                  <a:pt x="1019949" y="210908"/>
                </a:lnTo>
                <a:lnTo>
                  <a:pt x="1034300" y="210908"/>
                </a:lnTo>
                <a:lnTo>
                  <a:pt x="1040955" y="208915"/>
                </a:lnTo>
                <a:lnTo>
                  <a:pt x="1046530" y="205333"/>
                </a:lnTo>
                <a:lnTo>
                  <a:pt x="1101166" y="294513"/>
                </a:lnTo>
                <a:lnTo>
                  <a:pt x="1101166" y="176326"/>
                </a:lnTo>
                <a:lnTo>
                  <a:pt x="1064221" y="175031"/>
                </a:lnTo>
                <a:lnTo>
                  <a:pt x="1064348" y="173736"/>
                </a:lnTo>
                <a:lnTo>
                  <a:pt x="1052995" y="147154"/>
                </a:lnTo>
                <a:lnTo>
                  <a:pt x="1052995" y="173736"/>
                </a:lnTo>
                <a:lnTo>
                  <a:pt x="1050963" y="183781"/>
                </a:lnTo>
                <a:lnTo>
                  <a:pt x="1045438" y="191998"/>
                </a:lnTo>
                <a:lnTo>
                  <a:pt x="1037234" y="197523"/>
                </a:lnTo>
                <a:lnTo>
                  <a:pt x="1027188" y="199555"/>
                </a:lnTo>
                <a:lnTo>
                  <a:pt x="1017143" y="197523"/>
                </a:lnTo>
                <a:lnTo>
                  <a:pt x="1008926" y="191998"/>
                </a:lnTo>
                <a:lnTo>
                  <a:pt x="1003401" y="183781"/>
                </a:lnTo>
                <a:lnTo>
                  <a:pt x="1002118" y="177431"/>
                </a:lnTo>
                <a:lnTo>
                  <a:pt x="1001369" y="173736"/>
                </a:lnTo>
                <a:lnTo>
                  <a:pt x="1003401" y="163690"/>
                </a:lnTo>
                <a:lnTo>
                  <a:pt x="1008926" y="155486"/>
                </a:lnTo>
                <a:lnTo>
                  <a:pt x="1017143" y="149961"/>
                </a:lnTo>
                <a:lnTo>
                  <a:pt x="1027188" y="147929"/>
                </a:lnTo>
                <a:lnTo>
                  <a:pt x="1037234" y="149961"/>
                </a:lnTo>
                <a:lnTo>
                  <a:pt x="1045438" y="155486"/>
                </a:lnTo>
                <a:lnTo>
                  <a:pt x="1050963" y="163690"/>
                </a:lnTo>
                <a:lnTo>
                  <a:pt x="1052995" y="173736"/>
                </a:lnTo>
                <a:lnTo>
                  <a:pt x="1052995" y="147154"/>
                </a:lnTo>
                <a:lnTo>
                  <a:pt x="1052804" y="146913"/>
                </a:lnTo>
                <a:lnTo>
                  <a:pt x="1044841" y="141224"/>
                </a:lnTo>
                <a:lnTo>
                  <a:pt x="1094778" y="49288"/>
                </a:lnTo>
                <a:lnTo>
                  <a:pt x="1126502" y="72758"/>
                </a:lnTo>
                <a:lnTo>
                  <a:pt x="1150150" y="103454"/>
                </a:lnTo>
                <a:lnTo>
                  <a:pt x="1164602" y="139407"/>
                </a:lnTo>
                <a:lnTo>
                  <a:pt x="1168730" y="178663"/>
                </a:lnTo>
                <a:lnTo>
                  <a:pt x="1168730" y="113042"/>
                </a:lnTo>
                <a:lnTo>
                  <a:pt x="1152639" y="81927"/>
                </a:lnTo>
                <a:lnTo>
                  <a:pt x="1120000" y="49288"/>
                </a:lnTo>
                <a:lnTo>
                  <a:pt x="1119416" y="48704"/>
                </a:lnTo>
                <a:lnTo>
                  <a:pt x="1118984" y="48285"/>
                </a:lnTo>
                <a:lnTo>
                  <a:pt x="1076312" y="26212"/>
                </a:lnTo>
                <a:lnTo>
                  <a:pt x="1027188" y="18288"/>
                </a:lnTo>
                <a:lnTo>
                  <a:pt x="1009802" y="21094"/>
                </a:lnTo>
                <a:lnTo>
                  <a:pt x="1009802" y="141071"/>
                </a:lnTo>
                <a:lnTo>
                  <a:pt x="1001725" y="146748"/>
                </a:lnTo>
                <a:lnTo>
                  <a:pt x="995476" y="154355"/>
                </a:lnTo>
                <a:lnTo>
                  <a:pt x="991450" y="163499"/>
                </a:lnTo>
                <a:lnTo>
                  <a:pt x="990015" y="173736"/>
                </a:lnTo>
                <a:lnTo>
                  <a:pt x="990104" y="174701"/>
                </a:lnTo>
                <a:lnTo>
                  <a:pt x="885596" y="177431"/>
                </a:lnTo>
                <a:lnTo>
                  <a:pt x="890066" y="138226"/>
                </a:lnTo>
                <a:lnTo>
                  <a:pt x="904836" y="102400"/>
                </a:lnTo>
                <a:lnTo>
                  <a:pt x="928751" y="71907"/>
                </a:lnTo>
                <a:lnTo>
                  <a:pt x="960666" y="48704"/>
                </a:lnTo>
                <a:lnTo>
                  <a:pt x="1009802" y="141071"/>
                </a:lnTo>
                <a:lnTo>
                  <a:pt x="1009802" y="21094"/>
                </a:lnTo>
                <a:lnTo>
                  <a:pt x="935380" y="48285"/>
                </a:lnTo>
                <a:lnTo>
                  <a:pt x="901725" y="81927"/>
                </a:lnTo>
                <a:lnTo>
                  <a:pt x="879665" y="124599"/>
                </a:lnTo>
                <a:lnTo>
                  <a:pt x="871740" y="173736"/>
                </a:lnTo>
                <a:lnTo>
                  <a:pt x="879665" y="222872"/>
                </a:lnTo>
                <a:lnTo>
                  <a:pt x="901725" y="265544"/>
                </a:lnTo>
                <a:lnTo>
                  <a:pt x="935380" y="299186"/>
                </a:lnTo>
                <a:lnTo>
                  <a:pt x="978052" y="321259"/>
                </a:lnTo>
                <a:lnTo>
                  <a:pt x="1027188" y="329184"/>
                </a:lnTo>
                <a:lnTo>
                  <a:pt x="1076312" y="321259"/>
                </a:lnTo>
                <a:lnTo>
                  <a:pt x="1087704" y="315366"/>
                </a:lnTo>
                <a:lnTo>
                  <a:pt x="1118984" y="299186"/>
                </a:lnTo>
                <a:lnTo>
                  <a:pt x="1152639" y="265544"/>
                </a:lnTo>
                <a:lnTo>
                  <a:pt x="1174711" y="222872"/>
                </a:lnTo>
                <a:lnTo>
                  <a:pt x="1177544" y="205333"/>
                </a:lnTo>
                <a:lnTo>
                  <a:pt x="1177569" y="205181"/>
                </a:lnTo>
                <a:lnTo>
                  <a:pt x="1178471" y="199555"/>
                </a:lnTo>
                <a:lnTo>
                  <a:pt x="1181836" y="178663"/>
                </a:lnTo>
                <a:lnTo>
                  <a:pt x="1182636" y="173736"/>
                </a:lnTo>
                <a:close/>
              </a:path>
              <a:path w="3462654" h="347980">
                <a:moveTo>
                  <a:pt x="1845843" y="160426"/>
                </a:moveTo>
                <a:lnTo>
                  <a:pt x="1832622" y="121983"/>
                </a:lnTo>
                <a:lnTo>
                  <a:pt x="1824583" y="112750"/>
                </a:lnTo>
                <a:lnTo>
                  <a:pt x="1805952" y="91313"/>
                </a:lnTo>
                <a:lnTo>
                  <a:pt x="1803044" y="89877"/>
                </a:lnTo>
                <a:lnTo>
                  <a:pt x="1803044" y="166370"/>
                </a:lnTo>
                <a:lnTo>
                  <a:pt x="1801482" y="191274"/>
                </a:lnTo>
                <a:lnTo>
                  <a:pt x="1790395" y="213626"/>
                </a:lnTo>
                <a:lnTo>
                  <a:pt x="1772221" y="229438"/>
                </a:lnTo>
                <a:lnTo>
                  <a:pt x="1749450" y="237274"/>
                </a:lnTo>
                <a:lnTo>
                  <a:pt x="1724558" y="235712"/>
                </a:lnTo>
                <a:lnTo>
                  <a:pt x="1702219" y="224612"/>
                </a:lnTo>
                <a:lnTo>
                  <a:pt x="1686420" y="206425"/>
                </a:lnTo>
                <a:lnTo>
                  <a:pt x="1678584" y="183654"/>
                </a:lnTo>
                <a:lnTo>
                  <a:pt x="1680133" y="158737"/>
                </a:lnTo>
                <a:lnTo>
                  <a:pt x="1691233" y="136385"/>
                </a:lnTo>
                <a:lnTo>
                  <a:pt x="1709407" y="120586"/>
                </a:lnTo>
                <a:lnTo>
                  <a:pt x="1732178" y="112750"/>
                </a:lnTo>
                <a:lnTo>
                  <a:pt x="1757070" y="114300"/>
                </a:lnTo>
                <a:lnTo>
                  <a:pt x="1779422" y="125399"/>
                </a:lnTo>
                <a:lnTo>
                  <a:pt x="1795221" y="143586"/>
                </a:lnTo>
                <a:lnTo>
                  <a:pt x="1803044" y="166370"/>
                </a:lnTo>
                <a:lnTo>
                  <a:pt x="1803044" y="89877"/>
                </a:lnTo>
                <a:lnTo>
                  <a:pt x="1768246" y="72567"/>
                </a:lnTo>
                <a:lnTo>
                  <a:pt x="1726247" y="69938"/>
                </a:lnTo>
                <a:lnTo>
                  <a:pt x="1687817" y="83159"/>
                </a:lnTo>
                <a:lnTo>
                  <a:pt x="1657159" y="109842"/>
                </a:lnTo>
                <a:lnTo>
                  <a:pt x="1638427" y="147561"/>
                </a:lnTo>
                <a:lnTo>
                  <a:pt x="1635798" y="189585"/>
                </a:lnTo>
                <a:lnTo>
                  <a:pt x="1649018" y="228028"/>
                </a:lnTo>
                <a:lnTo>
                  <a:pt x="1675688" y="258711"/>
                </a:lnTo>
                <a:lnTo>
                  <a:pt x="1713382" y="277444"/>
                </a:lnTo>
                <a:lnTo>
                  <a:pt x="1755394" y="280085"/>
                </a:lnTo>
                <a:lnTo>
                  <a:pt x="1793824" y="266852"/>
                </a:lnTo>
                <a:lnTo>
                  <a:pt x="1824482" y="240169"/>
                </a:lnTo>
                <a:lnTo>
                  <a:pt x="1825917" y="237274"/>
                </a:lnTo>
                <a:lnTo>
                  <a:pt x="1843201" y="202450"/>
                </a:lnTo>
                <a:lnTo>
                  <a:pt x="1845843" y="160426"/>
                </a:lnTo>
                <a:close/>
              </a:path>
              <a:path w="3462654" h="347980">
                <a:moveTo>
                  <a:pt x="1912099" y="197853"/>
                </a:moveTo>
                <a:lnTo>
                  <a:pt x="1877961" y="178892"/>
                </a:lnTo>
                <a:lnTo>
                  <a:pt x="1877999" y="168973"/>
                </a:lnTo>
                <a:lnTo>
                  <a:pt x="1877237" y="159169"/>
                </a:lnTo>
                <a:lnTo>
                  <a:pt x="1875739" y="149517"/>
                </a:lnTo>
                <a:lnTo>
                  <a:pt x="1873504" y="140042"/>
                </a:lnTo>
                <a:lnTo>
                  <a:pt x="1900834" y="115392"/>
                </a:lnTo>
                <a:lnTo>
                  <a:pt x="1881327" y="78663"/>
                </a:lnTo>
                <a:lnTo>
                  <a:pt x="1876247" y="69126"/>
                </a:lnTo>
                <a:lnTo>
                  <a:pt x="1861388" y="72821"/>
                </a:lnTo>
                <a:lnTo>
                  <a:pt x="1861388" y="158267"/>
                </a:lnTo>
                <a:lnTo>
                  <a:pt x="1858365" y="206514"/>
                </a:lnTo>
                <a:lnTo>
                  <a:pt x="1836877" y="249821"/>
                </a:lnTo>
                <a:lnTo>
                  <a:pt x="1801672" y="280454"/>
                </a:lnTo>
                <a:lnTo>
                  <a:pt x="1757553" y="295643"/>
                </a:lnTo>
                <a:lnTo>
                  <a:pt x="1709318" y="292620"/>
                </a:lnTo>
                <a:lnTo>
                  <a:pt x="1666036" y="271106"/>
                </a:lnTo>
                <a:lnTo>
                  <a:pt x="1665795" y="270827"/>
                </a:lnTo>
                <a:lnTo>
                  <a:pt x="1635417" y="235889"/>
                </a:lnTo>
                <a:lnTo>
                  <a:pt x="1620240" y="191744"/>
                </a:lnTo>
                <a:lnTo>
                  <a:pt x="1623250" y="143484"/>
                </a:lnTo>
                <a:lnTo>
                  <a:pt x="1641716" y="106299"/>
                </a:lnTo>
                <a:lnTo>
                  <a:pt x="1644751" y="100190"/>
                </a:lnTo>
                <a:lnTo>
                  <a:pt x="1679968" y="69557"/>
                </a:lnTo>
                <a:lnTo>
                  <a:pt x="1724088" y="54368"/>
                </a:lnTo>
                <a:lnTo>
                  <a:pt x="1772310" y="57391"/>
                </a:lnTo>
                <a:lnTo>
                  <a:pt x="1815592" y="78905"/>
                </a:lnTo>
                <a:lnTo>
                  <a:pt x="1846211" y="114122"/>
                </a:lnTo>
                <a:lnTo>
                  <a:pt x="1861388" y="158267"/>
                </a:lnTo>
                <a:lnTo>
                  <a:pt x="1861388" y="72821"/>
                </a:lnTo>
                <a:lnTo>
                  <a:pt x="1837880" y="78663"/>
                </a:lnTo>
                <a:lnTo>
                  <a:pt x="1831428" y="72301"/>
                </a:lnTo>
                <a:lnTo>
                  <a:pt x="1824456" y="66459"/>
                </a:lnTo>
                <a:lnTo>
                  <a:pt x="1817001" y="61137"/>
                </a:lnTo>
                <a:lnTo>
                  <a:pt x="1809115" y="56324"/>
                </a:lnTo>
                <a:lnTo>
                  <a:pt x="1810435" y="56680"/>
                </a:lnTo>
                <a:lnTo>
                  <a:pt x="1810448" y="56324"/>
                </a:lnTo>
                <a:lnTo>
                  <a:pt x="1810473" y="54368"/>
                </a:lnTo>
                <a:lnTo>
                  <a:pt x="1810664" y="43522"/>
                </a:lnTo>
                <a:lnTo>
                  <a:pt x="1811159" y="13563"/>
                </a:lnTo>
                <a:lnTo>
                  <a:pt x="1760562" y="0"/>
                </a:lnTo>
                <a:lnTo>
                  <a:pt x="1739658" y="37693"/>
                </a:lnTo>
                <a:lnTo>
                  <a:pt x="1740979" y="38049"/>
                </a:lnTo>
                <a:lnTo>
                  <a:pt x="1731200" y="38315"/>
                </a:lnTo>
                <a:lnTo>
                  <a:pt x="1721548" y="39293"/>
                </a:lnTo>
                <a:lnTo>
                  <a:pt x="1712074" y="41033"/>
                </a:lnTo>
                <a:lnTo>
                  <a:pt x="1702803" y="43522"/>
                </a:lnTo>
                <a:lnTo>
                  <a:pt x="1703108" y="43319"/>
                </a:lnTo>
                <a:lnTo>
                  <a:pt x="1672094" y="13398"/>
                </a:lnTo>
                <a:lnTo>
                  <a:pt x="1627670" y="41160"/>
                </a:lnTo>
                <a:lnTo>
                  <a:pt x="1640598" y="81064"/>
                </a:lnTo>
                <a:lnTo>
                  <a:pt x="1635404" y="86893"/>
                </a:lnTo>
                <a:lnTo>
                  <a:pt x="1630527" y="93052"/>
                </a:lnTo>
                <a:lnTo>
                  <a:pt x="1626019" y="99517"/>
                </a:lnTo>
                <a:lnTo>
                  <a:pt x="1621878" y="106299"/>
                </a:lnTo>
                <a:lnTo>
                  <a:pt x="1583270" y="105638"/>
                </a:lnTo>
                <a:lnTo>
                  <a:pt x="1569720" y="156260"/>
                </a:lnTo>
                <a:lnTo>
                  <a:pt x="1603413" y="174980"/>
                </a:lnTo>
                <a:lnTo>
                  <a:pt x="1603717" y="183845"/>
                </a:lnTo>
                <a:lnTo>
                  <a:pt x="1604594" y="192608"/>
                </a:lnTo>
                <a:lnTo>
                  <a:pt x="1606054" y="201244"/>
                </a:lnTo>
                <a:lnTo>
                  <a:pt x="1608061" y="209727"/>
                </a:lnTo>
                <a:lnTo>
                  <a:pt x="1579448" y="232943"/>
                </a:lnTo>
                <a:lnTo>
                  <a:pt x="1601584" y="280428"/>
                </a:lnTo>
                <a:lnTo>
                  <a:pt x="1643900" y="272237"/>
                </a:lnTo>
                <a:lnTo>
                  <a:pt x="1643240" y="270827"/>
                </a:lnTo>
                <a:lnTo>
                  <a:pt x="1649653" y="277202"/>
                </a:lnTo>
                <a:lnTo>
                  <a:pt x="1656588" y="283070"/>
                </a:lnTo>
                <a:lnTo>
                  <a:pt x="1663992" y="288417"/>
                </a:lnTo>
                <a:lnTo>
                  <a:pt x="1671828" y="293255"/>
                </a:lnTo>
                <a:lnTo>
                  <a:pt x="1671142" y="333908"/>
                </a:lnTo>
                <a:lnTo>
                  <a:pt x="1721739" y="347472"/>
                </a:lnTo>
                <a:lnTo>
                  <a:pt x="1741462" y="311924"/>
                </a:lnTo>
                <a:lnTo>
                  <a:pt x="1751495" y="311607"/>
                </a:lnTo>
                <a:lnTo>
                  <a:pt x="1761375" y="310515"/>
                </a:lnTo>
                <a:lnTo>
                  <a:pt x="1771078" y="308660"/>
                </a:lnTo>
                <a:lnTo>
                  <a:pt x="1780540" y="306019"/>
                </a:lnTo>
                <a:lnTo>
                  <a:pt x="1776590" y="308800"/>
                </a:lnTo>
                <a:lnTo>
                  <a:pt x="1809127" y="337058"/>
                </a:lnTo>
                <a:lnTo>
                  <a:pt x="1852028" y="307009"/>
                </a:lnTo>
                <a:lnTo>
                  <a:pt x="1851660" y="306019"/>
                </a:lnTo>
                <a:lnTo>
                  <a:pt x="1847684" y="295643"/>
                </a:lnTo>
                <a:lnTo>
                  <a:pt x="1838426" y="271487"/>
                </a:lnTo>
                <a:lnTo>
                  <a:pt x="1843620" y="266039"/>
                </a:lnTo>
                <a:lnTo>
                  <a:pt x="1848485" y="260273"/>
                </a:lnTo>
                <a:lnTo>
                  <a:pt x="1852993" y="254190"/>
                </a:lnTo>
                <a:lnTo>
                  <a:pt x="1857121" y="247777"/>
                </a:lnTo>
                <a:lnTo>
                  <a:pt x="1898548" y="248475"/>
                </a:lnTo>
                <a:lnTo>
                  <a:pt x="1898738" y="247777"/>
                </a:lnTo>
                <a:lnTo>
                  <a:pt x="1912099" y="197853"/>
                </a:lnTo>
                <a:close/>
              </a:path>
              <a:path w="3462654" h="347980">
                <a:moveTo>
                  <a:pt x="1914144" y="82283"/>
                </a:moveTo>
                <a:lnTo>
                  <a:pt x="1913102" y="83400"/>
                </a:lnTo>
                <a:lnTo>
                  <a:pt x="1913623" y="84226"/>
                </a:lnTo>
                <a:lnTo>
                  <a:pt x="1914144" y="82283"/>
                </a:lnTo>
                <a:close/>
              </a:path>
              <a:path w="3462654" h="347980">
                <a:moveTo>
                  <a:pt x="2599956" y="91173"/>
                </a:moveTo>
                <a:lnTo>
                  <a:pt x="2589174" y="91173"/>
                </a:lnTo>
                <a:lnTo>
                  <a:pt x="2589174" y="63144"/>
                </a:lnTo>
                <a:lnTo>
                  <a:pt x="2565158" y="63322"/>
                </a:lnTo>
                <a:lnTo>
                  <a:pt x="2543594" y="26352"/>
                </a:lnTo>
                <a:lnTo>
                  <a:pt x="2524633" y="24384"/>
                </a:lnTo>
                <a:lnTo>
                  <a:pt x="2506053" y="26936"/>
                </a:lnTo>
                <a:lnTo>
                  <a:pt x="2489162" y="34074"/>
                </a:lnTo>
                <a:lnTo>
                  <a:pt x="2473236" y="45466"/>
                </a:lnTo>
                <a:lnTo>
                  <a:pt x="2457564" y="60744"/>
                </a:lnTo>
                <a:lnTo>
                  <a:pt x="2457564" y="274497"/>
                </a:lnTo>
                <a:lnTo>
                  <a:pt x="2484501" y="255968"/>
                </a:lnTo>
                <a:lnTo>
                  <a:pt x="2512047" y="244970"/>
                </a:lnTo>
                <a:lnTo>
                  <a:pt x="2539415" y="242112"/>
                </a:lnTo>
                <a:lnTo>
                  <a:pt x="2565755" y="247980"/>
                </a:lnTo>
                <a:lnTo>
                  <a:pt x="2565184" y="72047"/>
                </a:lnTo>
                <a:lnTo>
                  <a:pt x="2578354" y="72047"/>
                </a:lnTo>
                <a:lnTo>
                  <a:pt x="2577490" y="269481"/>
                </a:lnTo>
                <a:lnTo>
                  <a:pt x="2544546" y="260273"/>
                </a:lnTo>
                <a:lnTo>
                  <a:pt x="2516682" y="259613"/>
                </a:lnTo>
                <a:lnTo>
                  <a:pt x="2489238" y="265391"/>
                </a:lnTo>
                <a:lnTo>
                  <a:pt x="2457564" y="275501"/>
                </a:lnTo>
                <a:lnTo>
                  <a:pt x="2457564" y="276974"/>
                </a:lnTo>
                <a:lnTo>
                  <a:pt x="2449728" y="275666"/>
                </a:lnTo>
                <a:lnTo>
                  <a:pt x="2449728" y="275501"/>
                </a:lnTo>
                <a:lnTo>
                  <a:pt x="2418765" y="265709"/>
                </a:lnTo>
                <a:lnTo>
                  <a:pt x="2390559" y="258914"/>
                </a:lnTo>
                <a:lnTo>
                  <a:pt x="2361514" y="258495"/>
                </a:lnTo>
                <a:lnTo>
                  <a:pt x="2328087" y="267754"/>
                </a:lnTo>
                <a:lnTo>
                  <a:pt x="2328938" y="72047"/>
                </a:lnTo>
                <a:lnTo>
                  <a:pt x="2342108" y="72047"/>
                </a:lnTo>
                <a:lnTo>
                  <a:pt x="2341537" y="247980"/>
                </a:lnTo>
                <a:lnTo>
                  <a:pt x="2367877" y="242112"/>
                </a:lnTo>
                <a:lnTo>
                  <a:pt x="2395232" y="244970"/>
                </a:lnTo>
                <a:lnTo>
                  <a:pt x="2422791" y="255968"/>
                </a:lnTo>
                <a:lnTo>
                  <a:pt x="2449728" y="274497"/>
                </a:lnTo>
                <a:lnTo>
                  <a:pt x="2449728" y="60744"/>
                </a:lnTo>
                <a:lnTo>
                  <a:pt x="2434056" y="45466"/>
                </a:lnTo>
                <a:lnTo>
                  <a:pt x="2418130" y="34074"/>
                </a:lnTo>
                <a:lnTo>
                  <a:pt x="2401239" y="26936"/>
                </a:lnTo>
                <a:lnTo>
                  <a:pt x="2382659" y="24384"/>
                </a:lnTo>
                <a:lnTo>
                  <a:pt x="2373465" y="24841"/>
                </a:lnTo>
                <a:lnTo>
                  <a:pt x="2363711" y="26352"/>
                </a:lnTo>
                <a:lnTo>
                  <a:pt x="2353322" y="28930"/>
                </a:lnTo>
                <a:lnTo>
                  <a:pt x="2342235" y="32626"/>
                </a:lnTo>
                <a:lnTo>
                  <a:pt x="2342134" y="63322"/>
                </a:lnTo>
                <a:lnTo>
                  <a:pt x="2316594" y="63144"/>
                </a:lnTo>
                <a:lnTo>
                  <a:pt x="2316594" y="91173"/>
                </a:lnTo>
                <a:lnTo>
                  <a:pt x="2307348" y="91173"/>
                </a:lnTo>
                <a:lnTo>
                  <a:pt x="2307348" y="298704"/>
                </a:lnTo>
                <a:lnTo>
                  <a:pt x="2599956" y="298704"/>
                </a:lnTo>
                <a:lnTo>
                  <a:pt x="2599956" y="91173"/>
                </a:lnTo>
                <a:close/>
              </a:path>
              <a:path w="3462654" h="347980">
                <a:moveTo>
                  <a:pt x="3462540" y="202628"/>
                </a:moveTo>
                <a:lnTo>
                  <a:pt x="3456902" y="174726"/>
                </a:lnTo>
                <a:lnTo>
                  <a:pt x="3441522" y="151942"/>
                </a:lnTo>
                <a:lnTo>
                  <a:pt x="3418713" y="136575"/>
                </a:lnTo>
                <a:lnTo>
                  <a:pt x="3390785" y="130937"/>
                </a:lnTo>
                <a:lnTo>
                  <a:pt x="3389541" y="131191"/>
                </a:lnTo>
                <a:lnTo>
                  <a:pt x="3384804" y="115125"/>
                </a:lnTo>
                <a:lnTo>
                  <a:pt x="3374796" y="102222"/>
                </a:lnTo>
                <a:lnTo>
                  <a:pt x="3360750" y="93624"/>
                </a:lnTo>
                <a:lnTo>
                  <a:pt x="3343910" y="90500"/>
                </a:lnTo>
                <a:lnTo>
                  <a:pt x="3335883" y="91198"/>
                </a:lnTo>
                <a:lnTo>
                  <a:pt x="3328352" y="93230"/>
                </a:lnTo>
                <a:lnTo>
                  <a:pt x="3321469" y="96558"/>
                </a:lnTo>
                <a:lnTo>
                  <a:pt x="3315385" y="101104"/>
                </a:lnTo>
                <a:lnTo>
                  <a:pt x="3304756" y="88226"/>
                </a:lnTo>
                <a:lnTo>
                  <a:pt x="3291230" y="78460"/>
                </a:lnTo>
                <a:lnTo>
                  <a:pt x="3275393" y="72275"/>
                </a:lnTo>
                <a:lnTo>
                  <a:pt x="3257893" y="70104"/>
                </a:lnTo>
                <a:lnTo>
                  <a:pt x="3232378" y="74777"/>
                </a:lnTo>
                <a:lnTo>
                  <a:pt x="3211042" y="87668"/>
                </a:lnTo>
                <a:lnTo>
                  <a:pt x="3195726" y="107048"/>
                </a:lnTo>
                <a:lnTo>
                  <a:pt x="3188271" y="131229"/>
                </a:lnTo>
                <a:lnTo>
                  <a:pt x="3186823" y="130937"/>
                </a:lnTo>
                <a:lnTo>
                  <a:pt x="3158883" y="136575"/>
                </a:lnTo>
                <a:lnTo>
                  <a:pt x="3136074" y="151942"/>
                </a:lnTo>
                <a:lnTo>
                  <a:pt x="3120707" y="174726"/>
                </a:lnTo>
                <a:lnTo>
                  <a:pt x="3115068" y="202628"/>
                </a:lnTo>
                <a:lnTo>
                  <a:pt x="3120707" y="230543"/>
                </a:lnTo>
                <a:lnTo>
                  <a:pt x="3136074" y="253326"/>
                </a:lnTo>
                <a:lnTo>
                  <a:pt x="3158883" y="268693"/>
                </a:lnTo>
                <a:lnTo>
                  <a:pt x="3186823" y="274320"/>
                </a:lnTo>
                <a:lnTo>
                  <a:pt x="3189630" y="274320"/>
                </a:lnTo>
                <a:lnTo>
                  <a:pt x="3195142" y="273786"/>
                </a:lnTo>
                <a:lnTo>
                  <a:pt x="3195142" y="274320"/>
                </a:lnTo>
                <a:lnTo>
                  <a:pt x="3397339" y="274320"/>
                </a:lnTo>
                <a:lnTo>
                  <a:pt x="3397339" y="273989"/>
                </a:lnTo>
                <a:lnTo>
                  <a:pt x="3422942" y="266725"/>
                </a:lnTo>
                <a:lnTo>
                  <a:pt x="3443643" y="251104"/>
                </a:lnTo>
                <a:lnTo>
                  <a:pt x="3457486" y="229095"/>
                </a:lnTo>
                <a:lnTo>
                  <a:pt x="3462540" y="2026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7" dirty="0"/>
          </a:p>
        </p:txBody>
      </p:sp>
      <p:sp>
        <p:nvSpPr>
          <p:cNvPr id="11" name="object 11"/>
          <p:cNvSpPr txBox="1"/>
          <p:nvPr/>
        </p:nvSpPr>
        <p:spPr>
          <a:xfrm>
            <a:off x="327003" y="1462262"/>
            <a:ext cx="4524927" cy="67375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 marR="6765">
              <a:spcBef>
                <a:spcPts val="140"/>
              </a:spcBef>
              <a:tabLst>
                <a:tab pos="1043507" algn="l"/>
                <a:tab pos="2358459" algn="l"/>
                <a:tab pos="2902200" algn="l"/>
              </a:tabLst>
            </a:pPr>
            <a:r>
              <a:rPr sz="2131" b="1" spc="13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k	Op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131" b="1" spc="7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ons	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o	</a:t>
            </a:r>
            <a:r>
              <a:rPr sz="2131" b="1" spc="-2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nd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131" b="1" spc="-33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131" b="1" spc="-33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nt  </a:t>
            </a:r>
            <a:r>
              <a:rPr sz="2131" b="1" spc="-7" dirty="0">
                <a:solidFill>
                  <a:srgbClr val="404040"/>
                </a:solidFill>
                <a:latin typeface="Arial"/>
                <a:cs typeface="Arial"/>
              </a:rPr>
              <a:t>Directors</a:t>
            </a:r>
            <a:endParaRPr sz="213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981" y="3002055"/>
            <a:ext cx="2903023" cy="67375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 marR="6765">
              <a:spcBef>
                <a:spcPts val="140"/>
              </a:spcBef>
              <a:tabLst>
                <a:tab pos="787281" algn="l"/>
                <a:tab pos="1830788" algn="l"/>
                <a:tab pos="2464163" algn="l"/>
              </a:tabLst>
            </a:pPr>
            <a:r>
              <a:rPr sz="2131" b="1" spc="-7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t	</a:t>
            </a:r>
            <a:r>
              <a:rPr sz="2131" b="1" spc="13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2131" b="1" spc="-7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2131" b="1" spc="7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t	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s	p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er  </a:t>
            </a:r>
            <a:r>
              <a:rPr sz="2131" b="1" spc="-7" dirty="0">
                <a:solidFill>
                  <a:srgbClr val="404040"/>
                </a:solidFill>
                <a:latin typeface="Arial"/>
                <a:cs typeface="Arial"/>
              </a:rPr>
              <a:t>section</a:t>
            </a:r>
            <a:r>
              <a:rPr sz="2131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198</a:t>
            </a:r>
            <a:endParaRPr sz="2131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25202" y="1467701"/>
            <a:ext cx="2711912" cy="34584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  <a:tabLst>
                <a:tab pos="694260" algn="l"/>
                <a:tab pos="2074329" algn="l"/>
              </a:tabLst>
            </a:pPr>
            <a:r>
              <a:rPr sz="2131" b="1" spc="-33" dirty="0">
                <a:latin typeface="Arial"/>
                <a:cs typeface="Arial"/>
              </a:rPr>
              <a:t>T</a:t>
            </a:r>
            <a:r>
              <a:rPr sz="2131" b="1" dirty="0">
                <a:latin typeface="Arial"/>
                <a:cs typeface="Arial"/>
              </a:rPr>
              <a:t>he	</a:t>
            </a:r>
            <a:r>
              <a:rPr sz="2131" b="1" spc="-13" dirty="0">
                <a:latin typeface="Arial"/>
                <a:cs typeface="Arial"/>
              </a:rPr>
              <a:t>c</a:t>
            </a:r>
            <a:r>
              <a:rPr sz="2131" b="1" dirty="0">
                <a:latin typeface="Arial"/>
                <a:cs typeface="Arial"/>
              </a:rPr>
              <a:t>o</a:t>
            </a:r>
            <a:r>
              <a:rPr sz="2131" b="1" spc="20" dirty="0">
                <a:latin typeface="Arial"/>
                <a:cs typeface="Arial"/>
              </a:rPr>
              <a:t>m</a:t>
            </a:r>
            <a:r>
              <a:rPr sz="2131" b="1" dirty="0">
                <a:latin typeface="Arial"/>
                <a:cs typeface="Arial"/>
              </a:rPr>
              <a:t>p</a:t>
            </a:r>
            <a:r>
              <a:rPr sz="2131" b="1" spc="-40" dirty="0">
                <a:latin typeface="Arial"/>
                <a:cs typeface="Arial"/>
              </a:rPr>
              <a:t>a</a:t>
            </a:r>
            <a:r>
              <a:rPr sz="2131" b="1" spc="33" dirty="0">
                <a:latin typeface="Arial"/>
                <a:cs typeface="Arial"/>
              </a:rPr>
              <a:t>n</a:t>
            </a:r>
            <a:r>
              <a:rPr sz="2131" b="1" dirty="0">
                <a:latin typeface="Arial"/>
                <a:cs typeface="Arial"/>
              </a:rPr>
              <a:t>y	</a:t>
            </a:r>
            <a:r>
              <a:rPr sz="2131" b="1" spc="-13" dirty="0">
                <a:latin typeface="Arial"/>
                <a:cs typeface="Arial"/>
              </a:rPr>
              <a:t>s</a:t>
            </a:r>
            <a:r>
              <a:rPr sz="2131" b="1" dirty="0">
                <a:latin typeface="Arial"/>
                <a:cs typeface="Arial"/>
              </a:rPr>
              <a:t>h</a:t>
            </a:r>
            <a:r>
              <a:rPr sz="2131" b="1" spc="-13" dirty="0">
                <a:latin typeface="Arial"/>
                <a:cs typeface="Arial"/>
              </a:rPr>
              <a:t>a</a:t>
            </a:r>
            <a:r>
              <a:rPr sz="2131" b="1" spc="7" dirty="0">
                <a:latin typeface="Arial"/>
                <a:cs typeface="Arial"/>
              </a:rPr>
              <a:t>l</a:t>
            </a:r>
            <a:r>
              <a:rPr sz="2131" b="1" dirty="0">
                <a:latin typeface="Arial"/>
                <a:cs typeface="Arial"/>
              </a:rPr>
              <a:t>l</a:t>
            </a:r>
            <a:endParaRPr sz="2131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5474" y="1792413"/>
            <a:ext cx="1754667" cy="34584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  <a:tabLst>
                <a:tab pos="994460" algn="l"/>
              </a:tabLst>
            </a:pPr>
            <a:r>
              <a:rPr sz="2131" b="1" dirty="0">
                <a:latin typeface="Arial"/>
                <a:cs typeface="Arial"/>
              </a:rPr>
              <a:t>not	</a:t>
            </a:r>
            <a:r>
              <a:rPr sz="2131" b="1" spc="33" dirty="0">
                <a:latin typeface="Arial"/>
                <a:cs typeface="Arial"/>
              </a:rPr>
              <a:t>w</a:t>
            </a:r>
            <a:r>
              <a:rPr sz="2131" b="1" spc="-13" dirty="0">
                <a:latin typeface="Arial"/>
                <a:cs typeface="Arial"/>
              </a:rPr>
              <a:t>a</a:t>
            </a:r>
            <a:r>
              <a:rPr sz="2131" b="1" spc="7" dirty="0">
                <a:latin typeface="Arial"/>
                <a:cs typeface="Arial"/>
              </a:rPr>
              <a:t>i</a:t>
            </a:r>
            <a:r>
              <a:rPr sz="2131" b="1" spc="-13" dirty="0">
                <a:latin typeface="Arial"/>
                <a:cs typeface="Arial"/>
              </a:rPr>
              <a:t>ve</a:t>
            </a:r>
            <a:endParaRPr sz="2131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02530" y="1792412"/>
            <a:ext cx="441415" cy="34584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2131" b="1" spc="-13" dirty="0">
                <a:latin typeface="Arial"/>
                <a:cs typeface="Arial"/>
              </a:rPr>
              <a:t>t</a:t>
            </a:r>
            <a:r>
              <a:rPr sz="2131" b="1" dirty="0">
                <a:latin typeface="Arial"/>
                <a:cs typeface="Arial"/>
              </a:rPr>
              <a:t>he</a:t>
            </a:r>
            <a:endParaRPr sz="2131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25474" y="2117122"/>
            <a:ext cx="2720368" cy="100166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 marR="6765" algn="just">
              <a:spcBef>
                <a:spcPts val="140"/>
              </a:spcBef>
            </a:pPr>
            <a:r>
              <a:rPr sz="2131" b="1" dirty="0">
                <a:latin typeface="Arial"/>
                <a:cs typeface="Arial"/>
              </a:rPr>
              <a:t>recovery of </a:t>
            </a:r>
            <a:r>
              <a:rPr sz="2131" b="1" spc="20" dirty="0">
                <a:latin typeface="Arial"/>
                <a:cs typeface="Arial"/>
              </a:rPr>
              <a:t>any </a:t>
            </a:r>
            <a:r>
              <a:rPr sz="2131" b="1" dirty="0">
                <a:latin typeface="Arial"/>
                <a:cs typeface="Arial"/>
              </a:rPr>
              <a:t>sum </a:t>
            </a:r>
            <a:r>
              <a:rPr sz="2131" b="1" spc="-573" dirty="0">
                <a:latin typeface="Arial"/>
                <a:cs typeface="Arial"/>
              </a:rPr>
              <a:t> </a:t>
            </a:r>
            <a:r>
              <a:rPr sz="2131" b="1" dirty="0">
                <a:latin typeface="Arial"/>
                <a:cs typeface="Arial"/>
              </a:rPr>
              <a:t>refundable</a:t>
            </a:r>
            <a:r>
              <a:rPr sz="2131" b="1" spc="7" dirty="0">
                <a:latin typeface="Arial"/>
                <a:cs typeface="Arial"/>
              </a:rPr>
              <a:t> </a:t>
            </a:r>
            <a:r>
              <a:rPr sz="2131" b="1" spc="-7" dirty="0">
                <a:latin typeface="Arial"/>
                <a:cs typeface="Arial"/>
              </a:rPr>
              <a:t>to</a:t>
            </a:r>
            <a:r>
              <a:rPr sz="2131" b="1" dirty="0">
                <a:latin typeface="Arial"/>
                <a:cs typeface="Arial"/>
              </a:rPr>
              <a:t> </a:t>
            </a:r>
            <a:r>
              <a:rPr sz="2131" b="1" spc="7" dirty="0">
                <a:latin typeface="Arial"/>
                <a:cs typeface="Arial"/>
              </a:rPr>
              <a:t>it </a:t>
            </a:r>
            <a:r>
              <a:rPr sz="2131" b="1" spc="13" dirty="0">
                <a:latin typeface="Arial"/>
                <a:cs typeface="Arial"/>
              </a:rPr>
              <a:t> </a:t>
            </a:r>
            <a:r>
              <a:rPr sz="2131" b="1" dirty="0">
                <a:latin typeface="Arial"/>
                <a:cs typeface="Arial"/>
              </a:rPr>
              <a:t>under</a:t>
            </a:r>
            <a:r>
              <a:rPr sz="2131" b="1" spc="173" dirty="0">
                <a:latin typeface="Arial"/>
                <a:cs typeface="Arial"/>
              </a:rPr>
              <a:t> </a:t>
            </a:r>
            <a:r>
              <a:rPr sz="2131" b="1" spc="-7" dirty="0">
                <a:latin typeface="Arial"/>
                <a:cs typeface="Arial"/>
              </a:rPr>
              <a:t>sub-section</a:t>
            </a:r>
            <a:endParaRPr sz="2131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25473" y="3091256"/>
            <a:ext cx="2722905" cy="67375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 marR="6765">
              <a:spcBef>
                <a:spcPts val="140"/>
              </a:spcBef>
            </a:pPr>
            <a:r>
              <a:rPr sz="2131" b="1" spc="-7" dirty="0">
                <a:latin typeface="Arial"/>
                <a:cs typeface="Arial"/>
              </a:rPr>
              <a:t>(9)</a:t>
            </a:r>
            <a:r>
              <a:rPr sz="2131" b="1" spc="433" dirty="0">
                <a:latin typeface="Arial"/>
                <a:cs typeface="Arial"/>
              </a:rPr>
              <a:t> </a:t>
            </a:r>
            <a:r>
              <a:rPr sz="2131" b="1" dirty="0">
                <a:latin typeface="Arial"/>
                <a:cs typeface="Arial"/>
              </a:rPr>
              <a:t>unless</a:t>
            </a:r>
            <a:r>
              <a:rPr sz="2131" b="1" spc="439" dirty="0">
                <a:latin typeface="Arial"/>
                <a:cs typeface="Arial"/>
              </a:rPr>
              <a:t> </a:t>
            </a:r>
            <a:r>
              <a:rPr sz="2131" b="1" spc="-7" dirty="0">
                <a:latin typeface="Arial"/>
                <a:cs typeface="Arial"/>
              </a:rPr>
              <a:t>approved </a:t>
            </a:r>
            <a:r>
              <a:rPr sz="2131" b="1" spc="-573" dirty="0">
                <a:latin typeface="Arial"/>
                <a:cs typeface="Arial"/>
              </a:rPr>
              <a:t> </a:t>
            </a:r>
            <a:r>
              <a:rPr sz="2131" b="1" spc="20" dirty="0">
                <a:latin typeface="Arial"/>
                <a:cs typeface="Arial"/>
              </a:rPr>
              <a:t>by</a:t>
            </a:r>
            <a:r>
              <a:rPr sz="2131" b="1" spc="519" dirty="0">
                <a:latin typeface="Arial"/>
                <a:cs typeface="Arial"/>
              </a:rPr>
              <a:t> </a:t>
            </a:r>
            <a:r>
              <a:rPr sz="2131" b="1" dirty="0">
                <a:latin typeface="Arial"/>
                <a:cs typeface="Arial"/>
              </a:rPr>
              <a:t>the</a:t>
            </a:r>
            <a:r>
              <a:rPr sz="2131" b="1" spc="586" dirty="0">
                <a:latin typeface="Arial"/>
                <a:cs typeface="Arial"/>
              </a:rPr>
              <a:t> </a:t>
            </a:r>
            <a:r>
              <a:rPr sz="2131" b="1" dirty="0">
                <a:latin typeface="Arial"/>
                <a:cs typeface="Arial"/>
              </a:rPr>
              <a:t>company</a:t>
            </a:r>
            <a:r>
              <a:rPr sz="2131" b="1" spc="493" dirty="0">
                <a:latin typeface="Arial"/>
                <a:cs typeface="Arial"/>
              </a:rPr>
              <a:t> </a:t>
            </a:r>
            <a:r>
              <a:rPr sz="2131" b="1" spc="33" dirty="0">
                <a:latin typeface="Arial"/>
                <a:cs typeface="Arial"/>
              </a:rPr>
              <a:t>by</a:t>
            </a:r>
            <a:endParaRPr sz="2131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25202" y="3740679"/>
            <a:ext cx="2713602" cy="67375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 marR="6765">
              <a:spcBef>
                <a:spcPts val="140"/>
              </a:spcBef>
              <a:tabLst>
                <a:tab pos="1165277" algn="l"/>
                <a:tab pos="1392750" algn="l"/>
                <a:tab pos="1997377" algn="l"/>
              </a:tabLst>
            </a:pPr>
            <a:r>
              <a:rPr sz="2131" b="1" spc="-13" dirty="0">
                <a:latin typeface="Arial"/>
                <a:cs typeface="Arial"/>
              </a:rPr>
              <a:t>s</a:t>
            </a:r>
            <a:r>
              <a:rPr sz="2131" b="1" dirty="0">
                <a:latin typeface="Arial"/>
                <a:cs typeface="Arial"/>
              </a:rPr>
              <a:t>p</a:t>
            </a:r>
            <a:r>
              <a:rPr sz="2131" b="1" spc="-13" dirty="0">
                <a:latin typeface="Arial"/>
                <a:cs typeface="Arial"/>
              </a:rPr>
              <a:t>ec</a:t>
            </a:r>
            <a:r>
              <a:rPr sz="2131" b="1" spc="7" dirty="0">
                <a:latin typeface="Arial"/>
                <a:cs typeface="Arial"/>
              </a:rPr>
              <a:t>i</a:t>
            </a:r>
            <a:r>
              <a:rPr sz="2131" b="1" spc="-13" dirty="0">
                <a:latin typeface="Arial"/>
                <a:cs typeface="Arial"/>
              </a:rPr>
              <a:t>a</a:t>
            </a:r>
            <a:r>
              <a:rPr sz="2131" b="1" dirty="0">
                <a:latin typeface="Arial"/>
                <a:cs typeface="Arial"/>
              </a:rPr>
              <a:t>l		</a:t>
            </a:r>
            <a:r>
              <a:rPr sz="2131" b="1" spc="-7" dirty="0">
                <a:latin typeface="Arial"/>
                <a:cs typeface="Arial"/>
              </a:rPr>
              <a:t>r</a:t>
            </a:r>
            <a:r>
              <a:rPr sz="2131" b="1" spc="-13" dirty="0">
                <a:latin typeface="Arial"/>
                <a:cs typeface="Arial"/>
              </a:rPr>
              <a:t>es</a:t>
            </a:r>
            <a:r>
              <a:rPr sz="2131" b="1" spc="-33" dirty="0">
                <a:latin typeface="Arial"/>
                <a:cs typeface="Arial"/>
              </a:rPr>
              <a:t>o</a:t>
            </a:r>
            <a:r>
              <a:rPr sz="2131" b="1" spc="7" dirty="0">
                <a:latin typeface="Arial"/>
                <a:cs typeface="Arial"/>
              </a:rPr>
              <a:t>l</a:t>
            </a:r>
            <a:r>
              <a:rPr sz="2131" b="1" dirty="0">
                <a:latin typeface="Arial"/>
                <a:cs typeface="Arial"/>
              </a:rPr>
              <a:t>u</a:t>
            </a:r>
            <a:r>
              <a:rPr sz="2131" b="1" spc="-13" dirty="0">
                <a:latin typeface="Arial"/>
                <a:cs typeface="Arial"/>
              </a:rPr>
              <a:t>t</a:t>
            </a:r>
            <a:r>
              <a:rPr sz="2131" b="1" spc="7" dirty="0">
                <a:latin typeface="Arial"/>
                <a:cs typeface="Arial"/>
              </a:rPr>
              <a:t>i</a:t>
            </a:r>
            <a:r>
              <a:rPr sz="2131" b="1" spc="-33" dirty="0">
                <a:latin typeface="Arial"/>
                <a:cs typeface="Arial"/>
              </a:rPr>
              <a:t>on  </a:t>
            </a:r>
            <a:r>
              <a:rPr sz="2131" b="1" spc="33" dirty="0">
                <a:latin typeface="Arial"/>
                <a:cs typeface="Arial"/>
              </a:rPr>
              <a:t>w</a:t>
            </a:r>
            <a:r>
              <a:rPr sz="2131" b="1" spc="7" dirty="0">
                <a:latin typeface="Arial"/>
                <a:cs typeface="Arial"/>
              </a:rPr>
              <a:t>i</a:t>
            </a:r>
            <a:r>
              <a:rPr sz="2131" b="1" spc="-13" dirty="0">
                <a:latin typeface="Arial"/>
                <a:cs typeface="Arial"/>
              </a:rPr>
              <a:t>t</a:t>
            </a:r>
            <a:r>
              <a:rPr sz="2131" b="1" dirty="0">
                <a:latin typeface="Arial"/>
                <a:cs typeface="Arial"/>
              </a:rPr>
              <a:t>h</a:t>
            </a:r>
            <a:r>
              <a:rPr sz="2131" b="1" spc="-20" dirty="0">
                <a:latin typeface="Arial"/>
                <a:cs typeface="Arial"/>
              </a:rPr>
              <a:t>i</a:t>
            </a:r>
            <a:r>
              <a:rPr sz="2131" b="1" dirty="0">
                <a:latin typeface="Arial"/>
                <a:cs typeface="Arial"/>
              </a:rPr>
              <a:t>n	</a:t>
            </a:r>
            <a:r>
              <a:rPr sz="2131" b="1" spc="-13" dirty="0">
                <a:latin typeface="Arial"/>
                <a:cs typeface="Arial"/>
              </a:rPr>
              <a:t>t</a:t>
            </a:r>
            <a:r>
              <a:rPr sz="2131" b="1" dirty="0">
                <a:latin typeface="Arial"/>
                <a:cs typeface="Arial"/>
              </a:rPr>
              <a:t>wo	</a:t>
            </a:r>
            <a:r>
              <a:rPr sz="2131" b="1" spc="-107" dirty="0">
                <a:latin typeface="Arial"/>
                <a:cs typeface="Arial"/>
              </a:rPr>
              <a:t>y</a:t>
            </a:r>
            <a:r>
              <a:rPr sz="2131" b="1" spc="-13" dirty="0">
                <a:latin typeface="Arial"/>
                <a:cs typeface="Arial"/>
              </a:rPr>
              <a:t>ea</a:t>
            </a:r>
            <a:r>
              <a:rPr sz="2131" b="1" spc="-7" dirty="0">
                <a:latin typeface="Arial"/>
                <a:cs typeface="Arial"/>
              </a:rPr>
              <a:t>r</a:t>
            </a:r>
            <a:r>
              <a:rPr sz="2131" b="1" dirty="0">
                <a:latin typeface="Arial"/>
                <a:cs typeface="Arial"/>
              </a:rPr>
              <a:t>s</a:t>
            </a:r>
            <a:endParaRPr sz="2131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24931" y="4390100"/>
            <a:ext cx="2717830" cy="67375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 marR="6765">
              <a:spcBef>
                <a:spcPts val="140"/>
              </a:spcBef>
              <a:tabLst>
                <a:tab pos="860851" algn="l"/>
                <a:tab pos="1501838" algn="l"/>
                <a:tab pos="1530589" algn="l"/>
                <a:tab pos="2293347" algn="l"/>
              </a:tabLst>
            </a:pPr>
            <a:r>
              <a:rPr sz="2131" b="1" spc="-13" dirty="0">
                <a:latin typeface="Arial"/>
                <a:cs typeface="Arial"/>
              </a:rPr>
              <a:t>f</a:t>
            </a:r>
            <a:r>
              <a:rPr sz="2131" b="1" spc="-7" dirty="0">
                <a:latin typeface="Arial"/>
                <a:cs typeface="Arial"/>
              </a:rPr>
              <a:t>r</a:t>
            </a:r>
            <a:r>
              <a:rPr sz="2131" b="1" spc="7" dirty="0">
                <a:latin typeface="Arial"/>
                <a:cs typeface="Arial"/>
              </a:rPr>
              <a:t>om</a:t>
            </a:r>
            <a:r>
              <a:rPr sz="2131" b="1" dirty="0">
                <a:latin typeface="Arial"/>
                <a:cs typeface="Arial"/>
              </a:rPr>
              <a:t>	</a:t>
            </a:r>
            <a:r>
              <a:rPr sz="2131" b="1" spc="-13" dirty="0">
                <a:latin typeface="Arial"/>
                <a:cs typeface="Arial"/>
              </a:rPr>
              <a:t>t</a:t>
            </a:r>
            <a:r>
              <a:rPr sz="2131" b="1" dirty="0">
                <a:latin typeface="Arial"/>
                <a:cs typeface="Arial"/>
              </a:rPr>
              <a:t>he	d</a:t>
            </a:r>
            <a:r>
              <a:rPr sz="2131" b="1" spc="-13" dirty="0">
                <a:latin typeface="Arial"/>
                <a:cs typeface="Arial"/>
              </a:rPr>
              <a:t>at</a:t>
            </a:r>
            <a:r>
              <a:rPr sz="2131" b="1" dirty="0">
                <a:latin typeface="Arial"/>
                <a:cs typeface="Arial"/>
              </a:rPr>
              <a:t>e	</a:t>
            </a:r>
            <a:r>
              <a:rPr sz="2131" b="1" spc="-13" dirty="0">
                <a:latin typeface="Arial"/>
                <a:cs typeface="Arial"/>
              </a:rPr>
              <a:t>t</a:t>
            </a:r>
            <a:r>
              <a:rPr sz="2131" b="1" dirty="0">
                <a:latin typeface="Arial"/>
                <a:cs typeface="Arial"/>
              </a:rPr>
              <a:t>he  </a:t>
            </a:r>
            <a:r>
              <a:rPr sz="2131" b="1" spc="-13" dirty="0">
                <a:latin typeface="Arial"/>
                <a:cs typeface="Arial"/>
              </a:rPr>
              <a:t>s</a:t>
            </a:r>
            <a:r>
              <a:rPr sz="2131" b="1" spc="7" dirty="0">
                <a:latin typeface="Arial"/>
                <a:cs typeface="Arial"/>
              </a:rPr>
              <a:t>um</a:t>
            </a:r>
            <a:r>
              <a:rPr sz="2131" b="1" dirty="0">
                <a:latin typeface="Arial"/>
                <a:cs typeface="Arial"/>
              </a:rPr>
              <a:t>			</a:t>
            </a:r>
            <a:r>
              <a:rPr sz="2131" b="1" spc="-33" dirty="0">
                <a:latin typeface="Arial"/>
                <a:cs typeface="Arial"/>
              </a:rPr>
              <a:t>b</a:t>
            </a:r>
            <a:r>
              <a:rPr sz="2131" b="1" spc="-13" dirty="0">
                <a:latin typeface="Arial"/>
                <a:cs typeface="Arial"/>
              </a:rPr>
              <a:t>ec</a:t>
            </a:r>
            <a:r>
              <a:rPr sz="2131" b="1" spc="-33" dirty="0">
                <a:latin typeface="Arial"/>
                <a:cs typeface="Arial"/>
              </a:rPr>
              <a:t>o</a:t>
            </a:r>
            <a:r>
              <a:rPr sz="2131" b="1" spc="20" dirty="0">
                <a:latin typeface="Arial"/>
                <a:cs typeface="Arial"/>
              </a:rPr>
              <a:t>m</a:t>
            </a:r>
            <a:r>
              <a:rPr sz="2131" b="1" spc="-13" dirty="0">
                <a:latin typeface="Arial"/>
                <a:cs typeface="Arial"/>
              </a:rPr>
              <a:t>es</a:t>
            </a:r>
            <a:endParaRPr sz="2131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24930" y="5039522"/>
            <a:ext cx="1497598" cy="34584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2131" b="1" spc="-7" dirty="0">
                <a:latin typeface="Arial"/>
                <a:cs typeface="Arial"/>
              </a:rPr>
              <a:t>r</a:t>
            </a:r>
            <a:r>
              <a:rPr sz="2131" b="1" spc="-13" dirty="0">
                <a:latin typeface="Arial"/>
                <a:cs typeface="Arial"/>
              </a:rPr>
              <a:t>ef</a:t>
            </a:r>
            <a:r>
              <a:rPr sz="2131" b="1" dirty="0">
                <a:latin typeface="Arial"/>
                <a:cs typeface="Arial"/>
              </a:rPr>
              <a:t>und</a:t>
            </a:r>
            <a:r>
              <a:rPr sz="2131" b="1" spc="-13" dirty="0">
                <a:latin typeface="Arial"/>
                <a:cs typeface="Arial"/>
              </a:rPr>
              <a:t>a</a:t>
            </a:r>
            <a:r>
              <a:rPr sz="2131" b="1" dirty="0">
                <a:latin typeface="Arial"/>
                <a:cs typeface="Arial"/>
              </a:rPr>
              <a:t>b</a:t>
            </a:r>
            <a:r>
              <a:rPr sz="2131" b="1" spc="7" dirty="0">
                <a:latin typeface="Arial"/>
                <a:cs typeface="Arial"/>
              </a:rPr>
              <a:t>l</a:t>
            </a:r>
            <a:r>
              <a:rPr sz="2131" b="1" spc="-13" dirty="0">
                <a:latin typeface="Arial"/>
                <a:cs typeface="Arial"/>
              </a:rPr>
              <a:t>e</a:t>
            </a:r>
            <a:r>
              <a:rPr sz="2131" b="1" dirty="0">
                <a:latin typeface="Arial"/>
                <a:cs typeface="Arial"/>
              </a:rPr>
              <a:t>.</a:t>
            </a:r>
            <a:endParaRPr sz="2131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24931" y="5364233"/>
            <a:ext cx="2711912" cy="34584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  <a:tabLst>
                <a:tab pos="718785" algn="l"/>
                <a:tab pos="2130986" algn="l"/>
              </a:tabLst>
            </a:pPr>
            <a:r>
              <a:rPr sz="2131" b="1" spc="-13" dirty="0">
                <a:latin typeface="Arial"/>
                <a:cs typeface="Arial"/>
              </a:rPr>
              <a:t>(</a:t>
            </a:r>
            <a:r>
              <a:rPr sz="2131" b="1" spc="7" dirty="0">
                <a:latin typeface="Arial"/>
                <a:cs typeface="Arial"/>
              </a:rPr>
              <a:t>i</a:t>
            </a:r>
            <a:r>
              <a:rPr sz="2131" b="1" dirty="0">
                <a:latin typeface="Arial"/>
                <a:cs typeface="Arial"/>
              </a:rPr>
              <a:t>f	d</a:t>
            </a:r>
            <a:r>
              <a:rPr sz="2131" b="1" spc="-13" dirty="0">
                <a:latin typeface="Arial"/>
                <a:cs typeface="Arial"/>
              </a:rPr>
              <a:t>efa</a:t>
            </a:r>
            <a:r>
              <a:rPr sz="2131" b="1" dirty="0">
                <a:latin typeface="Arial"/>
                <a:cs typeface="Arial"/>
              </a:rPr>
              <a:t>u</a:t>
            </a:r>
            <a:r>
              <a:rPr sz="2131" b="1" spc="7" dirty="0">
                <a:latin typeface="Arial"/>
                <a:cs typeface="Arial"/>
              </a:rPr>
              <a:t>l</a:t>
            </a:r>
            <a:r>
              <a:rPr sz="2131" b="1" spc="-13" dirty="0">
                <a:latin typeface="Arial"/>
                <a:cs typeface="Arial"/>
              </a:rPr>
              <a:t>t</a:t>
            </a:r>
            <a:r>
              <a:rPr sz="2131" b="1" dirty="0">
                <a:latin typeface="Arial"/>
                <a:cs typeface="Arial"/>
              </a:rPr>
              <a:t>,	</a:t>
            </a:r>
            <a:r>
              <a:rPr sz="2131" b="1" spc="-13" dirty="0">
                <a:latin typeface="Arial"/>
                <a:cs typeface="Arial"/>
              </a:rPr>
              <a:t>t</a:t>
            </a:r>
            <a:r>
              <a:rPr sz="2131" b="1" dirty="0">
                <a:latin typeface="Arial"/>
                <a:cs typeface="Arial"/>
              </a:rPr>
              <a:t>h</a:t>
            </a:r>
            <a:r>
              <a:rPr sz="2131" b="1" spc="-47" dirty="0">
                <a:latin typeface="Arial"/>
                <a:cs typeface="Arial"/>
              </a:rPr>
              <a:t>en</a:t>
            </a:r>
            <a:endParaRPr sz="2131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24930" y="5688945"/>
            <a:ext cx="1256595" cy="34584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2131" b="1" spc="-13" dirty="0">
                <a:latin typeface="Arial"/>
                <a:cs typeface="Arial"/>
              </a:rPr>
              <a:t>a</a:t>
            </a:r>
            <a:r>
              <a:rPr sz="2131" b="1" dirty="0">
                <a:latin typeface="Arial"/>
                <a:cs typeface="Arial"/>
              </a:rPr>
              <a:t>pp</a:t>
            </a:r>
            <a:r>
              <a:rPr sz="2131" b="1" spc="-7" dirty="0">
                <a:latin typeface="Arial"/>
                <a:cs typeface="Arial"/>
              </a:rPr>
              <a:t>r</a:t>
            </a:r>
            <a:r>
              <a:rPr sz="2131" b="1" dirty="0">
                <a:latin typeface="Arial"/>
                <a:cs typeface="Arial"/>
              </a:rPr>
              <a:t>o</a:t>
            </a:r>
            <a:r>
              <a:rPr sz="2131" b="1" spc="-13" dirty="0">
                <a:latin typeface="Arial"/>
                <a:cs typeface="Arial"/>
              </a:rPr>
              <a:t>va</a:t>
            </a:r>
            <a:r>
              <a:rPr sz="2131" b="1" spc="7" dirty="0">
                <a:latin typeface="Arial"/>
                <a:cs typeface="Arial"/>
              </a:rPr>
              <a:t>l</a:t>
            </a:r>
            <a:r>
              <a:rPr sz="2131" b="1" dirty="0">
                <a:latin typeface="Arial"/>
                <a:cs typeface="Arial"/>
              </a:rPr>
              <a:t>)</a:t>
            </a:r>
            <a:endParaRPr sz="2131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12171" y="4222306"/>
            <a:ext cx="1763123" cy="34584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2131" b="1" spc="-7" dirty="0">
                <a:solidFill>
                  <a:srgbClr val="404040"/>
                </a:solidFill>
                <a:latin typeface="Arial"/>
                <a:cs typeface="Arial"/>
              </a:rPr>
              <a:t>remuneration</a:t>
            </a:r>
            <a:endParaRPr sz="2131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1603" y="4222306"/>
            <a:ext cx="967392" cy="67375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 marR="6765">
              <a:spcBef>
                <a:spcPts val="140"/>
              </a:spcBef>
            </a:pPr>
            <a:r>
              <a:rPr sz="2131" b="1" spc="13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xcess  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within</a:t>
            </a:r>
            <a:endParaRPr sz="2131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74291" y="4547016"/>
            <a:ext cx="1897577" cy="34584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  <a:tabLst>
                <a:tab pos="698490" algn="l"/>
                <a:tab pos="1607542" algn="l"/>
              </a:tabLst>
            </a:pPr>
            <a:r>
              <a:rPr sz="2131" b="1" spc="-47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131" b="1" spc="33" dirty="0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o	</a:t>
            </a:r>
            <a:r>
              <a:rPr sz="2131" b="1" spc="-107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ea</a:t>
            </a:r>
            <a:r>
              <a:rPr sz="2131" b="1" spc="-7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s	or</a:t>
            </a:r>
            <a:endParaRPr sz="2131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603" y="4871727"/>
            <a:ext cx="2903868" cy="34584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2131" b="1" spc="-7" dirty="0">
                <a:solidFill>
                  <a:srgbClr val="404040"/>
                </a:solidFill>
                <a:latin typeface="Arial"/>
                <a:cs typeface="Arial"/>
              </a:rPr>
              <a:t>such</a:t>
            </a:r>
            <a:r>
              <a:rPr sz="2131" b="1" spc="25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31" b="1" spc="-7" dirty="0">
                <a:solidFill>
                  <a:srgbClr val="404040"/>
                </a:solidFill>
                <a:latin typeface="Arial"/>
                <a:cs typeface="Arial"/>
              </a:rPr>
              <a:t>lesser</a:t>
            </a:r>
            <a:r>
              <a:rPr sz="2131" b="1" spc="2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31" b="1" spc="-7" dirty="0">
                <a:solidFill>
                  <a:srgbClr val="404040"/>
                </a:solidFill>
                <a:latin typeface="Arial"/>
                <a:cs typeface="Arial"/>
              </a:rPr>
              <a:t>period</a:t>
            </a:r>
            <a:r>
              <a:rPr sz="2131" b="1" spc="2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endParaRPr sz="2131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1604" y="5196438"/>
            <a:ext cx="2913170" cy="34584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  <a:tabLst>
                <a:tab pos="787281" algn="l"/>
                <a:tab pos="1339477" algn="l"/>
                <a:tab pos="2569867" algn="l"/>
              </a:tabLst>
            </a:pPr>
            <a:r>
              <a:rPr sz="2131" b="1" spc="13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2131" b="1" spc="2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y	be	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131" b="1" spc="7" dirty="0">
                <a:solidFill>
                  <a:srgbClr val="404040"/>
                </a:solidFill>
                <a:latin typeface="Arial"/>
                <a:cs typeface="Arial"/>
              </a:rPr>
              <a:t>ll</a:t>
            </a:r>
            <a:r>
              <a:rPr sz="2131" b="1" spc="-33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131" b="1" spc="33" dirty="0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sz="2131" b="1" spc="-13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d	</a:t>
            </a:r>
            <a:r>
              <a:rPr sz="2131" b="1" spc="33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endParaRPr sz="2131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1604" y="5521149"/>
            <a:ext cx="1712386" cy="34584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131" b="1" spc="-7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31" b="1" dirty="0">
                <a:solidFill>
                  <a:srgbClr val="404040"/>
                </a:solidFill>
                <a:latin typeface="Arial"/>
                <a:cs typeface="Arial"/>
              </a:rPr>
              <a:t>company</a:t>
            </a:r>
            <a:endParaRPr sz="2131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79400" y="357188"/>
            <a:ext cx="11633200" cy="757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5390" algn="l"/>
              </a:tabLst>
            </a:pPr>
            <a:r>
              <a:rPr sz="4800" b="1" spc="-20" dirty="0">
                <a:solidFill>
                  <a:schemeClr val="tx1"/>
                </a:solidFill>
                <a:latin typeface="+mn-lt"/>
              </a:rPr>
              <a:t>Refund/</a:t>
            </a:r>
            <a:r>
              <a:rPr sz="4800" b="1" dirty="0">
                <a:solidFill>
                  <a:schemeClr val="tx1"/>
                </a:solidFill>
                <a:latin typeface="+mn-lt"/>
              </a:rPr>
              <a:t> </a:t>
            </a:r>
            <a:r>
              <a:rPr sz="4800" b="1" spc="-40" dirty="0">
                <a:solidFill>
                  <a:schemeClr val="tx1"/>
                </a:solidFill>
                <a:latin typeface="+mn-lt"/>
              </a:rPr>
              <a:t>Waiver</a:t>
            </a:r>
            <a:r>
              <a:rPr sz="4800" b="1" dirty="0">
                <a:solidFill>
                  <a:schemeClr val="tx1"/>
                </a:solidFill>
                <a:latin typeface="+mn-lt"/>
              </a:rPr>
              <a:t> of</a:t>
            </a:r>
            <a:r>
              <a:rPr sz="4800" b="1" spc="20" dirty="0">
                <a:solidFill>
                  <a:schemeClr val="tx1"/>
                </a:solidFill>
                <a:latin typeface="+mn-lt"/>
              </a:rPr>
              <a:t> </a:t>
            </a:r>
            <a:r>
              <a:rPr sz="4800" b="1" spc="-35" dirty="0">
                <a:solidFill>
                  <a:schemeClr val="tx1"/>
                </a:solidFill>
                <a:latin typeface="+mn-lt"/>
              </a:rPr>
              <a:t>excess</a:t>
            </a:r>
            <a:r>
              <a:rPr sz="4800" b="1" spc="-10" dirty="0">
                <a:solidFill>
                  <a:schemeClr val="tx1"/>
                </a:solidFill>
                <a:latin typeface="+mn-lt"/>
              </a:rPr>
              <a:t> </a:t>
            </a:r>
            <a:r>
              <a:rPr sz="4800" b="1" spc="-5" dirty="0">
                <a:solidFill>
                  <a:schemeClr val="tx1"/>
                </a:solidFill>
                <a:latin typeface="+mn-lt"/>
              </a:rPr>
              <a:t>MR</a:t>
            </a:r>
            <a:r>
              <a:rPr sz="4800" b="1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4800" b="1" dirty="0">
                <a:solidFill>
                  <a:schemeClr val="tx1"/>
                </a:solidFill>
                <a:latin typeface="+mn-lt"/>
              </a:rPr>
              <a:t> </a:t>
            </a:r>
            <a:r>
              <a:rPr sz="4800" b="1" dirty="0">
                <a:solidFill>
                  <a:schemeClr val="tx1"/>
                </a:solidFill>
                <a:latin typeface="+mn-lt"/>
              </a:rPr>
              <a:t>Sec</a:t>
            </a:r>
            <a:r>
              <a:rPr sz="4800" b="1" spc="-25" dirty="0">
                <a:solidFill>
                  <a:schemeClr val="tx1"/>
                </a:solidFill>
                <a:latin typeface="+mn-lt"/>
              </a:rPr>
              <a:t> </a:t>
            </a:r>
            <a:r>
              <a:rPr sz="4800" b="1" dirty="0">
                <a:solidFill>
                  <a:schemeClr val="tx1"/>
                </a:solidFill>
                <a:latin typeface="+mn-lt"/>
              </a:rPr>
              <a:t>197</a:t>
            </a:r>
            <a:r>
              <a:rPr sz="4800" b="1" spc="-10" dirty="0">
                <a:solidFill>
                  <a:schemeClr val="tx1"/>
                </a:solidFill>
                <a:latin typeface="+mn-lt"/>
              </a:rPr>
              <a:t> </a:t>
            </a:r>
            <a:r>
              <a:rPr sz="4800" b="1" dirty="0">
                <a:solidFill>
                  <a:schemeClr val="tx1"/>
                </a:solidFill>
                <a:latin typeface="+mn-lt"/>
              </a:rPr>
              <a:t>(9)</a:t>
            </a:r>
            <a:r>
              <a:rPr sz="4800" b="1" spc="-25" dirty="0">
                <a:solidFill>
                  <a:schemeClr val="tx1"/>
                </a:solidFill>
                <a:latin typeface="+mn-lt"/>
              </a:rPr>
              <a:t> </a:t>
            </a:r>
            <a:r>
              <a:rPr sz="4800" b="1" dirty="0">
                <a:solidFill>
                  <a:schemeClr val="tx1"/>
                </a:solidFill>
                <a:latin typeface="+mn-lt"/>
              </a:rPr>
              <a:t>(10)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2475" y="1606367"/>
            <a:ext cx="10586720" cy="4382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15" dirty="0">
                <a:latin typeface="Calibri"/>
                <a:cs typeface="Calibri"/>
              </a:rPr>
              <a:t>Excess remuneration </a:t>
            </a:r>
            <a:r>
              <a:rPr sz="3200" spc="-10" dirty="0">
                <a:latin typeface="Calibri"/>
                <a:cs typeface="Calibri"/>
              </a:rPr>
              <a:t>paid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spc="-20" dirty="0">
                <a:latin typeface="Calibri"/>
                <a:cs typeface="Calibri"/>
              </a:rPr>
              <a:t>Directors </a:t>
            </a:r>
            <a:r>
              <a:rPr sz="3200" spc="-5" dirty="0">
                <a:latin typeface="Calibri"/>
                <a:cs typeface="Calibri"/>
              </a:rPr>
              <a:t>without </a:t>
            </a:r>
            <a:r>
              <a:rPr sz="3200" spc="-15" dirty="0">
                <a:latin typeface="Calibri"/>
                <a:cs typeface="Calibri"/>
              </a:rPr>
              <a:t>approval required </a:t>
            </a:r>
            <a:r>
              <a:rPr sz="3200" spc="-25" dirty="0">
                <a:latin typeface="Calibri"/>
                <a:cs typeface="Calibri"/>
              </a:rPr>
              <a:t>u/s 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197 shall </a:t>
            </a:r>
            <a:r>
              <a:rPr sz="3200" b="1" spc="-5" dirty="0">
                <a:latin typeface="Calibri"/>
                <a:cs typeface="Calibri"/>
              </a:rPr>
              <a:t>be </a:t>
            </a:r>
            <a:r>
              <a:rPr sz="3200" b="1" spc="-10" dirty="0">
                <a:latin typeface="Calibri"/>
                <a:cs typeface="Calibri"/>
              </a:rPr>
              <a:t>refunded </a:t>
            </a:r>
            <a:r>
              <a:rPr sz="3200" b="1" spc="-15" dirty="0">
                <a:latin typeface="Calibri"/>
                <a:cs typeface="Calibri"/>
              </a:rPr>
              <a:t>to </a:t>
            </a:r>
            <a:r>
              <a:rPr sz="3200" b="1" spc="-10" dirty="0">
                <a:latin typeface="Calibri"/>
                <a:cs typeface="Calibri"/>
              </a:rPr>
              <a:t>Company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until </a:t>
            </a:r>
            <a:r>
              <a:rPr sz="3200" spc="-5" dirty="0">
                <a:latin typeface="Calibri"/>
                <a:cs typeface="Calibri"/>
              </a:rPr>
              <a:t>then the </a:t>
            </a:r>
            <a:r>
              <a:rPr sz="3200" spc="-15" dirty="0">
                <a:latin typeface="Calibri"/>
                <a:cs typeface="Calibri"/>
              </a:rPr>
              <a:t>Director </a:t>
            </a:r>
            <a:r>
              <a:rPr sz="3200" spc="-5" dirty="0">
                <a:latin typeface="Calibri"/>
                <a:cs typeface="Calibri"/>
              </a:rPr>
              <a:t>shall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hold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it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in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trust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for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Company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Such </a:t>
            </a:r>
            <a:r>
              <a:rPr sz="3200" spc="-15" dirty="0">
                <a:latin typeface="Calibri"/>
                <a:cs typeface="Calibri"/>
              </a:rPr>
              <a:t>refund </a:t>
            </a:r>
            <a:r>
              <a:rPr sz="3200" b="1" spc="-10" dirty="0">
                <a:latin typeface="Calibri"/>
                <a:cs typeface="Calibri"/>
              </a:rPr>
              <a:t>can </a:t>
            </a:r>
            <a:r>
              <a:rPr sz="3200" b="1" spc="-5" dirty="0">
                <a:latin typeface="Calibri"/>
                <a:cs typeface="Calibri"/>
              </a:rPr>
              <a:t>be </a:t>
            </a:r>
            <a:r>
              <a:rPr sz="3200" b="1" spc="-15" dirty="0">
                <a:latin typeface="Calibri"/>
                <a:cs typeface="Calibri"/>
              </a:rPr>
              <a:t>waived </a:t>
            </a:r>
            <a:r>
              <a:rPr sz="3200" b="1" spc="-5" dirty="0">
                <a:latin typeface="Calibri"/>
                <a:cs typeface="Calibri"/>
              </a:rPr>
              <a:t>by passing SR within 2 </a:t>
            </a:r>
            <a:r>
              <a:rPr sz="3200" b="1" spc="-20" dirty="0">
                <a:latin typeface="Calibri"/>
                <a:cs typeface="Calibri"/>
              </a:rPr>
              <a:t>years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date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sum </a:t>
            </a:r>
            <a:r>
              <a:rPr sz="3200" spc="-10" dirty="0">
                <a:latin typeface="Calibri"/>
                <a:cs typeface="Calibri"/>
              </a:rPr>
              <a:t>becomes </a:t>
            </a:r>
            <a:r>
              <a:rPr sz="3200" spc="-15" dirty="0">
                <a:latin typeface="Calibri"/>
                <a:cs typeface="Calibri"/>
              </a:rPr>
              <a:t>refundable </a:t>
            </a:r>
            <a:endParaRPr lang="en-US" sz="3200" spc="-5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endParaRPr lang="en-US" sz="3200" spc="-5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Prior </a:t>
            </a:r>
            <a:r>
              <a:rPr sz="3200" b="1" spc="-15" dirty="0">
                <a:latin typeface="Calibri"/>
                <a:cs typeface="Calibri"/>
              </a:rPr>
              <a:t>approval </a:t>
            </a:r>
            <a:r>
              <a:rPr sz="3200" b="1" spc="-5" dirty="0">
                <a:latin typeface="Calibri"/>
                <a:cs typeface="Calibri"/>
              </a:rPr>
              <a:t>of Banks</a:t>
            </a:r>
            <a:r>
              <a:rPr sz="3200" spc="-5" dirty="0">
                <a:latin typeface="Calibri"/>
                <a:cs typeface="Calibri"/>
              </a:rPr>
              <a:t>/PFI/Secured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Creditors/NCD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-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If the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company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has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defaulted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payment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dues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812800" y="350685"/>
            <a:ext cx="10893425" cy="757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5" dirty="0">
                <a:solidFill>
                  <a:schemeClr val="tx1"/>
                </a:solidFill>
                <a:latin typeface="+mn-lt"/>
              </a:rPr>
              <a:t>Refund</a:t>
            </a:r>
            <a:r>
              <a:rPr sz="4800" b="1" spc="10" dirty="0">
                <a:solidFill>
                  <a:schemeClr val="tx1"/>
                </a:solidFill>
                <a:latin typeface="+mn-lt"/>
              </a:rPr>
              <a:t> </a:t>
            </a:r>
            <a:r>
              <a:rPr sz="4800" b="1" dirty="0">
                <a:solidFill>
                  <a:schemeClr val="tx1"/>
                </a:solidFill>
                <a:latin typeface="+mn-lt"/>
              </a:rPr>
              <a:t>and </a:t>
            </a:r>
            <a:r>
              <a:rPr sz="4800" b="1" spc="-40" dirty="0">
                <a:solidFill>
                  <a:schemeClr val="tx1"/>
                </a:solidFill>
                <a:latin typeface="+mn-lt"/>
              </a:rPr>
              <a:t>Waiver</a:t>
            </a:r>
            <a:r>
              <a:rPr sz="4800" b="1" spc="25" dirty="0">
                <a:solidFill>
                  <a:schemeClr val="tx1"/>
                </a:solidFill>
                <a:latin typeface="+mn-lt"/>
              </a:rPr>
              <a:t> </a:t>
            </a:r>
            <a:r>
              <a:rPr sz="4800" b="1" dirty="0">
                <a:solidFill>
                  <a:schemeClr val="tx1"/>
                </a:solidFill>
                <a:latin typeface="+mn-lt"/>
              </a:rPr>
              <a:t>of </a:t>
            </a:r>
            <a:r>
              <a:rPr sz="4800" b="1" spc="-35" dirty="0">
                <a:solidFill>
                  <a:schemeClr val="tx1"/>
                </a:solidFill>
                <a:latin typeface="+mn-lt"/>
              </a:rPr>
              <a:t>excess</a:t>
            </a:r>
            <a:r>
              <a:rPr sz="4800" b="1" dirty="0">
                <a:solidFill>
                  <a:schemeClr val="tx1"/>
                </a:solidFill>
                <a:latin typeface="+mn-lt"/>
              </a:rPr>
              <a:t> </a:t>
            </a:r>
            <a:r>
              <a:rPr sz="4800" b="1" spc="-25" dirty="0">
                <a:solidFill>
                  <a:schemeClr val="tx1"/>
                </a:solidFill>
                <a:latin typeface="+mn-lt"/>
              </a:rPr>
              <a:t>remuneration</a:t>
            </a:r>
            <a:endParaRPr sz="4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0991" y="1318387"/>
            <a:ext cx="105873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1966595" algn="l"/>
                <a:tab pos="3266440" algn="l"/>
                <a:tab pos="5787390" algn="l"/>
                <a:tab pos="6284595" algn="l"/>
                <a:tab pos="7249795" algn="l"/>
                <a:tab pos="7905115" algn="l"/>
                <a:tab pos="9387840" algn="l"/>
              </a:tabLst>
            </a:pP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wing	</a:t>
            </a:r>
            <a:r>
              <a:rPr sz="3200" spc="-50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cess	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emune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	N</a:t>
            </a:r>
            <a:r>
              <a:rPr sz="3200" spc="-8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1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f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e	th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0991" y="1654694"/>
            <a:ext cx="10586085" cy="404939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295"/>
              </a:spcBef>
            </a:pPr>
            <a:r>
              <a:rPr sz="3200" spc="-10" dirty="0">
                <a:latin typeface="Calibri"/>
                <a:cs typeface="Calibri"/>
              </a:rPr>
              <a:t>remuneration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requires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approval.</a:t>
            </a:r>
            <a:endParaRPr sz="32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Quantum</a:t>
            </a:r>
            <a:r>
              <a:rPr sz="3200" spc="1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18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“N</a:t>
            </a:r>
            <a:r>
              <a:rPr lang="en-US" sz="3200" spc="-15" dirty="0">
                <a:latin typeface="Calibri"/>
                <a:cs typeface="Calibri"/>
              </a:rPr>
              <a:t>et 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lang="en-US" sz="3200" spc="-15" dirty="0">
                <a:latin typeface="Calibri"/>
                <a:cs typeface="Calibri"/>
              </a:rPr>
              <a:t>rofit</a:t>
            </a:r>
            <a:r>
              <a:rPr sz="3200" spc="-15" dirty="0">
                <a:latin typeface="Calibri"/>
                <a:cs typeface="Calibri"/>
              </a:rPr>
              <a:t>”</a:t>
            </a:r>
            <a:r>
              <a:rPr sz="3200" spc="1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cannot</a:t>
            </a:r>
            <a:r>
              <a:rPr sz="3200" spc="1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1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precisely</a:t>
            </a:r>
            <a:r>
              <a:rPr sz="3200" spc="18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estimated</a:t>
            </a:r>
            <a:r>
              <a:rPr sz="3200" spc="1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at</a:t>
            </a:r>
            <a:r>
              <a:rPr sz="3200" spc="1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time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fixation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remuneration.</a:t>
            </a:r>
            <a:endParaRPr sz="3200" dirty="0">
              <a:latin typeface="Calibri"/>
              <a:cs typeface="Calibri"/>
            </a:endParaRPr>
          </a:p>
          <a:p>
            <a:pPr marL="354965" marR="635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“Net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Profits”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computed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end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35" dirty="0">
                <a:latin typeface="Calibri"/>
                <a:cs typeface="Calibri"/>
              </a:rPr>
              <a:t>FY,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hence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during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year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estimates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vary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actual</a:t>
            </a:r>
          </a:p>
          <a:p>
            <a:pPr marL="354965" marR="6350" indent="-342900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354965" algn="l"/>
                <a:tab pos="355600" algn="l"/>
                <a:tab pos="2576195" algn="l"/>
                <a:tab pos="3059430" algn="l"/>
                <a:tab pos="3844290" algn="l"/>
                <a:tab pos="4546600" algn="l"/>
                <a:tab pos="5237480" algn="l"/>
                <a:tab pos="9604375" algn="l"/>
              </a:tabLst>
            </a:pPr>
            <a:r>
              <a:rPr sz="3200" spc="-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360" dirty="0">
                <a:latin typeface="Calibri"/>
                <a:cs typeface="Calibri"/>
              </a:rPr>
              <a:t> </a:t>
            </a:r>
            <a:r>
              <a:rPr sz="3200" spc="-110" dirty="0">
                <a:latin typeface="Calibri"/>
                <a:cs typeface="Calibri"/>
              </a:rPr>
              <a:t>/</a:t>
            </a:r>
            <a:r>
              <a:rPr sz="3200" dirty="0">
                <a:latin typeface="Calibri"/>
                <a:cs typeface="Calibri"/>
              </a:rPr>
              <a:t>Au</a:t>
            </a:r>
            <a:r>
              <a:rPr sz="3200" spc="10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	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	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	</a:t>
            </a:r>
            <a:r>
              <a:rPr sz="3200" spc="-5" dirty="0">
                <a:latin typeface="Calibri"/>
                <a:cs typeface="Calibri"/>
              </a:rPr>
              <a:t>ou</a:t>
            </a:r>
            <a:r>
              <a:rPr sz="3200" dirty="0">
                <a:latin typeface="Calibri"/>
                <a:cs typeface="Calibri"/>
              </a:rPr>
              <a:t>t	the	</a:t>
            </a:r>
            <a:r>
              <a:rPr sz="3200" spc="-50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35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emune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35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	</a:t>
            </a:r>
            <a:r>
              <a:rPr sz="3200" spc="-5" dirty="0">
                <a:latin typeface="Calibri"/>
                <a:cs typeface="Calibri"/>
              </a:rPr>
              <a:t>noti</a:t>
            </a:r>
            <a:r>
              <a:rPr sz="3200" spc="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y  </a:t>
            </a:r>
            <a:r>
              <a:rPr sz="3200" spc="-5" dirty="0">
                <a:latin typeface="Calibri"/>
                <a:cs typeface="Calibri"/>
              </a:rPr>
              <a:t>duly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refund</a:t>
            </a:r>
            <a:r>
              <a:rPr sz="3200" spc="-5" dirty="0">
                <a:latin typeface="Calibri"/>
                <a:cs typeface="Calibri"/>
              </a:rPr>
              <a:t> if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any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dirty="0">
                <a:latin typeface="Calibri"/>
                <a:cs typeface="Calibri"/>
              </a:rPr>
              <a:t>made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Director.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651" y="1243583"/>
            <a:ext cx="9843770" cy="4795012"/>
          </a:xfrm>
          <a:custGeom>
            <a:avLst/>
            <a:gdLst/>
            <a:ahLst/>
            <a:cxnLst/>
            <a:rect l="l" t="t" r="r" b="b"/>
            <a:pathLst>
              <a:path w="9843770" h="5262880">
                <a:moveTo>
                  <a:pt x="9843516" y="0"/>
                </a:moveTo>
                <a:lnTo>
                  <a:pt x="0" y="0"/>
                </a:lnTo>
                <a:lnTo>
                  <a:pt x="0" y="5262372"/>
                </a:lnTo>
                <a:lnTo>
                  <a:pt x="9843516" y="5262372"/>
                </a:lnTo>
                <a:lnTo>
                  <a:pt x="9843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2782" y="1622805"/>
            <a:ext cx="10732618" cy="4429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197 (9)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 </a:t>
            </a:r>
            <a:r>
              <a:rPr sz="2400" spc="-20" dirty="0">
                <a:latin typeface="Calibri"/>
                <a:cs typeface="Calibri"/>
              </a:rPr>
              <a:t>reference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excess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remuneration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drawn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35" dirty="0">
                <a:latin typeface="Calibri"/>
                <a:cs typeface="Calibri"/>
              </a:rPr>
              <a:t>Manager.</a:t>
            </a:r>
            <a:endParaRPr sz="2400" dirty="0">
              <a:latin typeface="Calibri"/>
              <a:cs typeface="Calibri"/>
            </a:endParaRPr>
          </a:p>
          <a:p>
            <a:pPr marL="812800" marR="5080" lvl="1" indent="-343535" algn="just">
              <a:lnSpc>
                <a:spcPct val="100000"/>
              </a:lnSpc>
              <a:buFont typeface="Arial MT"/>
              <a:buChar char="•"/>
              <a:tabLst>
                <a:tab pos="813435" algn="l"/>
              </a:tabLst>
            </a:pPr>
            <a:r>
              <a:rPr sz="2400" spc="-5" dirty="0">
                <a:latin typeface="Calibri"/>
                <a:cs typeface="Calibri"/>
              </a:rPr>
              <a:t>It should be </a:t>
            </a:r>
            <a:r>
              <a:rPr sz="2400" spc="-20" dirty="0">
                <a:latin typeface="Calibri"/>
                <a:cs typeface="Calibri"/>
              </a:rPr>
              <a:t>therefore </a:t>
            </a:r>
            <a:r>
              <a:rPr sz="2400" dirty="0">
                <a:latin typeface="Calibri"/>
                <a:cs typeface="Calibri"/>
              </a:rPr>
              <a:t>made a </a:t>
            </a:r>
            <a:r>
              <a:rPr sz="2400" spc="-5" dirty="0">
                <a:latin typeface="Calibri"/>
                <a:cs typeface="Calibri"/>
              </a:rPr>
              <a:t>part of the terms of appointment so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contractual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obligation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refund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excess</a:t>
            </a:r>
            <a:r>
              <a:rPr sz="2400" spc="-10" dirty="0">
                <a:latin typeface="Calibri"/>
                <a:cs typeface="Calibri"/>
              </a:rPr>
              <a:t> remuneration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drawn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received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Manager.</a:t>
            </a:r>
            <a:endParaRPr lang="en-US" sz="2400" spc="-35" dirty="0">
              <a:latin typeface="Calibri"/>
              <a:cs typeface="Calibri"/>
            </a:endParaRPr>
          </a:p>
          <a:p>
            <a:pPr marL="469265" marR="5080" lvl="1" algn="just">
              <a:lnSpc>
                <a:spcPct val="100000"/>
              </a:lnSpc>
              <a:tabLst>
                <a:tab pos="81343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197 (10)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SR</a:t>
            </a:r>
            <a:r>
              <a:rPr sz="2400" spc="-10" dirty="0">
                <a:latin typeface="Calibri"/>
                <a:cs typeface="Calibri"/>
              </a:rPr>
              <a:t> required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waive</a:t>
            </a:r>
            <a:r>
              <a:rPr sz="2400" spc="-5" dirty="0">
                <a:latin typeface="Calibri"/>
                <a:cs typeface="Calibri"/>
              </a:rPr>
              <a:t> 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refund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excess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remuneration.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23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197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(16)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: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Auditors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ascertain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350" dirty="0">
              <a:latin typeface="Calibri"/>
              <a:cs typeface="Calibri"/>
            </a:endParaRPr>
          </a:p>
          <a:p>
            <a:pPr marL="355600" marR="8255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director fails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5" dirty="0">
                <a:latin typeface="Calibri"/>
                <a:cs typeface="Calibri"/>
              </a:rPr>
              <a:t>make </a:t>
            </a:r>
            <a:r>
              <a:rPr sz="2400" spc="-10" dirty="0">
                <a:latin typeface="Calibri"/>
                <a:cs typeface="Calibri"/>
              </a:rPr>
              <a:t>the refund,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amount </a:t>
            </a:r>
            <a:r>
              <a:rPr sz="2400" spc="-10" dirty="0">
                <a:latin typeface="Calibri"/>
                <a:cs typeface="Calibri"/>
              </a:rPr>
              <a:t>could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recovered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Company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10" dirty="0">
                <a:latin typeface="Calibri"/>
                <a:cs typeface="Calibri"/>
              </a:rPr>
              <a:t>“Sitting Fee”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5" dirty="0">
                <a:latin typeface="Calibri"/>
                <a:cs typeface="Calibri"/>
              </a:rPr>
              <a:t>other </a:t>
            </a:r>
            <a:r>
              <a:rPr sz="2400" spc="-15" dirty="0">
                <a:latin typeface="Calibri"/>
                <a:cs typeface="Calibri"/>
              </a:rPr>
              <a:t>remuneration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10" dirty="0">
                <a:latin typeface="Calibri"/>
                <a:cs typeface="Calibri"/>
              </a:rPr>
              <a:t>other </a:t>
            </a:r>
            <a:r>
              <a:rPr sz="2400" spc="-5" dirty="0">
                <a:latin typeface="Calibri"/>
                <a:cs typeface="Calibri"/>
              </a:rPr>
              <a:t> amount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payable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director.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722782" y="397096"/>
            <a:ext cx="10893425" cy="757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5" dirty="0">
                <a:solidFill>
                  <a:schemeClr val="tx1"/>
                </a:solidFill>
                <a:latin typeface="+mn-lt"/>
              </a:rPr>
              <a:t>Refund and Waiver of excess remuneration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987232" y="483509"/>
            <a:ext cx="9214168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5" dirty="0">
                <a:solidFill>
                  <a:schemeClr val="tx1"/>
                </a:solidFill>
                <a:latin typeface="+mn-lt"/>
              </a:rPr>
              <a:t>Disclosure in Audit Report – 197 (16)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9319" y="1624711"/>
            <a:ext cx="105848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Auditor</a:t>
            </a:r>
            <a:r>
              <a:rPr sz="3200" spc="2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2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2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Company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shall,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his</a:t>
            </a:r>
            <a:r>
              <a:rPr sz="3200" spc="2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report</a:t>
            </a:r>
            <a:r>
              <a:rPr sz="3200" spc="2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under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Section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143,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make</a:t>
            </a:r>
            <a:r>
              <a:rPr sz="3200" dirty="0">
                <a:latin typeface="Calibri"/>
                <a:cs typeface="Calibri"/>
              </a:rPr>
              <a:t> 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statement</a:t>
            </a:r>
            <a:r>
              <a:rPr sz="3200" dirty="0">
                <a:latin typeface="Calibri"/>
                <a:cs typeface="Calibri"/>
              </a:rPr>
              <a:t> as </a:t>
            </a:r>
            <a:r>
              <a:rPr sz="3200" spc="-15" dirty="0">
                <a:latin typeface="Calibri"/>
                <a:cs typeface="Calibri"/>
              </a:rPr>
              <a:t>to: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6519" y="2828925"/>
            <a:ext cx="1953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9750" algn="l"/>
              </a:tabLst>
            </a:pPr>
            <a:r>
              <a:rPr sz="3200" dirty="0">
                <a:latin typeface="Calibri"/>
                <a:cs typeface="Calibri"/>
              </a:rPr>
              <a:t>-	wh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ther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4297" y="2828925"/>
            <a:ext cx="78397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72690" algn="l"/>
                <a:tab pos="3371850" algn="l"/>
                <a:tab pos="3804920" algn="l"/>
                <a:tab pos="4293870" algn="l"/>
                <a:tab pos="6359525" algn="l"/>
                <a:tab pos="7273925" algn="l"/>
              </a:tabLst>
            </a:pP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emune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spc="-5" dirty="0">
                <a:latin typeface="Calibri"/>
                <a:cs typeface="Calibri"/>
              </a:rPr>
              <a:t>pai</a:t>
            </a:r>
            <a:r>
              <a:rPr sz="3200" dirty="0">
                <a:latin typeface="Calibri"/>
                <a:cs typeface="Calibri"/>
              </a:rPr>
              <a:t>d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	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	ac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danc</a:t>
            </a:r>
            <a:r>
              <a:rPr sz="3200" dirty="0">
                <a:latin typeface="Calibri"/>
                <a:cs typeface="Calibri"/>
              </a:rPr>
              <a:t>e	with	the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6519" y="3087818"/>
            <a:ext cx="10131425" cy="194691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905"/>
              </a:spcBef>
            </a:pPr>
            <a:r>
              <a:rPr sz="3200" spc="-10" dirty="0">
                <a:latin typeface="Calibri"/>
                <a:cs typeface="Calibri"/>
              </a:rPr>
              <a:t>provisions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Section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197,</a:t>
            </a:r>
            <a:endParaRPr sz="3200" dirty="0">
              <a:latin typeface="Calibri"/>
              <a:cs typeface="Calibri"/>
            </a:endParaRPr>
          </a:p>
          <a:p>
            <a:pPr marL="539750" marR="5080" indent="-527685">
              <a:lnSpc>
                <a:spcPct val="100000"/>
              </a:lnSpc>
              <a:spcBef>
                <a:spcPts val="1800"/>
              </a:spcBef>
              <a:tabLst>
                <a:tab pos="539750" algn="l"/>
                <a:tab pos="7867015" algn="l"/>
              </a:tabLst>
            </a:pPr>
            <a:r>
              <a:rPr sz="3200" dirty="0">
                <a:latin typeface="Calibri"/>
                <a:cs typeface="Calibri"/>
              </a:rPr>
              <a:t>-	whether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remuneration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paid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any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director</a:t>
            </a: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excess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limits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706627" y="624505"/>
            <a:ext cx="1102677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5" dirty="0">
                <a:solidFill>
                  <a:schemeClr val="tx1"/>
                </a:solidFill>
                <a:latin typeface="+mn-lt"/>
              </a:rPr>
              <a:t>Policy of Insurance – 197 (13) – D &amp; O Liability Policy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1687" y="2794761"/>
            <a:ext cx="10588625" cy="26282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525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  <a:tab pos="4098925" algn="l"/>
              </a:tabLst>
            </a:pP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2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premium</a:t>
            </a:r>
            <a:r>
              <a:rPr sz="3200" b="1" spc="2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paid</a:t>
            </a:r>
            <a:r>
              <a:rPr sz="3200" spc="25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</a:t>
            </a:r>
            <a:r>
              <a:rPr sz="3200" spc="2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EDs/KMP/CS:</a:t>
            </a:r>
            <a:r>
              <a:rPr sz="3200" spc="265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NOT</a:t>
            </a:r>
            <a:r>
              <a:rPr sz="3200" b="1" spc="2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part</a:t>
            </a:r>
            <a:r>
              <a:rPr sz="3200" b="1" spc="26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of</a:t>
            </a:r>
            <a:r>
              <a:rPr sz="3200" b="1" spc="26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remuneration</a:t>
            </a:r>
            <a:r>
              <a:rPr sz="3200" spc="-15" dirty="0">
                <a:latin typeface="Calibri"/>
                <a:cs typeface="Calibri"/>
              </a:rPr>
              <a:t>,</a:t>
            </a:r>
            <a:r>
              <a:rPr sz="3200" spc="2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unless </a:t>
            </a:r>
            <a:r>
              <a:rPr sz="3200" spc="-6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such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personnel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proved	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guilty.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If</a:t>
            </a:r>
            <a:r>
              <a:rPr sz="3200" spc="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premium</a:t>
            </a:r>
            <a:r>
              <a:rPr sz="3200" spc="20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is</a:t>
            </a:r>
            <a:r>
              <a:rPr sz="3200" spc="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added</a:t>
            </a:r>
            <a:r>
              <a:rPr sz="3200" spc="204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204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19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remuneration</a:t>
            </a:r>
            <a:r>
              <a:rPr sz="3200" spc="2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paid</a:t>
            </a:r>
            <a:r>
              <a:rPr sz="3200" spc="1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(when</a:t>
            </a:r>
            <a:r>
              <a:rPr sz="3200" spc="2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held</a:t>
            </a:r>
            <a:r>
              <a:rPr sz="3200" spc="2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guilty),</a:t>
            </a:r>
            <a:r>
              <a:rPr sz="3200" spc="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6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actual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remuneration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paid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such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person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might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exceed</a:t>
            </a:r>
            <a:r>
              <a:rPr sz="3200" spc="-5" dirty="0">
                <a:latin typeface="Calibri"/>
                <a:cs typeface="Calibri"/>
              </a:rPr>
              <a:t> the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limits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B95754-43A9-15D8-F6F2-BCE2FEAC0B56}"/>
              </a:ext>
            </a:extLst>
          </p:cNvPr>
          <p:cNvSpPr txBox="1"/>
          <p:nvPr/>
        </p:nvSpPr>
        <p:spPr>
          <a:xfrm>
            <a:off x="8209305" y="3201639"/>
            <a:ext cx="4240571" cy="121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12700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Q &amp; A</a:t>
            </a: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23D9A397-952E-AA3E-A2BE-AEF6A39DE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3029" y="640081"/>
            <a:ext cx="5054156" cy="50541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14975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0411C-69E8-57C8-54D2-8BCA2E06DF7D}"/>
              </a:ext>
            </a:extLst>
          </p:cNvPr>
          <p:cNvSpPr txBox="1"/>
          <p:nvPr/>
        </p:nvSpPr>
        <p:spPr>
          <a:xfrm>
            <a:off x="5220928" y="965200"/>
            <a:ext cx="5999002" cy="492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spc="-50" dirty="0">
                <a:latin typeface="+mj-lt"/>
                <a:ea typeface="+mj-ea"/>
                <a:cs typeface="+mj-cs"/>
              </a:rPr>
              <a:t>Thank you 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908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B128FD1-F684-E77D-AB1C-E8F83224910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8598693"/>
              </p:ext>
            </p:extLst>
          </p:nvPr>
        </p:nvGraphicFramePr>
        <p:xfrm>
          <a:off x="674915" y="1262743"/>
          <a:ext cx="1085305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424F050-E059-90F2-6B1A-B2CCAEA99B9D}"/>
              </a:ext>
            </a:extLst>
          </p:cNvPr>
          <p:cNvSpPr txBox="1">
            <a:spLocks/>
          </p:cNvSpPr>
          <p:nvPr/>
        </p:nvSpPr>
        <p:spPr>
          <a:xfrm>
            <a:off x="977900" y="330199"/>
            <a:ext cx="10058400" cy="747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Types of Director</a:t>
            </a:r>
          </a:p>
        </p:txBody>
      </p:sp>
    </p:spTree>
    <p:extLst>
      <p:ext uri="{BB962C8B-B14F-4D97-AF65-F5344CB8AC3E}">
        <p14:creationId xmlns:p14="http://schemas.microsoft.com/office/powerpoint/2010/main" val="2661416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EF6AF9E-0CC8-7706-9816-CE351958790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149355"/>
              </p:ext>
            </p:extLst>
          </p:nvPr>
        </p:nvGraphicFramePr>
        <p:xfrm>
          <a:off x="977900" y="1171348"/>
          <a:ext cx="10058400" cy="493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DDD77EC-79FD-C48C-EA28-AE0B14A0B05F}"/>
              </a:ext>
            </a:extLst>
          </p:cNvPr>
          <p:cNvSpPr txBox="1">
            <a:spLocks/>
          </p:cNvSpPr>
          <p:nvPr/>
        </p:nvSpPr>
        <p:spPr>
          <a:xfrm>
            <a:off x="977900" y="330199"/>
            <a:ext cx="10058400" cy="747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Types of Director</a:t>
            </a:r>
          </a:p>
        </p:txBody>
      </p:sp>
    </p:spTree>
    <p:extLst>
      <p:ext uri="{BB962C8B-B14F-4D97-AF65-F5344CB8AC3E}">
        <p14:creationId xmlns:p14="http://schemas.microsoft.com/office/powerpoint/2010/main" val="1858884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3805</TotalTime>
  <Words>6406</Words>
  <Application>Microsoft Office PowerPoint</Application>
  <PresentationFormat>Widescreen</PresentationFormat>
  <Paragraphs>721</Paragraphs>
  <Slides>78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Arial</vt:lpstr>
      <vt:lpstr>Arial MT</vt:lpstr>
      <vt:lpstr>Calibri</vt:lpstr>
      <vt:lpstr>Calibri Light</vt:lpstr>
      <vt:lpstr>CarminaBlkBT</vt:lpstr>
      <vt:lpstr>CarminaLtBT</vt:lpstr>
      <vt:lpstr>EYInterstate</vt:lpstr>
      <vt:lpstr>Roboto</vt:lpstr>
      <vt:lpstr>Times New Roman</vt:lpstr>
      <vt:lpstr>Retrospect</vt:lpstr>
      <vt:lpstr>Provisions for Directors &amp;  Managerial Remuneration</vt:lpstr>
      <vt:lpstr>Content</vt:lpstr>
      <vt:lpstr>PowerPoint Presentation</vt:lpstr>
      <vt:lpstr>Composition of Board of Directors</vt:lpstr>
      <vt:lpstr>Maximum Directorship</vt:lpstr>
      <vt:lpstr>Types of Director</vt:lpstr>
      <vt:lpstr>PowerPoint Presentation</vt:lpstr>
      <vt:lpstr>PowerPoint Presentation</vt:lpstr>
      <vt:lpstr>PowerPoint Presentation</vt:lpstr>
      <vt:lpstr>PowerPoint Presentation</vt:lpstr>
      <vt:lpstr>Woman Director</vt:lpstr>
      <vt:lpstr>Independent Director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Shareholders Director</vt:lpstr>
      <vt:lpstr>PowerPoint Presentation</vt:lpstr>
      <vt:lpstr>General provisions for appointment</vt:lpstr>
      <vt:lpstr>PowerPoint Presentation</vt:lpstr>
      <vt:lpstr>Right of persons other than retiring directors</vt:lpstr>
      <vt:lpstr>PowerPoint Presentation</vt:lpstr>
      <vt:lpstr>Retire by rotation</vt:lpstr>
      <vt:lpstr>Disqualification (Sec.164)</vt:lpstr>
      <vt:lpstr>Disqualification (Sec.164)</vt:lpstr>
      <vt:lpstr>Duties of Directors (Sec.166)</vt:lpstr>
      <vt:lpstr>Vacation of office of Director (Sec. 167)</vt:lpstr>
      <vt:lpstr>Resignation of director (Sec. 168)</vt:lpstr>
      <vt:lpstr>Removal of directors (Sec. 169)</vt:lpstr>
      <vt:lpstr>PowerPoint Presentation</vt:lpstr>
      <vt:lpstr>PowerPoint Presentation</vt:lpstr>
      <vt:lpstr>Register &amp; Return</vt:lpstr>
      <vt:lpstr>Managerial Remuneration</vt:lpstr>
      <vt:lpstr>Key Terms</vt:lpstr>
      <vt:lpstr>Section 196</vt:lpstr>
      <vt:lpstr>Disqualifications</vt:lpstr>
      <vt:lpstr>Section 196 – Appointment Process</vt:lpstr>
      <vt:lpstr>Return to be filed</vt:lpstr>
      <vt:lpstr>What if the resoluton is not passed by members</vt:lpstr>
      <vt:lpstr>Exemption to Companies</vt:lpstr>
      <vt:lpstr>Overall Remuneration</vt:lpstr>
      <vt:lpstr>Whether more than 11% possible?</vt:lpstr>
      <vt:lpstr>Limits u/s 197</vt:lpstr>
      <vt:lpstr>Whether M.R. more than the individual limits possible?</vt:lpstr>
      <vt:lpstr>PowerPoint Presentation</vt:lpstr>
      <vt:lpstr>Imprisonment for any  period</vt:lpstr>
      <vt:lpstr>List of 19 Acts</vt:lpstr>
      <vt:lpstr>PowerPoint Presentation</vt:lpstr>
      <vt:lpstr>Para - A</vt:lpstr>
      <vt:lpstr>Managerial Person in Professional capacity</vt:lpstr>
      <vt:lpstr>Other Conditions</vt:lpstr>
      <vt:lpstr>Section III- MR when no profit or inadequate  profit: Special circumstances</vt:lpstr>
      <vt:lpstr>Section IV- Perquisites not included in MR</vt:lpstr>
      <vt:lpstr>Section V- Remuneration from 2 companies</vt:lpstr>
      <vt:lpstr>PowerPoint Presentation</vt:lpstr>
      <vt:lpstr>No or inadequate profits : Sec 197 (11)</vt:lpstr>
      <vt:lpstr>Sitting Fees and other Remuneration [197(5)]</vt:lpstr>
      <vt:lpstr>How can remuneration be paid?</vt:lpstr>
      <vt:lpstr>Other conditions</vt:lpstr>
      <vt:lpstr>Refund/ Waiver of excess MR: Sec 197 (9) (10)</vt:lpstr>
      <vt:lpstr>Refund and Waiver of excess remuneration</vt:lpstr>
      <vt:lpstr>Refund and Waiver of excess remuneration</vt:lpstr>
      <vt:lpstr>Disclosure in Audit Report – 197 (16)</vt:lpstr>
      <vt:lpstr>Policy of Insurance – 197 (13) – D &amp; O Liability Policy</vt:lpstr>
      <vt:lpstr>PowerPoint Presentation</vt:lpstr>
      <vt:lpstr>PowerPoint Presentation</vt:lpstr>
    </vt:vector>
  </TitlesOfParts>
  <Company>Kaiser Permanente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Niraj N Modi</dc:creator>
  <cp:lastModifiedBy>Niraj N Modi</cp:lastModifiedBy>
  <cp:revision>252</cp:revision>
  <dcterms:created xsi:type="dcterms:W3CDTF">2023-04-10T17:38:38Z</dcterms:created>
  <dcterms:modified xsi:type="dcterms:W3CDTF">2023-04-21T08:03:58Z</dcterms:modified>
</cp:coreProperties>
</file>