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2"/>
  </p:notesMasterIdLst>
  <p:handoutMasterIdLst>
    <p:handoutMasterId r:id="rId43"/>
  </p:handoutMasterIdLst>
  <p:sldIdLst>
    <p:sldId id="256" r:id="rId5"/>
    <p:sldId id="274" r:id="rId6"/>
    <p:sldId id="275" r:id="rId7"/>
    <p:sldId id="293" r:id="rId8"/>
    <p:sldId id="277" r:id="rId9"/>
    <p:sldId id="290" r:id="rId10"/>
    <p:sldId id="294" r:id="rId11"/>
    <p:sldId id="278" r:id="rId12"/>
    <p:sldId id="280" r:id="rId13"/>
    <p:sldId id="279" r:id="rId14"/>
    <p:sldId id="281" r:id="rId15"/>
    <p:sldId id="282" r:id="rId16"/>
    <p:sldId id="283" r:id="rId17"/>
    <p:sldId id="295" r:id="rId18"/>
    <p:sldId id="285" r:id="rId19"/>
    <p:sldId id="300" r:id="rId20"/>
    <p:sldId id="301" r:id="rId21"/>
    <p:sldId id="302" r:id="rId22"/>
    <p:sldId id="303" r:id="rId23"/>
    <p:sldId id="287" r:id="rId24"/>
    <p:sldId id="284" r:id="rId25"/>
    <p:sldId id="297" r:id="rId26"/>
    <p:sldId id="298" r:id="rId27"/>
    <p:sldId id="291" r:id="rId28"/>
    <p:sldId id="299" r:id="rId29"/>
    <p:sldId id="288" r:id="rId30"/>
    <p:sldId id="304" r:id="rId31"/>
    <p:sldId id="305" r:id="rId32"/>
    <p:sldId id="312" r:id="rId33"/>
    <p:sldId id="314" r:id="rId34"/>
    <p:sldId id="311" r:id="rId35"/>
    <p:sldId id="313" r:id="rId36"/>
    <p:sldId id="315" r:id="rId37"/>
    <p:sldId id="317" r:id="rId38"/>
    <p:sldId id="318" r:id="rId39"/>
    <p:sldId id="289" r:id="rId40"/>
    <p:sldId id="273"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Lora" panose="02000000000000000000" pitchFamily="2" charset="0"/>
      <p:regular r:id="rId48"/>
      <p:bold r:id="rId49"/>
      <p:italic r:id="rId50"/>
      <p:boldItalic r:id="rId51"/>
    </p:embeddedFont>
    <p:embeddedFont>
      <p:font typeface="Poppins" panose="020B050204050402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41B"/>
    <a:srgbClr val="E11E39"/>
    <a:srgbClr val="00A4D5"/>
    <a:srgbClr val="033E68"/>
    <a:srgbClr val="E73A51"/>
    <a:srgbClr val="FFFFFF"/>
    <a:srgbClr val="23466D"/>
    <a:srgbClr val="13A04E"/>
    <a:srgbClr val="004C6E"/>
    <a:srgbClr val="8254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notesMaster" Target="notesMasters/notesMaster1.xml" /><Relationship Id="rId47" Type="http://schemas.openxmlformats.org/officeDocument/2006/relationships/font" Target="fonts/font4.fntdata" /><Relationship Id="rId50" Type="http://schemas.openxmlformats.org/officeDocument/2006/relationships/font" Target="fonts/font7.fntdata" /><Relationship Id="rId55" Type="http://schemas.openxmlformats.org/officeDocument/2006/relationships/font" Target="fonts/font12.fntdata"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font" Target="fonts/font3.fntdata" /><Relationship Id="rId59"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54" Type="http://schemas.openxmlformats.org/officeDocument/2006/relationships/font" Target="fonts/font11.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font" Target="fonts/font2.fntdata" /><Relationship Id="rId53" Type="http://schemas.openxmlformats.org/officeDocument/2006/relationships/font" Target="fonts/font10.fntdata" /><Relationship Id="rId58"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font" Target="fonts/font6.fntdata" /><Relationship Id="rId57" Type="http://schemas.openxmlformats.org/officeDocument/2006/relationships/viewProps" Target="viewProp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font" Target="fonts/font1.fntdata" /><Relationship Id="rId52" Type="http://schemas.openxmlformats.org/officeDocument/2006/relationships/font" Target="fonts/font9.fntdata"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handoutMaster" Target="handoutMasters/handoutMaster1.xml" /><Relationship Id="rId48" Type="http://schemas.openxmlformats.org/officeDocument/2006/relationships/font" Target="fonts/font5.fntdata" /><Relationship Id="rId56" Type="http://schemas.openxmlformats.org/officeDocument/2006/relationships/presProps" Target="presProps.xml" /><Relationship Id="rId8" Type="http://schemas.openxmlformats.org/officeDocument/2006/relationships/slide" Target="slides/slide4.xml" /><Relationship Id="rId51" Type="http://schemas.openxmlformats.org/officeDocument/2006/relationships/font" Target="fonts/font8.fntdata" /><Relationship Id="rId3" Type="http://schemas.openxmlformats.org/officeDocument/2006/relationships/customXml" Target="../customXml/item3.xml" /></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F00FB-3864-4252-9979-45402A07AFC7}" type="doc">
      <dgm:prSet loTypeId="urn:microsoft.com/office/officeart/2005/8/layout/StepDownProcess" loCatId="process" qsTypeId="urn:microsoft.com/office/officeart/2005/8/quickstyle/simple1" qsCatId="simple" csTypeId="urn:microsoft.com/office/officeart/2005/8/colors/accent1_5" csCatId="accent1" phldr="1"/>
      <dgm:spPr/>
      <dgm:t>
        <a:bodyPr/>
        <a:lstStyle/>
        <a:p>
          <a:endParaRPr lang="en-IN"/>
        </a:p>
      </dgm:t>
    </dgm:pt>
    <dgm:pt modelId="{7AB2D33C-6002-4E2E-9F18-33DD6607B734}">
      <dgm:prSet phldrT="[Text]" custT="1"/>
      <dgm:spPr/>
      <dgm:t>
        <a:bodyPr/>
        <a:lstStyle/>
        <a:p>
          <a:r>
            <a:rPr lang="en-US" sz="1700" dirty="0">
              <a:latin typeface="Lora" pitchFamily="2" charset="0"/>
              <a:cs typeface="Times New Roman" panose="02020603050405020304" pitchFamily="18" charset="0"/>
            </a:rPr>
            <a:t>One time Compliance Window- Section 59</a:t>
          </a:r>
          <a:endParaRPr lang="en-IN" sz="1700" dirty="0">
            <a:latin typeface="Lora" pitchFamily="2" charset="0"/>
            <a:cs typeface="Times New Roman" panose="02020603050405020304" pitchFamily="18" charset="0"/>
          </a:endParaRPr>
        </a:p>
      </dgm:t>
    </dgm:pt>
    <dgm:pt modelId="{27427955-C11E-406D-9646-78B7AE87C8D9}" type="parTrans" cxnId="{B7101B09-6F92-4BB6-BB96-6354739E76DB}">
      <dgm:prSet/>
      <dgm:spPr/>
      <dgm:t>
        <a:bodyPr/>
        <a:lstStyle/>
        <a:p>
          <a:endParaRPr lang="en-IN" sz="1700">
            <a:latin typeface="Lora" pitchFamily="2" charset="0"/>
          </a:endParaRPr>
        </a:p>
      </dgm:t>
    </dgm:pt>
    <dgm:pt modelId="{39384317-EA51-407E-8D4A-DBC26A7B155C}" type="sibTrans" cxnId="{B7101B09-6F92-4BB6-BB96-6354739E76DB}">
      <dgm:prSet/>
      <dgm:spPr/>
      <dgm:t>
        <a:bodyPr/>
        <a:lstStyle/>
        <a:p>
          <a:endParaRPr lang="en-IN" sz="1700">
            <a:latin typeface="Lora" pitchFamily="2" charset="0"/>
          </a:endParaRPr>
        </a:p>
      </dgm:t>
    </dgm:pt>
    <dgm:pt modelId="{82EF01FE-03A5-44A2-B411-6DCE6715D266}">
      <dgm:prSet phldrT="[Text]" custT="1"/>
      <dgm:spPr/>
      <dgm:t>
        <a:bodyPr/>
        <a:lstStyle/>
        <a:p>
          <a:r>
            <a:rPr lang="en-US" sz="1700" dirty="0">
              <a:latin typeface="Lora" pitchFamily="2" charset="0"/>
            </a:rPr>
            <a:t>Failure to disclose</a:t>
          </a:r>
          <a:endParaRPr lang="en-IN" sz="1700" dirty="0">
            <a:latin typeface="Lora" pitchFamily="2" charset="0"/>
          </a:endParaRPr>
        </a:p>
      </dgm:t>
    </dgm:pt>
    <dgm:pt modelId="{726F2DDA-4687-4C47-891C-76D9B00C79F5}" type="parTrans" cxnId="{020B94E1-DFA6-44B3-8A16-126ADE0AB9BE}">
      <dgm:prSet/>
      <dgm:spPr/>
      <dgm:t>
        <a:bodyPr/>
        <a:lstStyle/>
        <a:p>
          <a:endParaRPr lang="en-IN" sz="1700">
            <a:latin typeface="Lora" pitchFamily="2" charset="0"/>
          </a:endParaRPr>
        </a:p>
      </dgm:t>
    </dgm:pt>
    <dgm:pt modelId="{54CAD44A-9211-427E-B291-61475BEA4F70}" type="sibTrans" cxnId="{020B94E1-DFA6-44B3-8A16-126ADE0AB9BE}">
      <dgm:prSet/>
      <dgm:spPr/>
      <dgm:t>
        <a:bodyPr/>
        <a:lstStyle/>
        <a:p>
          <a:endParaRPr lang="en-IN" sz="1700">
            <a:latin typeface="Lora" pitchFamily="2" charset="0"/>
          </a:endParaRPr>
        </a:p>
      </dgm:t>
    </dgm:pt>
    <dgm:pt modelId="{68EFD0EB-CCC1-43DA-A347-6D42288C300C}">
      <dgm:prSet phldrT="[Text]" custT="1"/>
      <dgm:spPr/>
      <dgm:t>
        <a:bodyPr/>
        <a:lstStyle/>
        <a:p>
          <a:r>
            <a:rPr lang="en-US" sz="1700" dirty="0">
              <a:latin typeface="Lora" pitchFamily="2" charset="0"/>
              <a:cs typeface="Times New Roman" panose="02020603050405020304" pitchFamily="18" charset="0"/>
            </a:rPr>
            <a:t>Shall attract provisions of BMA </a:t>
          </a:r>
          <a:endParaRPr lang="en-IN" sz="1700" dirty="0">
            <a:latin typeface="Lora" pitchFamily="2" charset="0"/>
            <a:cs typeface="Times New Roman" panose="02020603050405020304" pitchFamily="18" charset="0"/>
          </a:endParaRPr>
        </a:p>
      </dgm:t>
    </dgm:pt>
    <dgm:pt modelId="{C1185E79-9955-48E7-837D-058D81AE0308}" type="parTrans" cxnId="{C6A5F0FB-9DAD-4E27-894D-32796875D913}">
      <dgm:prSet/>
      <dgm:spPr/>
      <dgm:t>
        <a:bodyPr/>
        <a:lstStyle/>
        <a:p>
          <a:endParaRPr lang="en-IN" sz="1700">
            <a:latin typeface="Lora" pitchFamily="2" charset="0"/>
          </a:endParaRPr>
        </a:p>
      </dgm:t>
    </dgm:pt>
    <dgm:pt modelId="{2F94B394-E30A-4B66-8A8D-BFDF5199997D}" type="sibTrans" cxnId="{C6A5F0FB-9DAD-4E27-894D-32796875D913}">
      <dgm:prSet/>
      <dgm:spPr/>
      <dgm:t>
        <a:bodyPr/>
        <a:lstStyle/>
        <a:p>
          <a:endParaRPr lang="en-IN" sz="1700">
            <a:latin typeface="Lora" pitchFamily="2" charset="0"/>
          </a:endParaRPr>
        </a:p>
      </dgm:t>
    </dgm:pt>
    <dgm:pt modelId="{002D3F72-9FB2-4FEC-A1E1-C4D2B44CBC5C}" type="pres">
      <dgm:prSet presAssocID="{00AF00FB-3864-4252-9979-45402A07AFC7}" presName="rootnode" presStyleCnt="0">
        <dgm:presLayoutVars>
          <dgm:chMax/>
          <dgm:chPref/>
          <dgm:dir/>
          <dgm:animLvl val="lvl"/>
        </dgm:presLayoutVars>
      </dgm:prSet>
      <dgm:spPr/>
    </dgm:pt>
    <dgm:pt modelId="{70F0E719-54C6-4BD3-B140-B2252519A855}" type="pres">
      <dgm:prSet presAssocID="{7AB2D33C-6002-4E2E-9F18-33DD6607B734}" presName="composite" presStyleCnt="0"/>
      <dgm:spPr/>
    </dgm:pt>
    <dgm:pt modelId="{CB7EFBD4-200F-458A-AE52-145458009517}" type="pres">
      <dgm:prSet presAssocID="{7AB2D33C-6002-4E2E-9F18-33DD6607B734}" presName="bentUpArrow1" presStyleLbl="alignImgPlace1" presStyleIdx="0" presStyleCnt="2"/>
      <dgm:spPr/>
    </dgm:pt>
    <dgm:pt modelId="{14386896-4303-4DAD-B10F-E101FF6D80D9}" type="pres">
      <dgm:prSet presAssocID="{7AB2D33C-6002-4E2E-9F18-33DD6607B734}" presName="ParentText" presStyleLbl="node1" presStyleIdx="0" presStyleCnt="3" custScaleX="246934">
        <dgm:presLayoutVars>
          <dgm:chMax val="1"/>
          <dgm:chPref val="1"/>
          <dgm:bulletEnabled val="1"/>
        </dgm:presLayoutVars>
      </dgm:prSet>
      <dgm:spPr/>
    </dgm:pt>
    <dgm:pt modelId="{9DBFF007-7984-44EA-967E-5E0D650D30D4}" type="pres">
      <dgm:prSet presAssocID="{7AB2D33C-6002-4E2E-9F18-33DD6607B734}" presName="ChildText" presStyleLbl="revTx" presStyleIdx="0" presStyleCnt="2">
        <dgm:presLayoutVars>
          <dgm:chMax val="0"/>
          <dgm:chPref val="0"/>
          <dgm:bulletEnabled val="1"/>
        </dgm:presLayoutVars>
      </dgm:prSet>
      <dgm:spPr/>
    </dgm:pt>
    <dgm:pt modelId="{D9947410-163E-4827-A6F9-6998B3C9B24C}" type="pres">
      <dgm:prSet presAssocID="{39384317-EA51-407E-8D4A-DBC26A7B155C}" presName="sibTrans" presStyleCnt="0"/>
      <dgm:spPr/>
    </dgm:pt>
    <dgm:pt modelId="{97A8EDAC-888D-4C37-B24B-DFDAB149C446}" type="pres">
      <dgm:prSet presAssocID="{82EF01FE-03A5-44A2-B411-6DCE6715D266}" presName="composite" presStyleCnt="0"/>
      <dgm:spPr/>
    </dgm:pt>
    <dgm:pt modelId="{AE3C4E76-E7D5-47C0-BA42-88117B72C16E}" type="pres">
      <dgm:prSet presAssocID="{82EF01FE-03A5-44A2-B411-6DCE6715D266}" presName="bentUpArrow1" presStyleLbl="alignImgPlace1" presStyleIdx="1" presStyleCnt="2"/>
      <dgm:spPr/>
    </dgm:pt>
    <dgm:pt modelId="{51B62F8C-322D-4B68-A12C-321A08280FD8}" type="pres">
      <dgm:prSet presAssocID="{82EF01FE-03A5-44A2-B411-6DCE6715D266}" presName="ParentText" presStyleLbl="node1" presStyleIdx="1" presStyleCnt="3" custScaleX="236088">
        <dgm:presLayoutVars>
          <dgm:chMax val="1"/>
          <dgm:chPref val="1"/>
          <dgm:bulletEnabled val="1"/>
        </dgm:presLayoutVars>
      </dgm:prSet>
      <dgm:spPr/>
    </dgm:pt>
    <dgm:pt modelId="{3AB2F971-25EF-40B2-96C5-BDDCF082F424}" type="pres">
      <dgm:prSet presAssocID="{82EF01FE-03A5-44A2-B411-6DCE6715D266}" presName="ChildText" presStyleLbl="revTx" presStyleIdx="1" presStyleCnt="2">
        <dgm:presLayoutVars>
          <dgm:chMax val="0"/>
          <dgm:chPref val="0"/>
          <dgm:bulletEnabled val="1"/>
        </dgm:presLayoutVars>
      </dgm:prSet>
      <dgm:spPr/>
    </dgm:pt>
    <dgm:pt modelId="{D377464E-AE06-4560-87DA-8B6340267D89}" type="pres">
      <dgm:prSet presAssocID="{54CAD44A-9211-427E-B291-61475BEA4F70}" presName="sibTrans" presStyleCnt="0"/>
      <dgm:spPr/>
    </dgm:pt>
    <dgm:pt modelId="{60CD7907-00AD-4CBA-8D4B-F34A4E81576A}" type="pres">
      <dgm:prSet presAssocID="{68EFD0EB-CCC1-43DA-A347-6D42288C300C}" presName="composite" presStyleCnt="0"/>
      <dgm:spPr/>
    </dgm:pt>
    <dgm:pt modelId="{251329E9-831C-47A4-96E9-7D6732855F54}" type="pres">
      <dgm:prSet presAssocID="{68EFD0EB-CCC1-43DA-A347-6D42288C300C}" presName="ParentText" presStyleLbl="node1" presStyleIdx="2" presStyleCnt="3" custScaleX="228589">
        <dgm:presLayoutVars>
          <dgm:chMax val="1"/>
          <dgm:chPref val="1"/>
          <dgm:bulletEnabled val="1"/>
        </dgm:presLayoutVars>
      </dgm:prSet>
      <dgm:spPr/>
    </dgm:pt>
  </dgm:ptLst>
  <dgm:cxnLst>
    <dgm:cxn modelId="{B7101B09-6F92-4BB6-BB96-6354739E76DB}" srcId="{00AF00FB-3864-4252-9979-45402A07AFC7}" destId="{7AB2D33C-6002-4E2E-9F18-33DD6607B734}" srcOrd="0" destOrd="0" parTransId="{27427955-C11E-406D-9646-78B7AE87C8D9}" sibTransId="{39384317-EA51-407E-8D4A-DBC26A7B155C}"/>
    <dgm:cxn modelId="{C41C3F46-E812-4D5E-BD8E-25D3771C827C}" type="presOf" srcId="{68EFD0EB-CCC1-43DA-A347-6D42288C300C}" destId="{251329E9-831C-47A4-96E9-7D6732855F54}" srcOrd="0" destOrd="0" presId="urn:microsoft.com/office/officeart/2005/8/layout/StepDownProcess"/>
    <dgm:cxn modelId="{865E259F-9AD1-4793-915B-873875E43D41}" type="presOf" srcId="{82EF01FE-03A5-44A2-B411-6DCE6715D266}" destId="{51B62F8C-322D-4B68-A12C-321A08280FD8}" srcOrd="0" destOrd="0" presId="urn:microsoft.com/office/officeart/2005/8/layout/StepDownProcess"/>
    <dgm:cxn modelId="{D5C43DB7-37CD-490E-BC36-632705F57E37}" type="presOf" srcId="{00AF00FB-3864-4252-9979-45402A07AFC7}" destId="{002D3F72-9FB2-4FEC-A1E1-C4D2B44CBC5C}" srcOrd="0" destOrd="0" presId="urn:microsoft.com/office/officeart/2005/8/layout/StepDownProcess"/>
    <dgm:cxn modelId="{020B94E1-DFA6-44B3-8A16-126ADE0AB9BE}" srcId="{00AF00FB-3864-4252-9979-45402A07AFC7}" destId="{82EF01FE-03A5-44A2-B411-6DCE6715D266}" srcOrd="1" destOrd="0" parTransId="{726F2DDA-4687-4C47-891C-76D9B00C79F5}" sibTransId="{54CAD44A-9211-427E-B291-61475BEA4F70}"/>
    <dgm:cxn modelId="{B2B3A8F3-46AE-43F1-9225-F8C71012EDBF}" type="presOf" srcId="{7AB2D33C-6002-4E2E-9F18-33DD6607B734}" destId="{14386896-4303-4DAD-B10F-E101FF6D80D9}" srcOrd="0" destOrd="0" presId="urn:microsoft.com/office/officeart/2005/8/layout/StepDownProcess"/>
    <dgm:cxn modelId="{C6A5F0FB-9DAD-4E27-894D-32796875D913}" srcId="{00AF00FB-3864-4252-9979-45402A07AFC7}" destId="{68EFD0EB-CCC1-43DA-A347-6D42288C300C}" srcOrd="2" destOrd="0" parTransId="{C1185E79-9955-48E7-837D-058D81AE0308}" sibTransId="{2F94B394-E30A-4B66-8A8D-BFDF5199997D}"/>
    <dgm:cxn modelId="{C78FB392-A0F1-432C-853B-12752C3278FF}" type="presParOf" srcId="{002D3F72-9FB2-4FEC-A1E1-C4D2B44CBC5C}" destId="{70F0E719-54C6-4BD3-B140-B2252519A855}" srcOrd="0" destOrd="0" presId="urn:microsoft.com/office/officeart/2005/8/layout/StepDownProcess"/>
    <dgm:cxn modelId="{485B507A-F233-4B06-939E-813F9EB91D74}" type="presParOf" srcId="{70F0E719-54C6-4BD3-B140-B2252519A855}" destId="{CB7EFBD4-200F-458A-AE52-145458009517}" srcOrd="0" destOrd="0" presId="urn:microsoft.com/office/officeart/2005/8/layout/StepDownProcess"/>
    <dgm:cxn modelId="{2DA428B4-AF6B-464B-AEB8-BBA421BD97D6}" type="presParOf" srcId="{70F0E719-54C6-4BD3-B140-B2252519A855}" destId="{14386896-4303-4DAD-B10F-E101FF6D80D9}" srcOrd="1" destOrd="0" presId="urn:microsoft.com/office/officeart/2005/8/layout/StepDownProcess"/>
    <dgm:cxn modelId="{37A5E07C-582A-4D3E-9F3E-FBA593EA841C}" type="presParOf" srcId="{70F0E719-54C6-4BD3-B140-B2252519A855}" destId="{9DBFF007-7984-44EA-967E-5E0D650D30D4}" srcOrd="2" destOrd="0" presId="urn:microsoft.com/office/officeart/2005/8/layout/StepDownProcess"/>
    <dgm:cxn modelId="{4D21308E-84F2-4890-B18F-5387FF6FB1CA}" type="presParOf" srcId="{002D3F72-9FB2-4FEC-A1E1-C4D2B44CBC5C}" destId="{D9947410-163E-4827-A6F9-6998B3C9B24C}" srcOrd="1" destOrd="0" presId="urn:microsoft.com/office/officeart/2005/8/layout/StepDownProcess"/>
    <dgm:cxn modelId="{E50335D4-C96F-4076-9771-F2F634A1A1E8}" type="presParOf" srcId="{002D3F72-9FB2-4FEC-A1E1-C4D2B44CBC5C}" destId="{97A8EDAC-888D-4C37-B24B-DFDAB149C446}" srcOrd="2" destOrd="0" presId="urn:microsoft.com/office/officeart/2005/8/layout/StepDownProcess"/>
    <dgm:cxn modelId="{FD9E1F01-ECD1-4257-AA8A-85F59908FD06}" type="presParOf" srcId="{97A8EDAC-888D-4C37-B24B-DFDAB149C446}" destId="{AE3C4E76-E7D5-47C0-BA42-88117B72C16E}" srcOrd="0" destOrd="0" presId="urn:microsoft.com/office/officeart/2005/8/layout/StepDownProcess"/>
    <dgm:cxn modelId="{A10A259B-95AB-4D0B-A7AA-9DC06E4B494C}" type="presParOf" srcId="{97A8EDAC-888D-4C37-B24B-DFDAB149C446}" destId="{51B62F8C-322D-4B68-A12C-321A08280FD8}" srcOrd="1" destOrd="0" presId="urn:microsoft.com/office/officeart/2005/8/layout/StepDownProcess"/>
    <dgm:cxn modelId="{268DD8B0-364E-435C-8D0E-4702A5903CB6}" type="presParOf" srcId="{97A8EDAC-888D-4C37-B24B-DFDAB149C446}" destId="{3AB2F971-25EF-40B2-96C5-BDDCF082F424}" srcOrd="2" destOrd="0" presId="urn:microsoft.com/office/officeart/2005/8/layout/StepDownProcess"/>
    <dgm:cxn modelId="{EEC5BDB3-77BA-4597-BE30-3238B6502780}" type="presParOf" srcId="{002D3F72-9FB2-4FEC-A1E1-C4D2B44CBC5C}" destId="{D377464E-AE06-4560-87DA-8B6340267D89}" srcOrd="3" destOrd="0" presId="urn:microsoft.com/office/officeart/2005/8/layout/StepDownProcess"/>
    <dgm:cxn modelId="{B235B608-AA02-4774-9C6E-488F481543DB}" type="presParOf" srcId="{002D3F72-9FB2-4FEC-A1E1-C4D2B44CBC5C}" destId="{60CD7907-00AD-4CBA-8D4B-F34A4E81576A}" srcOrd="4" destOrd="0" presId="urn:microsoft.com/office/officeart/2005/8/layout/StepDownProcess"/>
    <dgm:cxn modelId="{90BD66AC-7519-488F-A2AC-E4E7FD87B227}" type="presParOf" srcId="{60CD7907-00AD-4CBA-8D4B-F34A4E81576A}" destId="{251329E9-831C-47A4-96E9-7D6732855F5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AFF433-B443-4458-B8A4-DA37232BC4DF}" type="doc">
      <dgm:prSet loTypeId="urn:microsoft.com/office/officeart/2005/8/layout/chevron2" loCatId="process" qsTypeId="urn:microsoft.com/office/officeart/2005/8/quickstyle/simple1" qsCatId="simple" csTypeId="urn:microsoft.com/office/officeart/2005/8/colors/accent1_5" csCatId="accent1" phldr="1"/>
      <dgm:spPr/>
      <dgm:t>
        <a:bodyPr/>
        <a:lstStyle/>
        <a:p>
          <a:endParaRPr lang="en-IN"/>
        </a:p>
      </dgm:t>
    </dgm:pt>
    <dgm:pt modelId="{BB9260B0-C84E-4944-A70F-DD1F3EC16DE2}">
      <dgm:prSet phldrT="[Text]" custT="1"/>
      <dgm:spPr/>
      <dgm:t>
        <a:bodyPr/>
        <a:lstStyle/>
        <a:p>
          <a:r>
            <a:rPr lang="en-US" sz="1700" dirty="0">
              <a:latin typeface="Lora" pitchFamily="2" charset="0"/>
            </a:rPr>
            <a:t>CIT(A) – Sec 15</a:t>
          </a:r>
        </a:p>
      </dgm:t>
    </dgm:pt>
    <dgm:pt modelId="{59CA6F40-7D11-4ACA-BDB6-E091DB8470BC}" type="parTrans" cxnId="{468D1386-FB2D-4D82-8B3F-1749FF5C4C9A}">
      <dgm:prSet/>
      <dgm:spPr/>
      <dgm:t>
        <a:bodyPr/>
        <a:lstStyle/>
        <a:p>
          <a:endParaRPr lang="en-IN" sz="1700">
            <a:latin typeface="Lora" pitchFamily="2" charset="0"/>
          </a:endParaRPr>
        </a:p>
      </dgm:t>
    </dgm:pt>
    <dgm:pt modelId="{A19F7E9B-F9BB-489E-AC71-E8BFE0BF07D6}" type="sibTrans" cxnId="{468D1386-FB2D-4D82-8B3F-1749FF5C4C9A}">
      <dgm:prSet/>
      <dgm:spPr/>
      <dgm:t>
        <a:bodyPr/>
        <a:lstStyle/>
        <a:p>
          <a:endParaRPr lang="en-IN" sz="1700">
            <a:latin typeface="Lora" pitchFamily="2" charset="0"/>
          </a:endParaRPr>
        </a:p>
      </dgm:t>
    </dgm:pt>
    <dgm:pt modelId="{3FFFE7EF-199F-4A2E-89C0-D2EA60243F04}">
      <dgm:prSet phldrT="[Text]" custT="1"/>
      <dgm:spPr/>
      <dgm:t>
        <a:bodyPr/>
        <a:lstStyle/>
        <a:p>
          <a:r>
            <a:rPr lang="en-US" sz="1700" dirty="0">
              <a:latin typeface="Lora" pitchFamily="2" charset="0"/>
            </a:rPr>
            <a:t>Form-2 to be filed within 30 days from date of service of notice of demand</a:t>
          </a:r>
          <a:endParaRPr lang="en-IN" sz="1700" dirty="0">
            <a:latin typeface="Lora" pitchFamily="2" charset="0"/>
          </a:endParaRPr>
        </a:p>
      </dgm:t>
    </dgm:pt>
    <dgm:pt modelId="{B9B369C7-8313-495D-AE87-2D6599B74112}" type="parTrans" cxnId="{841D6EFF-3604-4284-BD01-FDC5E84EBDC3}">
      <dgm:prSet/>
      <dgm:spPr/>
      <dgm:t>
        <a:bodyPr/>
        <a:lstStyle/>
        <a:p>
          <a:endParaRPr lang="en-IN" sz="1700">
            <a:latin typeface="Lora" pitchFamily="2" charset="0"/>
          </a:endParaRPr>
        </a:p>
      </dgm:t>
    </dgm:pt>
    <dgm:pt modelId="{42297BAA-1EB7-4808-B12A-5664C550AB5D}" type="sibTrans" cxnId="{841D6EFF-3604-4284-BD01-FDC5E84EBDC3}">
      <dgm:prSet/>
      <dgm:spPr/>
      <dgm:t>
        <a:bodyPr/>
        <a:lstStyle/>
        <a:p>
          <a:endParaRPr lang="en-IN" sz="1700">
            <a:latin typeface="Lora" pitchFamily="2" charset="0"/>
          </a:endParaRPr>
        </a:p>
      </dgm:t>
    </dgm:pt>
    <dgm:pt modelId="{2502BBE1-25BE-4BC2-BF81-8C277A842DBC}">
      <dgm:prSet phldrT="[Text]" custT="1"/>
      <dgm:spPr/>
      <dgm:t>
        <a:bodyPr/>
        <a:lstStyle/>
        <a:p>
          <a:r>
            <a:rPr lang="en-US" sz="1700" dirty="0">
              <a:latin typeface="Lora" pitchFamily="2" charset="0"/>
            </a:rPr>
            <a:t>ITAT – Sec 18</a:t>
          </a:r>
          <a:endParaRPr lang="en-IN" sz="1700" dirty="0">
            <a:latin typeface="Lora" pitchFamily="2" charset="0"/>
          </a:endParaRPr>
        </a:p>
      </dgm:t>
    </dgm:pt>
    <dgm:pt modelId="{D939F459-9F56-4AC2-9AC2-8DC7FA4D6B09}" type="parTrans" cxnId="{A21F848F-91CD-4DC8-AB14-2D7D493AB5E4}">
      <dgm:prSet/>
      <dgm:spPr/>
      <dgm:t>
        <a:bodyPr/>
        <a:lstStyle/>
        <a:p>
          <a:endParaRPr lang="en-IN" sz="1700">
            <a:latin typeface="Lora" pitchFamily="2" charset="0"/>
          </a:endParaRPr>
        </a:p>
      </dgm:t>
    </dgm:pt>
    <dgm:pt modelId="{FF5A8929-C121-4630-8BA7-8FBBF87A5476}" type="sibTrans" cxnId="{A21F848F-91CD-4DC8-AB14-2D7D493AB5E4}">
      <dgm:prSet/>
      <dgm:spPr/>
      <dgm:t>
        <a:bodyPr/>
        <a:lstStyle/>
        <a:p>
          <a:endParaRPr lang="en-IN" sz="1700">
            <a:latin typeface="Lora" pitchFamily="2" charset="0"/>
          </a:endParaRPr>
        </a:p>
      </dgm:t>
    </dgm:pt>
    <dgm:pt modelId="{9FB80B13-8D94-41CF-8E9E-629865BE7710}">
      <dgm:prSet phldrT="[Text]" custT="1"/>
      <dgm:spPr/>
      <dgm:t>
        <a:bodyPr/>
        <a:lstStyle/>
        <a:p>
          <a:r>
            <a:rPr lang="en-US" sz="1700" dirty="0">
              <a:latin typeface="Lora" pitchFamily="2" charset="0"/>
            </a:rPr>
            <a:t>Form-3 to be filed within 60 days from date on which order appealed is communicated</a:t>
          </a:r>
          <a:endParaRPr lang="en-IN" sz="1700" dirty="0">
            <a:latin typeface="Lora" pitchFamily="2" charset="0"/>
          </a:endParaRPr>
        </a:p>
      </dgm:t>
    </dgm:pt>
    <dgm:pt modelId="{F1866F75-52D8-4EE1-99E6-FE2583596FEC}" type="parTrans" cxnId="{BFEDF2D7-C3BE-4C2A-979D-041C4F084AD3}">
      <dgm:prSet/>
      <dgm:spPr/>
      <dgm:t>
        <a:bodyPr/>
        <a:lstStyle/>
        <a:p>
          <a:endParaRPr lang="en-IN" sz="1700">
            <a:latin typeface="Lora" pitchFamily="2" charset="0"/>
          </a:endParaRPr>
        </a:p>
      </dgm:t>
    </dgm:pt>
    <dgm:pt modelId="{8AD7814A-A196-4DDE-9173-15FC039AF685}" type="sibTrans" cxnId="{BFEDF2D7-C3BE-4C2A-979D-041C4F084AD3}">
      <dgm:prSet/>
      <dgm:spPr/>
      <dgm:t>
        <a:bodyPr/>
        <a:lstStyle/>
        <a:p>
          <a:endParaRPr lang="en-IN" sz="1700">
            <a:latin typeface="Lora" pitchFamily="2" charset="0"/>
          </a:endParaRPr>
        </a:p>
      </dgm:t>
    </dgm:pt>
    <dgm:pt modelId="{E880C693-023D-4A3D-B416-A3C4F1F9F0B0}">
      <dgm:prSet phldrT="[Text]" custT="1"/>
      <dgm:spPr/>
      <dgm:t>
        <a:bodyPr/>
        <a:lstStyle/>
        <a:p>
          <a:r>
            <a:rPr lang="en-US" sz="1700" dirty="0">
              <a:latin typeface="Lora" pitchFamily="2" charset="0"/>
            </a:rPr>
            <a:t>Appeal Fees of Rs.25,000/- is applicable</a:t>
          </a:r>
          <a:endParaRPr lang="en-IN" sz="1700" dirty="0">
            <a:latin typeface="Lora" pitchFamily="2" charset="0"/>
          </a:endParaRPr>
        </a:p>
      </dgm:t>
    </dgm:pt>
    <dgm:pt modelId="{7D63FCCB-88DD-4A93-B84D-9AB43C2B3C95}" type="parTrans" cxnId="{16817D25-58D7-4BDF-932D-77E7FA3BEED9}">
      <dgm:prSet/>
      <dgm:spPr/>
      <dgm:t>
        <a:bodyPr/>
        <a:lstStyle/>
        <a:p>
          <a:endParaRPr lang="en-IN" sz="1700">
            <a:latin typeface="Lora" pitchFamily="2" charset="0"/>
          </a:endParaRPr>
        </a:p>
      </dgm:t>
    </dgm:pt>
    <dgm:pt modelId="{1FF0EA2C-B1D8-45C7-A2AC-81DDE8F73D77}" type="sibTrans" cxnId="{16817D25-58D7-4BDF-932D-77E7FA3BEED9}">
      <dgm:prSet/>
      <dgm:spPr/>
      <dgm:t>
        <a:bodyPr/>
        <a:lstStyle/>
        <a:p>
          <a:endParaRPr lang="en-IN" sz="1700">
            <a:latin typeface="Lora" pitchFamily="2" charset="0"/>
          </a:endParaRPr>
        </a:p>
      </dgm:t>
    </dgm:pt>
    <dgm:pt modelId="{D09F74DD-E36B-4E34-928E-D0B152AEEBFB}">
      <dgm:prSet phldrT="[Text]" custT="1"/>
      <dgm:spPr/>
      <dgm:t>
        <a:bodyPr/>
        <a:lstStyle/>
        <a:p>
          <a:r>
            <a:rPr lang="en-US" sz="1700" dirty="0">
              <a:latin typeface="Lora" pitchFamily="2" charset="0"/>
            </a:rPr>
            <a:t>HC – Sec 19</a:t>
          </a:r>
          <a:endParaRPr lang="en-IN" sz="1700" dirty="0">
            <a:latin typeface="Lora" pitchFamily="2" charset="0"/>
          </a:endParaRPr>
        </a:p>
      </dgm:t>
    </dgm:pt>
    <dgm:pt modelId="{373E7F43-514D-40C3-A483-C6A6D472540F}" type="parTrans" cxnId="{C4980782-48D2-44E7-B0A7-8838FF1901A4}">
      <dgm:prSet/>
      <dgm:spPr/>
      <dgm:t>
        <a:bodyPr/>
        <a:lstStyle/>
        <a:p>
          <a:endParaRPr lang="en-IN" sz="1700">
            <a:latin typeface="Lora" pitchFamily="2" charset="0"/>
          </a:endParaRPr>
        </a:p>
      </dgm:t>
    </dgm:pt>
    <dgm:pt modelId="{8B366B09-34FB-41A7-B231-9B3D1401AF5A}" type="sibTrans" cxnId="{C4980782-48D2-44E7-B0A7-8838FF1901A4}">
      <dgm:prSet/>
      <dgm:spPr/>
      <dgm:t>
        <a:bodyPr/>
        <a:lstStyle/>
        <a:p>
          <a:endParaRPr lang="en-IN" sz="1700">
            <a:latin typeface="Lora" pitchFamily="2" charset="0"/>
          </a:endParaRPr>
        </a:p>
      </dgm:t>
    </dgm:pt>
    <dgm:pt modelId="{8AD02885-52A9-4568-8E53-DA57BDD5CCDB}">
      <dgm:prSet phldrT="[Text]" custT="1"/>
      <dgm:spPr/>
      <dgm:t>
        <a:bodyPr/>
        <a:lstStyle/>
        <a:p>
          <a:r>
            <a:rPr lang="en-US" sz="1700" dirty="0">
              <a:latin typeface="Lora" pitchFamily="2" charset="0"/>
            </a:rPr>
            <a:t>HC should be satisfied that case involves substantial “question of law”</a:t>
          </a:r>
          <a:endParaRPr lang="en-IN" sz="1700" dirty="0">
            <a:latin typeface="Lora" pitchFamily="2" charset="0"/>
          </a:endParaRPr>
        </a:p>
      </dgm:t>
    </dgm:pt>
    <dgm:pt modelId="{1859AA8C-080C-4EBE-A9B0-4293925C8676}" type="parTrans" cxnId="{2C368933-D3F1-4D35-B39E-D7B8092588BD}">
      <dgm:prSet/>
      <dgm:spPr/>
      <dgm:t>
        <a:bodyPr/>
        <a:lstStyle/>
        <a:p>
          <a:endParaRPr lang="en-IN" sz="1700">
            <a:latin typeface="Lora" pitchFamily="2" charset="0"/>
          </a:endParaRPr>
        </a:p>
      </dgm:t>
    </dgm:pt>
    <dgm:pt modelId="{DBE75142-6082-4C14-BE98-98AD609E4082}" type="sibTrans" cxnId="{2C368933-D3F1-4D35-B39E-D7B8092588BD}">
      <dgm:prSet/>
      <dgm:spPr/>
      <dgm:t>
        <a:bodyPr/>
        <a:lstStyle/>
        <a:p>
          <a:endParaRPr lang="en-IN" sz="1700">
            <a:latin typeface="Lora" pitchFamily="2" charset="0"/>
          </a:endParaRPr>
        </a:p>
      </dgm:t>
    </dgm:pt>
    <dgm:pt modelId="{BC9C2490-1BA6-42FF-897B-583FCAD9DA52}">
      <dgm:prSet phldrT="[Text]" custT="1"/>
      <dgm:spPr/>
      <dgm:t>
        <a:bodyPr/>
        <a:lstStyle/>
        <a:p>
          <a:r>
            <a:rPr lang="en-US" sz="1700" dirty="0">
              <a:latin typeface="Lora" pitchFamily="2" charset="0"/>
            </a:rPr>
            <a:t>Form of memorandum of appeal to be filed within 120 days from date of ITAT order</a:t>
          </a:r>
          <a:endParaRPr lang="en-IN" sz="1700" dirty="0">
            <a:latin typeface="Lora" pitchFamily="2" charset="0"/>
          </a:endParaRPr>
        </a:p>
      </dgm:t>
    </dgm:pt>
    <dgm:pt modelId="{F410AC23-5CC8-44CD-AA88-ECBE363EEBAA}" type="parTrans" cxnId="{2FCF76A1-5396-43CB-908F-6DB0A4E4956C}">
      <dgm:prSet/>
      <dgm:spPr/>
      <dgm:t>
        <a:bodyPr/>
        <a:lstStyle/>
        <a:p>
          <a:endParaRPr lang="en-IN" sz="1700">
            <a:latin typeface="Lora" pitchFamily="2" charset="0"/>
          </a:endParaRPr>
        </a:p>
      </dgm:t>
    </dgm:pt>
    <dgm:pt modelId="{6FE03352-24AC-4FB3-8296-0F27EE12B39E}" type="sibTrans" cxnId="{2FCF76A1-5396-43CB-908F-6DB0A4E4956C}">
      <dgm:prSet/>
      <dgm:spPr/>
      <dgm:t>
        <a:bodyPr/>
        <a:lstStyle/>
        <a:p>
          <a:endParaRPr lang="en-IN" sz="1700">
            <a:latin typeface="Lora" pitchFamily="2" charset="0"/>
          </a:endParaRPr>
        </a:p>
      </dgm:t>
    </dgm:pt>
    <dgm:pt modelId="{5BC188CD-D33B-4DDE-B4E5-43A62F92810E}">
      <dgm:prSet custT="1"/>
      <dgm:spPr/>
      <dgm:t>
        <a:bodyPr/>
        <a:lstStyle/>
        <a:p>
          <a:r>
            <a:rPr lang="en-US" sz="1700" dirty="0"/>
            <a:t>SC – </a:t>
          </a:r>
          <a:r>
            <a:rPr lang="en-US" sz="1700" dirty="0">
              <a:latin typeface="Lora" pitchFamily="2" charset="0"/>
            </a:rPr>
            <a:t>Sec</a:t>
          </a:r>
          <a:r>
            <a:rPr lang="en-US" sz="1700" dirty="0"/>
            <a:t> 21</a:t>
          </a:r>
          <a:endParaRPr lang="en-IN" sz="1700" dirty="0"/>
        </a:p>
      </dgm:t>
    </dgm:pt>
    <dgm:pt modelId="{AE5F17A2-C998-4A41-B28B-8596C2769CBA}" type="parTrans" cxnId="{DC3C25D8-362F-4DB4-852F-DA8EF87BE4E1}">
      <dgm:prSet/>
      <dgm:spPr/>
      <dgm:t>
        <a:bodyPr/>
        <a:lstStyle/>
        <a:p>
          <a:endParaRPr lang="en-IN" sz="1700"/>
        </a:p>
      </dgm:t>
    </dgm:pt>
    <dgm:pt modelId="{E611CD12-0559-4EC2-8821-D7B69094E146}" type="sibTrans" cxnId="{DC3C25D8-362F-4DB4-852F-DA8EF87BE4E1}">
      <dgm:prSet/>
      <dgm:spPr/>
      <dgm:t>
        <a:bodyPr/>
        <a:lstStyle/>
        <a:p>
          <a:endParaRPr lang="en-IN" sz="1700"/>
        </a:p>
      </dgm:t>
    </dgm:pt>
    <dgm:pt modelId="{54B4A676-A2A3-4808-9E6A-BE76F52AF7D1}">
      <dgm:prSet phldrT="[Text]" custT="1"/>
      <dgm:spPr/>
      <dgm:t>
        <a:bodyPr/>
        <a:lstStyle/>
        <a:p>
          <a:r>
            <a:rPr lang="en-US" sz="1700" dirty="0">
              <a:latin typeface="Lora" pitchFamily="2" charset="0"/>
            </a:rPr>
            <a:t>CIT(A) shall “</a:t>
          </a:r>
          <a:r>
            <a:rPr lang="en-US" sz="1700" dirty="0" err="1">
              <a:latin typeface="Lora" pitchFamily="2" charset="0"/>
            </a:rPr>
            <a:t>endeavour</a:t>
          </a:r>
          <a:r>
            <a:rPr lang="en-US" sz="1700" dirty="0">
              <a:latin typeface="Lora" pitchFamily="2" charset="0"/>
            </a:rPr>
            <a:t>” to dispose the appeal within 1 </a:t>
          </a:r>
          <a:r>
            <a:rPr lang="en-US" sz="1700" dirty="0" err="1">
              <a:latin typeface="Lora" pitchFamily="2" charset="0"/>
            </a:rPr>
            <a:t>yr</a:t>
          </a:r>
          <a:r>
            <a:rPr lang="en-US" sz="1700" dirty="0">
              <a:latin typeface="Lora" pitchFamily="2" charset="0"/>
            </a:rPr>
            <a:t> from end of FY</a:t>
          </a:r>
          <a:endParaRPr lang="en-IN" sz="1700" dirty="0">
            <a:latin typeface="Lora" pitchFamily="2" charset="0"/>
          </a:endParaRPr>
        </a:p>
      </dgm:t>
    </dgm:pt>
    <dgm:pt modelId="{1F9BAB64-24D3-445E-97BA-D84C489C8455}" type="parTrans" cxnId="{03236449-7997-46FA-8EA1-C690AA92A36E}">
      <dgm:prSet/>
      <dgm:spPr/>
      <dgm:t>
        <a:bodyPr/>
        <a:lstStyle/>
        <a:p>
          <a:endParaRPr lang="en-IN"/>
        </a:p>
      </dgm:t>
    </dgm:pt>
    <dgm:pt modelId="{066BD784-1119-4140-BA3F-32D53A60222A}" type="sibTrans" cxnId="{03236449-7997-46FA-8EA1-C690AA92A36E}">
      <dgm:prSet/>
      <dgm:spPr/>
      <dgm:t>
        <a:bodyPr/>
        <a:lstStyle/>
        <a:p>
          <a:endParaRPr lang="en-IN"/>
        </a:p>
      </dgm:t>
    </dgm:pt>
    <dgm:pt modelId="{C50880F8-6953-4757-9301-17BDF97440F9}">
      <dgm:prSet phldrT="[Text]" custT="1"/>
      <dgm:spPr/>
      <dgm:t>
        <a:bodyPr/>
        <a:lstStyle/>
        <a:p>
          <a:r>
            <a:rPr lang="en-US" sz="1700" dirty="0">
              <a:latin typeface="Lora" pitchFamily="2" charset="0"/>
            </a:rPr>
            <a:t>Appeal Fees of Rs.10,000/- is applicable</a:t>
          </a:r>
          <a:endParaRPr lang="en-IN" sz="1700" dirty="0">
            <a:latin typeface="Lora" pitchFamily="2" charset="0"/>
          </a:endParaRPr>
        </a:p>
      </dgm:t>
    </dgm:pt>
    <dgm:pt modelId="{FD6555BC-CF8D-42F7-9573-8CBBE15D03D6}" type="parTrans" cxnId="{3E6218EE-7445-4AD3-A05D-700E02A05CF5}">
      <dgm:prSet/>
      <dgm:spPr/>
      <dgm:t>
        <a:bodyPr/>
        <a:lstStyle/>
        <a:p>
          <a:endParaRPr lang="en-IN"/>
        </a:p>
      </dgm:t>
    </dgm:pt>
    <dgm:pt modelId="{818F24D3-412C-4EAD-AA42-098AAA7CA6BC}" type="sibTrans" cxnId="{3E6218EE-7445-4AD3-A05D-700E02A05CF5}">
      <dgm:prSet/>
      <dgm:spPr/>
      <dgm:t>
        <a:bodyPr/>
        <a:lstStyle/>
        <a:p>
          <a:endParaRPr lang="en-IN"/>
        </a:p>
      </dgm:t>
    </dgm:pt>
    <dgm:pt modelId="{C91A9475-14E5-402E-9084-901FEDD8A624}">
      <dgm:prSet phldrT="[Text]" custT="1"/>
      <dgm:spPr/>
      <dgm:t>
        <a:bodyPr/>
        <a:lstStyle/>
        <a:p>
          <a:r>
            <a:rPr lang="en-US" sz="1700" dirty="0">
              <a:latin typeface="Lora" pitchFamily="2" charset="0"/>
            </a:rPr>
            <a:t>No time limit prescribed for ITAT to dispose the appeal.</a:t>
          </a:r>
          <a:endParaRPr lang="en-IN" sz="1700" dirty="0">
            <a:latin typeface="Lora" pitchFamily="2" charset="0"/>
          </a:endParaRPr>
        </a:p>
      </dgm:t>
    </dgm:pt>
    <dgm:pt modelId="{94A9EB7A-05C8-405F-868B-819892F71168}" type="parTrans" cxnId="{401FBD87-E600-44D8-A801-5257031C78EC}">
      <dgm:prSet/>
      <dgm:spPr/>
      <dgm:t>
        <a:bodyPr/>
        <a:lstStyle/>
        <a:p>
          <a:endParaRPr lang="en-IN"/>
        </a:p>
      </dgm:t>
    </dgm:pt>
    <dgm:pt modelId="{3B4F2886-001F-43FD-93C1-5B312CB8A5E1}" type="sibTrans" cxnId="{401FBD87-E600-44D8-A801-5257031C78EC}">
      <dgm:prSet/>
      <dgm:spPr/>
      <dgm:t>
        <a:bodyPr/>
        <a:lstStyle/>
        <a:p>
          <a:endParaRPr lang="en-IN"/>
        </a:p>
      </dgm:t>
    </dgm:pt>
    <dgm:pt modelId="{48D73B86-393C-4315-AF9C-83FDD9B21747}">
      <dgm:prSet phldrT="[Text]" custT="1"/>
      <dgm:spPr/>
      <dgm:t>
        <a:bodyPr/>
        <a:lstStyle/>
        <a:p>
          <a:r>
            <a:rPr lang="en-US" sz="1700" dirty="0">
              <a:latin typeface="Lora" pitchFamily="2" charset="0"/>
            </a:rPr>
            <a:t>Appeal to be heard by 2 or more judges</a:t>
          </a:r>
          <a:endParaRPr lang="en-IN" sz="1700" dirty="0">
            <a:latin typeface="Lora" pitchFamily="2" charset="0"/>
          </a:endParaRPr>
        </a:p>
      </dgm:t>
    </dgm:pt>
    <dgm:pt modelId="{3D2A151F-A577-4F06-88F6-B4D8EC86E6E8}" type="parTrans" cxnId="{750C7937-60C8-4E11-9002-C57ABAC12B4B}">
      <dgm:prSet/>
      <dgm:spPr/>
      <dgm:t>
        <a:bodyPr/>
        <a:lstStyle/>
        <a:p>
          <a:endParaRPr lang="en-IN"/>
        </a:p>
      </dgm:t>
    </dgm:pt>
    <dgm:pt modelId="{3BF5D8A3-8E6D-48D9-A830-531F5CD01B81}" type="sibTrans" cxnId="{750C7937-60C8-4E11-9002-C57ABAC12B4B}">
      <dgm:prSet/>
      <dgm:spPr/>
      <dgm:t>
        <a:bodyPr/>
        <a:lstStyle/>
        <a:p>
          <a:endParaRPr lang="en-IN"/>
        </a:p>
      </dgm:t>
    </dgm:pt>
    <dgm:pt modelId="{231CDA6A-19CA-45FE-9D0A-F5B8750197B2}">
      <dgm:prSet custT="1"/>
      <dgm:spPr/>
      <dgm:t>
        <a:bodyPr/>
        <a:lstStyle/>
        <a:p>
          <a:r>
            <a:rPr lang="en-US" sz="1700" kern="1200" dirty="0">
              <a:solidFill>
                <a:prstClr val="black">
                  <a:hueOff val="0"/>
                  <a:satOff val="0"/>
                  <a:lumOff val="0"/>
                  <a:alphaOff val="0"/>
                </a:prstClr>
              </a:solidFill>
              <a:latin typeface="Lora" pitchFamily="2" charset="0"/>
              <a:ea typeface="+mn-ea"/>
              <a:cs typeface="+mn-cs"/>
            </a:rPr>
            <a:t>Appeal valid provided HC certifies it to be a fit case for appeal to SC</a:t>
          </a:r>
          <a:r>
            <a:rPr lang="en-US" sz="1700" kern="1200" dirty="0"/>
            <a:t> </a:t>
          </a:r>
          <a:endParaRPr lang="en-IN" sz="1700" kern="1200" dirty="0"/>
        </a:p>
      </dgm:t>
    </dgm:pt>
    <dgm:pt modelId="{9290CAD5-B48F-4C63-A8B5-F56E5906B921}" type="parTrans" cxnId="{15D0975F-55C8-408C-A53E-69D6ADBF3A91}">
      <dgm:prSet/>
      <dgm:spPr/>
      <dgm:t>
        <a:bodyPr/>
        <a:lstStyle/>
        <a:p>
          <a:endParaRPr lang="en-IN"/>
        </a:p>
      </dgm:t>
    </dgm:pt>
    <dgm:pt modelId="{C6E7222A-E5CD-42EB-939F-9958ABBCED64}" type="sibTrans" cxnId="{15D0975F-55C8-408C-A53E-69D6ADBF3A91}">
      <dgm:prSet/>
      <dgm:spPr/>
      <dgm:t>
        <a:bodyPr/>
        <a:lstStyle/>
        <a:p>
          <a:endParaRPr lang="en-IN"/>
        </a:p>
      </dgm:t>
    </dgm:pt>
    <dgm:pt modelId="{528F1609-2202-4F16-BDC2-5A7D6FD31A78}">
      <dgm:prSet custT="1"/>
      <dgm:spPr/>
      <dgm:t>
        <a:bodyPr/>
        <a:lstStyle/>
        <a:p>
          <a:r>
            <a:rPr lang="en-US" sz="1700" kern="1200" dirty="0">
              <a:solidFill>
                <a:prstClr val="black">
                  <a:hueOff val="0"/>
                  <a:satOff val="0"/>
                  <a:lumOff val="0"/>
                  <a:alphaOff val="0"/>
                </a:prstClr>
              </a:solidFill>
              <a:latin typeface="Lora" pitchFamily="2" charset="0"/>
              <a:ea typeface="+mn-ea"/>
              <a:cs typeface="+mn-cs"/>
            </a:rPr>
            <a:t>Provisions of Code of Civil Procedure, 1908 shall apply </a:t>
          </a:r>
          <a:endParaRPr lang="en-IN" sz="1700" kern="1200" dirty="0">
            <a:solidFill>
              <a:prstClr val="black">
                <a:hueOff val="0"/>
                <a:satOff val="0"/>
                <a:lumOff val="0"/>
                <a:alphaOff val="0"/>
              </a:prstClr>
            </a:solidFill>
            <a:latin typeface="Lora" pitchFamily="2" charset="0"/>
            <a:ea typeface="+mn-ea"/>
            <a:cs typeface="+mn-cs"/>
          </a:endParaRPr>
        </a:p>
      </dgm:t>
    </dgm:pt>
    <dgm:pt modelId="{F9B59FE4-0FC5-439E-9F8B-53B82AB06E6A}" type="parTrans" cxnId="{EDC1430B-1AA9-4134-B480-D101EA4DFB48}">
      <dgm:prSet/>
      <dgm:spPr/>
      <dgm:t>
        <a:bodyPr/>
        <a:lstStyle/>
        <a:p>
          <a:endParaRPr lang="en-IN"/>
        </a:p>
      </dgm:t>
    </dgm:pt>
    <dgm:pt modelId="{8837872A-D15C-47EB-8627-2497203F8464}" type="sibTrans" cxnId="{EDC1430B-1AA9-4134-B480-D101EA4DFB48}">
      <dgm:prSet/>
      <dgm:spPr/>
      <dgm:t>
        <a:bodyPr/>
        <a:lstStyle/>
        <a:p>
          <a:endParaRPr lang="en-IN"/>
        </a:p>
      </dgm:t>
    </dgm:pt>
    <dgm:pt modelId="{F886E7F5-2183-4BD8-A942-8245B565FA1D}" type="pres">
      <dgm:prSet presAssocID="{C4AFF433-B443-4458-B8A4-DA37232BC4DF}" presName="linearFlow" presStyleCnt="0">
        <dgm:presLayoutVars>
          <dgm:dir/>
          <dgm:animLvl val="lvl"/>
          <dgm:resizeHandles val="exact"/>
        </dgm:presLayoutVars>
      </dgm:prSet>
      <dgm:spPr/>
    </dgm:pt>
    <dgm:pt modelId="{283AE287-DD3A-4C08-9EF0-7F1DBCF7778D}" type="pres">
      <dgm:prSet presAssocID="{BB9260B0-C84E-4944-A70F-DD1F3EC16DE2}" presName="composite" presStyleCnt="0"/>
      <dgm:spPr/>
    </dgm:pt>
    <dgm:pt modelId="{B4A91E07-8C0E-40D0-8453-0FEA44077CC7}" type="pres">
      <dgm:prSet presAssocID="{BB9260B0-C84E-4944-A70F-DD1F3EC16DE2}" presName="parentText" presStyleLbl="alignNode1" presStyleIdx="0" presStyleCnt="4">
        <dgm:presLayoutVars>
          <dgm:chMax val="1"/>
          <dgm:bulletEnabled val="1"/>
        </dgm:presLayoutVars>
      </dgm:prSet>
      <dgm:spPr/>
    </dgm:pt>
    <dgm:pt modelId="{D2DF204C-F2F7-4AA2-9657-B84699F83C29}" type="pres">
      <dgm:prSet presAssocID="{BB9260B0-C84E-4944-A70F-DD1F3EC16DE2}" presName="descendantText" presStyleLbl="alignAcc1" presStyleIdx="0" presStyleCnt="4">
        <dgm:presLayoutVars>
          <dgm:bulletEnabled val="1"/>
        </dgm:presLayoutVars>
      </dgm:prSet>
      <dgm:spPr/>
    </dgm:pt>
    <dgm:pt modelId="{B6148781-ED63-4F98-A6E3-FA520EDB2E27}" type="pres">
      <dgm:prSet presAssocID="{A19F7E9B-F9BB-489E-AC71-E8BFE0BF07D6}" presName="sp" presStyleCnt="0"/>
      <dgm:spPr/>
    </dgm:pt>
    <dgm:pt modelId="{C058DBE0-07F2-43D5-A8B8-40E44AB549C6}" type="pres">
      <dgm:prSet presAssocID="{2502BBE1-25BE-4BC2-BF81-8C277A842DBC}" presName="composite" presStyleCnt="0"/>
      <dgm:spPr/>
    </dgm:pt>
    <dgm:pt modelId="{1410116F-7C91-47C7-ABCB-DEE18B379A3C}" type="pres">
      <dgm:prSet presAssocID="{2502BBE1-25BE-4BC2-BF81-8C277A842DBC}" presName="parentText" presStyleLbl="alignNode1" presStyleIdx="1" presStyleCnt="4">
        <dgm:presLayoutVars>
          <dgm:chMax val="1"/>
          <dgm:bulletEnabled val="1"/>
        </dgm:presLayoutVars>
      </dgm:prSet>
      <dgm:spPr/>
    </dgm:pt>
    <dgm:pt modelId="{A1C35D11-99E8-4D22-895F-667C8C779F4C}" type="pres">
      <dgm:prSet presAssocID="{2502BBE1-25BE-4BC2-BF81-8C277A842DBC}" presName="descendantText" presStyleLbl="alignAcc1" presStyleIdx="1" presStyleCnt="4">
        <dgm:presLayoutVars>
          <dgm:bulletEnabled val="1"/>
        </dgm:presLayoutVars>
      </dgm:prSet>
      <dgm:spPr/>
    </dgm:pt>
    <dgm:pt modelId="{F6C8BFCF-C246-45E9-85BA-848464C957C9}" type="pres">
      <dgm:prSet presAssocID="{FF5A8929-C121-4630-8BA7-8FBBF87A5476}" presName="sp" presStyleCnt="0"/>
      <dgm:spPr/>
    </dgm:pt>
    <dgm:pt modelId="{BE225D5C-2B7E-46FB-A2F0-02ADB6DCB60C}" type="pres">
      <dgm:prSet presAssocID="{D09F74DD-E36B-4E34-928E-D0B152AEEBFB}" presName="composite" presStyleCnt="0"/>
      <dgm:spPr/>
    </dgm:pt>
    <dgm:pt modelId="{691C0AE5-4C1C-4330-B237-3261843742A7}" type="pres">
      <dgm:prSet presAssocID="{D09F74DD-E36B-4E34-928E-D0B152AEEBFB}" presName="parentText" presStyleLbl="alignNode1" presStyleIdx="2" presStyleCnt="4">
        <dgm:presLayoutVars>
          <dgm:chMax val="1"/>
          <dgm:bulletEnabled val="1"/>
        </dgm:presLayoutVars>
      </dgm:prSet>
      <dgm:spPr/>
    </dgm:pt>
    <dgm:pt modelId="{2F30B16F-5C76-455B-95F1-A7DB8023EC00}" type="pres">
      <dgm:prSet presAssocID="{D09F74DD-E36B-4E34-928E-D0B152AEEBFB}" presName="descendantText" presStyleLbl="alignAcc1" presStyleIdx="2" presStyleCnt="4">
        <dgm:presLayoutVars>
          <dgm:bulletEnabled val="1"/>
        </dgm:presLayoutVars>
      </dgm:prSet>
      <dgm:spPr/>
    </dgm:pt>
    <dgm:pt modelId="{9DF6537F-BD5F-470B-A21E-530E476C7C35}" type="pres">
      <dgm:prSet presAssocID="{8B366B09-34FB-41A7-B231-9B3D1401AF5A}" presName="sp" presStyleCnt="0"/>
      <dgm:spPr/>
    </dgm:pt>
    <dgm:pt modelId="{EFCC3CBE-593E-4313-9970-F21E1D58C479}" type="pres">
      <dgm:prSet presAssocID="{5BC188CD-D33B-4DDE-B4E5-43A62F92810E}" presName="composite" presStyleCnt="0"/>
      <dgm:spPr/>
    </dgm:pt>
    <dgm:pt modelId="{93C9244D-F0F4-476E-9CB3-57390AB6CA68}" type="pres">
      <dgm:prSet presAssocID="{5BC188CD-D33B-4DDE-B4E5-43A62F92810E}" presName="parentText" presStyleLbl="alignNode1" presStyleIdx="3" presStyleCnt="4">
        <dgm:presLayoutVars>
          <dgm:chMax val="1"/>
          <dgm:bulletEnabled val="1"/>
        </dgm:presLayoutVars>
      </dgm:prSet>
      <dgm:spPr/>
    </dgm:pt>
    <dgm:pt modelId="{59BDDD21-559F-4724-B7FA-00D5A9038543}" type="pres">
      <dgm:prSet presAssocID="{5BC188CD-D33B-4DDE-B4E5-43A62F92810E}" presName="descendantText" presStyleLbl="alignAcc1" presStyleIdx="3" presStyleCnt="4">
        <dgm:presLayoutVars>
          <dgm:bulletEnabled val="1"/>
        </dgm:presLayoutVars>
      </dgm:prSet>
      <dgm:spPr/>
    </dgm:pt>
  </dgm:ptLst>
  <dgm:cxnLst>
    <dgm:cxn modelId="{EDC1430B-1AA9-4134-B480-D101EA4DFB48}" srcId="{5BC188CD-D33B-4DDE-B4E5-43A62F92810E}" destId="{528F1609-2202-4F16-BDC2-5A7D6FD31A78}" srcOrd="1" destOrd="0" parTransId="{F9B59FE4-0FC5-439E-9F8B-53B82AB06E6A}" sibTransId="{8837872A-D15C-47EB-8627-2497203F8464}"/>
    <dgm:cxn modelId="{85AC6B15-6C7B-4DC2-A9F9-B82A2DA86032}" type="presOf" srcId="{528F1609-2202-4F16-BDC2-5A7D6FD31A78}" destId="{59BDDD21-559F-4724-B7FA-00D5A9038543}" srcOrd="0" destOrd="1" presId="urn:microsoft.com/office/officeart/2005/8/layout/chevron2"/>
    <dgm:cxn modelId="{0C89FB21-CBEA-4BA6-A916-41CFD4D513C0}" type="presOf" srcId="{5BC188CD-D33B-4DDE-B4E5-43A62F92810E}" destId="{93C9244D-F0F4-476E-9CB3-57390AB6CA68}" srcOrd="0" destOrd="0" presId="urn:microsoft.com/office/officeart/2005/8/layout/chevron2"/>
    <dgm:cxn modelId="{16817D25-58D7-4BDF-932D-77E7FA3BEED9}" srcId="{2502BBE1-25BE-4BC2-BF81-8C277A842DBC}" destId="{E880C693-023D-4A3D-B416-A3C4F1F9F0B0}" srcOrd="1" destOrd="0" parTransId="{7D63FCCB-88DD-4A93-B84D-9AB43C2B3C95}" sibTransId="{1FF0EA2C-B1D8-45C7-A2AC-81DDE8F73D77}"/>
    <dgm:cxn modelId="{56829128-4E9F-4BF6-8B57-5382F37E479B}" type="presOf" srcId="{D09F74DD-E36B-4E34-928E-D0B152AEEBFB}" destId="{691C0AE5-4C1C-4330-B237-3261843742A7}" srcOrd="0" destOrd="0" presId="urn:microsoft.com/office/officeart/2005/8/layout/chevron2"/>
    <dgm:cxn modelId="{2C368933-D3F1-4D35-B39E-D7B8092588BD}" srcId="{D09F74DD-E36B-4E34-928E-D0B152AEEBFB}" destId="{8AD02885-52A9-4568-8E53-DA57BDD5CCDB}" srcOrd="0" destOrd="0" parTransId="{1859AA8C-080C-4EBE-A9B0-4293925C8676}" sibTransId="{DBE75142-6082-4C14-BE98-98AD609E4082}"/>
    <dgm:cxn modelId="{750C7937-60C8-4E11-9002-C57ABAC12B4B}" srcId="{D09F74DD-E36B-4E34-928E-D0B152AEEBFB}" destId="{48D73B86-393C-4315-AF9C-83FDD9B21747}" srcOrd="2" destOrd="0" parTransId="{3D2A151F-A577-4F06-88F6-B4D8EC86E6E8}" sibTransId="{3BF5D8A3-8E6D-48D9-A830-531F5CD01B81}"/>
    <dgm:cxn modelId="{383C9A3F-3421-435D-92CC-1825EC100226}" type="presOf" srcId="{BC9C2490-1BA6-42FF-897B-583FCAD9DA52}" destId="{2F30B16F-5C76-455B-95F1-A7DB8023EC00}" srcOrd="0" destOrd="1" presId="urn:microsoft.com/office/officeart/2005/8/layout/chevron2"/>
    <dgm:cxn modelId="{15D0975F-55C8-408C-A53E-69D6ADBF3A91}" srcId="{5BC188CD-D33B-4DDE-B4E5-43A62F92810E}" destId="{231CDA6A-19CA-45FE-9D0A-F5B8750197B2}" srcOrd="0" destOrd="0" parTransId="{9290CAD5-B48F-4C63-A8B5-F56E5906B921}" sibTransId="{C6E7222A-E5CD-42EB-939F-9958ABBCED64}"/>
    <dgm:cxn modelId="{03236449-7997-46FA-8EA1-C690AA92A36E}" srcId="{BB9260B0-C84E-4944-A70F-DD1F3EC16DE2}" destId="{54B4A676-A2A3-4808-9E6A-BE76F52AF7D1}" srcOrd="2" destOrd="0" parTransId="{1F9BAB64-24D3-445E-97BA-D84C489C8455}" sibTransId="{066BD784-1119-4140-BA3F-32D53A60222A}"/>
    <dgm:cxn modelId="{E965106E-9AF4-40D4-A92E-3FCFF4338383}" type="presOf" srcId="{48D73B86-393C-4315-AF9C-83FDD9B21747}" destId="{2F30B16F-5C76-455B-95F1-A7DB8023EC00}" srcOrd="0" destOrd="2" presId="urn:microsoft.com/office/officeart/2005/8/layout/chevron2"/>
    <dgm:cxn modelId="{C4980782-48D2-44E7-B0A7-8838FF1901A4}" srcId="{C4AFF433-B443-4458-B8A4-DA37232BC4DF}" destId="{D09F74DD-E36B-4E34-928E-D0B152AEEBFB}" srcOrd="2" destOrd="0" parTransId="{373E7F43-514D-40C3-A483-C6A6D472540F}" sibTransId="{8B366B09-34FB-41A7-B231-9B3D1401AF5A}"/>
    <dgm:cxn modelId="{481B6B83-CB0E-46A9-BDAA-2DE63DFA8D2B}" type="presOf" srcId="{9FB80B13-8D94-41CF-8E9E-629865BE7710}" destId="{A1C35D11-99E8-4D22-895F-667C8C779F4C}" srcOrd="0" destOrd="0" presId="urn:microsoft.com/office/officeart/2005/8/layout/chevron2"/>
    <dgm:cxn modelId="{2AFB3285-3FF7-498F-846A-59011F1DAE21}" type="presOf" srcId="{231CDA6A-19CA-45FE-9D0A-F5B8750197B2}" destId="{59BDDD21-559F-4724-B7FA-00D5A9038543}" srcOrd="0" destOrd="0" presId="urn:microsoft.com/office/officeart/2005/8/layout/chevron2"/>
    <dgm:cxn modelId="{468D1386-FB2D-4D82-8B3F-1749FF5C4C9A}" srcId="{C4AFF433-B443-4458-B8A4-DA37232BC4DF}" destId="{BB9260B0-C84E-4944-A70F-DD1F3EC16DE2}" srcOrd="0" destOrd="0" parTransId="{59CA6F40-7D11-4ACA-BDB6-E091DB8470BC}" sibTransId="{A19F7E9B-F9BB-489E-AC71-E8BFE0BF07D6}"/>
    <dgm:cxn modelId="{401FBD87-E600-44D8-A801-5257031C78EC}" srcId="{2502BBE1-25BE-4BC2-BF81-8C277A842DBC}" destId="{C91A9475-14E5-402E-9084-901FEDD8A624}" srcOrd="2" destOrd="0" parTransId="{94A9EB7A-05C8-405F-868B-819892F71168}" sibTransId="{3B4F2886-001F-43FD-93C1-5B312CB8A5E1}"/>
    <dgm:cxn modelId="{47B3788A-56E3-402F-9448-5670E9FCC551}" type="presOf" srcId="{C4AFF433-B443-4458-B8A4-DA37232BC4DF}" destId="{F886E7F5-2183-4BD8-A942-8245B565FA1D}" srcOrd="0" destOrd="0" presId="urn:microsoft.com/office/officeart/2005/8/layout/chevron2"/>
    <dgm:cxn modelId="{A21F848F-91CD-4DC8-AB14-2D7D493AB5E4}" srcId="{C4AFF433-B443-4458-B8A4-DA37232BC4DF}" destId="{2502BBE1-25BE-4BC2-BF81-8C277A842DBC}" srcOrd="1" destOrd="0" parTransId="{D939F459-9F56-4AC2-9AC2-8DC7FA4D6B09}" sibTransId="{FF5A8929-C121-4630-8BA7-8FBBF87A5476}"/>
    <dgm:cxn modelId="{114D0194-8312-4993-AA78-3D2A90E4F592}" type="presOf" srcId="{8AD02885-52A9-4568-8E53-DA57BDD5CCDB}" destId="{2F30B16F-5C76-455B-95F1-A7DB8023EC00}" srcOrd="0" destOrd="0" presId="urn:microsoft.com/office/officeart/2005/8/layout/chevron2"/>
    <dgm:cxn modelId="{2FCF76A1-5396-43CB-908F-6DB0A4E4956C}" srcId="{D09F74DD-E36B-4E34-928E-D0B152AEEBFB}" destId="{BC9C2490-1BA6-42FF-897B-583FCAD9DA52}" srcOrd="1" destOrd="0" parTransId="{F410AC23-5CC8-44CD-AA88-ECBE363EEBAA}" sibTransId="{6FE03352-24AC-4FB3-8296-0F27EE12B39E}"/>
    <dgm:cxn modelId="{C68395B3-5B4E-4CFC-832A-1A2E74369871}" type="presOf" srcId="{C91A9475-14E5-402E-9084-901FEDD8A624}" destId="{A1C35D11-99E8-4D22-895F-667C8C779F4C}" srcOrd="0" destOrd="2" presId="urn:microsoft.com/office/officeart/2005/8/layout/chevron2"/>
    <dgm:cxn modelId="{E2EBA1BA-6050-46BC-8D39-C36182AF3D27}" type="presOf" srcId="{BB9260B0-C84E-4944-A70F-DD1F3EC16DE2}" destId="{B4A91E07-8C0E-40D0-8453-0FEA44077CC7}" srcOrd="0" destOrd="0" presId="urn:microsoft.com/office/officeart/2005/8/layout/chevron2"/>
    <dgm:cxn modelId="{61B470D2-24CC-4FE8-8CAC-90ABE72DFE2D}" type="presOf" srcId="{2502BBE1-25BE-4BC2-BF81-8C277A842DBC}" destId="{1410116F-7C91-47C7-ABCB-DEE18B379A3C}" srcOrd="0" destOrd="0" presId="urn:microsoft.com/office/officeart/2005/8/layout/chevron2"/>
    <dgm:cxn modelId="{359D8DD5-EA50-488F-8432-2F27CD56A5D8}" type="presOf" srcId="{54B4A676-A2A3-4808-9E6A-BE76F52AF7D1}" destId="{D2DF204C-F2F7-4AA2-9657-B84699F83C29}" srcOrd="0" destOrd="2" presId="urn:microsoft.com/office/officeart/2005/8/layout/chevron2"/>
    <dgm:cxn modelId="{BFEDF2D7-C3BE-4C2A-979D-041C4F084AD3}" srcId="{2502BBE1-25BE-4BC2-BF81-8C277A842DBC}" destId="{9FB80B13-8D94-41CF-8E9E-629865BE7710}" srcOrd="0" destOrd="0" parTransId="{F1866F75-52D8-4EE1-99E6-FE2583596FEC}" sibTransId="{8AD7814A-A196-4DDE-9173-15FC039AF685}"/>
    <dgm:cxn modelId="{DC3C25D8-362F-4DB4-852F-DA8EF87BE4E1}" srcId="{C4AFF433-B443-4458-B8A4-DA37232BC4DF}" destId="{5BC188CD-D33B-4DDE-B4E5-43A62F92810E}" srcOrd="3" destOrd="0" parTransId="{AE5F17A2-C998-4A41-B28B-8596C2769CBA}" sibTransId="{E611CD12-0559-4EC2-8821-D7B69094E146}"/>
    <dgm:cxn modelId="{668A6FDD-F352-49A2-A195-0B496FD1D0E4}" type="presOf" srcId="{C50880F8-6953-4757-9301-17BDF97440F9}" destId="{D2DF204C-F2F7-4AA2-9657-B84699F83C29}" srcOrd="0" destOrd="1" presId="urn:microsoft.com/office/officeart/2005/8/layout/chevron2"/>
    <dgm:cxn modelId="{591CBFE3-5012-47F7-AF3E-162B8BEC812D}" type="presOf" srcId="{E880C693-023D-4A3D-B416-A3C4F1F9F0B0}" destId="{A1C35D11-99E8-4D22-895F-667C8C779F4C}" srcOrd="0" destOrd="1" presId="urn:microsoft.com/office/officeart/2005/8/layout/chevron2"/>
    <dgm:cxn modelId="{0A2D5AE7-0655-4DB5-BCD0-DC60018561F9}" type="presOf" srcId="{3FFFE7EF-199F-4A2E-89C0-D2EA60243F04}" destId="{D2DF204C-F2F7-4AA2-9657-B84699F83C29}" srcOrd="0" destOrd="0" presId="urn:microsoft.com/office/officeart/2005/8/layout/chevron2"/>
    <dgm:cxn modelId="{3E6218EE-7445-4AD3-A05D-700E02A05CF5}" srcId="{BB9260B0-C84E-4944-A70F-DD1F3EC16DE2}" destId="{C50880F8-6953-4757-9301-17BDF97440F9}" srcOrd="1" destOrd="0" parTransId="{FD6555BC-CF8D-42F7-9573-8CBBE15D03D6}" sibTransId="{818F24D3-412C-4EAD-AA42-098AAA7CA6BC}"/>
    <dgm:cxn modelId="{841D6EFF-3604-4284-BD01-FDC5E84EBDC3}" srcId="{BB9260B0-C84E-4944-A70F-DD1F3EC16DE2}" destId="{3FFFE7EF-199F-4A2E-89C0-D2EA60243F04}" srcOrd="0" destOrd="0" parTransId="{B9B369C7-8313-495D-AE87-2D6599B74112}" sibTransId="{42297BAA-1EB7-4808-B12A-5664C550AB5D}"/>
    <dgm:cxn modelId="{1BA7380D-E781-4A86-94B9-2E2CEEB3F96A}" type="presParOf" srcId="{F886E7F5-2183-4BD8-A942-8245B565FA1D}" destId="{283AE287-DD3A-4C08-9EF0-7F1DBCF7778D}" srcOrd="0" destOrd="0" presId="urn:microsoft.com/office/officeart/2005/8/layout/chevron2"/>
    <dgm:cxn modelId="{C94FBD5B-D67F-4DEE-823E-62D9B47366F3}" type="presParOf" srcId="{283AE287-DD3A-4C08-9EF0-7F1DBCF7778D}" destId="{B4A91E07-8C0E-40D0-8453-0FEA44077CC7}" srcOrd="0" destOrd="0" presId="urn:microsoft.com/office/officeart/2005/8/layout/chevron2"/>
    <dgm:cxn modelId="{858E117B-6786-4C9C-AB0D-281C7D70FD53}" type="presParOf" srcId="{283AE287-DD3A-4C08-9EF0-7F1DBCF7778D}" destId="{D2DF204C-F2F7-4AA2-9657-B84699F83C29}" srcOrd="1" destOrd="0" presId="urn:microsoft.com/office/officeart/2005/8/layout/chevron2"/>
    <dgm:cxn modelId="{33AE8A70-B45A-4348-BD27-753BD9756AC8}" type="presParOf" srcId="{F886E7F5-2183-4BD8-A942-8245B565FA1D}" destId="{B6148781-ED63-4F98-A6E3-FA520EDB2E27}" srcOrd="1" destOrd="0" presId="urn:microsoft.com/office/officeart/2005/8/layout/chevron2"/>
    <dgm:cxn modelId="{AC9D179B-75B5-45B2-BCD0-836215BEB0A1}" type="presParOf" srcId="{F886E7F5-2183-4BD8-A942-8245B565FA1D}" destId="{C058DBE0-07F2-43D5-A8B8-40E44AB549C6}" srcOrd="2" destOrd="0" presId="urn:microsoft.com/office/officeart/2005/8/layout/chevron2"/>
    <dgm:cxn modelId="{FC737937-82CE-432D-ACCB-3CFE8D89FC5C}" type="presParOf" srcId="{C058DBE0-07F2-43D5-A8B8-40E44AB549C6}" destId="{1410116F-7C91-47C7-ABCB-DEE18B379A3C}" srcOrd="0" destOrd="0" presId="urn:microsoft.com/office/officeart/2005/8/layout/chevron2"/>
    <dgm:cxn modelId="{BD3813FD-ED0C-4EFB-8644-8F777CD03749}" type="presParOf" srcId="{C058DBE0-07F2-43D5-A8B8-40E44AB549C6}" destId="{A1C35D11-99E8-4D22-895F-667C8C779F4C}" srcOrd="1" destOrd="0" presId="urn:microsoft.com/office/officeart/2005/8/layout/chevron2"/>
    <dgm:cxn modelId="{9605759C-DC31-4C96-A73B-17DA94C24B57}" type="presParOf" srcId="{F886E7F5-2183-4BD8-A942-8245B565FA1D}" destId="{F6C8BFCF-C246-45E9-85BA-848464C957C9}" srcOrd="3" destOrd="0" presId="urn:microsoft.com/office/officeart/2005/8/layout/chevron2"/>
    <dgm:cxn modelId="{0B27549A-400E-412F-A766-9AA3905AF47F}" type="presParOf" srcId="{F886E7F5-2183-4BD8-A942-8245B565FA1D}" destId="{BE225D5C-2B7E-46FB-A2F0-02ADB6DCB60C}" srcOrd="4" destOrd="0" presId="urn:microsoft.com/office/officeart/2005/8/layout/chevron2"/>
    <dgm:cxn modelId="{2B6E4CB2-4AA7-4CE9-823B-B4D98B17AB61}" type="presParOf" srcId="{BE225D5C-2B7E-46FB-A2F0-02ADB6DCB60C}" destId="{691C0AE5-4C1C-4330-B237-3261843742A7}" srcOrd="0" destOrd="0" presId="urn:microsoft.com/office/officeart/2005/8/layout/chevron2"/>
    <dgm:cxn modelId="{572C3B10-8BEE-4637-82BF-ECE1984E8EFF}" type="presParOf" srcId="{BE225D5C-2B7E-46FB-A2F0-02ADB6DCB60C}" destId="{2F30B16F-5C76-455B-95F1-A7DB8023EC00}" srcOrd="1" destOrd="0" presId="urn:microsoft.com/office/officeart/2005/8/layout/chevron2"/>
    <dgm:cxn modelId="{6307F7A5-9E3E-4575-A585-41D2D221D96C}" type="presParOf" srcId="{F886E7F5-2183-4BD8-A942-8245B565FA1D}" destId="{9DF6537F-BD5F-470B-A21E-530E476C7C35}" srcOrd="5" destOrd="0" presId="urn:microsoft.com/office/officeart/2005/8/layout/chevron2"/>
    <dgm:cxn modelId="{82142903-7531-4E2D-AB72-9142D373BFF6}" type="presParOf" srcId="{F886E7F5-2183-4BD8-A942-8245B565FA1D}" destId="{EFCC3CBE-593E-4313-9970-F21E1D58C479}" srcOrd="6" destOrd="0" presId="urn:microsoft.com/office/officeart/2005/8/layout/chevron2"/>
    <dgm:cxn modelId="{A9A3CBB8-5178-483C-AED7-1692FED67CC1}" type="presParOf" srcId="{EFCC3CBE-593E-4313-9970-F21E1D58C479}" destId="{93C9244D-F0F4-476E-9CB3-57390AB6CA68}" srcOrd="0" destOrd="0" presId="urn:microsoft.com/office/officeart/2005/8/layout/chevron2"/>
    <dgm:cxn modelId="{A15819C6-B333-4D4E-8E5E-C7AE2E633023}" type="presParOf" srcId="{EFCC3CBE-593E-4313-9970-F21E1D58C479}" destId="{59BDDD21-559F-4724-B7FA-00D5A903854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BD27A0-2057-4D13-9178-136F59AD0CE7}" type="doc">
      <dgm:prSet loTypeId="urn:microsoft.com/office/officeart/2009/layout/CircleArrowProcess" loCatId="cycle" qsTypeId="urn:microsoft.com/office/officeart/2005/8/quickstyle/simple1" qsCatId="simple" csTypeId="urn:microsoft.com/office/officeart/2005/8/colors/accent0_1" csCatId="mainScheme" phldr="1"/>
      <dgm:spPr/>
      <dgm:t>
        <a:bodyPr/>
        <a:lstStyle/>
        <a:p>
          <a:endParaRPr lang="en-IN"/>
        </a:p>
      </dgm:t>
    </dgm:pt>
    <dgm:pt modelId="{FC97ED3A-049A-4064-91A7-C1973732E112}">
      <dgm:prSet phldrT="[Text]" custT="1"/>
      <dgm:spPr/>
      <dgm:t>
        <a:bodyPr/>
        <a:lstStyle/>
        <a:p>
          <a:r>
            <a:rPr lang="en-IN" sz="1600" dirty="0">
              <a:latin typeface="Lora" pitchFamily="2" charset="0"/>
            </a:rPr>
            <a:t>Summons u/s 131A</a:t>
          </a:r>
        </a:p>
      </dgm:t>
    </dgm:pt>
    <dgm:pt modelId="{6AF8FFDD-CBB9-4BB7-A957-8830A27234FE}" type="parTrans" cxnId="{29CDDB37-D8AF-4F2E-AFA9-6B25D0994B37}">
      <dgm:prSet/>
      <dgm:spPr/>
      <dgm:t>
        <a:bodyPr/>
        <a:lstStyle/>
        <a:p>
          <a:endParaRPr lang="en-IN" sz="2100">
            <a:latin typeface="Lora" pitchFamily="2" charset="0"/>
          </a:endParaRPr>
        </a:p>
      </dgm:t>
    </dgm:pt>
    <dgm:pt modelId="{2FF49C62-678F-46E0-B765-A1EDF4B7D2F3}" type="sibTrans" cxnId="{29CDDB37-D8AF-4F2E-AFA9-6B25D0994B37}">
      <dgm:prSet/>
      <dgm:spPr/>
      <dgm:t>
        <a:bodyPr/>
        <a:lstStyle/>
        <a:p>
          <a:endParaRPr lang="en-IN" sz="2100">
            <a:latin typeface="Lora" pitchFamily="2" charset="0"/>
          </a:endParaRPr>
        </a:p>
      </dgm:t>
    </dgm:pt>
    <dgm:pt modelId="{4B286690-B208-4764-8879-D71AF1568676}">
      <dgm:prSet phldrT="[Text]" custT="1"/>
      <dgm:spPr/>
      <dgm:t>
        <a:bodyPr/>
        <a:lstStyle/>
        <a:p>
          <a:r>
            <a:rPr lang="en-IN" sz="1600" dirty="0">
              <a:latin typeface="Lora" pitchFamily="2" charset="0"/>
            </a:rPr>
            <a:t>Centralization of cases with FAIU</a:t>
          </a:r>
        </a:p>
      </dgm:t>
    </dgm:pt>
    <dgm:pt modelId="{CE465AFC-7C55-4F4F-B6A7-8390A1EEF01D}" type="parTrans" cxnId="{E089A723-0093-4D50-8881-AB2A9318BF30}">
      <dgm:prSet/>
      <dgm:spPr/>
      <dgm:t>
        <a:bodyPr/>
        <a:lstStyle/>
        <a:p>
          <a:endParaRPr lang="en-IN" sz="2100">
            <a:latin typeface="Lora" pitchFamily="2" charset="0"/>
          </a:endParaRPr>
        </a:p>
      </dgm:t>
    </dgm:pt>
    <dgm:pt modelId="{C5E48AFF-8F85-4148-95D0-DE6B31001134}" type="sibTrans" cxnId="{E089A723-0093-4D50-8881-AB2A9318BF30}">
      <dgm:prSet/>
      <dgm:spPr/>
      <dgm:t>
        <a:bodyPr/>
        <a:lstStyle/>
        <a:p>
          <a:endParaRPr lang="en-IN" sz="2100">
            <a:latin typeface="Lora" pitchFamily="2" charset="0"/>
          </a:endParaRPr>
        </a:p>
      </dgm:t>
    </dgm:pt>
    <dgm:pt modelId="{8F0A9A0A-99E7-432F-ACCD-8F136F10BC1D}">
      <dgm:prSet phldrT="[Text]" custT="1"/>
      <dgm:spPr/>
      <dgm:t>
        <a:bodyPr/>
        <a:lstStyle/>
        <a:p>
          <a:r>
            <a:rPr lang="en-IN" sz="1600" dirty="0">
              <a:latin typeface="Lora" pitchFamily="2" charset="0"/>
            </a:rPr>
            <a:t>Action under BMA</a:t>
          </a:r>
        </a:p>
      </dgm:t>
    </dgm:pt>
    <dgm:pt modelId="{FEB6FE8E-1719-4841-BADB-15B54ECA108F}" type="parTrans" cxnId="{F302F432-6586-46DA-A5B7-2378D988054F}">
      <dgm:prSet/>
      <dgm:spPr/>
      <dgm:t>
        <a:bodyPr/>
        <a:lstStyle/>
        <a:p>
          <a:endParaRPr lang="en-IN" sz="2100">
            <a:latin typeface="Lora" pitchFamily="2" charset="0"/>
          </a:endParaRPr>
        </a:p>
      </dgm:t>
    </dgm:pt>
    <dgm:pt modelId="{FABFF486-93E9-4048-84E6-FD4DCCBB8832}" type="sibTrans" cxnId="{F302F432-6586-46DA-A5B7-2378D988054F}">
      <dgm:prSet/>
      <dgm:spPr/>
      <dgm:t>
        <a:bodyPr/>
        <a:lstStyle/>
        <a:p>
          <a:endParaRPr lang="en-IN" sz="2100">
            <a:latin typeface="Lora" pitchFamily="2" charset="0"/>
          </a:endParaRPr>
        </a:p>
      </dgm:t>
    </dgm:pt>
    <dgm:pt modelId="{A8CA043E-47B7-4C76-9DE1-ECD7A608485B}" type="pres">
      <dgm:prSet presAssocID="{A7BD27A0-2057-4D13-9178-136F59AD0CE7}" presName="Name0" presStyleCnt="0">
        <dgm:presLayoutVars>
          <dgm:chMax val="7"/>
          <dgm:chPref val="7"/>
          <dgm:dir/>
          <dgm:animLvl val="lvl"/>
        </dgm:presLayoutVars>
      </dgm:prSet>
      <dgm:spPr/>
    </dgm:pt>
    <dgm:pt modelId="{3D85E474-76A8-4102-BC00-56DE2A30D17B}" type="pres">
      <dgm:prSet presAssocID="{FC97ED3A-049A-4064-91A7-C1973732E112}" presName="Accent1" presStyleCnt="0"/>
      <dgm:spPr/>
    </dgm:pt>
    <dgm:pt modelId="{D0FEF1F9-8B3D-49C6-B588-F6DD8F854FC6}" type="pres">
      <dgm:prSet presAssocID="{FC97ED3A-049A-4064-91A7-C1973732E112}" presName="Accent" presStyleLbl="node1" presStyleIdx="0" presStyleCnt="3"/>
      <dgm:spPr/>
    </dgm:pt>
    <dgm:pt modelId="{8179E8DC-8E99-4F5C-9D8C-AD6D891EA3AE}" type="pres">
      <dgm:prSet presAssocID="{FC97ED3A-049A-4064-91A7-C1973732E112}" presName="Parent1" presStyleLbl="revTx" presStyleIdx="0" presStyleCnt="3">
        <dgm:presLayoutVars>
          <dgm:chMax val="1"/>
          <dgm:chPref val="1"/>
          <dgm:bulletEnabled val="1"/>
        </dgm:presLayoutVars>
      </dgm:prSet>
      <dgm:spPr/>
    </dgm:pt>
    <dgm:pt modelId="{05CAD659-A7FF-45A8-9599-1D32D5011727}" type="pres">
      <dgm:prSet presAssocID="{4B286690-B208-4764-8879-D71AF1568676}" presName="Accent2" presStyleCnt="0"/>
      <dgm:spPr/>
    </dgm:pt>
    <dgm:pt modelId="{2172D5FF-1A7B-4B9A-8BCC-D17EF831A8E7}" type="pres">
      <dgm:prSet presAssocID="{4B286690-B208-4764-8879-D71AF1568676}" presName="Accent" presStyleLbl="node1" presStyleIdx="1" presStyleCnt="3"/>
      <dgm:spPr/>
    </dgm:pt>
    <dgm:pt modelId="{E5EC09ED-25C7-4B65-8E35-FE2CF7A5B286}" type="pres">
      <dgm:prSet presAssocID="{4B286690-B208-4764-8879-D71AF1568676}" presName="Parent2" presStyleLbl="revTx" presStyleIdx="1" presStyleCnt="3">
        <dgm:presLayoutVars>
          <dgm:chMax val="1"/>
          <dgm:chPref val="1"/>
          <dgm:bulletEnabled val="1"/>
        </dgm:presLayoutVars>
      </dgm:prSet>
      <dgm:spPr/>
    </dgm:pt>
    <dgm:pt modelId="{7A2DD7C4-6CBB-4574-8C6F-663B46AC68CD}" type="pres">
      <dgm:prSet presAssocID="{8F0A9A0A-99E7-432F-ACCD-8F136F10BC1D}" presName="Accent3" presStyleCnt="0"/>
      <dgm:spPr/>
    </dgm:pt>
    <dgm:pt modelId="{3A921B2B-949E-42DC-A53A-8C51EBB8E363}" type="pres">
      <dgm:prSet presAssocID="{8F0A9A0A-99E7-432F-ACCD-8F136F10BC1D}" presName="Accent" presStyleLbl="node1" presStyleIdx="2" presStyleCnt="3"/>
      <dgm:spPr/>
    </dgm:pt>
    <dgm:pt modelId="{E5EC22CF-3FD3-4C36-ACD8-8CBCCFF16E14}" type="pres">
      <dgm:prSet presAssocID="{8F0A9A0A-99E7-432F-ACCD-8F136F10BC1D}" presName="Parent3" presStyleLbl="revTx" presStyleIdx="2" presStyleCnt="3">
        <dgm:presLayoutVars>
          <dgm:chMax val="1"/>
          <dgm:chPref val="1"/>
          <dgm:bulletEnabled val="1"/>
        </dgm:presLayoutVars>
      </dgm:prSet>
      <dgm:spPr/>
    </dgm:pt>
  </dgm:ptLst>
  <dgm:cxnLst>
    <dgm:cxn modelId="{4ABD6A09-79E8-4B3C-814C-8786949B2A3E}" type="presOf" srcId="{FC97ED3A-049A-4064-91A7-C1973732E112}" destId="{8179E8DC-8E99-4F5C-9D8C-AD6D891EA3AE}" srcOrd="0" destOrd="0" presId="urn:microsoft.com/office/officeart/2009/layout/CircleArrowProcess"/>
    <dgm:cxn modelId="{E089A723-0093-4D50-8881-AB2A9318BF30}" srcId="{A7BD27A0-2057-4D13-9178-136F59AD0CE7}" destId="{4B286690-B208-4764-8879-D71AF1568676}" srcOrd="1" destOrd="0" parTransId="{CE465AFC-7C55-4F4F-B6A7-8390A1EEF01D}" sibTransId="{C5E48AFF-8F85-4148-95D0-DE6B31001134}"/>
    <dgm:cxn modelId="{F302F432-6586-46DA-A5B7-2378D988054F}" srcId="{A7BD27A0-2057-4D13-9178-136F59AD0CE7}" destId="{8F0A9A0A-99E7-432F-ACCD-8F136F10BC1D}" srcOrd="2" destOrd="0" parTransId="{FEB6FE8E-1719-4841-BADB-15B54ECA108F}" sibTransId="{FABFF486-93E9-4048-84E6-FD4DCCBB8832}"/>
    <dgm:cxn modelId="{29CDDB37-D8AF-4F2E-AFA9-6B25D0994B37}" srcId="{A7BD27A0-2057-4D13-9178-136F59AD0CE7}" destId="{FC97ED3A-049A-4064-91A7-C1973732E112}" srcOrd="0" destOrd="0" parTransId="{6AF8FFDD-CBB9-4BB7-A957-8830A27234FE}" sibTransId="{2FF49C62-678F-46E0-B765-A1EDF4B7D2F3}"/>
    <dgm:cxn modelId="{EF653C65-7DEF-4978-A188-B2FDF3694882}" type="presOf" srcId="{4B286690-B208-4764-8879-D71AF1568676}" destId="{E5EC09ED-25C7-4B65-8E35-FE2CF7A5B286}" srcOrd="0" destOrd="0" presId="urn:microsoft.com/office/officeart/2009/layout/CircleArrowProcess"/>
    <dgm:cxn modelId="{589C7177-BFA3-4B90-BFD5-C37035EF17D0}" type="presOf" srcId="{A7BD27A0-2057-4D13-9178-136F59AD0CE7}" destId="{A8CA043E-47B7-4C76-9DE1-ECD7A608485B}" srcOrd="0" destOrd="0" presId="urn:microsoft.com/office/officeart/2009/layout/CircleArrowProcess"/>
    <dgm:cxn modelId="{81DAB2E9-3F3A-4EF1-93E9-8EC844EC3CD7}" type="presOf" srcId="{8F0A9A0A-99E7-432F-ACCD-8F136F10BC1D}" destId="{E5EC22CF-3FD3-4C36-ACD8-8CBCCFF16E14}" srcOrd="0" destOrd="0" presId="urn:microsoft.com/office/officeart/2009/layout/CircleArrowProcess"/>
    <dgm:cxn modelId="{7E198576-0524-42AF-99DF-86649FAB04CA}" type="presParOf" srcId="{A8CA043E-47B7-4C76-9DE1-ECD7A608485B}" destId="{3D85E474-76A8-4102-BC00-56DE2A30D17B}" srcOrd="0" destOrd="0" presId="urn:microsoft.com/office/officeart/2009/layout/CircleArrowProcess"/>
    <dgm:cxn modelId="{95305103-0095-4ACE-BB6C-A31F4104172E}" type="presParOf" srcId="{3D85E474-76A8-4102-BC00-56DE2A30D17B}" destId="{D0FEF1F9-8B3D-49C6-B588-F6DD8F854FC6}" srcOrd="0" destOrd="0" presId="urn:microsoft.com/office/officeart/2009/layout/CircleArrowProcess"/>
    <dgm:cxn modelId="{071301E5-893E-43E3-BFC9-7B971893DA16}" type="presParOf" srcId="{A8CA043E-47B7-4C76-9DE1-ECD7A608485B}" destId="{8179E8DC-8E99-4F5C-9D8C-AD6D891EA3AE}" srcOrd="1" destOrd="0" presId="urn:microsoft.com/office/officeart/2009/layout/CircleArrowProcess"/>
    <dgm:cxn modelId="{D9AE850D-BB8D-4D49-9B09-15E18EAA638D}" type="presParOf" srcId="{A8CA043E-47B7-4C76-9DE1-ECD7A608485B}" destId="{05CAD659-A7FF-45A8-9599-1D32D5011727}" srcOrd="2" destOrd="0" presId="urn:microsoft.com/office/officeart/2009/layout/CircleArrowProcess"/>
    <dgm:cxn modelId="{10255475-CB9B-43EB-B9BE-6B7A42716A3B}" type="presParOf" srcId="{05CAD659-A7FF-45A8-9599-1D32D5011727}" destId="{2172D5FF-1A7B-4B9A-8BCC-D17EF831A8E7}" srcOrd="0" destOrd="0" presId="urn:microsoft.com/office/officeart/2009/layout/CircleArrowProcess"/>
    <dgm:cxn modelId="{7C181C34-30D7-401C-A9B3-11A0F2C86A16}" type="presParOf" srcId="{A8CA043E-47B7-4C76-9DE1-ECD7A608485B}" destId="{E5EC09ED-25C7-4B65-8E35-FE2CF7A5B286}" srcOrd="3" destOrd="0" presId="urn:microsoft.com/office/officeart/2009/layout/CircleArrowProcess"/>
    <dgm:cxn modelId="{E231A2FF-E408-49D8-A992-0CD78C1C7BA3}" type="presParOf" srcId="{A8CA043E-47B7-4C76-9DE1-ECD7A608485B}" destId="{7A2DD7C4-6CBB-4574-8C6F-663B46AC68CD}" srcOrd="4" destOrd="0" presId="urn:microsoft.com/office/officeart/2009/layout/CircleArrowProcess"/>
    <dgm:cxn modelId="{977984B3-54A8-4F4B-B234-10C987AAAD5E}" type="presParOf" srcId="{7A2DD7C4-6CBB-4574-8C6F-663B46AC68CD}" destId="{3A921B2B-949E-42DC-A53A-8C51EBB8E363}" srcOrd="0" destOrd="0" presId="urn:microsoft.com/office/officeart/2009/layout/CircleArrowProcess"/>
    <dgm:cxn modelId="{CC60280C-D3AA-4EAA-A977-9D656597CA03}" type="presParOf" srcId="{A8CA043E-47B7-4C76-9DE1-ECD7A608485B}" destId="{E5EC22CF-3FD3-4C36-ACD8-8CBCCFF16E1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DE6C5E-854E-4C19-B099-F8FF3BC5FA07}"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IN"/>
        </a:p>
      </dgm:t>
    </dgm:pt>
    <dgm:pt modelId="{71D88B83-8E99-4541-BBB4-A59CA33D4943}">
      <dgm:prSet phldrT="[Text]" custT="1"/>
      <dgm:spPr/>
      <dgm:t>
        <a:bodyPr/>
        <a:lstStyle/>
        <a:p>
          <a:r>
            <a:rPr lang="en-IN" sz="1700" b="1" dirty="0">
              <a:latin typeface="Lora" pitchFamily="2" charset="0"/>
            </a:rPr>
            <a:t>Step-1</a:t>
          </a:r>
        </a:p>
      </dgm:t>
    </dgm:pt>
    <dgm:pt modelId="{B2740DDA-60B0-4FFE-9247-DFEDC4C9E5FA}" type="parTrans" cxnId="{10E5D999-3D86-4A6F-AB99-81D04856B5FF}">
      <dgm:prSet/>
      <dgm:spPr/>
      <dgm:t>
        <a:bodyPr/>
        <a:lstStyle/>
        <a:p>
          <a:endParaRPr lang="en-IN" sz="2100">
            <a:latin typeface="Lora" pitchFamily="2" charset="0"/>
          </a:endParaRPr>
        </a:p>
      </dgm:t>
    </dgm:pt>
    <dgm:pt modelId="{A477338F-0D80-4F7A-BB33-A300BDF34777}" type="sibTrans" cxnId="{10E5D999-3D86-4A6F-AB99-81D04856B5FF}">
      <dgm:prSet/>
      <dgm:spPr/>
      <dgm:t>
        <a:bodyPr/>
        <a:lstStyle/>
        <a:p>
          <a:endParaRPr lang="en-IN" sz="2100">
            <a:latin typeface="Lora" pitchFamily="2" charset="0"/>
          </a:endParaRPr>
        </a:p>
      </dgm:t>
    </dgm:pt>
    <dgm:pt modelId="{1A172B2D-452D-41E8-9F72-20AFC20AAF35}">
      <dgm:prSet phldrT="[Text]" custT="1"/>
      <dgm:spPr/>
      <dgm:t>
        <a:bodyPr/>
        <a:lstStyle/>
        <a:p>
          <a:pPr algn="ctr"/>
          <a:endParaRPr lang="en-IN" sz="1900" dirty="0">
            <a:latin typeface="Lora" pitchFamily="2" charset="0"/>
          </a:endParaRPr>
        </a:p>
        <a:p>
          <a:pPr algn="ctr"/>
          <a:endParaRPr lang="en-IN" sz="1900" dirty="0">
            <a:latin typeface="Lora" pitchFamily="2" charset="0"/>
          </a:endParaRPr>
        </a:p>
        <a:p>
          <a:pPr algn="ctr"/>
          <a:r>
            <a:rPr lang="en-IN" sz="1900" dirty="0">
              <a:latin typeface="Lora" pitchFamily="2" charset="0"/>
            </a:rPr>
            <a:t>Detailed analysis about UDFIA and residential Status </a:t>
          </a:r>
        </a:p>
      </dgm:t>
    </dgm:pt>
    <dgm:pt modelId="{367E92D2-9373-4485-8C99-9FD5B1662F89}" type="parTrans" cxnId="{450D6770-DAB8-4C49-B8F6-32AF356ED113}">
      <dgm:prSet/>
      <dgm:spPr/>
      <dgm:t>
        <a:bodyPr/>
        <a:lstStyle/>
        <a:p>
          <a:endParaRPr lang="en-IN" sz="2100">
            <a:latin typeface="Lora" pitchFamily="2" charset="0"/>
          </a:endParaRPr>
        </a:p>
      </dgm:t>
    </dgm:pt>
    <dgm:pt modelId="{AA2D02B2-5695-4F9F-BE32-736116A71B4E}" type="sibTrans" cxnId="{450D6770-DAB8-4C49-B8F6-32AF356ED113}">
      <dgm:prSet/>
      <dgm:spPr/>
      <dgm:t>
        <a:bodyPr/>
        <a:lstStyle/>
        <a:p>
          <a:endParaRPr lang="en-IN" sz="2100">
            <a:latin typeface="Lora" pitchFamily="2" charset="0"/>
          </a:endParaRPr>
        </a:p>
      </dgm:t>
    </dgm:pt>
    <dgm:pt modelId="{01B95B1E-8F69-4929-8550-3A583C2B2CE1}">
      <dgm:prSet phldrT="[Text]" custT="1"/>
      <dgm:spPr/>
      <dgm:t>
        <a:bodyPr/>
        <a:lstStyle/>
        <a:p>
          <a:r>
            <a:rPr lang="en-IN" sz="1700" b="1" dirty="0">
              <a:latin typeface="Lora" pitchFamily="2" charset="0"/>
            </a:rPr>
            <a:t>Step-2</a:t>
          </a:r>
        </a:p>
      </dgm:t>
    </dgm:pt>
    <dgm:pt modelId="{4F557A9D-7EC2-4E57-B6B2-35958A501310}" type="parTrans" cxnId="{2457453C-4835-4D9E-B288-B98E880A7E12}">
      <dgm:prSet/>
      <dgm:spPr/>
      <dgm:t>
        <a:bodyPr/>
        <a:lstStyle/>
        <a:p>
          <a:endParaRPr lang="en-IN" sz="2100">
            <a:latin typeface="Lora" pitchFamily="2" charset="0"/>
          </a:endParaRPr>
        </a:p>
      </dgm:t>
    </dgm:pt>
    <dgm:pt modelId="{AF6ED948-7D87-49DC-98B1-B4C081019C45}" type="sibTrans" cxnId="{2457453C-4835-4D9E-B288-B98E880A7E12}">
      <dgm:prSet/>
      <dgm:spPr/>
      <dgm:t>
        <a:bodyPr/>
        <a:lstStyle/>
        <a:p>
          <a:endParaRPr lang="en-IN" sz="2100">
            <a:latin typeface="Lora" pitchFamily="2" charset="0"/>
          </a:endParaRPr>
        </a:p>
      </dgm:t>
    </dgm:pt>
    <dgm:pt modelId="{000D6284-A6FE-4CD6-AAC0-E82369C75F1B}">
      <dgm:prSet phldrT="[Text]" custT="1"/>
      <dgm:spPr/>
      <dgm:t>
        <a:bodyPr/>
        <a:lstStyle/>
        <a:p>
          <a:pPr algn="ctr"/>
          <a:endParaRPr lang="en-IN" sz="2000" dirty="0">
            <a:latin typeface="Lora" pitchFamily="2" charset="0"/>
          </a:endParaRPr>
        </a:p>
        <a:p>
          <a:pPr algn="ctr"/>
          <a:endParaRPr lang="en-IN" sz="2000" dirty="0">
            <a:latin typeface="Lora" pitchFamily="2" charset="0"/>
          </a:endParaRPr>
        </a:p>
        <a:p>
          <a:pPr algn="ctr"/>
          <a:r>
            <a:rPr lang="en-IN" sz="2000" dirty="0">
              <a:latin typeface="Lora" pitchFamily="2" charset="0"/>
            </a:rPr>
            <a:t>Filing of an Updated ITR u/s 139(8)</a:t>
          </a:r>
        </a:p>
      </dgm:t>
    </dgm:pt>
    <dgm:pt modelId="{E10C1990-F8D6-4075-AE3E-3C715A07383A}" type="parTrans" cxnId="{CAF4108F-E05A-4327-9CF1-736FA02A652D}">
      <dgm:prSet/>
      <dgm:spPr/>
      <dgm:t>
        <a:bodyPr/>
        <a:lstStyle/>
        <a:p>
          <a:endParaRPr lang="en-IN" sz="2100">
            <a:latin typeface="Lora" pitchFamily="2" charset="0"/>
          </a:endParaRPr>
        </a:p>
      </dgm:t>
    </dgm:pt>
    <dgm:pt modelId="{387333A4-E5B6-4576-8DD1-3DBF18B5226D}" type="sibTrans" cxnId="{CAF4108F-E05A-4327-9CF1-736FA02A652D}">
      <dgm:prSet/>
      <dgm:spPr/>
      <dgm:t>
        <a:bodyPr/>
        <a:lstStyle/>
        <a:p>
          <a:endParaRPr lang="en-IN" sz="2100">
            <a:latin typeface="Lora" pitchFamily="2" charset="0"/>
          </a:endParaRPr>
        </a:p>
      </dgm:t>
    </dgm:pt>
    <dgm:pt modelId="{BD86601F-98C0-4E3D-8259-E3DA72B76AC9}">
      <dgm:prSet phldrT="[Text]" custT="1"/>
      <dgm:spPr/>
      <dgm:t>
        <a:bodyPr/>
        <a:lstStyle/>
        <a:p>
          <a:r>
            <a:rPr lang="en-IN" sz="1700" b="1" dirty="0">
              <a:latin typeface="Lora" pitchFamily="2" charset="0"/>
            </a:rPr>
            <a:t>Step-3</a:t>
          </a:r>
        </a:p>
      </dgm:t>
    </dgm:pt>
    <dgm:pt modelId="{9F7E87EE-4ABE-4E30-B2D2-C413D65001D2}" type="parTrans" cxnId="{408E2320-F8C6-48EC-9E64-B221D157D584}">
      <dgm:prSet/>
      <dgm:spPr/>
      <dgm:t>
        <a:bodyPr/>
        <a:lstStyle/>
        <a:p>
          <a:endParaRPr lang="en-IN" sz="2100">
            <a:latin typeface="Lora" pitchFamily="2" charset="0"/>
          </a:endParaRPr>
        </a:p>
      </dgm:t>
    </dgm:pt>
    <dgm:pt modelId="{B8819892-98FF-4D82-92BF-4AA5C91E70BF}" type="sibTrans" cxnId="{408E2320-F8C6-48EC-9E64-B221D157D584}">
      <dgm:prSet/>
      <dgm:spPr/>
      <dgm:t>
        <a:bodyPr/>
        <a:lstStyle/>
        <a:p>
          <a:endParaRPr lang="en-IN" sz="2100">
            <a:latin typeface="Lora" pitchFamily="2" charset="0"/>
          </a:endParaRPr>
        </a:p>
      </dgm:t>
    </dgm:pt>
    <dgm:pt modelId="{39F8D9B1-0FEC-44AA-9BAE-082FEA8E37F0}">
      <dgm:prSet phldrT="[Text]" custT="1"/>
      <dgm:spPr/>
      <dgm:t>
        <a:bodyPr/>
        <a:lstStyle/>
        <a:p>
          <a:pPr algn="ctr"/>
          <a:endParaRPr lang="en-IN" sz="1800" dirty="0">
            <a:latin typeface="Lora" pitchFamily="2" charset="0"/>
          </a:endParaRPr>
        </a:p>
        <a:p>
          <a:pPr algn="ctr"/>
          <a:endParaRPr lang="en-IN" sz="1800" dirty="0">
            <a:latin typeface="Lora" pitchFamily="2" charset="0"/>
          </a:endParaRPr>
        </a:p>
        <a:p>
          <a:pPr algn="ctr"/>
          <a:r>
            <a:rPr lang="en-IN" sz="1800" dirty="0">
              <a:latin typeface="Lora" pitchFamily="2" charset="0"/>
            </a:rPr>
            <a:t>Penal and prosecution consequences vis a vis taxability of Income </a:t>
          </a:r>
        </a:p>
      </dgm:t>
    </dgm:pt>
    <dgm:pt modelId="{6D85C8C1-C874-4440-BA6B-F4AB8CEBB169}" type="parTrans" cxnId="{780649AB-FFF8-44C0-8963-B9FE0ADCFB17}">
      <dgm:prSet/>
      <dgm:spPr/>
      <dgm:t>
        <a:bodyPr/>
        <a:lstStyle/>
        <a:p>
          <a:endParaRPr lang="en-IN" sz="2100">
            <a:latin typeface="Lora" pitchFamily="2" charset="0"/>
          </a:endParaRPr>
        </a:p>
      </dgm:t>
    </dgm:pt>
    <dgm:pt modelId="{1829E47B-8338-4DFA-801B-EAF948E784D6}" type="sibTrans" cxnId="{780649AB-FFF8-44C0-8963-B9FE0ADCFB17}">
      <dgm:prSet/>
      <dgm:spPr/>
      <dgm:t>
        <a:bodyPr/>
        <a:lstStyle/>
        <a:p>
          <a:endParaRPr lang="en-IN" sz="2100">
            <a:latin typeface="Lora" pitchFamily="2" charset="0"/>
          </a:endParaRPr>
        </a:p>
      </dgm:t>
    </dgm:pt>
    <dgm:pt modelId="{0B0997FA-9828-480C-9164-5CB6D2734610}" type="pres">
      <dgm:prSet presAssocID="{E9DE6C5E-854E-4C19-B099-F8FF3BC5FA07}" presName="Name0" presStyleCnt="0">
        <dgm:presLayoutVars>
          <dgm:dir/>
          <dgm:animLvl val="lvl"/>
          <dgm:resizeHandles val="exact"/>
        </dgm:presLayoutVars>
      </dgm:prSet>
      <dgm:spPr/>
    </dgm:pt>
    <dgm:pt modelId="{2B738966-2D13-4FC1-9241-2DCBDC3226C6}" type="pres">
      <dgm:prSet presAssocID="{71D88B83-8E99-4541-BBB4-A59CA33D4943}" presName="compositeNode" presStyleCnt="0">
        <dgm:presLayoutVars>
          <dgm:bulletEnabled val="1"/>
        </dgm:presLayoutVars>
      </dgm:prSet>
      <dgm:spPr/>
    </dgm:pt>
    <dgm:pt modelId="{1D2BAC5D-8FDC-4F58-8732-E5E8C57B8D34}" type="pres">
      <dgm:prSet presAssocID="{71D88B83-8E99-4541-BBB4-A59CA33D4943}" presName="bgRect" presStyleLbl="node1" presStyleIdx="0" presStyleCnt="3"/>
      <dgm:spPr/>
    </dgm:pt>
    <dgm:pt modelId="{80BF156F-AAC4-41C4-840C-5C35A2171962}" type="pres">
      <dgm:prSet presAssocID="{71D88B83-8E99-4541-BBB4-A59CA33D4943}" presName="parentNode" presStyleLbl="node1" presStyleIdx="0" presStyleCnt="3">
        <dgm:presLayoutVars>
          <dgm:chMax val="0"/>
          <dgm:bulletEnabled val="1"/>
        </dgm:presLayoutVars>
      </dgm:prSet>
      <dgm:spPr/>
    </dgm:pt>
    <dgm:pt modelId="{C0A9BB5C-1F02-4937-A3DC-37669B0BBA13}" type="pres">
      <dgm:prSet presAssocID="{71D88B83-8E99-4541-BBB4-A59CA33D4943}" presName="childNode" presStyleLbl="node1" presStyleIdx="0" presStyleCnt="3">
        <dgm:presLayoutVars>
          <dgm:bulletEnabled val="1"/>
        </dgm:presLayoutVars>
      </dgm:prSet>
      <dgm:spPr/>
    </dgm:pt>
    <dgm:pt modelId="{68311CD3-821A-4804-9D9E-068166693BEC}" type="pres">
      <dgm:prSet presAssocID="{A477338F-0D80-4F7A-BB33-A300BDF34777}" presName="hSp" presStyleCnt="0"/>
      <dgm:spPr/>
    </dgm:pt>
    <dgm:pt modelId="{79C12A93-08EF-4EF3-B1A1-F214121A27CF}" type="pres">
      <dgm:prSet presAssocID="{A477338F-0D80-4F7A-BB33-A300BDF34777}" presName="vProcSp" presStyleCnt="0"/>
      <dgm:spPr/>
    </dgm:pt>
    <dgm:pt modelId="{2BF26E5F-B578-4EE9-B1C9-73198CE93EC2}" type="pres">
      <dgm:prSet presAssocID="{A477338F-0D80-4F7A-BB33-A300BDF34777}" presName="vSp1" presStyleCnt="0"/>
      <dgm:spPr/>
    </dgm:pt>
    <dgm:pt modelId="{EC4CB9C4-B9AC-4FED-BAD8-E85F5107711F}" type="pres">
      <dgm:prSet presAssocID="{A477338F-0D80-4F7A-BB33-A300BDF34777}" presName="simulatedConn" presStyleLbl="solidFgAcc1" presStyleIdx="0" presStyleCnt="2"/>
      <dgm:spPr/>
    </dgm:pt>
    <dgm:pt modelId="{89490085-8127-4AC7-A83C-8106547D8DA8}" type="pres">
      <dgm:prSet presAssocID="{A477338F-0D80-4F7A-BB33-A300BDF34777}" presName="vSp2" presStyleCnt="0"/>
      <dgm:spPr/>
    </dgm:pt>
    <dgm:pt modelId="{F6F9D081-5478-42AE-81F6-A5AC72464D4C}" type="pres">
      <dgm:prSet presAssocID="{A477338F-0D80-4F7A-BB33-A300BDF34777}" presName="sibTrans" presStyleCnt="0"/>
      <dgm:spPr/>
    </dgm:pt>
    <dgm:pt modelId="{5EC04628-A24A-4ED6-9844-59A6EC92AE0D}" type="pres">
      <dgm:prSet presAssocID="{01B95B1E-8F69-4929-8550-3A583C2B2CE1}" presName="compositeNode" presStyleCnt="0">
        <dgm:presLayoutVars>
          <dgm:bulletEnabled val="1"/>
        </dgm:presLayoutVars>
      </dgm:prSet>
      <dgm:spPr/>
    </dgm:pt>
    <dgm:pt modelId="{834E5613-9A4B-48A0-A63A-187A8BA0D960}" type="pres">
      <dgm:prSet presAssocID="{01B95B1E-8F69-4929-8550-3A583C2B2CE1}" presName="bgRect" presStyleLbl="node1" presStyleIdx="1" presStyleCnt="3"/>
      <dgm:spPr/>
    </dgm:pt>
    <dgm:pt modelId="{2C7A2526-476C-41B2-868A-1C390D92B9DF}" type="pres">
      <dgm:prSet presAssocID="{01B95B1E-8F69-4929-8550-3A583C2B2CE1}" presName="parentNode" presStyleLbl="node1" presStyleIdx="1" presStyleCnt="3">
        <dgm:presLayoutVars>
          <dgm:chMax val="0"/>
          <dgm:bulletEnabled val="1"/>
        </dgm:presLayoutVars>
      </dgm:prSet>
      <dgm:spPr/>
    </dgm:pt>
    <dgm:pt modelId="{8888203C-B020-4861-AA74-8AA8590402FB}" type="pres">
      <dgm:prSet presAssocID="{01B95B1E-8F69-4929-8550-3A583C2B2CE1}" presName="childNode" presStyleLbl="node1" presStyleIdx="1" presStyleCnt="3">
        <dgm:presLayoutVars>
          <dgm:bulletEnabled val="1"/>
        </dgm:presLayoutVars>
      </dgm:prSet>
      <dgm:spPr/>
    </dgm:pt>
    <dgm:pt modelId="{B620C7A1-A667-433B-8670-206AC283FA5D}" type="pres">
      <dgm:prSet presAssocID="{AF6ED948-7D87-49DC-98B1-B4C081019C45}" presName="hSp" presStyleCnt="0"/>
      <dgm:spPr/>
    </dgm:pt>
    <dgm:pt modelId="{0F0F9DC4-BD27-4D78-B0E0-2ABF03534814}" type="pres">
      <dgm:prSet presAssocID="{AF6ED948-7D87-49DC-98B1-B4C081019C45}" presName="vProcSp" presStyleCnt="0"/>
      <dgm:spPr/>
    </dgm:pt>
    <dgm:pt modelId="{A28D1B44-D2AD-4A3F-A700-56B38F5D04D1}" type="pres">
      <dgm:prSet presAssocID="{AF6ED948-7D87-49DC-98B1-B4C081019C45}" presName="vSp1" presStyleCnt="0"/>
      <dgm:spPr/>
    </dgm:pt>
    <dgm:pt modelId="{0907181C-9487-4208-A817-5DB6BEE04D83}" type="pres">
      <dgm:prSet presAssocID="{AF6ED948-7D87-49DC-98B1-B4C081019C45}" presName="simulatedConn" presStyleLbl="solidFgAcc1" presStyleIdx="1" presStyleCnt="2"/>
      <dgm:spPr/>
    </dgm:pt>
    <dgm:pt modelId="{734706D8-FC54-4990-ACBF-302EFF5CB48E}" type="pres">
      <dgm:prSet presAssocID="{AF6ED948-7D87-49DC-98B1-B4C081019C45}" presName="vSp2" presStyleCnt="0"/>
      <dgm:spPr/>
    </dgm:pt>
    <dgm:pt modelId="{17BF8BEE-A9B3-4536-AA09-17D2D386F664}" type="pres">
      <dgm:prSet presAssocID="{AF6ED948-7D87-49DC-98B1-B4C081019C45}" presName="sibTrans" presStyleCnt="0"/>
      <dgm:spPr/>
    </dgm:pt>
    <dgm:pt modelId="{E7F94965-8D52-4094-BAC2-C1FF1EDB28F4}" type="pres">
      <dgm:prSet presAssocID="{BD86601F-98C0-4E3D-8259-E3DA72B76AC9}" presName="compositeNode" presStyleCnt="0">
        <dgm:presLayoutVars>
          <dgm:bulletEnabled val="1"/>
        </dgm:presLayoutVars>
      </dgm:prSet>
      <dgm:spPr/>
    </dgm:pt>
    <dgm:pt modelId="{71F5B45A-2D5B-4C65-9734-D0D671CC39DD}" type="pres">
      <dgm:prSet presAssocID="{BD86601F-98C0-4E3D-8259-E3DA72B76AC9}" presName="bgRect" presStyleLbl="node1" presStyleIdx="2" presStyleCnt="3"/>
      <dgm:spPr/>
    </dgm:pt>
    <dgm:pt modelId="{482C1BEA-6480-49F3-9D1E-5C97D919B6A5}" type="pres">
      <dgm:prSet presAssocID="{BD86601F-98C0-4E3D-8259-E3DA72B76AC9}" presName="parentNode" presStyleLbl="node1" presStyleIdx="2" presStyleCnt="3">
        <dgm:presLayoutVars>
          <dgm:chMax val="0"/>
          <dgm:bulletEnabled val="1"/>
        </dgm:presLayoutVars>
      </dgm:prSet>
      <dgm:spPr/>
    </dgm:pt>
    <dgm:pt modelId="{5FF99B02-7814-4D63-9A2D-BFE1AB771E2B}" type="pres">
      <dgm:prSet presAssocID="{BD86601F-98C0-4E3D-8259-E3DA72B76AC9}" presName="childNode" presStyleLbl="node1" presStyleIdx="2" presStyleCnt="3">
        <dgm:presLayoutVars>
          <dgm:bulletEnabled val="1"/>
        </dgm:presLayoutVars>
      </dgm:prSet>
      <dgm:spPr/>
    </dgm:pt>
  </dgm:ptLst>
  <dgm:cxnLst>
    <dgm:cxn modelId="{01907907-CB82-4B79-9B1D-436C31A5E163}" type="presOf" srcId="{01B95B1E-8F69-4929-8550-3A583C2B2CE1}" destId="{2C7A2526-476C-41B2-868A-1C390D92B9DF}" srcOrd="1" destOrd="0" presId="urn:microsoft.com/office/officeart/2005/8/layout/hProcess7"/>
    <dgm:cxn modelId="{3561680E-6071-48FF-B3FA-CFEE5BFA4C4D}" type="presOf" srcId="{71D88B83-8E99-4541-BBB4-A59CA33D4943}" destId="{1D2BAC5D-8FDC-4F58-8732-E5E8C57B8D34}" srcOrd="0" destOrd="0" presId="urn:microsoft.com/office/officeart/2005/8/layout/hProcess7"/>
    <dgm:cxn modelId="{408E2320-F8C6-48EC-9E64-B221D157D584}" srcId="{E9DE6C5E-854E-4C19-B099-F8FF3BC5FA07}" destId="{BD86601F-98C0-4E3D-8259-E3DA72B76AC9}" srcOrd="2" destOrd="0" parTransId="{9F7E87EE-4ABE-4E30-B2D2-C413D65001D2}" sibTransId="{B8819892-98FF-4D82-92BF-4AA5C91E70BF}"/>
    <dgm:cxn modelId="{2457453C-4835-4D9E-B288-B98E880A7E12}" srcId="{E9DE6C5E-854E-4C19-B099-F8FF3BC5FA07}" destId="{01B95B1E-8F69-4929-8550-3A583C2B2CE1}" srcOrd="1" destOrd="0" parTransId="{4F557A9D-7EC2-4E57-B6B2-35958A501310}" sibTransId="{AF6ED948-7D87-49DC-98B1-B4C081019C45}"/>
    <dgm:cxn modelId="{69CF6564-B5E8-4ABC-84BB-022B3109E292}" type="presOf" srcId="{01B95B1E-8F69-4929-8550-3A583C2B2CE1}" destId="{834E5613-9A4B-48A0-A63A-187A8BA0D960}" srcOrd="0" destOrd="0" presId="urn:microsoft.com/office/officeart/2005/8/layout/hProcess7"/>
    <dgm:cxn modelId="{7C70DE45-5959-4F6D-8DC1-49124AF1AC35}" type="presOf" srcId="{71D88B83-8E99-4541-BBB4-A59CA33D4943}" destId="{80BF156F-AAC4-41C4-840C-5C35A2171962}" srcOrd="1" destOrd="0" presId="urn:microsoft.com/office/officeart/2005/8/layout/hProcess7"/>
    <dgm:cxn modelId="{450D6770-DAB8-4C49-B8F6-32AF356ED113}" srcId="{71D88B83-8E99-4541-BBB4-A59CA33D4943}" destId="{1A172B2D-452D-41E8-9F72-20AFC20AAF35}" srcOrd="0" destOrd="0" parTransId="{367E92D2-9373-4485-8C99-9FD5B1662F89}" sibTransId="{AA2D02B2-5695-4F9F-BE32-736116A71B4E}"/>
    <dgm:cxn modelId="{547D4351-5434-4C9E-931A-9EBA2A5CEE1E}" type="presOf" srcId="{39F8D9B1-0FEC-44AA-9BAE-082FEA8E37F0}" destId="{5FF99B02-7814-4D63-9A2D-BFE1AB771E2B}" srcOrd="0" destOrd="0" presId="urn:microsoft.com/office/officeart/2005/8/layout/hProcess7"/>
    <dgm:cxn modelId="{D592BC56-D647-4AF7-8964-88CB1F6A75E0}" type="presOf" srcId="{E9DE6C5E-854E-4C19-B099-F8FF3BC5FA07}" destId="{0B0997FA-9828-480C-9164-5CB6D2734610}" srcOrd="0" destOrd="0" presId="urn:microsoft.com/office/officeart/2005/8/layout/hProcess7"/>
    <dgm:cxn modelId="{3D490F88-ECCD-411D-9A19-475D69510074}" type="presOf" srcId="{1A172B2D-452D-41E8-9F72-20AFC20AAF35}" destId="{C0A9BB5C-1F02-4937-A3DC-37669B0BBA13}" srcOrd="0" destOrd="0" presId="urn:microsoft.com/office/officeart/2005/8/layout/hProcess7"/>
    <dgm:cxn modelId="{CAF4108F-E05A-4327-9CF1-736FA02A652D}" srcId="{01B95B1E-8F69-4929-8550-3A583C2B2CE1}" destId="{000D6284-A6FE-4CD6-AAC0-E82369C75F1B}" srcOrd="0" destOrd="0" parTransId="{E10C1990-F8D6-4075-AE3E-3C715A07383A}" sibTransId="{387333A4-E5B6-4576-8DD1-3DBF18B5226D}"/>
    <dgm:cxn modelId="{10E5D999-3D86-4A6F-AB99-81D04856B5FF}" srcId="{E9DE6C5E-854E-4C19-B099-F8FF3BC5FA07}" destId="{71D88B83-8E99-4541-BBB4-A59CA33D4943}" srcOrd="0" destOrd="0" parTransId="{B2740DDA-60B0-4FFE-9247-DFEDC4C9E5FA}" sibTransId="{A477338F-0D80-4F7A-BB33-A300BDF34777}"/>
    <dgm:cxn modelId="{780649AB-FFF8-44C0-8963-B9FE0ADCFB17}" srcId="{BD86601F-98C0-4E3D-8259-E3DA72B76AC9}" destId="{39F8D9B1-0FEC-44AA-9BAE-082FEA8E37F0}" srcOrd="0" destOrd="0" parTransId="{6D85C8C1-C874-4440-BA6B-F4AB8CEBB169}" sibTransId="{1829E47B-8338-4DFA-801B-EAF948E784D6}"/>
    <dgm:cxn modelId="{69CD4EBA-03E1-4E6A-9EEA-DE8D92F8C035}" type="presOf" srcId="{000D6284-A6FE-4CD6-AAC0-E82369C75F1B}" destId="{8888203C-B020-4861-AA74-8AA8590402FB}" srcOrd="0" destOrd="0" presId="urn:microsoft.com/office/officeart/2005/8/layout/hProcess7"/>
    <dgm:cxn modelId="{2B0446C7-0C73-4265-A24E-4EFC08395372}" type="presOf" srcId="{BD86601F-98C0-4E3D-8259-E3DA72B76AC9}" destId="{71F5B45A-2D5B-4C65-9734-D0D671CC39DD}" srcOrd="0" destOrd="0" presId="urn:microsoft.com/office/officeart/2005/8/layout/hProcess7"/>
    <dgm:cxn modelId="{B1F1B4CF-432F-4134-8C1B-381E9FD291BF}" type="presOf" srcId="{BD86601F-98C0-4E3D-8259-E3DA72B76AC9}" destId="{482C1BEA-6480-49F3-9D1E-5C97D919B6A5}" srcOrd="1" destOrd="0" presId="urn:microsoft.com/office/officeart/2005/8/layout/hProcess7"/>
    <dgm:cxn modelId="{446EB7CC-BD0D-4D8D-B2D7-14664540DA94}" type="presParOf" srcId="{0B0997FA-9828-480C-9164-5CB6D2734610}" destId="{2B738966-2D13-4FC1-9241-2DCBDC3226C6}" srcOrd="0" destOrd="0" presId="urn:microsoft.com/office/officeart/2005/8/layout/hProcess7"/>
    <dgm:cxn modelId="{8D2F3519-F805-4390-8D83-A08DC954860E}" type="presParOf" srcId="{2B738966-2D13-4FC1-9241-2DCBDC3226C6}" destId="{1D2BAC5D-8FDC-4F58-8732-E5E8C57B8D34}" srcOrd="0" destOrd="0" presId="urn:microsoft.com/office/officeart/2005/8/layout/hProcess7"/>
    <dgm:cxn modelId="{EC7A08F7-0F7D-485D-BBF2-03FADD552BC2}" type="presParOf" srcId="{2B738966-2D13-4FC1-9241-2DCBDC3226C6}" destId="{80BF156F-AAC4-41C4-840C-5C35A2171962}" srcOrd="1" destOrd="0" presId="urn:microsoft.com/office/officeart/2005/8/layout/hProcess7"/>
    <dgm:cxn modelId="{87F2C89B-1243-49FE-B5C8-E6B539D0D95D}" type="presParOf" srcId="{2B738966-2D13-4FC1-9241-2DCBDC3226C6}" destId="{C0A9BB5C-1F02-4937-A3DC-37669B0BBA13}" srcOrd="2" destOrd="0" presId="urn:microsoft.com/office/officeart/2005/8/layout/hProcess7"/>
    <dgm:cxn modelId="{09DD940C-F8DA-4D8A-B5F0-4F5A11AB0075}" type="presParOf" srcId="{0B0997FA-9828-480C-9164-5CB6D2734610}" destId="{68311CD3-821A-4804-9D9E-068166693BEC}" srcOrd="1" destOrd="0" presId="urn:microsoft.com/office/officeart/2005/8/layout/hProcess7"/>
    <dgm:cxn modelId="{4D80D2D1-B5ED-4B74-A0CC-5E8E5A032694}" type="presParOf" srcId="{0B0997FA-9828-480C-9164-5CB6D2734610}" destId="{79C12A93-08EF-4EF3-B1A1-F214121A27CF}" srcOrd="2" destOrd="0" presId="urn:microsoft.com/office/officeart/2005/8/layout/hProcess7"/>
    <dgm:cxn modelId="{34633E96-25F5-4A1B-8D9F-B6347E04E58B}" type="presParOf" srcId="{79C12A93-08EF-4EF3-B1A1-F214121A27CF}" destId="{2BF26E5F-B578-4EE9-B1C9-73198CE93EC2}" srcOrd="0" destOrd="0" presId="urn:microsoft.com/office/officeart/2005/8/layout/hProcess7"/>
    <dgm:cxn modelId="{3F04C719-75BD-4CFB-A58E-CC6007BED271}" type="presParOf" srcId="{79C12A93-08EF-4EF3-B1A1-F214121A27CF}" destId="{EC4CB9C4-B9AC-4FED-BAD8-E85F5107711F}" srcOrd="1" destOrd="0" presId="urn:microsoft.com/office/officeart/2005/8/layout/hProcess7"/>
    <dgm:cxn modelId="{0965E308-9729-4AAB-8E64-9026A3E2AD0B}" type="presParOf" srcId="{79C12A93-08EF-4EF3-B1A1-F214121A27CF}" destId="{89490085-8127-4AC7-A83C-8106547D8DA8}" srcOrd="2" destOrd="0" presId="urn:microsoft.com/office/officeart/2005/8/layout/hProcess7"/>
    <dgm:cxn modelId="{D3540B97-FB0D-44B2-9CF4-14D16342F80F}" type="presParOf" srcId="{0B0997FA-9828-480C-9164-5CB6D2734610}" destId="{F6F9D081-5478-42AE-81F6-A5AC72464D4C}" srcOrd="3" destOrd="0" presId="urn:microsoft.com/office/officeart/2005/8/layout/hProcess7"/>
    <dgm:cxn modelId="{1EB6148F-8357-4A79-A2F1-3911D008D3CF}" type="presParOf" srcId="{0B0997FA-9828-480C-9164-5CB6D2734610}" destId="{5EC04628-A24A-4ED6-9844-59A6EC92AE0D}" srcOrd="4" destOrd="0" presId="urn:microsoft.com/office/officeart/2005/8/layout/hProcess7"/>
    <dgm:cxn modelId="{1315A2B4-7F47-486D-BAB8-1672AF7EC0D4}" type="presParOf" srcId="{5EC04628-A24A-4ED6-9844-59A6EC92AE0D}" destId="{834E5613-9A4B-48A0-A63A-187A8BA0D960}" srcOrd="0" destOrd="0" presId="urn:microsoft.com/office/officeart/2005/8/layout/hProcess7"/>
    <dgm:cxn modelId="{E4BA12C9-60DF-44C9-91E1-1C0BA5F97116}" type="presParOf" srcId="{5EC04628-A24A-4ED6-9844-59A6EC92AE0D}" destId="{2C7A2526-476C-41B2-868A-1C390D92B9DF}" srcOrd="1" destOrd="0" presId="urn:microsoft.com/office/officeart/2005/8/layout/hProcess7"/>
    <dgm:cxn modelId="{0D3F5237-807F-4B6E-B368-CC3BF3981B1C}" type="presParOf" srcId="{5EC04628-A24A-4ED6-9844-59A6EC92AE0D}" destId="{8888203C-B020-4861-AA74-8AA8590402FB}" srcOrd="2" destOrd="0" presId="urn:microsoft.com/office/officeart/2005/8/layout/hProcess7"/>
    <dgm:cxn modelId="{0A384126-C197-47B9-8043-FE7E00B351E2}" type="presParOf" srcId="{0B0997FA-9828-480C-9164-5CB6D2734610}" destId="{B620C7A1-A667-433B-8670-206AC283FA5D}" srcOrd="5" destOrd="0" presId="urn:microsoft.com/office/officeart/2005/8/layout/hProcess7"/>
    <dgm:cxn modelId="{C06DB349-39F9-46D8-9105-9A340276EACF}" type="presParOf" srcId="{0B0997FA-9828-480C-9164-5CB6D2734610}" destId="{0F0F9DC4-BD27-4D78-B0E0-2ABF03534814}" srcOrd="6" destOrd="0" presId="urn:microsoft.com/office/officeart/2005/8/layout/hProcess7"/>
    <dgm:cxn modelId="{3678966F-94FD-4A5B-8B54-585556F2F746}" type="presParOf" srcId="{0F0F9DC4-BD27-4D78-B0E0-2ABF03534814}" destId="{A28D1B44-D2AD-4A3F-A700-56B38F5D04D1}" srcOrd="0" destOrd="0" presId="urn:microsoft.com/office/officeart/2005/8/layout/hProcess7"/>
    <dgm:cxn modelId="{0BC862D5-9BBA-44F5-8D01-459E8275C2FF}" type="presParOf" srcId="{0F0F9DC4-BD27-4D78-B0E0-2ABF03534814}" destId="{0907181C-9487-4208-A817-5DB6BEE04D83}" srcOrd="1" destOrd="0" presId="urn:microsoft.com/office/officeart/2005/8/layout/hProcess7"/>
    <dgm:cxn modelId="{7BC93C4A-ABD9-45AC-8957-19FB86C9460B}" type="presParOf" srcId="{0F0F9DC4-BD27-4D78-B0E0-2ABF03534814}" destId="{734706D8-FC54-4990-ACBF-302EFF5CB48E}" srcOrd="2" destOrd="0" presId="urn:microsoft.com/office/officeart/2005/8/layout/hProcess7"/>
    <dgm:cxn modelId="{E7F97A7D-8097-4431-B8FC-B1F0A91638E6}" type="presParOf" srcId="{0B0997FA-9828-480C-9164-5CB6D2734610}" destId="{17BF8BEE-A9B3-4536-AA09-17D2D386F664}" srcOrd="7" destOrd="0" presId="urn:microsoft.com/office/officeart/2005/8/layout/hProcess7"/>
    <dgm:cxn modelId="{CB7D68DD-BB99-4DBE-AAB0-297BC59782E4}" type="presParOf" srcId="{0B0997FA-9828-480C-9164-5CB6D2734610}" destId="{E7F94965-8D52-4094-BAC2-C1FF1EDB28F4}" srcOrd="8" destOrd="0" presId="urn:microsoft.com/office/officeart/2005/8/layout/hProcess7"/>
    <dgm:cxn modelId="{5B5CF269-AC73-4BDF-88BE-4E0F076B1348}" type="presParOf" srcId="{E7F94965-8D52-4094-BAC2-C1FF1EDB28F4}" destId="{71F5B45A-2D5B-4C65-9734-D0D671CC39DD}" srcOrd="0" destOrd="0" presId="urn:microsoft.com/office/officeart/2005/8/layout/hProcess7"/>
    <dgm:cxn modelId="{89E29CB5-0470-4450-942C-3BD0C35D358B}" type="presParOf" srcId="{E7F94965-8D52-4094-BAC2-C1FF1EDB28F4}" destId="{482C1BEA-6480-49F3-9D1E-5C97D919B6A5}" srcOrd="1" destOrd="0" presId="urn:microsoft.com/office/officeart/2005/8/layout/hProcess7"/>
    <dgm:cxn modelId="{61FD8A8F-1211-470D-88FF-ED8A2E129F49}" type="presParOf" srcId="{E7F94965-8D52-4094-BAC2-C1FF1EDB28F4}" destId="{5FF99B02-7814-4D63-9A2D-BFE1AB771E2B}" srcOrd="2" destOrd="0" presId="urn:microsoft.com/office/officeart/2005/8/layout/hProcess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EFBD4-200F-458A-AE52-145458009517}">
      <dsp:nvSpPr>
        <dsp:cNvPr id="0" name=""/>
        <dsp:cNvSpPr/>
      </dsp:nvSpPr>
      <dsp:spPr>
        <a:xfrm rot="5400000">
          <a:off x="870479" y="2037976"/>
          <a:ext cx="578134" cy="65818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386896-4303-4DAD-B10F-E101FF6D80D9}">
      <dsp:nvSpPr>
        <dsp:cNvPr id="0" name=""/>
        <dsp:cNvSpPr/>
      </dsp:nvSpPr>
      <dsp:spPr>
        <a:xfrm>
          <a:off x="2301" y="1397102"/>
          <a:ext cx="2403253" cy="681234"/>
        </a:xfrm>
        <a:prstGeom prst="roundRect">
          <a:avLst>
            <a:gd name="adj" fmla="val 1667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Lora" pitchFamily="2" charset="0"/>
              <a:cs typeface="Times New Roman" panose="02020603050405020304" pitchFamily="18" charset="0"/>
            </a:rPr>
            <a:t>One time Compliance Window- Section 59</a:t>
          </a:r>
          <a:endParaRPr lang="en-IN" sz="1700" kern="1200" dirty="0">
            <a:latin typeface="Lora" pitchFamily="2" charset="0"/>
            <a:cs typeface="Times New Roman" panose="02020603050405020304" pitchFamily="18" charset="0"/>
          </a:endParaRPr>
        </a:p>
      </dsp:txBody>
      <dsp:txXfrm>
        <a:off x="35562" y="1430363"/>
        <a:ext cx="2336731" cy="614712"/>
      </dsp:txXfrm>
    </dsp:sp>
    <dsp:sp modelId="{9DBFF007-7984-44EA-967E-5E0D650D30D4}">
      <dsp:nvSpPr>
        <dsp:cNvPr id="0" name=""/>
        <dsp:cNvSpPr/>
      </dsp:nvSpPr>
      <dsp:spPr>
        <a:xfrm>
          <a:off x="1690546" y="1462074"/>
          <a:ext cx="707840" cy="550603"/>
        </a:xfrm>
        <a:prstGeom prst="rect">
          <a:avLst/>
        </a:prstGeom>
        <a:noFill/>
        <a:ln>
          <a:noFill/>
        </a:ln>
        <a:effectLst/>
      </dsp:spPr>
      <dsp:style>
        <a:lnRef idx="0">
          <a:scrgbClr r="0" g="0" b="0"/>
        </a:lnRef>
        <a:fillRef idx="0">
          <a:scrgbClr r="0" g="0" b="0"/>
        </a:fillRef>
        <a:effectRef idx="0">
          <a:scrgbClr r="0" g="0" b="0"/>
        </a:effectRef>
        <a:fontRef idx="minor"/>
      </dsp:style>
    </dsp:sp>
    <dsp:sp modelId="{AE3C4E76-E7D5-47C0-BA42-88117B72C16E}">
      <dsp:nvSpPr>
        <dsp:cNvPr id="0" name=""/>
        <dsp:cNvSpPr/>
      </dsp:nvSpPr>
      <dsp:spPr>
        <a:xfrm rot="5400000">
          <a:off x="1971263" y="2803227"/>
          <a:ext cx="578134" cy="658185"/>
        </a:xfrm>
        <a:prstGeom prst="bentUpArrow">
          <a:avLst>
            <a:gd name="adj1" fmla="val 32840"/>
            <a:gd name="adj2" fmla="val 25000"/>
            <a:gd name="adj3" fmla="val 35780"/>
          </a:avLst>
        </a:prstGeom>
        <a:solidFill>
          <a:schemeClr val="accent1">
            <a:tint val="50000"/>
            <a:hueOff val="21426"/>
            <a:satOff val="-1098"/>
            <a:lumOff val="152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B62F8C-322D-4B68-A12C-321A08280FD8}">
      <dsp:nvSpPr>
        <dsp:cNvPr id="0" name=""/>
        <dsp:cNvSpPr/>
      </dsp:nvSpPr>
      <dsp:spPr>
        <a:xfrm>
          <a:off x="1155863" y="2162354"/>
          <a:ext cx="2297696" cy="681234"/>
        </a:xfrm>
        <a:prstGeom prst="roundRect">
          <a:avLst>
            <a:gd name="adj" fmla="val 1667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Lora" pitchFamily="2" charset="0"/>
            </a:rPr>
            <a:t>Failure to disclose</a:t>
          </a:r>
          <a:endParaRPr lang="en-IN" sz="1700" kern="1200" dirty="0">
            <a:latin typeface="Lora" pitchFamily="2" charset="0"/>
          </a:endParaRPr>
        </a:p>
      </dsp:txBody>
      <dsp:txXfrm>
        <a:off x="1189124" y="2195615"/>
        <a:ext cx="2231174" cy="614712"/>
      </dsp:txXfrm>
    </dsp:sp>
    <dsp:sp modelId="{3AB2F971-25EF-40B2-96C5-BDDCF082F424}">
      <dsp:nvSpPr>
        <dsp:cNvPr id="0" name=""/>
        <dsp:cNvSpPr/>
      </dsp:nvSpPr>
      <dsp:spPr>
        <a:xfrm>
          <a:off x="2791330" y="2227325"/>
          <a:ext cx="707840" cy="550603"/>
        </a:xfrm>
        <a:prstGeom prst="rect">
          <a:avLst/>
        </a:prstGeom>
        <a:noFill/>
        <a:ln>
          <a:noFill/>
        </a:ln>
        <a:effectLst/>
      </dsp:spPr>
      <dsp:style>
        <a:lnRef idx="0">
          <a:scrgbClr r="0" g="0" b="0"/>
        </a:lnRef>
        <a:fillRef idx="0">
          <a:scrgbClr r="0" g="0" b="0"/>
        </a:fillRef>
        <a:effectRef idx="0">
          <a:scrgbClr r="0" g="0" b="0"/>
        </a:effectRef>
        <a:fontRef idx="minor"/>
      </dsp:style>
    </dsp:sp>
    <dsp:sp modelId="{251329E9-831C-47A4-96E9-7D6732855F54}">
      <dsp:nvSpPr>
        <dsp:cNvPr id="0" name=""/>
        <dsp:cNvSpPr/>
      </dsp:nvSpPr>
      <dsp:spPr>
        <a:xfrm>
          <a:off x="2309425" y="2927605"/>
          <a:ext cx="2224713" cy="681234"/>
        </a:xfrm>
        <a:prstGeom prst="roundRect">
          <a:avLst>
            <a:gd name="adj" fmla="val 1667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Lora" pitchFamily="2" charset="0"/>
              <a:cs typeface="Times New Roman" panose="02020603050405020304" pitchFamily="18" charset="0"/>
            </a:rPr>
            <a:t>Shall attract provisions of BMA </a:t>
          </a:r>
          <a:endParaRPr lang="en-IN" sz="1700" kern="1200" dirty="0">
            <a:latin typeface="Lora" pitchFamily="2" charset="0"/>
            <a:cs typeface="Times New Roman" panose="02020603050405020304" pitchFamily="18" charset="0"/>
          </a:endParaRPr>
        </a:p>
      </dsp:txBody>
      <dsp:txXfrm>
        <a:off x="2342686" y="2960866"/>
        <a:ext cx="2158191" cy="614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1E07-8C0E-40D0-8453-0FEA44077CC7}">
      <dsp:nvSpPr>
        <dsp:cNvPr id="0" name=""/>
        <dsp:cNvSpPr/>
      </dsp:nvSpPr>
      <dsp:spPr>
        <a:xfrm rot="5400000">
          <a:off x="-219257" y="221911"/>
          <a:ext cx="1461717" cy="1023201"/>
        </a:xfrm>
        <a:prstGeom prst="chevron">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Lora" pitchFamily="2" charset="0"/>
            </a:rPr>
            <a:t>CIT(A) – Sec 15</a:t>
          </a:r>
        </a:p>
      </dsp:txBody>
      <dsp:txXfrm rot="-5400000">
        <a:off x="2" y="514254"/>
        <a:ext cx="1023201" cy="438516"/>
      </dsp:txXfrm>
    </dsp:sp>
    <dsp:sp modelId="{D2DF204C-F2F7-4AA2-9657-B84699F83C29}">
      <dsp:nvSpPr>
        <dsp:cNvPr id="0" name=""/>
        <dsp:cNvSpPr/>
      </dsp:nvSpPr>
      <dsp:spPr>
        <a:xfrm rot="5400000">
          <a:off x="5111213" y="-4085357"/>
          <a:ext cx="950615" cy="9126638"/>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Lora" pitchFamily="2" charset="0"/>
            </a:rPr>
            <a:t>Form-2 to be filed within 30 days from date of service of notice of demand</a:t>
          </a:r>
          <a:endParaRPr lang="en-IN" sz="1700" kern="1200" dirty="0">
            <a:latin typeface="Lora" pitchFamily="2" charset="0"/>
          </a:endParaRPr>
        </a:p>
        <a:p>
          <a:pPr marL="171450" lvl="1" indent="-171450" algn="l" defTabSz="755650">
            <a:lnSpc>
              <a:spcPct val="90000"/>
            </a:lnSpc>
            <a:spcBef>
              <a:spcPct val="0"/>
            </a:spcBef>
            <a:spcAft>
              <a:spcPct val="15000"/>
            </a:spcAft>
            <a:buChar char="•"/>
          </a:pPr>
          <a:r>
            <a:rPr lang="en-US" sz="1700" kern="1200" dirty="0">
              <a:latin typeface="Lora" pitchFamily="2" charset="0"/>
            </a:rPr>
            <a:t>Appeal Fees of Rs.10,000/- is applicable</a:t>
          </a:r>
          <a:endParaRPr lang="en-IN" sz="1700" kern="1200" dirty="0">
            <a:latin typeface="Lora" pitchFamily="2" charset="0"/>
          </a:endParaRPr>
        </a:p>
        <a:p>
          <a:pPr marL="171450" lvl="1" indent="-171450" algn="l" defTabSz="755650">
            <a:lnSpc>
              <a:spcPct val="90000"/>
            </a:lnSpc>
            <a:spcBef>
              <a:spcPct val="0"/>
            </a:spcBef>
            <a:spcAft>
              <a:spcPct val="15000"/>
            </a:spcAft>
            <a:buChar char="•"/>
          </a:pPr>
          <a:r>
            <a:rPr lang="en-US" sz="1700" kern="1200" dirty="0">
              <a:latin typeface="Lora" pitchFamily="2" charset="0"/>
            </a:rPr>
            <a:t>CIT(A) shall “</a:t>
          </a:r>
          <a:r>
            <a:rPr lang="en-US" sz="1700" kern="1200" dirty="0" err="1">
              <a:latin typeface="Lora" pitchFamily="2" charset="0"/>
            </a:rPr>
            <a:t>endeavour</a:t>
          </a:r>
          <a:r>
            <a:rPr lang="en-US" sz="1700" kern="1200" dirty="0">
              <a:latin typeface="Lora" pitchFamily="2" charset="0"/>
            </a:rPr>
            <a:t>” to dispose the appeal within 1 </a:t>
          </a:r>
          <a:r>
            <a:rPr lang="en-US" sz="1700" kern="1200" dirty="0" err="1">
              <a:latin typeface="Lora" pitchFamily="2" charset="0"/>
            </a:rPr>
            <a:t>yr</a:t>
          </a:r>
          <a:r>
            <a:rPr lang="en-US" sz="1700" kern="1200" dirty="0">
              <a:latin typeface="Lora" pitchFamily="2" charset="0"/>
            </a:rPr>
            <a:t> from end of FY</a:t>
          </a:r>
          <a:endParaRPr lang="en-IN" sz="1700" kern="1200" dirty="0">
            <a:latin typeface="Lora" pitchFamily="2" charset="0"/>
          </a:endParaRPr>
        </a:p>
      </dsp:txBody>
      <dsp:txXfrm rot="-5400000">
        <a:off x="1023202" y="49059"/>
        <a:ext cx="9080233" cy="857805"/>
      </dsp:txXfrm>
    </dsp:sp>
    <dsp:sp modelId="{1410116F-7C91-47C7-ABCB-DEE18B379A3C}">
      <dsp:nvSpPr>
        <dsp:cNvPr id="0" name=""/>
        <dsp:cNvSpPr/>
      </dsp:nvSpPr>
      <dsp:spPr>
        <a:xfrm rot="5400000">
          <a:off x="-219257" y="1539125"/>
          <a:ext cx="1461717" cy="1023201"/>
        </a:xfrm>
        <a:prstGeom prst="chevron">
          <a:avLst/>
        </a:prstGeom>
        <a:solidFill>
          <a:schemeClr val="accent1">
            <a:alpha val="90000"/>
            <a:hueOff val="0"/>
            <a:satOff val="0"/>
            <a:lumOff val="0"/>
            <a:alphaOff val="-13333"/>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Lora" pitchFamily="2" charset="0"/>
            </a:rPr>
            <a:t>ITAT – Sec 18</a:t>
          </a:r>
          <a:endParaRPr lang="en-IN" sz="1700" kern="1200" dirty="0">
            <a:latin typeface="Lora" pitchFamily="2" charset="0"/>
          </a:endParaRPr>
        </a:p>
      </dsp:txBody>
      <dsp:txXfrm rot="-5400000">
        <a:off x="2" y="1831468"/>
        <a:ext cx="1023201" cy="438516"/>
      </dsp:txXfrm>
    </dsp:sp>
    <dsp:sp modelId="{A1C35D11-99E8-4D22-895F-667C8C779F4C}">
      <dsp:nvSpPr>
        <dsp:cNvPr id="0" name=""/>
        <dsp:cNvSpPr/>
      </dsp:nvSpPr>
      <dsp:spPr>
        <a:xfrm rot="5400000">
          <a:off x="5111462" y="-2768393"/>
          <a:ext cx="950116" cy="9126638"/>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Lora" pitchFamily="2" charset="0"/>
            </a:rPr>
            <a:t>Form-3 to be filed within 60 days from date on which order appealed is communicated</a:t>
          </a:r>
          <a:endParaRPr lang="en-IN" sz="1700" kern="1200" dirty="0">
            <a:latin typeface="Lora" pitchFamily="2" charset="0"/>
          </a:endParaRPr>
        </a:p>
        <a:p>
          <a:pPr marL="171450" lvl="1" indent="-171450" algn="l" defTabSz="755650">
            <a:lnSpc>
              <a:spcPct val="90000"/>
            </a:lnSpc>
            <a:spcBef>
              <a:spcPct val="0"/>
            </a:spcBef>
            <a:spcAft>
              <a:spcPct val="15000"/>
            </a:spcAft>
            <a:buChar char="•"/>
          </a:pPr>
          <a:r>
            <a:rPr lang="en-US" sz="1700" kern="1200" dirty="0">
              <a:latin typeface="Lora" pitchFamily="2" charset="0"/>
            </a:rPr>
            <a:t>Appeal Fees of Rs.25,000/- is applicable</a:t>
          </a:r>
          <a:endParaRPr lang="en-IN" sz="1700" kern="1200" dirty="0">
            <a:latin typeface="Lora" pitchFamily="2" charset="0"/>
          </a:endParaRPr>
        </a:p>
        <a:p>
          <a:pPr marL="171450" lvl="1" indent="-171450" algn="l" defTabSz="755650">
            <a:lnSpc>
              <a:spcPct val="90000"/>
            </a:lnSpc>
            <a:spcBef>
              <a:spcPct val="0"/>
            </a:spcBef>
            <a:spcAft>
              <a:spcPct val="15000"/>
            </a:spcAft>
            <a:buChar char="•"/>
          </a:pPr>
          <a:r>
            <a:rPr lang="en-US" sz="1700" kern="1200" dirty="0">
              <a:latin typeface="Lora" pitchFamily="2" charset="0"/>
            </a:rPr>
            <a:t>No time limit prescribed for ITAT to dispose the appeal.</a:t>
          </a:r>
          <a:endParaRPr lang="en-IN" sz="1700" kern="1200" dirty="0">
            <a:latin typeface="Lora" pitchFamily="2" charset="0"/>
          </a:endParaRPr>
        </a:p>
      </dsp:txBody>
      <dsp:txXfrm rot="-5400000">
        <a:off x="1023202" y="1366248"/>
        <a:ext cx="9080257" cy="857354"/>
      </dsp:txXfrm>
    </dsp:sp>
    <dsp:sp modelId="{691C0AE5-4C1C-4330-B237-3261843742A7}">
      <dsp:nvSpPr>
        <dsp:cNvPr id="0" name=""/>
        <dsp:cNvSpPr/>
      </dsp:nvSpPr>
      <dsp:spPr>
        <a:xfrm rot="5400000">
          <a:off x="-219257" y="2856339"/>
          <a:ext cx="1461717" cy="1023201"/>
        </a:xfrm>
        <a:prstGeom prst="chevron">
          <a:avLst/>
        </a:prstGeom>
        <a:solidFill>
          <a:schemeClr val="accent1">
            <a:alpha val="90000"/>
            <a:hueOff val="0"/>
            <a:satOff val="0"/>
            <a:lumOff val="0"/>
            <a:alphaOff val="-26667"/>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Lora" pitchFamily="2" charset="0"/>
            </a:rPr>
            <a:t>HC – Sec 19</a:t>
          </a:r>
          <a:endParaRPr lang="en-IN" sz="1700" kern="1200" dirty="0">
            <a:latin typeface="Lora" pitchFamily="2" charset="0"/>
          </a:endParaRPr>
        </a:p>
      </dsp:txBody>
      <dsp:txXfrm rot="-5400000">
        <a:off x="2" y="3148682"/>
        <a:ext cx="1023201" cy="438516"/>
      </dsp:txXfrm>
    </dsp:sp>
    <dsp:sp modelId="{2F30B16F-5C76-455B-95F1-A7DB8023EC00}">
      <dsp:nvSpPr>
        <dsp:cNvPr id="0" name=""/>
        <dsp:cNvSpPr/>
      </dsp:nvSpPr>
      <dsp:spPr>
        <a:xfrm rot="5400000">
          <a:off x="5111462" y="-1451178"/>
          <a:ext cx="950116" cy="9126638"/>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Lora" pitchFamily="2" charset="0"/>
            </a:rPr>
            <a:t>HC should be satisfied that case involves substantial “question of law”</a:t>
          </a:r>
          <a:endParaRPr lang="en-IN" sz="1700" kern="1200" dirty="0">
            <a:latin typeface="Lora" pitchFamily="2" charset="0"/>
          </a:endParaRPr>
        </a:p>
        <a:p>
          <a:pPr marL="171450" lvl="1" indent="-171450" algn="l" defTabSz="755650">
            <a:lnSpc>
              <a:spcPct val="90000"/>
            </a:lnSpc>
            <a:spcBef>
              <a:spcPct val="0"/>
            </a:spcBef>
            <a:spcAft>
              <a:spcPct val="15000"/>
            </a:spcAft>
            <a:buChar char="•"/>
          </a:pPr>
          <a:r>
            <a:rPr lang="en-US" sz="1700" kern="1200" dirty="0">
              <a:latin typeface="Lora" pitchFamily="2" charset="0"/>
            </a:rPr>
            <a:t>Form of memorandum of appeal to be filed within 120 days from date of ITAT order</a:t>
          </a:r>
          <a:endParaRPr lang="en-IN" sz="1700" kern="1200" dirty="0">
            <a:latin typeface="Lora" pitchFamily="2" charset="0"/>
          </a:endParaRPr>
        </a:p>
        <a:p>
          <a:pPr marL="171450" lvl="1" indent="-171450" algn="l" defTabSz="755650">
            <a:lnSpc>
              <a:spcPct val="90000"/>
            </a:lnSpc>
            <a:spcBef>
              <a:spcPct val="0"/>
            </a:spcBef>
            <a:spcAft>
              <a:spcPct val="15000"/>
            </a:spcAft>
            <a:buChar char="•"/>
          </a:pPr>
          <a:r>
            <a:rPr lang="en-US" sz="1700" kern="1200" dirty="0">
              <a:latin typeface="Lora" pitchFamily="2" charset="0"/>
            </a:rPr>
            <a:t>Appeal to be heard by 2 or more judges</a:t>
          </a:r>
          <a:endParaRPr lang="en-IN" sz="1700" kern="1200" dirty="0">
            <a:latin typeface="Lora" pitchFamily="2" charset="0"/>
          </a:endParaRPr>
        </a:p>
      </dsp:txBody>
      <dsp:txXfrm rot="-5400000">
        <a:off x="1023202" y="2683463"/>
        <a:ext cx="9080257" cy="857354"/>
      </dsp:txXfrm>
    </dsp:sp>
    <dsp:sp modelId="{93C9244D-F0F4-476E-9CB3-57390AB6CA68}">
      <dsp:nvSpPr>
        <dsp:cNvPr id="0" name=""/>
        <dsp:cNvSpPr/>
      </dsp:nvSpPr>
      <dsp:spPr>
        <a:xfrm rot="5400000">
          <a:off x="-219257" y="4173553"/>
          <a:ext cx="1461717" cy="1023201"/>
        </a:xfrm>
        <a:prstGeom prst="chevron">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SC – </a:t>
          </a:r>
          <a:r>
            <a:rPr lang="en-US" sz="1700" kern="1200" dirty="0">
              <a:latin typeface="Lora" pitchFamily="2" charset="0"/>
            </a:rPr>
            <a:t>Sec</a:t>
          </a:r>
          <a:r>
            <a:rPr lang="en-US" sz="1700" kern="1200" dirty="0"/>
            <a:t> 21</a:t>
          </a:r>
          <a:endParaRPr lang="en-IN" sz="1700" kern="1200" dirty="0"/>
        </a:p>
      </dsp:txBody>
      <dsp:txXfrm rot="-5400000">
        <a:off x="2" y="4465896"/>
        <a:ext cx="1023201" cy="438516"/>
      </dsp:txXfrm>
    </dsp:sp>
    <dsp:sp modelId="{59BDDD21-559F-4724-B7FA-00D5A9038543}">
      <dsp:nvSpPr>
        <dsp:cNvPr id="0" name=""/>
        <dsp:cNvSpPr/>
      </dsp:nvSpPr>
      <dsp:spPr>
        <a:xfrm rot="5400000">
          <a:off x="5111462" y="-133964"/>
          <a:ext cx="950116" cy="9126638"/>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prstClr val="black">
                  <a:hueOff val="0"/>
                  <a:satOff val="0"/>
                  <a:lumOff val="0"/>
                  <a:alphaOff val="0"/>
                </a:prstClr>
              </a:solidFill>
              <a:latin typeface="Lora" pitchFamily="2" charset="0"/>
              <a:ea typeface="+mn-ea"/>
              <a:cs typeface="+mn-cs"/>
            </a:rPr>
            <a:t>Appeal valid provided HC certifies it to be a fit case for appeal to SC</a:t>
          </a:r>
          <a:r>
            <a:rPr lang="en-US" sz="1700" kern="1200" dirty="0"/>
            <a:t> </a:t>
          </a:r>
          <a:endParaRPr lang="en-IN" sz="1700" kern="1200" dirty="0"/>
        </a:p>
        <a:p>
          <a:pPr marL="171450" lvl="1" indent="-171450" algn="l" defTabSz="755650">
            <a:lnSpc>
              <a:spcPct val="90000"/>
            </a:lnSpc>
            <a:spcBef>
              <a:spcPct val="0"/>
            </a:spcBef>
            <a:spcAft>
              <a:spcPct val="15000"/>
            </a:spcAft>
            <a:buChar char="•"/>
          </a:pPr>
          <a:r>
            <a:rPr lang="en-US" sz="1700" kern="1200" dirty="0">
              <a:solidFill>
                <a:prstClr val="black">
                  <a:hueOff val="0"/>
                  <a:satOff val="0"/>
                  <a:lumOff val="0"/>
                  <a:alphaOff val="0"/>
                </a:prstClr>
              </a:solidFill>
              <a:latin typeface="Lora" pitchFamily="2" charset="0"/>
              <a:ea typeface="+mn-ea"/>
              <a:cs typeface="+mn-cs"/>
            </a:rPr>
            <a:t>Provisions of Code of Civil Procedure, 1908 shall apply </a:t>
          </a:r>
          <a:endParaRPr lang="en-IN" sz="1700" kern="1200" dirty="0">
            <a:solidFill>
              <a:prstClr val="black">
                <a:hueOff val="0"/>
                <a:satOff val="0"/>
                <a:lumOff val="0"/>
                <a:alphaOff val="0"/>
              </a:prstClr>
            </a:solidFill>
            <a:latin typeface="Lora" pitchFamily="2" charset="0"/>
            <a:ea typeface="+mn-ea"/>
            <a:cs typeface="+mn-cs"/>
          </a:endParaRPr>
        </a:p>
      </dsp:txBody>
      <dsp:txXfrm rot="-5400000">
        <a:off x="1023202" y="4000677"/>
        <a:ext cx="9080257" cy="857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EF1F9-8B3D-49C6-B588-F6DD8F854FC6}">
      <dsp:nvSpPr>
        <dsp:cNvPr id="0" name=""/>
        <dsp:cNvSpPr/>
      </dsp:nvSpPr>
      <dsp:spPr>
        <a:xfrm>
          <a:off x="1476071" y="0"/>
          <a:ext cx="2469333" cy="2469709"/>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9E8DC-8E99-4F5C-9D8C-AD6D891EA3AE}">
      <dsp:nvSpPr>
        <dsp:cNvPr id="0" name=""/>
        <dsp:cNvSpPr/>
      </dsp:nvSpPr>
      <dsp:spPr>
        <a:xfrm>
          <a:off x="2021875" y="891640"/>
          <a:ext cx="1372161" cy="68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Lora" pitchFamily="2" charset="0"/>
            </a:rPr>
            <a:t>Summons u/s 131A</a:t>
          </a:r>
        </a:p>
      </dsp:txBody>
      <dsp:txXfrm>
        <a:off x="2021875" y="891640"/>
        <a:ext cx="1372161" cy="685916"/>
      </dsp:txXfrm>
    </dsp:sp>
    <dsp:sp modelId="{2172D5FF-1A7B-4B9A-8BCC-D17EF831A8E7}">
      <dsp:nvSpPr>
        <dsp:cNvPr id="0" name=""/>
        <dsp:cNvSpPr/>
      </dsp:nvSpPr>
      <dsp:spPr>
        <a:xfrm>
          <a:off x="790223" y="1419031"/>
          <a:ext cx="2469333" cy="2469709"/>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C09ED-25C7-4B65-8E35-FE2CF7A5B286}">
      <dsp:nvSpPr>
        <dsp:cNvPr id="0" name=""/>
        <dsp:cNvSpPr/>
      </dsp:nvSpPr>
      <dsp:spPr>
        <a:xfrm>
          <a:off x="1338809" y="2318879"/>
          <a:ext cx="1372161" cy="68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Lora" pitchFamily="2" charset="0"/>
            </a:rPr>
            <a:t>Centralization of cases with FAIU</a:t>
          </a:r>
        </a:p>
      </dsp:txBody>
      <dsp:txXfrm>
        <a:off x="1338809" y="2318879"/>
        <a:ext cx="1372161" cy="685916"/>
      </dsp:txXfrm>
    </dsp:sp>
    <dsp:sp modelId="{3A921B2B-949E-42DC-A53A-8C51EBB8E363}">
      <dsp:nvSpPr>
        <dsp:cNvPr id="0" name=""/>
        <dsp:cNvSpPr/>
      </dsp:nvSpPr>
      <dsp:spPr>
        <a:xfrm>
          <a:off x="1651823" y="3007874"/>
          <a:ext cx="2121540" cy="2122390"/>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C22CF-3FD3-4C36-ACD8-8CBCCFF16E14}">
      <dsp:nvSpPr>
        <dsp:cNvPr id="0" name=""/>
        <dsp:cNvSpPr/>
      </dsp:nvSpPr>
      <dsp:spPr>
        <a:xfrm>
          <a:off x="2025121" y="3748171"/>
          <a:ext cx="1372161" cy="68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Lora" pitchFamily="2" charset="0"/>
            </a:rPr>
            <a:t>Action under BMA</a:t>
          </a:r>
        </a:p>
      </dsp:txBody>
      <dsp:txXfrm>
        <a:off x="2025121" y="3748171"/>
        <a:ext cx="1372161" cy="685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BAC5D-8FDC-4F58-8732-E5E8C57B8D34}">
      <dsp:nvSpPr>
        <dsp:cNvPr id="0" name=""/>
        <dsp:cNvSpPr/>
      </dsp:nvSpPr>
      <dsp:spPr>
        <a:xfrm>
          <a:off x="572" y="1333532"/>
          <a:ext cx="2463596" cy="2956316"/>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IN" sz="1700" b="1" kern="1200" dirty="0">
              <a:latin typeface="Lora" pitchFamily="2" charset="0"/>
            </a:rPr>
            <a:t>Step-1</a:t>
          </a:r>
        </a:p>
      </dsp:txBody>
      <dsp:txXfrm rot="16200000">
        <a:off x="-965157" y="2299262"/>
        <a:ext cx="2424179" cy="492719"/>
      </dsp:txXfrm>
    </dsp:sp>
    <dsp:sp modelId="{C0A9BB5C-1F02-4937-A3DC-37669B0BBA13}">
      <dsp:nvSpPr>
        <dsp:cNvPr id="0" name=""/>
        <dsp:cNvSpPr/>
      </dsp:nvSpPr>
      <dsp:spPr>
        <a:xfrm>
          <a:off x="493291" y="1333532"/>
          <a:ext cx="1835379" cy="29563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ctr" defTabSz="844550">
            <a:lnSpc>
              <a:spcPct val="90000"/>
            </a:lnSpc>
            <a:spcBef>
              <a:spcPct val="0"/>
            </a:spcBef>
            <a:spcAft>
              <a:spcPct val="35000"/>
            </a:spcAft>
            <a:buNone/>
          </a:pPr>
          <a:endParaRPr lang="en-IN" sz="1900" kern="1200" dirty="0">
            <a:latin typeface="Lora" pitchFamily="2" charset="0"/>
          </a:endParaRPr>
        </a:p>
        <a:p>
          <a:pPr marL="0" lvl="0" indent="0" algn="ctr" defTabSz="844550">
            <a:lnSpc>
              <a:spcPct val="90000"/>
            </a:lnSpc>
            <a:spcBef>
              <a:spcPct val="0"/>
            </a:spcBef>
            <a:spcAft>
              <a:spcPct val="35000"/>
            </a:spcAft>
            <a:buNone/>
          </a:pPr>
          <a:endParaRPr lang="en-IN" sz="1900" kern="1200" dirty="0">
            <a:latin typeface="Lora" pitchFamily="2" charset="0"/>
          </a:endParaRPr>
        </a:p>
        <a:p>
          <a:pPr marL="0" lvl="0" indent="0" algn="ctr" defTabSz="844550">
            <a:lnSpc>
              <a:spcPct val="90000"/>
            </a:lnSpc>
            <a:spcBef>
              <a:spcPct val="0"/>
            </a:spcBef>
            <a:spcAft>
              <a:spcPct val="35000"/>
            </a:spcAft>
            <a:buNone/>
          </a:pPr>
          <a:r>
            <a:rPr lang="en-IN" sz="1900" kern="1200" dirty="0">
              <a:latin typeface="Lora" pitchFamily="2" charset="0"/>
            </a:rPr>
            <a:t>Detailed analysis about UDFIA and residential Status </a:t>
          </a:r>
        </a:p>
      </dsp:txBody>
      <dsp:txXfrm>
        <a:off x="493291" y="1333532"/>
        <a:ext cx="1835379" cy="2956316"/>
      </dsp:txXfrm>
    </dsp:sp>
    <dsp:sp modelId="{834E5613-9A4B-48A0-A63A-187A8BA0D960}">
      <dsp:nvSpPr>
        <dsp:cNvPr id="0" name=""/>
        <dsp:cNvSpPr/>
      </dsp:nvSpPr>
      <dsp:spPr>
        <a:xfrm>
          <a:off x="2550395" y="1333532"/>
          <a:ext cx="2463596" cy="2956316"/>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IN" sz="1700" b="1" kern="1200" dirty="0">
              <a:latin typeface="Lora" pitchFamily="2" charset="0"/>
            </a:rPr>
            <a:t>Step-2</a:t>
          </a:r>
        </a:p>
      </dsp:txBody>
      <dsp:txXfrm rot="16200000">
        <a:off x="1584665" y="2299262"/>
        <a:ext cx="2424179" cy="492719"/>
      </dsp:txXfrm>
    </dsp:sp>
    <dsp:sp modelId="{EC4CB9C4-B9AC-4FED-BAD8-E85F5107711F}">
      <dsp:nvSpPr>
        <dsp:cNvPr id="0" name=""/>
        <dsp:cNvSpPr/>
      </dsp:nvSpPr>
      <dsp:spPr>
        <a:xfrm rot="5400000">
          <a:off x="2345564" y="3682158"/>
          <a:ext cx="434296" cy="369539"/>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88203C-B020-4861-AA74-8AA8590402FB}">
      <dsp:nvSpPr>
        <dsp:cNvPr id="0" name=""/>
        <dsp:cNvSpPr/>
      </dsp:nvSpPr>
      <dsp:spPr>
        <a:xfrm>
          <a:off x="3043114" y="1333532"/>
          <a:ext cx="1835379" cy="29563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ctr" defTabSz="889000">
            <a:lnSpc>
              <a:spcPct val="90000"/>
            </a:lnSpc>
            <a:spcBef>
              <a:spcPct val="0"/>
            </a:spcBef>
            <a:spcAft>
              <a:spcPct val="35000"/>
            </a:spcAft>
            <a:buNone/>
          </a:pPr>
          <a:endParaRPr lang="en-IN" sz="2000" kern="1200" dirty="0">
            <a:latin typeface="Lora" pitchFamily="2" charset="0"/>
          </a:endParaRPr>
        </a:p>
        <a:p>
          <a:pPr marL="0" lvl="0" indent="0" algn="ctr" defTabSz="889000">
            <a:lnSpc>
              <a:spcPct val="90000"/>
            </a:lnSpc>
            <a:spcBef>
              <a:spcPct val="0"/>
            </a:spcBef>
            <a:spcAft>
              <a:spcPct val="35000"/>
            </a:spcAft>
            <a:buNone/>
          </a:pPr>
          <a:endParaRPr lang="en-IN" sz="2000" kern="1200" dirty="0">
            <a:latin typeface="Lora" pitchFamily="2" charset="0"/>
          </a:endParaRPr>
        </a:p>
        <a:p>
          <a:pPr marL="0" lvl="0" indent="0" algn="ctr" defTabSz="889000">
            <a:lnSpc>
              <a:spcPct val="90000"/>
            </a:lnSpc>
            <a:spcBef>
              <a:spcPct val="0"/>
            </a:spcBef>
            <a:spcAft>
              <a:spcPct val="35000"/>
            </a:spcAft>
            <a:buNone/>
          </a:pPr>
          <a:r>
            <a:rPr lang="en-IN" sz="2000" kern="1200" dirty="0">
              <a:latin typeface="Lora" pitchFamily="2" charset="0"/>
            </a:rPr>
            <a:t>Filing of an Updated ITR u/s 139(8)</a:t>
          </a:r>
        </a:p>
      </dsp:txBody>
      <dsp:txXfrm>
        <a:off x="3043114" y="1333532"/>
        <a:ext cx="1835379" cy="2956316"/>
      </dsp:txXfrm>
    </dsp:sp>
    <dsp:sp modelId="{71F5B45A-2D5B-4C65-9734-D0D671CC39DD}">
      <dsp:nvSpPr>
        <dsp:cNvPr id="0" name=""/>
        <dsp:cNvSpPr/>
      </dsp:nvSpPr>
      <dsp:spPr>
        <a:xfrm>
          <a:off x="5100217" y="1333532"/>
          <a:ext cx="2463596" cy="2956316"/>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IN" sz="1700" b="1" kern="1200" dirty="0">
              <a:latin typeface="Lora" pitchFamily="2" charset="0"/>
            </a:rPr>
            <a:t>Step-3</a:t>
          </a:r>
        </a:p>
      </dsp:txBody>
      <dsp:txXfrm rot="16200000">
        <a:off x="4134487" y="2299262"/>
        <a:ext cx="2424179" cy="492719"/>
      </dsp:txXfrm>
    </dsp:sp>
    <dsp:sp modelId="{0907181C-9487-4208-A817-5DB6BEE04D83}">
      <dsp:nvSpPr>
        <dsp:cNvPr id="0" name=""/>
        <dsp:cNvSpPr/>
      </dsp:nvSpPr>
      <dsp:spPr>
        <a:xfrm rot="5400000">
          <a:off x="4895387" y="3682158"/>
          <a:ext cx="434296" cy="369539"/>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F99B02-7814-4D63-9A2D-BFE1AB771E2B}">
      <dsp:nvSpPr>
        <dsp:cNvPr id="0" name=""/>
        <dsp:cNvSpPr/>
      </dsp:nvSpPr>
      <dsp:spPr>
        <a:xfrm>
          <a:off x="5592937" y="1333532"/>
          <a:ext cx="1835379" cy="29563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ctr" defTabSz="800100">
            <a:lnSpc>
              <a:spcPct val="90000"/>
            </a:lnSpc>
            <a:spcBef>
              <a:spcPct val="0"/>
            </a:spcBef>
            <a:spcAft>
              <a:spcPct val="35000"/>
            </a:spcAft>
            <a:buNone/>
          </a:pPr>
          <a:endParaRPr lang="en-IN" sz="1800" kern="1200" dirty="0">
            <a:latin typeface="Lora" pitchFamily="2" charset="0"/>
          </a:endParaRPr>
        </a:p>
        <a:p>
          <a:pPr marL="0" lvl="0" indent="0" algn="ctr" defTabSz="800100">
            <a:lnSpc>
              <a:spcPct val="90000"/>
            </a:lnSpc>
            <a:spcBef>
              <a:spcPct val="0"/>
            </a:spcBef>
            <a:spcAft>
              <a:spcPct val="35000"/>
            </a:spcAft>
            <a:buNone/>
          </a:pPr>
          <a:endParaRPr lang="en-IN" sz="1800" kern="1200" dirty="0">
            <a:latin typeface="Lora" pitchFamily="2" charset="0"/>
          </a:endParaRPr>
        </a:p>
        <a:p>
          <a:pPr marL="0" lvl="0" indent="0" algn="ctr" defTabSz="800100">
            <a:lnSpc>
              <a:spcPct val="90000"/>
            </a:lnSpc>
            <a:spcBef>
              <a:spcPct val="0"/>
            </a:spcBef>
            <a:spcAft>
              <a:spcPct val="35000"/>
            </a:spcAft>
            <a:buNone/>
          </a:pPr>
          <a:r>
            <a:rPr lang="en-IN" sz="1800" kern="1200" dirty="0">
              <a:latin typeface="Lora" pitchFamily="2" charset="0"/>
            </a:rPr>
            <a:t>Penal and prosecution consequences vis a vis taxability of Income </a:t>
          </a:r>
        </a:p>
      </dsp:txBody>
      <dsp:txXfrm>
        <a:off x="5592937" y="1333532"/>
        <a:ext cx="1835379" cy="295631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C195C9-EB73-492F-ADB2-AEE8202F92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F4E75E5D-F115-42C6-8791-13B8C8651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0A3BD3-1EC2-4D96-A402-25609626A767}" type="datetimeFigureOut">
              <a:rPr lang="en-IN" smtClean="0"/>
              <a:t>01-09-2023</a:t>
            </a:fld>
            <a:endParaRPr lang="en-IN"/>
          </a:p>
        </p:txBody>
      </p:sp>
      <p:sp>
        <p:nvSpPr>
          <p:cNvPr id="4" name="Footer Placeholder 3">
            <a:extLst>
              <a:ext uri="{FF2B5EF4-FFF2-40B4-BE49-F238E27FC236}">
                <a16:creationId xmlns:a16="http://schemas.microsoft.com/office/drawing/2014/main" id="{4950466E-2B17-4813-B492-FFB089DC2F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E3F9AA-0CEE-4041-8F32-36B2188A15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BD952B-3C53-453A-B3B7-F2835BB387C4}" type="slidenum">
              <a:rPr lang="en-IN" smtClean="0"/>
              <a:t>‹#›</a:t>
            </a:fld>
            <a:endParaRPr lang="en-IN"/>
          </a:p>
        </p:txBody>
      </p:sp>
    </p:spTree>
    <p:extLst>
      <p:ext uri="{BB962C8B-B14F-4D97-AF65-F5344CB8AC3E}">
        <p14:creationId xmlns:p14="http://schemas.microsoft.com/office/powerpoint/2010/main" val="2974123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E184-70E9-4626-B1E4-A2C96843355A}" type="datetimeFigureOut">
              <a:rPr lang="en-IN" smtClean="0"/>
              <a:t>01-09-2023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08280-944E-4AB6-B41B-D3481E21A8EA}" type="slidenum">
              <a:rPr lang="en-IN" smtClean="0"/>
              <a:t>‹#›</a:t>
            </a:fld>
            <a:endParaRPr lang="en-IN"/>
          </a:p>
        </p:txBody>
      </p:sp>
    </p:spTree>
    <p:extLst>
      <p:ext uri="{BB962C8B-B14F-4D97-AF65-F5344CB8AC3E}">
        <p14:creationId xmlns:p14="http://schemas.microsoft.com/office/powerpoint/2010/main" val="134660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image" Target="../media/image3.png" /><Relationship Id="rId7" Type="http://schemas.openxmlformats.org/officeDocument/2006/relationships/image" Target="../media/image7.png" /><Relationship Id="rId2" Type="http://schemas.openxmlformats.org/officeDocument/2006/relationships/image" Target="../media/image8.png" /><Relationship Id="rId1" Type="http://schemas.openxmlformats.org/officeDocument/2006/relationships/slideMaster" Target="../slideMasters/slideMaster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5.png" /><Relationship Id="rId1" Type="http://schemas.openxmlformats.org/officeDocument/2006/relationships/slideMaster" Target="../slideMasters/slideMaster1.xml" /><Relationship Id="rId4" Type="http://schemas.openxmlformats.org/officeDocument/2006/relationships/image" Target="../media/image9.png"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Master" Target="../slideMasters/slideMaster1.xml" /><Relationship Id="rId6" Type="http://schemas.openxmlformats.org/officeDocument/2006/relationships/image" Target="../media/image9.png" /><Relationship Id="rId5" Type="http://schemas.openxmlformats.org/officeDocument/2006/relationships/image" Target="../media/image8.png" /><Relationship Id="rId4" Type="http://schemas.openxmlformats.org/officeDocument/2006/relationships/image" Target="../media/image18.png" /></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9.png" /><Relationship Id="rId1" Type="http://schemas.openxmlformats.org/officeDocument/2006/relationships/slideMaster" Target="../slideMasters/slideMaster1.xml" /><Relationship Id="rId4" Type="http://schemas.openxmlformats.org/officeDocument/2006/relationships/image" Target="../media/image9.png" /></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20.png" /><Relationship Id="rId1" Type="http://schemas.openxmlformats.org/officeDocument/2006/relationships/slideMaster" Target="../slideMasters/slideMaster1.xml" /><Relationship Id="rId4" Type="http://schemas.openxmlformats.org/officeDocument/2006/relationships/image" Target="../media/image9.png"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Master" Target="../slideMasters/slideMaster1.xml" /><Relationship Id="rId5" Type="http://schemas.openxmlformats.org/officeDocument/2006/relationships/image" Target="../media/image9.png" /><Relationship Id="rId4" Type="http://schemas.openxmlformats.org/officeDocument/2006/relationships/image" Target="../media/image8.png" /></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hyperlink" Target="http://www.kcmehta.com/" TargetMode="External"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hyperlink" Target="http://www.kcmehta.com/" TargetMode="External"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jpg" /><Relationship Id="rId1" Type="http://schemas.openxmlformats.org/officeDocument/2006/relationships/slideMaster" Target="../slideMasters/slideMaster1.xml" /><Relationship Id="rId5" Type="http://schemas.openxmlformats.org/officeDocument/2006/relationships/image" Target="../media/image2.png" /><Relationship Id="rId4" Type="http://schemas.openxmlformats.org/officeDocument/2006/relationships/hyperlink" Target="mailto:virat.bhavsar@kcmehta.com" TargetMode="External" /></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image" Target="../media/image3.png" /><Relationship Id="rId1" Type="http://schemas.openxmlformats.org/officeDocument/2006/relationships/slideMaster" Target="../slideMasters/slideMaster1.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 Id="rId9" Type="http://schemas.openxmlformats.org/officeDocument/2006/relationships/image" Target="../media/image10.jpeg"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Master" Target="../slideMasters/slideMaster1.xml" /><Relationship Id="rId5" Type="http://schemas.openxmlformats.org/officeDocument/2006/relationships/image" Target="../media/image10.jpeg" /><Relationship Id="rId4" Type="http://schemas.openxmlformats.org/officeDocument/2006/relationships/image" Target="../media/image11.jpg"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3.jpe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4.jpeg" /><Relationship Id="rId1" Type="http://schemas.openxmlformats.org/officeDocument/2006/relationships/slideMaster" Target="../slideMasters/slideMaster1.xml" /><Relationship Id="rId4" Type="http://schemas.openxmlformats.org/officeDocument/2006/relationships/image" Target="../media/image12.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EEB5C524-1768-7552-F356-8C9C43AF94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38D05785-2C56-48E7-926E-DFA2DB271F1C}"/>
              </a:ext>
            </a:extLst>
          </p:cNvPr>
          <p:cNvSpPr>
            <a:spLocks noGrp="1"/>
          </p:cNvSpPr>
          <p:nvPr>
            <p:ph type="title" hasCustomPrompt="1"/>
          </p:nvPr>
        </p:nvSpPr>
        <p:spPr>
          <a:xfrm>
            <a:off x="2267754" y="2090897"/>
            <a:ext cx="8107786" cy="1325563"/>
          </a:xfrm>
          <a:prstGeom prst="rect">
            <a:avLst/>
          </a:prstGeom>
        </p:spPr>
        <p:txBody>
          <a:bodyPr>
            <a:normAutofit/>
          </a:bodyPr>
          <a:lstStyle>
            <a:lvl1pPr>
              <a:defRPr sz="3600">
                <a:solidFill>
                  <a:schemeClr val="bg1"/>
                </a:solidFill>
                <a:latin typeface="Lora" panose="02000503000000020004" pitchFamily="2" charset="0"/>
              </a:defRPr>
            </a:lvl1pPr>
          </a:lstStyle>
          <a:p>
            <a:r>
              <a:rPr lang="en-US" dirty="0"/>
              <a:t>Click to add title</a:t>
            </a:r>
            <a:endParaRPr lang="en-IN" dirty="0"/>
          </a:p>
        </p:txBody>
      </p:sp>
      <p:sp>
        <p:nvSpPr>
          <p:cNvPr id="4" name="Text Placeholder 3">
            <a:extLst>
              <a:ext uri="{FF2B5EF4-FFF2-40B4-BE49-F238E27FC236}">
                <a16:creationId xmlns:a16="http://schemas.microsoft.com/office/drawing/2014/main" id="{270E77C8-3CF0-4B73-B046-158440AA7089}"/>
              </a:ext>
            </a:extLst>
          </p:cNvPr>
          <p:cNvSpPr>
            <a:spLocks noGrp="1"/>
          </p:cNvSpPr>
          <p:nvPr>
            <p:ph type="body" sz="quarter" idx="10" hasCustomPrompt="1"/>
          </p:nvPr>
        </p:nvSpPr>
        <p:spPr>
          <a:xfrm>
            <a:off x="3343275" y="3589338"/>
            <a:ext cx="7712075" cy="1325562"/>
          </a:xfrm>
        </p:spPr>
        <p:txBody>
          <a:bodyPr>
            <a:noAutofit/>
          </a:bodyPr>
          <a:lstStyle>
            <a:lvl1pPr marL="0" indent="0">
              <a:buNone/>
              <a:defRPr sz="2800" b="0" i="1">
                <a:solidFill>
                  <a:srgbClr val="00A3D4"/>
                </a:solidFill>
                <a:latin typeface="Lora" panose="02000503000000020004" pitchFamily="2" charset="0"/>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dirty="0"/>
              <a:t>Click to add sub-title</a:t>
            </a:r>
            <a:endParaRPr lang="en-IN" dirty="0"/>
          </a:p>
        </p:txBody>
      </p:sp>
    </p:spTree>
    <p:extLst>
      <p:ext uri="{BB962C8B-B14F-4D97-AF65-F5344CB8AC3E}">
        <p14:creationId xmlns:p14="http://schemas.microsoft.com/office/powerpoint/2010/main" val="422968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dirty="0">
                <a:solidFill>
                  <a:srgbClr val="FFFFFF"/>
                </a:solidFill>
                <a:latin typeface="Lora" panose="02000503000000020004" pitchFamily="2" charset="0"/>
                <a:cs typeface="Lora"/>
              </a:rPr>
              <a:t>1</a:t>
            </a:r>
            <a:endParaRPr sz="700" dirty="0">
              <a:latin typeface="Lora" panose="02000503000000020004" pitchFamily="2" charset="0"/>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chemeClr val="accent3"/>
          </a:solidFill>
          <a:ln>
            <a:noFill/>
          </a:ln>
        </p:spPr>
        <p:txBody>
          <a:bodyPr>
            <a:normAutofit/>
          </a:bodyPr>
          <a:lstStyle>
            <a:lvl1pPr marL="231775" indent="0">
              <a:defRPr lang="en-IN" sz="4000" b="1" kern="1200" spc="0" baseline="0" dirty="0">
                <a:solidFill>
                  <a:schemeClr val="bg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700225"/>
            <a:ext cx="2187422" cy="2015936"/>
          </a:xfrm>
          <a:prstGeom prst="rect">
            <a:avLst/>
          </a:prstGeom>
          <a:noFill/>
        </p:spPr>
        <p:txBody>
          <a:bodyPr wrap="square" rtlCol="0" anchor="ctr">
            <a:spAutoFit/>
          </a:bodyPr>
          <a:lstStyle/>
          <a:p>
            <a:pPr algn="ctr"/>
            <a:r>
              <a:rPr lang="en-US" sz="12500" b="1" spc="-500" dirty="0">
                <a:ln w="25400">
                  <a:noFill/>
                  <a:miter lim="800000"/>
                </a:ln>
                <a:solidFill>
                  <a:schemeClr val="accent3"/>
                </a:solidFill>
                <a:latin typeface="Poppins" pitchFamily="2" charset="77"/>
                <a:cs typeface="Poppins" pitchFamily="2" charset="77"/>
              </a:rPr>
              <a:t>06</a:t>
            </a:r>
          </a:p>
        </p:txBody>
      </p:sp>
      <p:sp>
        <p:nvSpPr>
          <p:cNvPr id="2" name="Text Placeholder 3">
            <a:extLst>
              <a:ext uri="{FF2B5EF4-FFF2-40B4-BE49-F238E27FC236}">
                <a16:creationId xmlns:a16="http://schemas.microsoft.com/office/drawing/2014/main" id="{736016D5-C107-6B29-FD08-8404292EF419}"/>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3"/>
                </a:solidFill>
                <a:latin typeface="Lora" panose="02000503000000020004" pitchFamily="2" charset="0"/>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dirty="0"/>
              <a:t>Click to add sub-title</a:t>
            </a:r>
            <a:endParaRPr lang="en-IN" dirty="0"/>
          </a:p>
        </p:txBody>
      </p:sp>
    </p:spTree>
    <p:extLst>
      <p:ext uri="{BB962C8B-B14F-4D97-AF65-F5344CB8AC3E}">
        <p14:creationId xmlns:p14="http://schemas.microsoft.com/office/powerpoint/2010/main" val="344776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dirty="0">
                <a:solidFill>
                  <a:srgbClr val="FFFFFF"/>
                </a:solidFill>
                <a:latin typeface="Lora" panose="02000503000000020004" pitchFamily="2" charset="0"/>
                <a:cs typeface="Lora"/>
              </a:rPr>
              <a:t>1</a:t>
            </a:r>
            <a:endParaRPr sz="700" dirty="0">
              <a:latin typeface="Lora" panose="02000503000000020004" pitchFamily="2" charset="0"/>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rgbClr val="F9841B"/>
          </a:solidFill>
          <a:ln>
            <a:noFill/>
          </a:ln>
        </p:spPr>
        <p:txBody>
          <a:bodyPr>
            <a:normAutofit/>
          </a:bodyPr>
          <a:lstStyle>
            <a:lvl1pPr marL="231775" indent="0">
              <a:defRPr lang="en-IN" sz="4000" b="1" kern="1200" spc="0" baseline="0" dirty="0">
                <a:solidFill>
                  <a:schemeClr val="bg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743770"/>
            <a:ext cx="2187422" cy="2015936"/>
          </a:xfrm>
          <a:prstGeom prst="rect">
            <a:avLst/>
          </a:prstGeom>
          <a:noFill/>
        </p:spPr>
        <p:txBody>
          <a:bodyPr wrap="square" rtlCol="0" anchor="ctr">
            <a:spAutoFit/>
          </a:bodyPr>
          <a:lstStyle/>
          <a:p>
            <a:pPr algn="ctr"/>
            <a:r>
              <a:rPr lang="en-US" sz="12500" b="1" spc="-500" dirty="0">
                <a:ln w="25400">
                  <a:noFill/>
                  <a:miter lim="800000"/>
                </a:ln>
                <a:solidFill>
                  <a:schemeClr val="accent4"/>
                </a:solidFill>
                <a:latin typeface="Poppins" pitchFamily="2" charset="77"/>
                <a:cs typeface="Poppins" pitchFamily="2" charset="77"/>
              </a:rPr>
              <a:t>04</a:t>
            </a:r>
          </a:p>
        </p:txBody>
      </p:sp>
      <p:sp>
        <p:nvSpPr>
          <p:cNvPr id="2" name="Text Placeholder 3">
            <a:extLst>
              <a:ext uri="{FF2B5EF4-FFF2-40B4-BE49-F238E27FC236}">
                <a16:creationId xmlns:a16="http://schemas.microsoft.com/office/drawing/2014/main" id="{9EBCB1A3-F15B-60A3-80DF-1BB92288887D}"/>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4"/>
                </a:solidFill>
                <a:latin typeface="Lora" panose="02000503000000020004" pitchFamily="2" charset="0"/>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dirty="0"/>
              <a:t>Click to add sub-title</a:t>
            </a:r>
            <a:endParaRPr lang="en-IN" dirty="0"/>
          </a:p>
        </p:txBody>
      </p:sp>
    </p:spTree>
    <p:extLst>
      <p:ext uri="{BB962C8B-B14F-4D97-AF65-F5344CB8AC3E}">
        <p14:creationId xmlns:p14="http://schemas.microsoft.com/office/powerpoint/2010/main" val="150543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dirty="0">
                <a:solidFill>
                  <a:srgbClr val="FFFFFF"/>
                </a:solidFill>
                <a:latin typeface="Lora" panose="02000503000000020004" pitchFamily="2" charset="0"/>
                <a:cs typeface="Lora"/>
              </a:rPr>
              <a:t>1</a:t>
            </a:r>
            <a:endParaRPr sz="700" dirty="0">
              <a:latin typeface="Lora" panose="02000503000000020004" pitchFamily="2" charset="0"/>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chemeClr val="accent4"/>
          </a:solidFill>
          <a:ln>
            <a:noFill/>
          </a:ln>
        </p:spPr>
        <p:txBody>
          <a:bodyPr>
            <a:normAutofit/>
          </a:bodyPr>
          <a:lstStyle>
            <a:lvl1pPr marL="231775" indent="0">
              <a:defRPr lang="en-IN" sz="4000" b="1" kern="1200" spc="0" baseline="0" dirty="0">
                <a:solidFill>
                  <a:schemeClr val="bg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700226"/>
            <a:ext cx="2187422" cy="2015936"/>
          </a:xfrm>
          <a:prstGeom prst="rect">
            <a:avLst/>
          </a:prstGeom>
          <a:noFill/>
        </p:spPr>
        <p:txBody>
          <a:bodyPr wrap="square" rtlCol="0" anchor="ctr">
            <a:spAutoFit/>
          </a:bodyPr>
          <a:lstStyle/>
          <a:p>
            <a:pPr algn="ctr"/>
            <a:r>
              <a:rPr lang="en-US" sz="12500" b="1" spc="-500" dirty="0">
                <a:ln w="25400">
                  <a:noFill/>
                  <a:miter lim="800000"/>
                </a:ln>
                <a:solidFill>
                  <a:schemeClr val="accent4"/>
                </a:solidFill>
                <a:latin typeface="Poppins" pitchFamily="2" charset="77"/>
                <a:cs typeface="Poppins" pitchFamily="2" charset="77"/>
              </a:rPr>
              <a:t>08</a:t>
            </a:r>
          </a:p>
        </p:txBody>
      </p:sp>
      <p:sp>
        <p:nvSpPr>
          <p:cNvPr id="2" name="Text Placeholder 3">
            <a:extLst>
              <a:ext uri="{FF2B5EF4-FFF2-40B4-BE49-F238E27FC236}">
                <a16:creationId xmlns:a16="http://schemas.microsoft.com/office/drawing/2014/main" id="{9EBCB1A3-F15B-60A3-80DF-1BB92288887D}"/>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4"/>
                </a:solidFill>
                <a:latin typeface="Lora" panose="02000503000000020004" pitchFamily="2" charset="0"/>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dirty="0"/>
              <a:t>Click to add sub-title</a:t>
            </a:r>
            <a:endParaRPr lang="en-IN" dirty="0"/>
          </a:p>
        </p:txBody>
      </p:sp>
    </p:spTree>
    <p:extLst>
      <p:ext uri="{BB962C8B-B14F-4D97-AF65-F5344CB8AC3E}">
        <p14:creationId xmlns:p14="http://schemas.microsoft.com/office/powerpoint/2010/main" val="3100692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30BE06F8-EFB0-4B56-B65C-F602E3DC8990}"/>
              </a:ext>
            </a:extLst>
          </p:cNvPr>
          <p:cNvSpPr>
            <a:spLocks noGrp="1"/>
          </p:cNvSpPr>
          <p:nvPr>
            <p:ph type="sldNum" sz="quarter" idx="12"/>
          </p:nvPr>
        </p:nvSpPr>
        <p:spPr>
          <a:xfrm>
            <a:off x="4724400" y="6413087"/>
            <a:ext cx="2743200" cy="365125"/>
          </a:xfrm>
          <a:prstGeom prst="rect">
            <a:avLst/>
          </a:prstGeom>
        </p:spPr>
        <p:txBody>
          <a:bodyPr/>
          <a:lstStyle>
            <a:lvl1pPr algn="ctr">
              <a:defRPr/>
            </a:lvl1pPr>
          </a:lstStyle>
          <a:p>
            <a:fld id="{FDBC05DF-A747-42DE-937C-2676F8C89A98}" type="slidenum">
              <a:rPr lang="en-IN" smtClean="0"/>
              <a:pPr/>
              <a:t>‹#›</a:t>
            </a:fld>
            <a:endParaRPr lang="en-IN"/>
          </a:p>
        </p:txBody>
      </p:sp>
      <p:sp>
        <p:nvSpPr>
          <p:cNvPr id="26" name="Title 14">
            <a:extLst>
              <a:ext uri="{FF2B5EF4-FFF2-40B4-BE49-F238E27FC236}">
                <a16:creationId xmlns:a16="http://schemas.microsoft.com/office/drawing/2014/main" id="{101350EE-3703-4369-8794-F43534A987A9}"/>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2" name="Picture 1" descr="A picture containing shape&#10;&#10;Description automatically generated">
            <a:extLst>
              <a:ext uri="{FF2B5EF4-FFF2-40B4-BE49-F238E27FC236}">
                <a16:creationId xmlns:a16="http://schemas.microsoft.com/office/drawing/2014/main" id="{B1E50247-9F43-C11F-4AAF-4E10DCC95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
        <p:nvSpPr>
          <p:cNvPr id="3" name="Content Placeholder 2">
            <a:extLst>
              <a:ext uri="{FF2B5EF4-FFF2-40B4-BE49-F238E27FC236}">
                <a16:creationId xmlns:a16="http://schemas.microsoft.com/office/drawing/2014/main" id="{B03FE8A9-DA85-2F2C-D9B7-A3CF68E680C2}"/>
              </a:ext>
            </a:extLst>
          </p:cNvPr>
          <p:cNvSpPr>
            <a:spLocks noGrp="1"/>
          </p:cNvSpPr>
          <p:nvPr>
            <p:ph idx="1"/>
          </p:nvPr>
        </p:nvSpPr>
        <p:spPr>
          <a:xfrm>
            <a:off x="906440" y="1118849"/>
            <a:ext cx="5189560" cy="4876197"/>
          </a:xfrm>
          <a:prstGeom prst="rect">
            <a:avLst/>
          </a:prstGeom>
        </p:spPr>
        <p:txBody>
          <a:bodyPr>
            <a:normAutofit/>
          </a:bodyPr>
          <a:lstStyle>
            <a:lvl1pPr marL="401638" indent="-401638">
              <a:lnSpc>
                <a:spcPct val="105000"/>
              </a:lnSpc>
              <a:spcBef>
                <a:spcPts val="600"/>
              </a:spcBef>
              <a:spcAft>
                <a:spcPts val="600"/>
              </a:spcAft>
              <a:buClr>
                <a:srgbClr val="002060"/>
              </a:buClr>
              <a:buSzPct val="100000"/>
              <a:buFontTx/>
              <a:buBlip>
                <a:blip r:embed="rId3"/>
              </a:buBlip>
              <a:defRPr sz="1800">
                <a:solidFill>
                  <a:srgbClr val="23466D"/>
                </a:solidFill>
                <a:latin typeface="Lora" panose="02000503000000020004" pitchFamily="2" charset="0"/>
              </a:defRPr>
            </a:lvl1pPr>
            <a:lvl2pPr marL="858838" indent="-401638">
              <a:lnSpc>
                <a:spcPct val="105000"/>
              </a:lnSpc>
              <a:spcBef>
                <a:spcPts val="600"/>
              </a:spcBef>
              <a:spcAft>
                <a:spcPts val="600"/>
              </a:spcAft>
              <a:buSzPct val="100000"/>
              <a:buFontTx/>
              <a:buBlip>
                <a:blip r:embed="rId4"/>
              </a:buBlip>
              <a:defRPr sz="1600">
                <a:solidFill>
                  <a:schemeClr val="accent1">
                    <a:lumMod val="75000"/>
                  </a:schemeClr>
                </a:solidFill>
                <a:latin typeface="Lora" panose="02000503000000020004" pitchFamily="2" charset="0"/>
              </a:defRPr>
            </a:lvl2pPr>
            <a:lvl3pPr marL="1260475" indent="-346075">
              <a:lnSpc>
                <a:spcPct val="105000"/>
              </a:lnSpc>
              <a:spcBef>
                <a:spcPts val="600"/>
              </a:spcBef>
              <a:spcAft>
                <a:spcPts val="600"/>
              </a:spcAft>
              <a:buClrTx/>
              <a:buSzPct val="100000"/>
              <a:buFontTx/>
              <a:buBlip>
                <a:blip r:embed="rId5"/>
              </a:buBlip>
              <a:defRPr sz="1400">
                <a:solidFill>
                  <a:schemeClr val="tx1"/>
                </a:solidFill>
                <a:latin typeface="Lora" panose="02000503000000020004" pitchFamily="2" charset="0"/>
              </a:defRPr>
            </a:lvl3pPr>
            <a:lvl4pPr marL="1600200" indent="-228600">
              <a:lnSpc>
                <a:spcPct val="105000"/>
              </a:lnSpc>
              <a:spcBef>
                <a:spcPts val="600"/>
              </a:spcBef>
              <a:spcAft>
                <a:spcPts val="600"/>
              </a:spcAft>
              <a:buClr>
                <a:srgbClr val="00B050"/>
              </a:buClr>
              <a:buFontTx/>
              <a:buBlip>
                <a:blip r:embed="rId6"/>
              </a:buBlip>
              <a:defRPr sz="1400">
                <a:solidFill>
                  <a:srgbClr val="00B050"/>
                </a:solidFill>
                <a:latin typeface="Lora" panose="02000503000000020004" pitchFamily="2" charset="0"/>
              </a:defRPr>
            </a:lvl4pPr>
            <a:lvl5pPr marL="1939925" indent="-228600">
              <a:lnSpc>
                <a:spcPct val="105000"/>
              </a:lnSpc>
              <a:spcBef>
                <a:spcPts val="600"/>
              </a:spcBef>
              <a:spcAft>
                <a:spcPts val="600"/>
              </a:spcAft>
              <a:buClr>
                <a:schemeClr val="bg1">
                  <a:lumMod val="50000"/>
                </a:schemeClr>
              </a:buClr>
              <a:buSzPct val="100000"/>
              <a:buFontTx/>
              <a:buBlip>
                <a:blip r:embed="rId7"/>
              </a:buBlip>
              <a:tabLst/>
              <a:defRPr sz="1400">
                <a:solidFill>
                  <a:schemeClr val="bg1">
                    <a:lumMod val="50000"/>
                  </a:schemeClr>
                </a:solidFill>
                <a:latin typeface="Lora"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Content Placeholder 2">
            <a:extLst>
              <a:ext uri="{FF2B5EF4-FFF2-40B4-BE49-F238E27FC236}">
                <a16:creationId xmlns:a16="http://schemas.microsoft.com/office/drawing/2014/main" id="{5A45C639-DABA-A0CB-AFE7-BE0CB7A4E8DC}"/>
              </a:ext>
            </a:extLst>
          </p:cNvPr>
          <p:cNvSpPr>
            <a:spLocks noGrp="1"/>
          </p:cNvSpPr>
          <p:nvPr>
            <p:ph idx="13"/>
          </p:nvPr>
        </p:nvSpPr>
        <p:spPr>
          <a:xfrm>
            <a:off x="6231399" y="1118848"/>
            <a:ext cx="5189560" cy="4876197"/>
          </a:xfrm>
          <a:prstGeom prst="rect">
            <a:avLst/>
          </a:prstGeom>
        </p:spPr>
        <p:txBody>
          <a:bodyPr>
            <a:normAutofit/>
          </a:bodyPr>
          <a:lstStyle>
            <a:lvl1pPr marL="401638" indent="-401638">
              <a:lnSpc>
                <a:spcPct val="105000"/>
              </a:lnSpc>
              <a:spcBef>
                <a:spcPts val="600"/>
              </a:spcBef>
              <a:spcAft>
                <a:spcPts val="600"/>
              </a:spcAft>
              <a:buClr>
                <a:srgbClr val="002060"/>
              </a:buClr>
              <a:buSzPct val="100000"/>
              <a:buFontTx/>
              <a:buBlip>
                <a:blip r:embed="rId3"/>
              </a:buBlip>
              <a:defRPr sz="1800">
                <a:solidFill>
                  <a:srgbClr val="23466D"/>
                </a:solidFill>
                <a:latin typeface="Lora" panose="02000503000000020004" pitchFamily="2" charset="0"/>
              </a:defRPr>
            </a:lvl1pPr>
            <a:lvl2pPr marL="858838" indent="-401638">
              <a:lnSpc>
                <a:spcPct val="105000"/>
              </a:lnSpc>
              <a:spcBef>
                <a:spcPts val="600"/>
              </a:spcBef>
              <a:spcAft>
                <a:spcPts val="600"/>
              </a:spcAft>
              <a:buSzPct val="100000"/>
              <a:buFontTx/>
              <a:buBlip>
                <a:blip r:embed="rId4"/>
              </a:buBlip>
              <a:defRPr sz="1600">
                <a:solidFill>
                  <a:schemeClr val="accent1">
                    <a:lumMod val="75000"/>
                  </a:schemeClr>
                </a:solidFill>
                <a:latin typeface="Lora" panose="02000503000000020004" pitchFamily="2" charset="0"/>
              </a:defRPr>
            </a:lvl2pPr>
            <a:lvl3pPr marL="1260475" indent="-346075">
              <a:lnSpc>
                <a:spcPct val="105000"/>
              </a:lnSpc>
              <a:spcBef>
                <a:spcPts val="600"/>
              </a:spcBef>
              <a:spcAft>
                <a:spcPts val="600"/>
              </a:spcAft>
              <a:buClrTx/>
              <a:buSzPct val="100000"/>
              <a:buFontTx/>
              <a:buBlip>
                <a:blip r:embed="rId5"/>
              </a:buBlip>
              <a:defRPr sz="1400">
                <a:solidFill>
                  <a:schemeClr val="tx1"/>
                </a:solidFill>
                <a:latin typeface="Lora" panose="02000503000000020004" pitchFamily="2" charset="0"/>
              </a:defRPr>
            </a:lvl3pPr>
            <a:lvl4pPr marL="1600200" indent="-228600">
              <a:lnSpc>
                <a:spcPct val="105000"/>
              </a:lnSpc>
              <a:spcBef>
                <a:spcPts val="600"/>
              </a:spcBef>
              <a:spcAft>
                <a:spcPts val="600"/>
              </a:spcAft>
              <a:buClr>
                <a:srgbClr val="00B050"/>
              </a:buClr>
              <a:buFontTx/>
              <a:buBlip>
                <a:blip r:embed="rId6"/>
              </a:buBlip>
              <a:defRPr sz="1400">
                <a:solidFill>
                  <a:srgbClr val="00B050"/>
                </a:solidFill>
                <a:latin typeface="Lora" panose="02000503000000020004" pitchFamily="2" charset="0"/>
              </a:defRPr>
            </a:lvl4pPr>
            <a:lvl5pPr marL="1939925" indent="-228600">
              <a:lnSpc>
                <a:spcPct val="105000"/>
              </a:lnSpc>
              <a:spcBef>
                <a:spcPts val="600"/>
              </a:spcBef>
              <a:spcAft>
                <a:spcPts val="600"/>
              </a:spcAft>
              <a:buClr>
                <a:schemeClr val="bg1">
                  <a:lumMod val="50000"/>
                </a:schemeClr>
              </a:buClr>
              <a:buSzPct val="100000"/>
              <a:buFontTx/>
              <a:buBlip>
                <a:blip r:embed="rId7"/>
              </a:buBlip>
              <a:tabLst/>
              <a:defRPr sz="1400">
                <a:solidFill>
                  <a:schemeClr val="bg1">
                    <a:lumMod val="50000"/>
                  </a:schemeClr>
                </a:solidFill>
                <a:latin typeface="Lora"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pic>
        <p:nvPicPr>
          <p:cNvPr id="5" name="Picture 4">
            <a:extLst>
              <a:ext uri="{FF2B5EF4-FFF2-40B4-BE49-F238E27FC236}">
                <a16:creationId xmlns:a16="http://schemas.microsoft.com/office/drawing/2014/main" id="{8EB35B16-1250-6162-099B-955A3C30B0D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0174" y="6498054"/>
            <a:ext cx="1795712" cy="280158"/>
          </a:xfrm>
          <a:prstGeom prst="rect">
            <a:avLst/>
          </a:prstGeom>
        </p:spPr>
      </p:pic>
    </p:spTree>
    <p:extLst>
      <p:ext uri="{BB962C8B-B14F-4D97-AF65-F5344CB8AC3E}">
        <p14:creationId xmlns:p14="http://schemas.microsoft.com/office/powerpoint/2010/main" val="1383043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DF79346-AA50-444C-9E18-26E9BCFBA8F7}"/>
              </a:ext>
            </a:extLst>
          </p:cNvPr>
          <p:cNvSpPr>
            <a:spLocks noGrp="1"/>
          </p:cNvSpPr>
          <p:nvPr>
            <p:ph type="sldNum" sz="quarter" idx="12"/>
          </p:nvPr>
        </p:nvSpPr>
        <p:spPr>
          <a:xfrm>
            <a:off x="4724400" y="6413087"/>
            <a:ext cx="2743200" cy="365125"/>
          </a:xfrm>
          <a:prstGeom prst="rect">
            <a:avLst/>
          </a:prstGeom>
        </p:spPr>
        <p:txBody>
          <a:bodyPr/>
          <a:lstStyle>
            <a:lvl1pPr algn="ctr">
              <a:defRPr/>
            </a:lvl1pPr>
          </a:lstStyle>
          <a:p>
            <a:fld id="{FDBC05DF-A747-42DE-937C-2676F8C89A98}" type="slidenum">
              <a:rPr lang="en-IN" smtClean="0"/>
              <a:pPr/>
              <a:t>‹#›</a:t>
            </a:fld>
            <a:endParaRPr lang="en-IN"/>
          </a:p>
        </p:txBody>
      </p:sp>
      <p:sp>
        <p:nvSpPr>
          <p:cNvPr id="2" name="Title 14">
            <a:extLst>
              <a:ext uri="{FF2B5EF4-FFF2-40B4-BE49-F238E27FC236}">
                <a16:creationId xmlns:a16="http://schemas.microsoft.com/office/drawing/2014/main" id="{034E6222-CDFA-716C-6CD9-25A4787BEF74}"/>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3" name="Picture 2" descr="A picture containing shape&#10;&#10;Description automatically generated">
            <a:extLst>
              <a:ext uri="{FF2B5EF4-FFF2-40B4-BE49-F238E27FC236}">
                <a16:creationId xmlns:a16="http://schemas.microsoft.com/office/drawing/2014/main" id="{612CF673-B04F-B66D-33FD-A295B7EEE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pic>
        <p:nvPicPr>
          <p:cNvPr id="4" name="Picture 3">
            <a:extLst>
              <a:ext uri="{FF2B5EF4-FFF2-40B4-BE49-F238E27FC236}">
                <a16:creationId xmlns:a16="http://schemas.microsoft.com/office/drawing/2014/main" id="{2FCF099E-7F1A-ED50-0D20-8E20218540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174" y="6498054"/>
            <a:ext cx="1795712" cy="280158"/>
          </a:xfrm>
          <a:prstGeom prst="rect">
            <a:avLst/>
          </a:prstGeom>
        </p:spPr>
      </p:pic>
    </p:spTree>
    <p:extLst>
      <p:ext uri="{BB962C8B-B14F-4D97-AF65-F5344CB8AC3E}">
        <p14:creationId xmlns:p14="http://schemas.microsoft.com/office/powerpoint/2010/main" val="81699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14E3C2A1-FDAC-4AFE-AEA7-2F0AF5242417}"/>
              </a:ext>
            </a:extLst>
          </p:cNvPr>
          <p:cNvSpPr/>
          <p:nvPr userDrawn="1"/>
        </p:nvSpPr>
        <p:spPr>
          <a:xfrm>
            <a:off x="6511147" y="2971957"/>
            <a:ext cx="2297496" cy="4225365"/>
          </a:xfrm>
          <a:custGeom>
            <a:avLst/>
            <a:gdLst/>
            <a:ahLst/>
            <a:cxnLst/>
            <a:rect l="l" t="t" r="r" b="b"/>
            <a:pathLst>
              <a:path w="1481333" h="3312323">
                <a:moveTo>
                  <a:pt x="411097" y="0"/>
                </a:moveTo>
                <a:lnTo>
                  <a:pt x="0" y="0"/>
                </a:lnTo>
                <a:lnTo>
                  <a:pt x="1070235" y="3312323"/>
                </a:lnTo>
                <a:lnTo>
                  <a:pt x="1481333" y="3312323"/>
                </a:lnTo>
                <a:lnTo>
                  <a:pt x="411097" y="0"/>
                </a:lnTo>
                <a:close/>
              </a:path>
            </a:pathLst>
          </a:custGeom>
          <a:solidFill>
            <a:srgbClr val="ECECEC">
              <a:alpha val="30000"/>
            </a:srgbClr>
          </a:solidFill>
        </p:spPr>
        <p:txBody>
          <a:bodyPr wrap="square" lIns="0" tIns="0" rIns="0" bIns="0" rtlCol="0">
            <a:noAutofit/>
          </a:bodyPr>
          <a:lstStyle/>
          <a:p>
            <a:endParaRPr/>
          </a:p>
        </p:txBody>
      </p:sp>
      <p:sp>
        <p:nvSpPr>
          <p:cNvPr id="3" name="Slide Number Placeholder 2">
            <a:extLst>
              <a:ext uri="{FF2B5EF4-FFF2-40B4-BE49-F238E27FC236}">
                <a16:creationId xmlns:a16="http://schemas.microsoft.com/office/drawing/2014/main" id="{37DCF5E1-C9FA-4D36-8EDE-D5279F06CDDB}"/>
              </a:ext>
            </a:extLst>
          </p:cNvPr>
          <p:cNvSpPr>
            <a:spLocks noGrp="1"/>
          </p:cNvSpPr>
          <p:nvPr>
            <p:ph type="sldNum" sz="quarter" idx="10"/>
          </p:nvPr>
        </p:nvSpPr>
        <p:spPr/>
        <p:txBody>
          <a:bodyPr/>
          <a:lstStyle/>
          <a:p>
            <a:fld id="{FDBC05DF-A747-42DE-937C-2676F8C89A98}" type="slidenum">
              <a:rPr lang="en-IN" smtClean="0"/>
              <a:pPr/>
              <a:t>‹#›</a:t>
            </a:fld>
            <a:endParaRPr lang="en-IN"/>
          </a:p>
        </p:txBody>
      </p:sp>
      <p:sp>
        <p:nvSpPr>
          <p:cNvPr id="41" name="object 9">
            <a:extLst>
              <a:ext uri="{FF2B5EF4-FFF2-40B4-BE49-F238E27FC236}">
                <a16:creationId xmlns:a16="http://schemas.microsoft.com/office/drawing/2014/main" id="{4EB1CABE-67EA-4295-A3A9-8F3646310844}"/>
              </a:ext>
            </a:extLst>
          </p:cNvPr>
          <p:cNvSpPr/>
          <p:nvPr userDrawn="1"/>
        </p:nvSpPr>
        <p:spPr>
          <a:xfrm>
            <a:off x="3770725" y="453970"/>
            <a:ext cx="6799038" cy="5652212"/>
          </a:xfrm>
          <a:prstGeom prst="rect">
            <a:avLst/>
          </a:prstGeom>
          <a:blipFill>
            <a:blip r:embed="rId2" cstate="print"/>
            <a:stretch>
              <a:fillRect/>
            </a:stretch>
          </a:blipFill>
        </p:spPr>
        <p:txBody>
          <a:bodyPr wrap="square" lIns="0" tIns="0" rIns="0" bIns="0" rtlCol="0">
            <a:noAutofit/>
          </a:bodyPr>
          <a:lstStyle/>
          <a:p>
            <a:endParaRPr/>
          </a:p>
        </p:txBody>
      </p:sp>
      <p:sp>
        <p:nvSpPr>
          <p:cNvPr id="44" name="object 25">
            <a:extLst>
              <a:ext uri="{FF2B5EF4-FFF2-40B4-BE49-F238E27FC236}">
                <a16:creationId xmlns:a16="http://schemas.microsoft.com/office/drawing/2014/main" id="{B09C7253-42FC-4B7E-9377-1EE2FA6AF229}"/>
              </a:ext>
            </a:extLst>
          </p:cNvPr>
          <p:cNvSpPr/>
          <p:nvPr userDrawn="1"/>
        </p:nvSpPr>
        <p:spPr>
          <a:xfrm>
            <a:off x="391557" y="2620680"/>
            <a:ext cx="0" cy="856391"/>
          </a:xfrm>
          <a:custGeom>
            <a:avLst/>
            <a:gdLst/>
            <a:ahLst/>
            <a:cxnLst/>
            <a:rect l="l" t="t" r="r" b="b"/>
            <a:pathLst>
              <a:path h="744317">
                <a:moveTo>
                  <a:pt x="0" y="0"/>
                </a:moveTo>
                <a:lnTo>
                  <a:pt x="0" y="744317"/>
                </a:lnTo>
              </a:path>
            </a:pathLst>
          </a:custGeom>
          <a:ln w="29137">
            <a:solidFill>
              <a:srgbClr val="00A3D4"/>
            </a:solidFill>
          </a:ln>
        </p:spPr>
        <p:txBody>
          <a:bodyPr wrap="square" lIns="0" tIns="0" rIns="0" bIns="0" rtlCol="0">
            <a:noAutofit/>
          </a:bodyPr>
          <a:lstStyle/>
          <a:p>
            <a:endParaRPr/>
          </a:p>
        </p:txBody>
      </p:sp>
      <p:sp>
        <p:nvSpPr>
          <p:cNvPr id="46" name="object 27">
            <a:extLst>
              <a:ext uri="{FF2B5EF4-FFF2-40B4-BE49-F238E27FC236}">
                <a16:creationId xmlns:a16="http://schemas.microsoft.com/office/drawing/2014/main" id="{F2267551-F07E-4DAF-A756-AB0EBF57F05A}"/>
              </a:ext>
            </a:extLst>
          </p:cNvPr>
          <p:cNvSpPr/>
          <p:nvPr userDrawn="1"/>
        </p:nvSpPr>
        <p:spPr>
          <a:xfrm>
            <a:off x="390999" y="4898894"/>
            <a:ext cx="0" cy="852976"/>
          </a:xfrm>
          <a:custGeom>
            <a:avLst/>
            <a:gdLst/>
            <a:ahLst/>
            <a:cxnLst/>
            <a:rect l="l" t="t" r="r" b="b"/>
            <a:pathLst>
              <a:path h="852976">
                <a:moveTo>
                  <a:pt x="0" y="0"/>
                </a:moveTo>
                <a:lnTo>
                  <a:pt x="0" y="852976"/>
                </a:lnTo>
              </a:path>
            </a:pathLst>
          </a:custGeom>
          <a:ln w="30238">
            <a:solidFill>
              <a:srgbClr val="DF1E31"/>
            </a:solidFill>
          </a:ln>
        </p:spPr>
        <p:txBody>
          <a:bodyPr wrap="square" lIns="0" tIns="0" rIns="0" bIns="0" rtlCol="0">
            <a:noAutofit/>
          </a:bodyPr>
          <a:lstStyle/>
          <a:p>
            <a:endParaRPr/>
          </a:p>
        </p:txBody>
      </p:sp>
      <p:sp>
        <p:nvSpPr>
          <p:cNvPr id="47" name="object 28">
            <a:extLst>
              <a:ext uri="{FF2B5EF4-FFF2-40B4-BE49-F238E27FC236}">
                <a16:creationId xmlns:a16="http://schemas.microsoft.com/office/drawing/2014/main" id="{D21456B5-A994-43B7-9833-5C47744D1AB4}"/>
              </a:ext>
            </a:extLst>
          </p:cNvPr>
          <p:cNvSpPr/>
          <p:nvPr userDrawn="1"/>
        </p:nvSpPr>
        <p:spPr>
          <a:xfrm>
            <a:off x="390651" y="3807070"/>
            <a:ext cx="0" cy="820923"/>
          </a:xfrm>
          <a:custGeom>
            <a:avLst/>
            <a:gdLst/>
            <a:ahLst/>
            <a:cxnLst/>
            <a:rect l="l" t="t" r="r" b="b"/>
            <a:pathLst>
              <a:path h="405658">
                <a:moveTo>
                  <a:pt x="0" y="0"/>
                </a:moveTo>
                <a:lnTo>
                  <a:pt x="0" y="405658"/>
                </a:lnTo>
              </a:path>
            </a:pathLst>
          </a:custGeom>
          <a:ln w="30238">
            <a:solidFill>
              <a:srgbClr val="FDC30F"/>
            </a:solidFill>
          </a:ln>
        </p:spPr>
        <p:txBody>
          <a:bodyPr wrap="square" lIns="0" tIns="0" rIns="0" bIns="0" rtlCol="0">
            <a:noAutofit/>
          </a:bodyPr>
          <a:lstStyle/>
          <a:p>
            <a:endParaRPr/>
          </a:p>
        </p:txBody>
      </p:sp>
      <p:sp>
        <p:nvSpPr>
          <p:cNvPr id="4" name="Text Placeholder 3">
            <a:extLst>
              <a:ext uri="{FF2B5EF4-FFF2-40B4-BE49-F238E27FC236}">
                <a16:creationId xmlns:a16="http://schemas.microsoft.com/office/drawing/2014/main" id="{A77896F9-704D-4C51-98BD-E39CBD937EF8}"/>
              </a:ext>
            </a:extLst>
          </p:cNvPr>
          <p:cNvSpPr>
            <a:spLocks noGrp="1"/>
          </p:cNvSpPr>
          <p:nvPr>
            <p:ph type="body" sz="quarter" idx="11" hasCustomPrompt="1"/>
          </p:nvPr>
        </p:nvSpPr>
        <p:spPr>
          <a:xfrm>
            <a:off x="438150" y="2620963"/>
            <a:ext cx="1651000" cy="855662"/>
          </a:xfrm>
        </p:spPr>
        <p:txBody>
          <a:bodyPr>
            <a:noAutofit/>
          </a:bodyPr>
          <a:lstStyle>
            <a:lvl1pPr marL="0" indent="0">
              <a:buNone/>
              <a:defRPr sz="1400" b="1" i="1">
                <a:latin typeface="Lora" panose="02000503000000020004" pitchFamily="2" charset="0"/>
              </a:defRPr>
            </a:lvl1pPr>
            <a:lvl2pPr marL="457200" indent="0">
              <a:buNone/>
              <a:defRPr sz="1400" b="1" i="1"/>
            </a:lvl2pPr>
            <a:lvl3pPr marL="914400" indent="0">
              <a:buNone/>
              <a:defRPr sz="1400" b="1" i="1"/>
            </a:lvl3pPr>
            <a:lvl4pPr marL="1371600" indent="0">
              <a:buNone/>
              <a:defRPr sz="1400" b="1" i="1"/>
            </a:lvl4pPr>
            <a:lvl5pPr marL="1828800" indent="0">
              <a:buNone/>
              <a:defRPr sz="1400" b="1" i="1"/>
            </a:lvl5pPr>
          </a:lstStyle>
          <a:p>
            <a:pPr lvl="0"/>
            <a:r>
              <a:rPr lang="en-US" dirty="0"/>
              <a:t>Click to add text</a:t>
            </a:r>
            <a:endParaRPr lang="en-IN" dirty="0"/>
          </a:p>
        </p:txBody>
      </p:sp>
      <p:sp>
        <p:nvSpPr>
          <p:cNvPr id="26" name="Text Placeholder 3">
            <a:extLst>
              <a:ext uri="{FF2B5EF4-FFF2-40B4-BE49-F238E27FC236}">
                <a16:creationId xmlns:a16="http://schemas.microsoft.com/office/drawing/2014/main" id="{0E13EE42-6BC7-40C0-A358-4324405CFA72}"/>
              </a:ext>
            </a:extLst>
          </p:cNvPr>
          <p:cNvSpPr>
            <a:spLocks noGrp="1"/>
          </p:cNvSpPr>
          <p:nvPr>
            <p:ph type="body" sz="quarter" idx="12" hasCustomPrompt="1"/>
          </p:nvPr>
        </p:nvSpPr>
        <p:spPr>
          <a:xfrm>
            <a:off x="429152" y="4919949"/>
            <a:ext cx="1651000" cy="855662"/>
          </a:xfrm>
        </p:spPr>
        <p:txBody>
          <a:bodyPr>
            <a:noAutofit/>
          </a:bodyPr>
          <a:lstStyle>
            <a:lvl1pPr marL="0" indent="0">
              <a:buNone/>
              <a:defRPr sz="1400" b="1" i="1">
                <a:latin typeface="Lora" panose="02000503000000020004" pitchFamily="2" charset="0"/>
              </a:defRPr>
            </a:lvl1pPr>
            <a:lvl2pPr marL="457200" indent="0">
              <a:buNone/>
              <a:defRPr sz="1400" b="1" i="1"/>
            </a:lvl2pPr>
            <a:lvl3pPr marL="914400" indent="0">
              <a:buNone/>
              <a:defRPr sz="1400" b="1" i="1"/>
            </a:lvl3pPr>
            <a:lvl4pPr marL="1371600" indent="0">
              <a:buNone/>
              <a:defRPr sz="1400" b="1" i="1"/>
            </a:lvl4pPr>
            <a:lvl5pPr marL="1828800" indent="0">
              <a:buNone/>
              <a:defRPr sz="1400" b="1" i="1"/>
            </a:lvl5pPr>
          </a:lstStyle>
          <a:p>
            <a:pPr lvl="0"/>
            <a:r>
              <a:rPr lang="en-US" dirty="0"/>
              <a:t>Click to add text</a:t>
            </a:r>
            <a:endParaRPr lang="en-IN" dirty="0"/>
          </a:p>
        </p:txBody>
      </p:sp>
      <p:sp>
        <p:nvSpPr>
          <p:cNvPr id="27" name="Text Placeholder 3">
            <a:extLst>
              <a:ext uri="{FF2B5EF4-FFF2-40B4-BE49-F238E27FC236}">
                <a16:creationId xmlns:a16="http://schemas.microsoft.com/office/drawing/2014/main" id="{D9CA8FF5-BC79-4BEC-BC56-89514C316C0B}"/>
              </a:ext>
            </a:extLst>
          </p:cNvPr>
          <p:cNvSpPr>
            <a:spLocks noGrp="1"/>
          </p:cNvSpPr>
          <p:nvPr>
            <p:ph type="body" sz="quarter" idx="13" hasCustomPrompt="1"/>
          </p:nvPr>
        </p:nvSpPr>
        <p:spPr>
          <a:xfrm>
            <a:off x="445455" y="3813497"/>
            <a:ext cx="1651000" cy="855662"/>
          </a:xfrm>
        </p:spPr>
        <p:txBody>
          <a:bodyPr>
            <a:noAutofit/>
          </a:bodyPr>
          <a:lstStyle>
            <a:lvl1pPr marL="0" indent="0">
              <a:buNone/>
              <a:defRPr sz="1400" b="1" i="1">
                <a:latin typeface="Lora" panose="02000503000000020004" pitchFamily="2" charset="0"/>
              </a:defRPr>
            </a:lvl1pPr>
            <a:lvl2pPr marL="457200" indent="0">
              <a:buNone/>
              <a:defRPr sz="1400" b="1" i="1"/>
            </a:lvl2pPr>
            <a:lvl3pPr marL="914400" indent="0">
              <a:buNone/>
              <a:defRPr sz="1400" b="1" i="1"/>
            </a:lvl3pPr>
            <a:lvl4pPr marL="1371600" indent="0">
              <a:buNone/>
              <a:defRPr sz="1400" b="1" i="1"/>
            </a:lvl4pPr>
            <a:lvl5pPr marL="1828800" indent="0">
              <a:buNone/>
              <a:defRPr sz="1400" b="1" i="1"/>
            </a:lvl5pPr>
          </a:lstStyle>
          <a:p>
            <a:pPr lvl="0"/>
            <a:r>
              <a:rPr lang="en-US" dirty="0"/>
              <a:t>Click to add text</a:t>
            </a:r>
            <a:endParaRPr lang="en-IN" dirty="0"/>
          </a:p>
        </p:txBody>
      </p:sp>
      <p:sp>
        <p:nvSpPr>
          <p:cNvPr id="5" name="Title 14">
            <a:extLst>
              <a:ext uri="{FF2B5EF4-FFF2-40B4-BE49-F238E27FC236}">
                <a16:creationId xmlns:a16="http://schemas.microsoft.com/office/drawing/2014/main" id="{16207B32-24CE-DB7E-5371-C6806EBD39DA}"/>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6" name="Picture 5" descr="A picture containing shape&#10;&#10;Description automatically generated">
            <a:extLst>
              <a:ext uri="{FF2B5EF4-FFF2-40B4-BE49-F238E27FC236}">
                <a16:creationId xmlns:a16="http://schemas.microsoft.com/office/drawing/2014/main" id="{78DB583A-BB3F-01F2-0DBE-0EF7F93E7A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pic>
        <p:nvPicPr>
          <p:cNvPr id="2" name="Picture 1">
            <a:extLst>
              <a:ext uri="{FF2B5EF4-FFF2-40B4-BE49-F238E27FC236}">
                <a16:creationId xmlns:a16="http://schemas.microsoft.com/office/drawing/2014/main" id="{A3826F4A-A507-0237-3B6C-EDEDC483ED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174" y="6498054"/>
            <a:ext cx="1795712" cy="280158"/>
          </a:xfrm>
          <a:prstGeom prst="rect">
            <a:avLst/>
          </a:prstGeom>
        </p:spPr>
      </p:pic>
    </p:spTree>
    <p:extLst>
      <p:ext uri="{BB962C8B-B14F-4D97-AF65-F5344CB8AC3E}">
        <p14:creationId xmlns:p14="http://schemas.microsoft.com/office/powerpoint/2010/main" val="400287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C8DAF8-3167-4662-99EF-E5D3C85AE6E9}"/>
              </a:ext>
            </a:extLst>
          </p:cNvPr>
          <p:cNvSpPr>
            <a:spLocks noGrp="1"/>
          </p:cNvSpPr>
          <p:nvPr>
            <p:ph type="sldNum" sz="quarter" idx="10"/>
          </p:nvPr>
        </p:nvSpPr>
        <p:spPr/>
        <p:txBody>
          <a:bodyPr/>
          <a:lstStyle/>
          <a:p>
            <a:fld id="{FDBC05DF-A747-42DE-937C-2676F8C89A98}" type="slidenum">
              <a:rPr lang="en-IN" smtClean="0"/>
              <a:pPr/>
              <a:t>‹#›</a:t>
            </a:fld>
            <a:endParaRPr lang="en-IN"/>
          </a:p>
        </p:txBody>
      </p:sp>
      <p:grpSp>
        <p:nvGrpSpPr>
          <p:cNvPr id="74" name="Group 73">
            <a:extLst>
              <a:ext uri="{FF2B5EF4-FFF2-40B4-BE49-F238E27FC236}">
                <a16:creationId xmlns:a16="http://schemas.microsoft.com/office/drawing/2014/main" id="{98F0E860-28CD-4A17-8AC5-3B3B0B4E3976}"/>
              </a:ext>
            </a:extLst>
          </p:cNvPr>
          <p:cNvGrpSpPr/>
          <p:nvPr userDrawn="1"/>
        </p:nvGrpSpPr>
        <p:grpSpPr>
          <a:xfrm>
            <a:off x="295962" y="2270501"/>
            <a:ext cx="10655801" cy="2049556"/>
            <a:chOff x="293807" y="1935184"/>
            <a:chExt cx="6803879" cy="1359185"/>
          </a:xfrm>
        </p:grpSpPr>
        <p:sp>
          <p:nvSpPr>
            <p:cNvPr id="11" name="object 12">
              <a:extLst>
                <a:ext uri="{FF2B5EF4-FFF2-40B4-BE49-F238E27FC236}">
                  <a16:creationId xmlns:a16="http://schemas.microsoft.com/office/drawing/2014/main" id="{02C9666F-4F47-47D5-B0F4-F1A550A34B71}"/>
                </a:ext>
              </a:extLst>
            </p:cNvPr>
            <p:cNvSpPr/>
            <p:nvPr userDrawn="1"/>
          </p:nvSpPr>
          <p:spPr>
            <a:xfrm>
              <a:off x="556392" y="2453536"/>
              <a:ext cx="324055" cy="322941"/>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3">
              <a:extLst>
                <a:ext uri="{FF2B5EF4-FFF2-40B4-BE49-F238E27FC236}">
                  <a16:creationId xmlns:a16="http://schemas.microsoft.com/office/drawing/2014/main" id="{31986543-9C63-4F94-95A6-5372806BBC67}"/>
                </a:ext>
              </a:extLst>
            </p:cNvPr>
            <p:cNvSpPr/>
            <p:nvPr userDrawn="1"/>
          </p:nvSpPr>
          <p:spPr>
            <a:xfrm>
              <a:off x="525386" y="2414706"/>
              <a:ext cx="389042" cy="206297"/>
            </a:xfrm>
            <a:custGeom>
              <a:avLst/>
              <a:gdLst/>
              <a:ahLst/>
              <a:cxnLst/>
              <a:rect l="l" t="t" r="r" b="b"/>
              <a:pathLst>
                <a:path w="389042" h="206297">
                  <a:moveTo>
                    <a:pt x="291591" y="28113"/>
                  </a:moveTo>
                  <a:lnTo>
                    <a:pt x="198264" y="28113"/>
                  </a:lnTo>
                  <a:lnTo>
                    <a:pt x="212491" y="29194"/>
                  </a:lnTo>
                  <a:lnTo>
                    <a:pt x="226369" y="31484"/>
                  </a:lnTo>
                  <a:lnTo>
                    <a:pt x="265433" y="45100"/>
                  </a:lnTo>
                  <a:lnTo>
                    <a:pt x="299631" y="67772"/>
                  </a:lnTo>
                  <a:lnTo>
                    <a:pt x="327665" y="98134"/>
                  </a:lnTo>
                  <a:lnTo>
                    <a:pt x="348236" y="134818"/>
                  </a:lnTo>
                  <a:lnTo>
                    <a:pt x="360045" y="176459"/>
                  </a:lnTo>
                  <a:lnTo>
                    <a:pt x="362409" y="206297"/>
                  </a:lnTo>
                  <a:lnTo>
                    <a:pt x="389042" y="206297"/>
                  </a:lnTo>
                  <a:lnTo>
                    <a:pt x="383342" y="156722"/>
                  </a:lnTo>
                  <a:lnTo>
                    <a:pt x="367157" y="111499"/>
                  </a:lnTo>
                  <a:lnTo>
                    <a:pt x="341849" y="72050"/>
                  </a:lnTo>
                  <a:lnTo>
                    <a:pt x="308781" y="39810"/>
                  </a:lnTo>
                  <a:lnTo>
                    <a:pt x="296270" y="30914"/>
                  </a:lnTo>
                  <a:lnTo>
                    <a:pt x="291591" y="28113"/>
                  </a:lnTo>
                  <a:close/>
                </a:path>
                <a:path w="389042" h="206297">
                  <a:moveTo>
                    <a:pt x="193033" y="0"/>
                  </a:moveTo>
                  <a:lnTo>
                    <a:pt x="145948" y="5997"/>
                  </a:lnTo>
                  <a:lnTo>
                    <a:pt x="103046" y="23031"/>
                  </a:lnTo>
                  <a:lnTo>
                    <a:pt x="65752" y="49668"/>
                  </a:lnTo>
                  <a:lnTo>
                    <a:pt x="35489" y="84472"/>
                  </a:lnTo>
                  <a:lnTo>
                    <a:pt x="13683" y="126008"/>
                  </a:lnTo>
                  <a:lnTo>
                    <a:pt x="1757" y="172841"/>
                  </a:lnTo>
                  <a:lnTo>
                    <a:pt x="0" y="206283"/>
                  </a:lnTo>
                  <a:lnTo>
                    <a:pt x="11871" y="204622"/>
                  </a:lnTo>
                  <a:lnTo>
                    <a:pt x="23905" y="196549"/>
                  </a:lnTo>
                  <a:lnTo>
                    <a:pt x="25234" y="181891"/>
                  </a:lnTo>
                  <a:lnTo>
                    <a:pt x="27673" y="167602"/>
                  </a:lnTo>
                  <a:lnTo>
                    <a:pt x="41224" y="127435"/>
                  </a:lnTo>
                  <a:lnTo>
                    <a:pt x="63251" y="92332"/>
                  </a:lnTo>
                  <a:lnTo>
                    <a:pt x="92623" y="63604"/>
                  </a:lnTo>
                  <a:lnTo>
                    <a:pt x="128210" y="42559"/>
                  </a:lnTo>
                  <a:lnTo>
                    <a:pt x="168883" y="30506"/>
                  </a:lnTo>
                  <a:lnTo>
                    <a:pt x="198264" y="28113"/>
                  </a:lnTo>
                  <a:lnTo>
                    <a:pt x="291591" y="28113"/>
                  </a:lnTo>
                  <a:lnTo>
                    <a:pt x="283098" y="23031"/>
                  </a:lnTo>
                  <a:lnTo>
                    <a:pt x="240128" y="5997"/>
                  </a:lnTo>
                  <a:lnTo>
                    <a:pt x="209105" y="684"/>
                  </a:lnTo>
                  <a:lnTo>
                    <a:pt x="193033" y="0"/>
                  </a:lnTo>
                  <a:close/>
                </a:path>
              </a:pathLst>
            </a:custGeom>
            <a:solidFill>
              <a:srgbClr val="151616"/>
            </a:solidFill>
          </p:spPr>
          <p:txBody>
            <a:bodyPr wrap="square" lIns="0" tIns="0" rIns="0" bIns="0" rtlCol="0">
              <a:noAutofit/>
            </a:bodyPr>
            <a:lstStyle/>
            <a:p>
              <a:endParaRPr/>
            </a:p>
          </p:txBody>
        </p:sp>
        <p:sp>
          <p:nvSpPr>
            <p:cNvPr id="13" name="object 14">
              <a:extLst>
                <a:ext uri="{FF2B5EF4-FFF2-40B4-BE49-F238E27FC236}">
                  <a16:creationId xmlns:a16="http://schemas.microsoft.com/office/drawing/2014/main" id="{B8388C07-81BE-489E-B5C3-E153B473EE0B}"/>
                </a:ext>
              </a:extLst>
            </p:cNvPr>
            <p:cNvSpPr/>
            <p:nvPr userDrawn="1"/>
          </p:nvSpPr>
          <p:spPr>
            <a:xfrm>
              <a:off x="329871" y="2609669"/>
              <a:ext cx="213574" cy="0"/>
            </a:xfrm>
            <a:custGeom>
              <a:avLst/>
              <a:gdLst/>
              <a:ahLst/>
              <a:cxnLst/>
              <a:rect l="l" t="t" r="r" b="b"/>
              <a:pathLst>
                <a:path w="213574">
                  <a:moveTo>
                    <a:pt x="213574" y="0"/>
                  </a:moveTo>
                  <a:lnTo>
                    <a:pt x="0" y="0"/>
                  </a:lnTo>
                </a:path>
              </a:pathLst>
            </a:custGeom>
            <a:ln w="38098">
              <a:solidFill>
                <a:srgbClr val="151616"/>
              </a:solidFill>
            </a:ln>
          </p:spPr>
          <p:txBody>
            <a:bodyPr wrap="square" lIns="0" tIns="0" rIns="0" bIns="0" rtlCol="0">
              <a:noAutofit/>
            </a:bodyPr>
            <a:lstStyle/>
            <a:p>
              <a:endParaRPr/>
            </a:p>
          </p:txBody>
        </p:sp>
        <p:sp>
          <p:nvSpPr>
            <p:cNvPr id="14" name="object 15">
              <a:extLst>
                <a:ext uri="{FF2B5EF4-FFF2-40B4-BE49-F238E27FC236}">
                  <a16:creationId xmlns:a16="http://schemas.microsoft.com/office/drawing/2014/main" id="{837F5BFB-24E0-4B26-A445-6E939E433D49}"/>
                </a:ext>
              </a:extLst>
            </p:cNvPr>
            <p:cNvSpPr/>
            <p:nvPr userDrawn="1"/>
          </p:nvSpPr>
          <p:spPr>
            <a:xfrm>
              <a:off x="293807" y="2573597"/>
              <a:ext cx="72135" cy="72111"/>
            </a:xfrm>
            <a:custGeom>
              <a:avLst/>
              <a:gdLst/>
              <a:ahLst/>
              <a:cxnLst/>
              <a:rect l="l" t="t" r="r" b="b"/>
              <a:pathLst>
                <a:path w="72135" h="72111">
                  <a:moveTo>
                    <a:pt x="36063" y="0"/>
                  </a:moveTo>
                  <a:lnTo>
                    <a:pt x="2765" y="22433"/>
                  </a:lnTo>
                  <a:lnTo>
                    <a:pt x="0" y="36650"/>
                  </a:lnTo>
                  <a:lnTo>
                    <a:pt x="3003" y="50478"/>
                  </a:lnTo>
                  <a:lnTo>
                    <a:pt x="10811" y="61748"/>
                  </a:lnTo>
                  <a:lnTo>
                    <a:pt x="22339" y="69334"/>
                  </a:lnTo>
                  <a:lnTo>
                    <a:pt x="36498" y="72111"/>
                  </a:lnTo>
                  <a:lnTo>
                    <a:pt x="50387" y="69156"/>
                  </a:lnTo>
                  <a:lnTo>
                    <a:pt x="61713" y="61380"/>
                  </a:lnTo>
                  <a:lnTo>
                    <a:pt x="69340" y="49897"/>
                  </a:lnTo>
                  <a:lnTo>
                    <a:pt x="72135" y="35818"/>
                  </a:lnTo>
                  <a:lnTo>
                    <a:pt x="69235" y="21868"/>
                  </a:lnTo>
                  <a:lnTo>
                    <a:pt x="61492" y="10483"/>
                  </a:lnTo>
                  <a:lnTo>
                    <a:pt x="50052" y="2812"/>
                  </a:lnTo>
                  <a:lnTo>
                    <a:pt x="36063" y="0"/>
                  </a:lnTo>
                  <a:close/>
                </a:path>
              </a:pathLst>
            </a:custGeom>
            <a:solidFill>
              <a:srgbClr val="151616"/>
            </a:solidFill>
          </p:spPr>
          <p:txBody>
            <a:bodyPr wrap="square" lIns="0" tIns="0" rIns="0" bIns="0" rtlCol="0">
              <a:noAutofit/>
            </a:bodyPr>
            <a:lstStyle/>
            <a:p>
              <a:endParaRPr/>
            </a:p>
          </p:txBody>
        </p:sp>
        <p:sp>
          <p:nvSpPr>
            <p:cNvPr id="15" name="object 16">
              <a:extLst>
                <a:ext uri="{FF2B5EF4-FFF2-40B4-BE49-F238E27FC236}">
                  <a16:creationId xmlns:a16="http://schemas.microsoft.com/office/drawing/2014/main" id="{F1F5A1D0-9DB0-473F-97EF-91C8172DEF46}"/>
                </a:ext>
              </a:extLst>
            </p:cNvPr>
            <p:cNvSpPr/>
            <p:nvPr userDrawn="1"/>
          </p:nvSpPr>
          <p:spPr>
            <a:xfrm>
              <a:off x="903329" y="2609647"/>
              <a:ext cx="492419" cy="0"/>
            </a:xfrm>
            <a:custGeom>
              <a:avLst/>
              <a:gdLst/>
              <a:ahLst/>
              <a:cxnLst/>
              <a:rect l="l" t="t" r="r" b="b"/>
              <a:pathLst>
                <a:path w="492419">
                  <a:moveTo>
                    <a:pt x="492419" y="0"/>
                  </a:moveTo>
                  <a:lnTo>
                    <a:pt x="0" y="0"/>
                  </a:lnTo>
                </a:path>
              </a:pathLst>
            </a:custGeom>
            <a:ln w="38098">
              <a:solidFill>
                <a:srgbClr val="151616"/>
              </a:solidFill>
            </a:ln>
          </p:spPr>
          <p:txBody>
            <a:bodyPr wrap="square" lIns="0" tIns="0" rIns="0" bIns="0" rtlCol="0">
              <a:noAutofit/>
            </a:bodyPr>
            <a:lstStyle/>
            <a:p>
              <a:endParaRPr/>
            </a:p>
          </p:txBody>
        </p:sp>
        <p:sp>
          <p:nvSpPr>
            <p:cNvPr id="16" name="object 17">
              <a:extLst>
                <a:ext uri="{FF2B5EF4-FFF2-40B4-BE49-F238E27FC236}">
                  <a16:creationId xmlns:a16="http://schemas.microsoft.com/office/drawing/2014/main" id="{FCA899DD-FA35-4D57-800E-458FFAE008D6}"/>
                </a:ext>
              </a:extLst>
            </p:cNvPr>
            <p:cNvSpPr/>
            <p:nvPr userDrawn="1"/>
          </p:nvSpPr>
          <p:spPr>
            <a:xfrm>
              <a:off x="1410712" y="2449960"/>
              <a:ext cx="324055" cy="322941"/>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8">
              <a:extLst>
                <a:ext uri="{FF2B5EF4-FFF2-40B4-BE49-F238E27FC236}">
                  <a16:creationId xmlns:a16="http://schemas.microsoft.com/office/drawing/2014/main" id="{3F12D813-0BDF-4FE4-A91F-C2B7710A51BA}"/>
                </a:ext>
              </a:extLst>
            </p:cNvPr>
            <p:cNvSpPr/>
            <p:nvPr userDrawn="1"/>
          </p:nvSpPr>
          <p:spPr>
            <a:xfrm>
              <a:off x="1379701" y="2598254"/>
              <a:ext cx="389042" cy="206297"/>
            </a:xfrm>
            <a:custGeom>
              <a:avLst/>
              <a:gdLst/>
              <a:ahLst/>
              <a:cxnLst/>
              <a:rect l="l" t="t" r="r" b="b"/>
              <a:pathLst>
                <a:path w="389042" h="206297">
                  <a:moveTo>
                    <a:pt x="0" y="13"/>
                  </a:moveTo>
                  <a:lnTo>
                    <a:pt x="4549" y="49573"/>
                  </a:lnTo>
                  <a:lnTo>
                    <a:pt x="19927" y="94796"/>
                  </a:lnTo>
                  <a:lnTo>
                    <a:pt x="44710" y="134245"/>
                  </a:lnTo>
                  <a:lnTo>
                    <a:pt x="77474" y="166485"/>
                  </a:lnTo>
                  <a:lnTo>
                    <a:pt x="116795" y="190081"/>
                  </a:lnTo>
                  <a:lnTo>
                    <a:pt x="161249" y="203596"/>
                  </a:lnTo>
                  <a:lnTo>
                    <a:pt x="193033" y="206297"/>
                  </a:lnTo>
                  <a:lnTo>
                    <a:pt x="209105" y="205613"/>
                  </a:lnTo>
                  <a:lnTo>
                    <a:pt x="254977" y="195777"/>
                  </a:lnTo>
                  <a:lnTo>
                    <a:pt x="291593" y="178181"/>
                  </a:lnTo>
                  <a:lnTo>
                    <a:pt x="198263" y="178181"/>
                  </a:lnTo>
                  <a:lnTo>
                    <a:pt x="183374" y="177581"/>
                  </a:lnTo>
                  <a:lnTo>
                    <a:pt x="141258" y="168817"/>
                  </a:lnTo>
                  <a:lnTo>
                    <a:pt x="103850" y="150624"/>
                  </a:lnTo>
                  <a:lnTo>
                    <a:pt x="72281" y="124311"/>
                  </a:lnTo>
                  <a:lnTo>
                    <a:pt x="47680" y="91187"/>
                  </a:lnTo>
                  <a:lnTo>
                    <a:pt x="31179" y="52562"/>
                  </a:lnTo>
                  <a:lnTo>
                    <a:pt x="23906" y="9744"/>
                  </a:lnTo>
                  <a:lnTo>
                    <a:pt x="11872" y="1673"/>
                  </a:lnTo>
                  <a:lnTo>
                    <a:pt x="0" y="13"/>
                  </a:lnTo>
                  <a:close/>
                </a:path>
                <a:path w="389042" h="206297">
                  <a:moveTo>
                    <a:pt x="389042" y="0"/>
                  </a:moveTo>
                  <a:lnTo>
                    <a:pt x="362410" y="0"/>
                  </a:lnTo>
                  <a:lnTo>
                    <a:pt x="361811" y="15093"/>
                  </a:lnTo>
                  <a:lnTo>
                    <a:pt x="360047" y="29838"/>
                  </a:lnTo>
                  <a:lnTo>
                    <a:pt x="348237" y="71478"/>
                  </a:lnTo>
                  <a:lnTo>
                    <a:pt x="327666" y="108162"/>
                  </a:lnTo>
                  <a:lnTo>
                    <a:pt x="299632" y="138524"/>
                  </a:lnTo>
                  <a:lnTo>
                    <a:pt x="265433" y="161195"/>
                  </a:lnTo>
                  <a:lnTo>
                    <a:pt x="226368" y="174811"/>
                  </a:lnTo>
                  <a:lnTo>
                    <a:pt x="198263" y="178181"/>
                  </a:lnTo>
                  <a:lnTo>
                    <a:pt x="291593" y="178181"/>
                  </a:lnTo>
                  <a:lnTo>
                    <a:pt x="331623" y="145862"/>
                  </a:lnTo>
                  <a:lnTo>
                    <a:pt x="359669" y="108654"/>
                  </a:lnTo>
                  <a:lnTo>
                    <a:pt x="379047" y="65193"/>
                  </a:lnTo>
                  <a:lnTo>
                    <a:pt x="388391" y="16927"/>
                  </a:lnTo>
                  <a:lnTo>
                    <a:pt x="389042" y="0"/>
                  </a:lnTo>
                  <a:close/>
                </a:path>
              </a:pathLst>
            </a:custGeom>
            <a:solidFill>
              <a:srgbClr val="151616"/>
            </a:solidFill>
          </p:spPr>
          <p:txBody>
            <a:bodyPr wrap="square" lIns="0" tIns="0" rIns="0" bIns="0" rtlCol="0">
              <a:noAutofit/>
            </a:bodyPr>
            <a:lstStyle/>
            <a:p>
              <a:endParaRPr/>
            </a:p>
          </p:txBody>
        </p:sp>
        <p:sp>
          <p:nvSpPr>
            <p:cNvPr id="18" name="object 19">
              <a:extLst>
                <a:ext uri="{FF2B5EF4-FFF2-40B4-BE49-F238E27FC236}">
                  <a16:creationId xmlns:a16="http://schemas.microsoft.com/office/drawing/2014/main" id="{D4A77DA3-984B-4F33-AA94-9A411C8F8DFC}"/>
                </a:ext>
              </a:extLst>
            </p:cNvPr>
            <p:cNvSpPr/>
            <p:nvPr userDrawn="1"/>
          </p:nvSpPr>
          <p:spPr>
            <a:xfrm>
              <a:off x="2271080" y="2459945"/>
              <a:ext cx="324055" cy="322941"/>
            </a:xfrm>
            <a:prstGeom prst="rect">
              <a:avLst/>
            </a:prstGeom>
            <a:blipFill>
              <a:blip r:embed="rId4" cstate="print"/>
              <a:stretch>
                <a:fillRect/>
              </a:stretch>
            </a:blipFill>
          </p:spPr>
          <p:txBody>
            <a:bodyPr wrap="square" lIns="0" tIns="0" rIns="0" bIns="0" rtlCol="0">
              <a:noAutofit/>
            </a:bodyPr>
            <a:lstStyle/>
            <a:p>
              <a:endParaRPr/>
            </a:p>
          </p:txBody>
        </p:sp>
        <p:sp>
          <p:nvSpPr>
            <p:cNvPr id="19" name="object 20">
              <a:extLst>
                <a:ext uri="{FF2B5EF4-FFF2-40B4-BE49-F238E27FC236}">
                  <a16:creationId xmlns:a16="http://schemas.microsoft.com/office/drawing/2014/main" id="{0C9F3D53-73EB-450E-A779-E2F7B07C3202}"/>
                </a:ext>
              </a:extLst>
            </p:cNvPr>
            <p:cNvSpPr/>
            <p:nvPr userDrawn="1"/>
          </p:nvSpPr>
          <p:spPr>
            <a:xfrm>
              <a:off x="2237097" y="2414706"/>
              <a:ext cx="389046" cy="206297"/>
            </a:xfrm>
            <a:custGeom>
              <a:avLst/>
              <a:gdLst/>
              <a:ahLst/>
              <a:cxnLst/>
              <a:rect l="l" t="t" r="r" b="b"/>
              <a:pathLst>
                <a:path w="389046" h="206297">
                  <a:moveTo>
                    <a:pt x="196013" y="0"/>
                  </a:moveTo>
                  <a:lnTo>
                    <a:pt x="148918" y="5997"/>
                  </a:lnTo>
                  <a:lnTo>
                    <a:pt x="105946" y="23031"/>
                  </a:lnTo>
                  <a:lnTo>
                    <a:pt x="68461" y="49668"/>
                  </a:lnTo>
                  <a:lnTo>
                    <a:pt x="37827" y="84472"/>
                  </a:lnTo>
                  <a:lnTo>
                    <a:pt x="15407" y="126008"/>
                  </a:lnTo>
                  <a:lnTo>
                    <a:pt x="2566" y="172841"/>
                  </a:lnTo>
                  <a:lnTo>
                    <a:pt x="0" y="206297"/>
                  </a:lnTo>
                  <a:lnTo>
                    <a:pt x="26636" y="206297"/>
                  </a:lnTo>
                  <a:lnTo>
                    <a:pt x="27235" y="191204"/>
                  </a:lnTo>
                  <a:lnTo>
                    <a:pt x="29000" y="176459"/>
                  </a:lnTo>
                  <a:lnTo>
                    <a:pt x="40810" y="134818"/>
                  </a:lnTo>
                  <a:lnTo>
                    <a:pt x="61381" y="98134"/>
                  </a:lnTo>
                  <a:lnTo>
                    <a:pt x="89415" y="67772"/>
                  </a:lnTo>
                  <a:lnTo>
                    <a:pt x="123613" y="45100"/>
                  </a:lnTo>
                  <a:lnTo>
                    <a:pt x="162677" y="31484"/>
                  </a:lnTo>
                  <a:lnTo>
                    <a:pt x="190782" y="28113"/>
                  </a:lnTo>
                  <a:lnTo>
                    <a:pt x="294458" y="28113"/>
                  </a:lnTo>
                  <a:lnTo>
                    <a:pt x="285997" y="23031"/>
                  </a:lnTo>
                  <a:lnTo>
                    <a:pt x="243096" y="5997"/>
                  </a:lnTo>
                  <a:lnTo>
                    <a:pt x="212084" y="684"/>
                  </a:lnTo>
                  <a:lnTo>
                    <a:pt x="196013" y="0"/>
                  </a:lnTo>
                  <a:close/>
                </a:path>
                <a:path w="389046" h="206297">
                  <a:moveTo>
                    <a:pt x="294458" y="28113"/>
                  </a:moveTo>
                  <a:lnTo>
                    <a:pt x="190782" y="28113"/>
                  </a:lnTo>
                  <a:lnTo>
                    <a:pt x="205671" y="28713"/>
                  </a:lnTo>
                  <a:lnTo>
                    <a:pt x="220162" y="30506"/>
                  </a:lnTo>
                  <a:lnTo>
                    <a:pt x="260834" y="42559"/>
                  </a:lnTo>
                  <a:lnTo>
                    <a:pt x="296421" y="63604"/>
                  </a:lnTo>
                  <a:lnTo>
                    <a:pt x="325793" y="92332"/>
                  </a:lnTo>
                  <a:lnTo>
                    <a:pt x="347820" y="127435"/>
                  </a:lnTo>
                  <a:lnTo>
                    <a:pt x="361372" y="167603"/>
                  </a:lnTo>
                  <a:lnTo>
                    <a:pt x="365139" y="196550"/>
                  </a:lnTo>
                  <a:lnTo>
                    <a:pt x="377174" y="204623"/>
                  </a:lnTo>
                  <a:lnTo>
                    <a:pt x="389046" y="206283"/>
                  </a:lnTo>
                  <a:lnTo>
                    <a:pt x="388820" y="189369"/>
                  </a:lnTo>
                  <a:lnTo>
                    <a:pt x="387286" y="172831"/>
                  </a:lnTo>
                  <a:lnTo>
                    <a:pt x="375359" y="126003"/>
                  </a:lnTo>
                  <a:lnTo>
                    <a:pt x="353552" y="84469"/>
                  </a:lnTo>
                  <a:lnTo>
                    <a:pt x="323290" y="49667"/>
                  </a:lnTo>
                  <a:lnTo>
                    <a:pt x="299121" y="30914"/>
                  </a:lnTo>
                  <a:lnTo>
                    <a:pt x="294458" y="28113"/>
                  </a:lnTo>
                  <a:close/>
                </a:path>
              </a:pathLst>
            </a:custGeom>
            <a:solidFill>
              <a:srgbClr val="151616"/>
            </a:solidFill>
          </p:spPr>
          <p:txBody>
            <a:bodyPr wrap="square" lIns="0" tIns="0" rIns="0" bIns="0" rtlCol="0">
              <a:noAutofit/>
            </a:bodyPr>
            <a:lstStyle/>
            <a:p>
              <a:endParaRPr/>
            </a:p>
          </p:txBody>
        </p:sp>
        <p:sp>
          <p:nvSpPr>
            <p:cNvPr id="20" name="object 21">
              <a:extLst>
                <a:ext uri="{FF2B5EF4-FFF2-40B4-BE49-F238E27FC236}">
                  <a16:creationId xmlns:a16="http://schemas.microsoft.com/office/drawing/2014/main" id="{42E16D34-7E58-4CB5-9FDE-166121089219}"/>
                </a:ext>
              </a:extLst>
            </p:cNvPr>
            <p:cNvSpPr/>
            <p:nvPr userDrawn="1"/>
          </p:nvSpPr>
          <p:spPr>
            <a:xfrm>
              <a:off x="1751521" y="2609636"/>
              <a:ext cx="492419" cy="0"/>
            </a:xfrm>
            <a:custGeom>
              <a:avLst/>
              <a:gdLst/>
              <a:ahLst/>
              <a:cxnLst/>
              <a:rect l="l" t="t" r="r" b="b"/>
              <a:pathLst>
                <a:path w="492419">
                  <a:moveTo>
                    <a:pt x="0" y="0"/>
                  </a:moveTo>
                  <a:lnTo>
                    <a:pt x="492419" y="0"/>
                  </a:lnTo>
                </a:path>
              </a:pathLst>
            </a:custGeom>
            <a:ln w="38098">
              <a:solidFill>
                <a:srgbClr val="151616"/>
              </a:solidFill>
            </a:ln>
          </p:spPr>
          <p:txBody>
            <a:bodyPr wrap="square" lIns="0" tIns="0" rIns="0" bIns="0" rtlCol="0">
              <a:noAutofit/>
            </a:bodyPr>
            <a:lstStyle/>
            <a:p>
              <a:endParaRPr/>
            </a:p>
          </p:txBody>
        </p:sp>
        <p:sp>
          <p:nvSpPr>
            <p:cNvPr id="21" name="object 22">
              <a:extLst>
                <a:ext uri="{FF2B5EF4-FFF2-40B4-BE49-F238E27FC236}">
                  <a16:creationId xmlns:a16="http://schemas.microsoft.com/office/drawing/2014/main" id="{C39C06E8-D0FC-445C-83F0-430A0457110B}"/>
                </a:ext>
              </a:extLst>
            </p:cNvPr>
            <p:cNvSpPr/>
            <p:nvPr userDrawn="1"/>
          </p:nvSpPr>
          <p:spPr>
            <a:xfrm>
              <a:off x="2607066" y="2609626"/>
              <a:ext cx="492418" cy="0"/>
            </a:xfrm>
            <a:custGeom>
              <a:avLst/>
              <a:gdLst/>
              <a:ahLst/>
              <a:cxnLst/>
              <a:rect l="l" t="t" r="r" b="b"/>
              <a:pathLst>
                <a:path w="492418">
                  <a:moveTo>
                    <a:pt x="492418" y="0"/>
                  </a:moveTo>
                  <a:lnTo>
                    <a:pt x="0" y="0"/>
                  </a:lnTo>
                </a:path>
              </a:pathLst>
            </a:custGeom>
            <a:ln w="38098">
              <a:solidFill>
                <a:srgbClr val="151616"/>
              </a:solidFill>
            </a:ln>
          </p:spPr>
          <p:txBody>
            <a:bodyPr wrap="square" lIns="0" tIns="0" rIns="0" bIns="0" rtlCol="0">
              <a:noAutofit/>
            </a:bodyPr>
            <a:lstStyle/>
            <a:p>
              <a:endParaRPr/>
            </a:p>
          </p:txBody>
        </p:sp>
        <p:sp>
          <p:nvSpPr>
            <p:cNvPr id="22" name="object 23">
              <a:extLst>
                <a:ext uri="{FF2B5EF4-FFF2-40B4-BE49-F238E27FC236}">
                  <a16:creationId xmlns:a16="http://schemas.microsoft.com/office/drawing/2014/main" id="{904D39D8-DA82-4F0A-8CBB-BF11F8770374}"/>
                </a:ext>
              </a:extLst>
            </p:cNvPr>
            <p:cNvSpPr/>
            <p:nvPr userDrawn="1"/>
          </p:nvSpPr>
          <p:spPr>
            <a:xfrm>
              <a:off x="3114464" y="2449264"/>
              <a:ext cx="324055" cy="322941"/>
            </a:xfrm>
            <a:prstGeom prst="rect">
              <a:avLst/>
            </a:prstGeom>
            <a:blipFill>
              <a:blip r:embed="rId3" cstate="print"/>
              <a:stretch>
                <a:fillRect/>
              </a:stretch>
            </a:blipFill>
          </p:spPr>
          <p:txBody>
            <a:bodyPr wrap="square" lIns="0" tIns="0" rIns="0" bIns="0" rtlCol="0">
              <a:noAutofit/>
            </a:bodyPr>
            <a:lstStyle/>
            <a:p>
              <a:endParaRPr/>
            </a:p>
          </p:txBody>
        </p:sp>
        <p:sp>
          <p:nvSpPr>
            <p:cNvPr id="23" name="object 24">
              <a:extLst>
                <a:ext uri="{FF2B5EF4-FFF2-40B4-BE49-F238E27FC236}">
                  <a16:creationId xmlns:a16="http://schemas.microsoft.com/office/drawing/2014/main" id="{0DF23E0A-CDF5-47F3-A776-AC9A3243F5C4}"/>
                </a:ext>
              </a:extLst>
            </p:cNvPr>
            <p:cNvSpPr/>
            <p:nvPr userDrawn="1"/>
          </p:nvSpPr>
          <p:spPr>
            <a:xfrm>
              <a:off x="3083433" y="2598254"/>
              <a:ext cx="389047" cy="206297"/>
            </a:xfrm>
            <a:custGeom>
              <a:avLst/>
              <a:gdLst/>
              <a:ahLst/>
              <a:cxnLst/>
              <a:rect l="l" t="t" r="r" b="b"/>
              <a:pathLst>
                <a:path w="389047" h="206297">
                  <a:moveTo>
                    <a:pt x="0" y="13"/>
                  </a:moveTo>
                  <a:lnTo>
                    <a:pt x="4550" y="49573"/>
                  </a:lnTo>
                  <a:lnTo>
                    <a:pt x="19929" y="94796"/>
                  </a:lnTo>
                  <a:lnTo>
                    <a:pt x="44712" y="134245"/>
                  </a:lnTo>
                  <a:lnTo>
                    <a:pt x="77477" y="166485"/>
                  </a:lnTo>
                  <a:lnTo>
                    <a:pt x="116797" y="190081"/>
                  </a:lnTo>
                  <a:lnTo>
                    <a:pt x="161250" y="203596"/>
                  </a:lnTo>
                  <a:lnTo>
                    <a:pt x="193034" y="206297"/>
                  </a:lnTo>
                  <a:lnTo>
                    <a:pt x="209106" y="205613"/>
                  </a:lnTo>
                  <a:lnTo>
                    <a:pt x="254978" y="195777"/>
                  </a:lnTo>
                  <a:lnTo>
                    <a:pt x="291595" y="178181"/>
                  </a:lnTo>
                  <a:lnTo>
                    <a:pt x="198263" y="178181"/>
                  </a:lnTo>
                  <a:lnTo>
                    <a:pt x="183374" y="177581"/>
                  </a:lnTo>
                  <a:lnTo>
                    <a:pt x="141259" y="168817"/>
                  </a:lnTo>
                  <a:lnTo>
                    <a:pt x="103852" y="150623"/>
                  </a:lnTo>
                  <a:lnTo>
                    <a:pt x="72282" y="124311"/>
                  </a:lnTo>
                  <a:lnTo>
                    <a:pt x="47681" y="91187"/>
                  </a:lnTo>
                  <a:lnTo>
                    <a:pt x="31179" y="52561"/>
                  </a:lnTo>
                  <a:lnTo>
                    <a:pt x="23907" y="9743"/>
                  </a:lnTo>
                  <a:lnTo>
                    <a:pt x="11871" y="1673"/>
                  </a:lnTo>
                  <a:lnTo>
                    <a:pt x="0" y="13"/>
                  </a:lnTo>
                  <a:close/>
                </a:path>
                <a:path w="389047" h="206297">
                  <a:moveTo>
                    <a:pt x="389047" y="0"/>
                  </a:moveTo>
                  <a:lnTo>
                    <a:pt x="362410" y="0"/>
                  </a:lnTo>
                  <a:lnTo>
                    <a:pt x="361811" y="15093"/>
                  </a:lnTo>
                  <a:lnTo>
                    <a:pt x="360046" y="29838"/>
                  </a:lnTo>
                  <a:lnTo>
                    <a:pt x="348237" y="71478"/>
                  </a:lnTo>
                  <a:lnTo>
                    <a:pt x="327665" y="108162"/>
                  </a:lnTo>
                  <a:lnTo>
                    <a:pt x="299631" y="138524"/>
                  </a:lnTo>
                  <a:lnTo>
                    <a:pt x="265432" y="161196"/>
                  </a:lnTo>
                  <a:lnTo>
                    <a:pt x="226368" y="174811"/>
                  </a:lnTo>
                  <a:lnTo>
                    <a:pt x="198263" y="178181"/>
                  </a:lnTo>
                  <a:lnTo>
                    <a:pt x="291595" y="178181"/>
                  </a:lnTo>
                  <a:lnTo>
                    <a:pt x="331625" y="145862"/>
                  </a:lnTo>
                  <a:lnTo>
                    <a:pt x="359673" y="108654"/>
                  </a:lnTo>
                  <a:lnTo>
                    <a:pt x="379051" y="65193"/>
                  </a:lnTo>
                  <a:lnTo>
                    <a:pt x="388396" y="16927"/>
                  </a:lnTo>
                  <a:lnTo>
                    <a:pt x="389047" y="0"/>
                  </a:lnTo>
                  <a:close/>
                </a:path>
              </a:pathLst>
            </a:custGeom>
            <a:solidFill>
              <a:srgbClr val="151616"/>
            </a:solidFill>
          </p:spPr>
          <p:txBody>
            <a:bodyPr wrap="square" lIns="0" tIns="0" rIns="0" bIns="0" rtlCol="0">
              <a:noAutofit/>
            </a:bodyPr>
            <a:lstStyle/>
            <a:p>
              <a:endParaRPr dirty="0"/>
            </a:p>
          </p:txBody>
        </p:sp>
        <p:sp>
          <p:nvSpPr>
            <p:cNvPr id="24" name="object 25">
              <a:extLst>
                <a:ext uri="{FF2B5EF4-FFF2-40B4-BE49-F238E27FC236}">
                  <a16:creationId xmlns:a16="http://schemas.microsoft.com/office/drawing/2014/main" id="{99871E45-688A-4DB9-8450-0E6008AD9065}"/>
                </a:ext>
              </a:extLst>
            </p:cNvPr>
            <p:cNvSpPr/>
            <p:nvPr userDrawn="1"/>
          </p:nvSpPr>
          <p:spPr>
            <a:xfrm>
              <a:off x="718404" y="1973243"/>
              <a:ext cx="0" cy="453423"/>
            </a:xfrm>
            <a:custGeom>
              <a:avLst/>
              <a:gdLst/>
              <a:ahLst/>
              <a:cxnLst/>
              <a:rect l="l" t="t" r="r" b="b"/>
              <a:pathLst>
                <a:path h="453423">
                  <a:moveTo>
                    <a:pt x="0" y="453423"/>
                  </a:moveTo>
                  <a:lnTo>
                    <a:pt x="0" y="0"/>
                  </a:lnTo>
                </a:path>
              </a:pathLst>
            </a:custGeom>
            <a:ln w="19051">
              <a:solidFill>
                <a:srgbClr val="151616"/>
              </a:solidFill>
            </a:ln>
          </p:spPr>
          <p:txBody>
            <a:bodyPr wrap="square" lIns="0" tIns="0" rIns="0" bIns="0" rtlCol="0">
              <a:noAutofit/>
            </a:bodyPr>
            <a:lstStyle/>
            <a:p>
              <a:endParaRPr/>
            </a:p>
          </p:txBody>
        </p:sp>
        <p:sp>
          <p:nvSpPr>
            <p:cNvPr id="25" name="object 26">
              <a:extLst>
                <a:ext uri="{FF2B5EF4-FFF2-40B4-BE49-F238E27FC236}">
                  <a16:creationId xmlns:a16="http://schemas.microsoft.com/office/drawing/2014/main" id="{C0DEB967-308F-4685-AB67-703842FE21C2}"/>
                </a:ext>
              </a:extLst>
            </p:cNvPr>
            <p:cNvSpPr/>
            <p:nvPr userDrawn="1"/>
          </p:nvSpPr>
          <p:spPr>
            <a:xfrm>
              <a:off x="682364" y="1935184"/>
              <a:ext cx="72105" cy="72135"/>
            </a:xfrm>
            <a:custGeom>
              <a:avLst/>
              <a:gdLst/>
              <a:ahLst/>
              <a:cxnLst/>
              <a:rect l="l" t="t" r="r" b="b"/>
              <a:pathLst>
                <a:path w="72105" h="72135">
                  <a:moveTo>
                    <a:pt x="35460" y="0"/>
                  </a:moveTo>
                  <a:lnTo>
                    <a:pt x="21633" y="3003"/>
                  </a:lnTo>
                  <a:lnTo>
                    <a:pt x="10363" y="10811"/>
                  </a:lnTo>
                  <a:lnTo>
                    <a:pt x="2777" y="22339"/>
                  </a:lnTo>
                  <a:lnTo>
                    <a:pt x="0" y="36498"/>
                  </a:lnTo>
                  <a:lnTo>
                    <a:pt x="2955" y="50387"/>
                  </a:lnTo>
                  <a:lnTo>
                    <a:pt x="10731" y="61712"/>
                  </a:lnTo>
                  <a:lnTo>
                    <a:pt x="22214" y="69340"/>
                  </a:lnTo>
                  <a:lnTo>
                    <a:pt x="36293" y="72135"/>
                  </a:lnTo>
                  <a:lnTo>
                    <a:pt x="50245" y="69235"/>
                  </a:lnTo>
                  <a:lnTo>
                    <a:pt x="61630" y="61492"/>
                  </a:lnTo>
                  <a:lnTo>
                    <a:pt x="69301" y="50053"/>
                  </a:lnTo>
                  <a:lnTo>
                    <a:pt x="72025" y="36498"/>
                  </a:lnTo>
                  <a:lnTo>
                    <a:pt x="72105" y="35337"/>
                  </a:lnTo>
                  <a:lnTo>
                    <a:pt x="69065" y="21553"/>
                  </a:lnTo>
                  <a:lnTo>
                    <a:pt x="61235" y="10322"/>
                  </a:lnTo>
                  <a:lnTo>
                    <a:pt x="49679" y="2765"/>
                  </a:lnTo>
                  <a:lnTo>
                    <a:pt x="35460" y="0"/>
                  </a:lnTo>
                  <a:close/>
                </a:path>
              </a:pathLst>
            </a:custGeom>
            <a:solidFill>
              <a:srgbClr val="151616"/>
            </a:solidFill>
          </p:spPr>
          <p:txBody>
            <a:bodyPr wrap="square" lIns="0" tIns="0" rIns="0" bIns="0" rtlCol="0">
              <a:noAutofit/>
            </a:bodyPr>
            <a:lstStyle/>
            <a:p>
              <a:endParaRPr/>
            </a:p>
          </p:txBody>
        </p:sp>
        <p:sp>
          <p:nvSpPr>
            <p:cNvPr id="26" name="object 27">
              <a:extLst>
                <a:ext uri="{FF2B5EF4-FFF2-40B4-BE49-F238E27FC236}">
                  <a16:creationId xmlns:a16="http://schemas.microsoft.com/office/drawing/2014/main" id="{CA307903-3970-424D-9258-99ECF2226E48}"/>
                </a:ext>
              </a:extLst>
            </p:cNvPr>
            <p:cNvSpPr/>
            <p:nvPr userDrawn="1"/>
          </p:nvSpPr>
          <p:spPr>
            <a:xfrm>
              <a:off x="1572738" y="2793740"/>
              <a:ext cx="0" cy="453426"/>
            </a:xfrm>
            <a:custGeom>
              <a:avLst/>
              <a:gdLst/>
              <a:ahLst/>
              <a:cxnLst/>
              <a:rect l="l" t="t" r="r" b="b"/>
              <a:pathLst>
                <a:path h="453426">
                  <a:moveTo>
                    <a:pt x="0" y="0"/>
                  </a:moveTo>
                  <a:lnTo>
                    <a:pt x="0" y="453426"/>
                  </a:lnTo>
                </a:path>
              </a:pathLst>
            </a:custGeom>
            <a:ln w="19051">
              <a:solidFill>
                <a:srgbClr val="151616"/>
              </a:solidFill>
            </a:ln>
          </p:spPr>
          <p:txBody>
            <a:bodyPr wrap="square" lIns="0" tIns="0" rIns="0" bIns="0" rtlCol="0">
              <a:noAutofit/>
            </a:bodyPr>
            <a:lstStyle/>
            <a:p>
              <a:endParaRPr/>
            </a:p>
          </p:txBody>
        </p:sp>
        <p:sp>
          <p:nvSpPr>
            <p:cNvPr id="27" name="object 28">
              <a:extLst>
                <a:ext uri="{FF2B5EF4-FFF2-40B4-BE49-F238E27FC236}">
                  <a16:creationId xmlns:a16="http://schemas.microsoft.com/office/drawing/2014/main" id="{D0BE8A13-31E5-4878-92C0-DC0D99D3E65F}"/>
                </a:ext>
              </a:extLst>
            </p:cNvPr>
            <p:cNvSpPr/>
            <p:nvPr userDrawn="1"/>
          </p:nvSpPr>
          <p:spPr>
            <a:xfrm>
              <a:off x="1536698" y="3213091"/>
              <a:ext cx="72104" cy="72134"/>
            </a:xfrm>
            <a:custGeom>
              <a:avLst/>
              <a:gdLst/>
              <a:ahLst/>
              <a:cxnLst/>
              <a:rect l="l" t="t" r="r" b="b"/>
              <a:pathLst>
                <a:path w="72104" h="72134">
                  <a:moveTo>
                    <a:pt x="36289" y="0"/>
                  </a:moveTo>
                  <a:lnTo>
                    <a:pt x="22211" y="2795"/>
                  </a:lnTo>
                  <a:lnTo>
                    <a:pt x="10728" y="10423"/>
                  </a:lnTo>
                  <a:lnTo>
                    <a:pt x="2953" y="21750"/>
                  </a:lnTo>
                  <a:lnTo>
                    <a:pt x="0" y="35639"/>
                  </a:lnTo>
                  <a:lnTo>
                    <a:pt x="2777" y="49797"/>
                  </a:lnTo>
                  <a:lnTo>
                    <a:pt x="10364" y="61324"/>
                  </a:lnTo>
                  <a:lnTo>
                    <a:pt x="21635" y="69132"/>
                  </a:lnTo>
                  <a:lnTo>
                    <a:pt x="35464" y="72134"/>
                  </a:lnTo>
                  <a:lnTo>
                    <a:pt x="49680" y="69368"/>
                  </a:lnTo>
                  <a:lnTo>
                    <a:pt x="61235" y="61810"/>
                  </a:lnTo>
                  <a:lnTo>
                    <a:pt x="69065" y="50578"/>
                  </a:lnTo>
                  <a:lnTo>
                    <a:pt x="72104" y="36792"/>
                  </a:lnTo>
                  <a:lnTo>
                    <a:pt x="72025" y="35639"/>
                  </a:lnTo>
                  <a:lnTo>
                    <a:pt x="69300" y="22079"/>
                  </a:lnTo>
                  <a:lnTo>
                    <a:pt x="61628" y="10640"/>
                  </a:lnTo>
                  <a:lnTo>
                    <a:pt x="50242" y="2898"/>
                  </a:lnTo>
                  <a:lnTo>
                    <a:pt x="36289" y="0"/>
                  </a:lnTo>
                  <a:close/>
                </a:path>
              </a:pathLst>
            </a:custGeom>
            <a:solidFill>
              <a:srgbClr val="151616"/>
            </a:solidFill>
          </p:spPr>
          <p:txBody>
            <a:bodyPr wrap="square" lIns="0" tIns="0" rIns="0" bIns="0" rtlCol="0">
              <a:noAutofit/>
            </a:bodyPr>
            <a:lstStyle/>
            <a:p>
              <a:endParaRPr/>
            </a:p>
          </p:txBody>
        </p:sp>
        <p:sp>
          <p:nvSpPr>
            <p:cNvPr id="28" name="object 29">
              <a:extLst>
                <a:ext uri="{FF2B5EF4-FFF2-40B4-BE49-F238E27FC236}">
                  <a16:creationId xmlns:a16="http://schemas.microsoft.com/office/drawing/2014/main" id="{4A2D469D-F234-4905-BD3A-571BE33A63C2}"/>
                </a:ext>
              </a:extLst>
            </p:cNvPr>
            <p:cNvSpPr/>
            <p:nvPr userDrawn="1"/>
          </p:nvSpPr>
          <p:spPr>
            <a:xfrm>
              <a:off x="2433096" y="1995840"/>
              <a:ext cx="0" cy="453423"/>
            </a:xfrm>
            <a:custGeom>
              <a:avLst/>
              <a:gdLst/>
              <a:ahLst/>
              <a:cxnLst/>
              <a:rect l="l" t="t" r="r" b="b"/>
              <a:pathLst>
                <a:path h="453423">
                  <a:moveTo>
                    <a:pt x="0" y="453423"/>
                  </a:moveTo>
                  <a:lnTo>
                    <a:pt x="0" y="0"/>
                  </a:lnTo>
                </a:path>
              </a:pathLst>
            </a:custGeom>
            <a:ln w="19051">
              <a:solidFill>
                <a:srgbClr val="151616"/>
              </a:solidFill>
            </a:ln>
          </p:spPr>
          <p:txBody>
            <a:bodyPr wrap="square" lIns="0" tIns="0" rIns="0" bIns="0" rtlCol="0">
              <a:noAutofit/>
            </a:bodyPr>
            <a:lstStyle/>
            <a:p>
              <a:endParaRPr/>
            </a:p>
          </p:txBody>
        </p:sp>
        <p:sp>
          <p:nvSpPr>
            <p:cNvPr id="29" name="object 30">
              <a:extLst>
                <a:ext uri="{FF2B5EF4-FFF2-40B4-BE49-F238E27FC236}">
                  <a16:creationId xmlns:a16="http://schemas.microsoft.com/office/drawing/2014/main" id="{231F0DB4-DBE1-4C24-836A-1F1044FC9F1C}"/>
                </a:ext>
              </a:extLst>
            </p:cNvPr>
            <p:cNvSpPr/>
            <p:nvPr userDrawn="1"/>
          </p:nvSpPr>
          <p:spPr>
            <a:xfrm>
              <a:off x="2397055" y="1957782"/>
              <a:ext cx="72105" cy="72135"/>
            </a:xfrm>
            <a:custGeom>
              <a:avLst/>
              <a:gdLst/>
              <a:ahLst/>
              <a:cxnLst/>
              <a:rect l="l" t="t" r="r" b="b"/>
              <a:pathLst>
                <a:path w="72105" h="72135">
                  <a:moveTo>
                    <a:pt x="35460" y="0"/>
                  </a:moveTo>
                  <a:lnTo>
                    <a:pt x="21633" y="3003"/>
                  </a:lnTo>
                  <a:lnTo>
                    <a:pt x="10364" y="10811"/>
                  </a:lnTo>
                  <a:lnTo>
                    <a:pt x="2777" y="22339"/>
                  </a:lnTo>
                  <a:lnTo>
                    <a:pt x="0" y="36498"/>
                  </a:lnTo>
                  <a:lnTo>
                    <a:pt x="2955" y="50387"/>
                  </a:lnTo>
                  <a:lnTo>
                    <a:pt x="10731" y="61713"/>
                  </a:lnTo>
                  <a:lnTo>
                    <a:pt x="22215" y="69341"/>
                  </a:lnTo>
                  <a:lnTo>
                    <a:pt x="36293" y="72135"/>
                  </a:lnTo>
                  <a:lnTo>
                    <a:pt x="50243" y="69235"/>
                  </a:lnTo>
                  <a:lnTo>
                    <a:pt x="61628" y="61493"/>
                  </a:lnTo>
                  <a:lnTo>
                    <a:pt x="69300" y="50053"/>
                  </a:lnTo>
                  <a:lnTo>
                    <a:pt x="72025" y="36498"/>
                  </a:lnTo>
                  <a:lnTo>
                    <a:pt x="72105" y="35337"/>
                  </a:lnTo>
                  <a:lnTo>
                    <a:pt x="69065" y="21553"/>
                  </a:lnTo>
                  <a:lnTo>
                    <a:pt x="61234" y="10322"/>
                  </a:lnTo>
                  <a:lnTo>
                    <a:pt x="49677" y="2765"/>
                  </a:lnTo>
                  <a:lnTo>
                    <a:pt x="35460" y="0"/>
                  </a:lnTo>
                  <a:close/>
                </a:path>
              </a:pathLst>
            </a:custGeom>
            <a:solidFill>
              <a:srgbClr val="151616"/>
            </a:solidFill>
          </p:spPr>
          <p:txBody>
            <a:bodyPr wrap="square" lIns="0" tIns="0" rIns="0" bIns="0" rtlCol="0">
              <a:noAutofit/>
            </a:bodyPr>
            <a:lstStyle/>
            <a:p>
              <a:endParaRPr/>
            </a:p>
          </p:txBody>
        </p:sp>
        <p:sp>
          <p:nvSpPr>
            <p:cNvPr id="30" name="object 31">
              <a:extLst>
                <a:ext uri="{FF2B5EF4-FFF2-40B4-BE49-F238E27FC236}">
                  <a16:creationId xmlns:a16="http://schemas.microsoft.com/office/drawing/2014/main" id="{23A4C72A-1015-41B3-85E7-C7281EA67C9B}"/>
                </a:ext>
              </a:extLst>
            </p:cNvPr>
            <p:cNvSpPr/>
            <p:nvPr userDrawn="1"/>
          </p:nvSpPr>
          <p:spPr>
            <a:xfrm>
              <a:off x="3276475" y="2793744"/>
              <a:ext cx="0" cy="453426"/>
            </a:xfrm>
            <a:custGeom>
              <a:avLst/>
              <a:gdLst/>
              <a:ahLst/>
              <a:cxnLst/>
              <a:rect l="l" t="t" r="r" b="b"/>
              <a:pathLst>
                <a:path h="453426">
                  <a:moveTo>
                    <a:pt x="0" y="0"/>
                  </a:moveTo>
                  <a:lnTo>
                    <a:pt x="0" y="453426"/>
                  </a:lnTo>
                </a:path>
              </a:pathLst>
            </a:custGeom>
            <a:ln w="19051">
              <a:solidFill>
                <a:srgbClr val="151616"/>
              </a:solidFill>
            </a:ln>
          </p:spPr>
          <p:txBody>
            <a:bodyPr wrap="square" lIns="0" tIns="0" rIns="0" bIns="0" rtlCol="0">
              <a:noAutofit/>
            </a:bodyPr>
            <a:lstStyle/>
            <a:p>
              <a:endParaRPr/>
            </a:p>
          </p:txBody>
        </p:sp>
        <p:sp>
          <p:nvSpPr>
            <p:cNvPr id="31" name="object 32">
              <a:extLst>
                <a:ext uri="{FF2B5EF4-FFF2-40B4-BE49-F238E27FC236}">
                  <a16:creationId xmlns:a16="http://schemas.microsoft.com/office/drawing/2014/main" id="{8C9E6187-A16F-43D0-814D-CFCBCBB30A3A}"/>
                </a:ext>
              </a:extLst>
            </p:cNvPr>
            <p:cNvSpPr/>
            <p:nvPr userDrawn="1"/>
          </p:nvSpPr>
          <p:spPr>
            <a:xfrm>
              <a:off x="3240434" y="3213094"/>
              <a:ext cx="72106" cy="72131"/>
            </a:xfrm>
            <a:custGeom>
              <a:avLst/>
              <a:gdLst/>
              <a:ahLst/>
              <a:cxnLst/>
              <a:rect l="l" t="t" r="r" b="b"/>
              <a:pathLst>
                <a:path w="72106" h="72131">
                  <a:moveTo>
                    <a:pt x="36291" y="0"/>
                  </a:moveTo>
                  <a:lnTo>
                    <a:pt x="22215" y="2794"/>
                  </a:lnTo>
                  <a:lnTo>
                    <a:pt x="10731" y="10422"/>
                  </a:lnTo>
                  <a:lnTo>
                    <a:pt x="2955" y="21748"/>
                  </a:lnTo>
                  <a:lnTo>
                    <a:pt x="0" y="35637"/>
                  </a:lnTo>
                  <a:lnTo>
                    <a:pt x="2778" y="49795"/>
                  </a:lnTo>
                  <a:lnTo>
                    <a:pt x="10367" y="61322"/>
                  </a:lnTo>
                  <a:lnTo>
                    <a:pt x="21638" y="69129"/>
                  </a:lnTo>
                  <a:lnTo>
                    <a:pt x="35465" y="72131"/>
                  </a:lnTo>
                  <a:lnTo>
                    <a:pt x="49681" y="69365"/>
                  </a:lnTo>
                  <a:lnTo>
                    <a:pt x="61237" y="61807"/>
                  </a:lnTo>
                  <a:lnTo>
                    <a:pt x="69067" y="50575"/>
                  </a:lnTo>
                  <a:lnTo>
                    <a:pt x="72106" y="36790"/>
                  </a:lnTo>
                  <a:lnTo>
                    <a:pt x="72026" y="35637"/>
                  </a:lnTo>
                  <a:lnTo>
                    <a:pt x="69301" y="22079"/>
                  </a:lnTo>
                  <a:lnTo>
                    <a:pt x="61629" y="10640"/>
                  </a:lnTo>
                  <a:lnTo>
                    <a:pt x="50244" y="2898"/>
                  </a:lnTo>
                  <a:lnTo>
                    <a:pt x="36291" y="0"/>
                  </a:lnTo>
                  <a:close/>
                </a:path>
              </a:pathLst>
            </a:custGeom>
            <a:solidFill>
              <a:srgbClr val="151616"/>
            </a:solidFill>
          </p:spPr>
          <p:txBody>
            <a:bodyPr wrap="square" lIns="0" tIns="0" rIns="0" bIns="0" rtlCol="0">
              <a:noAutofit/>
            </a:bodyPr>
            <a:lstStyle/>
            <a:p>
              <a:endParaRPr/>
            </a:p>
          </p:txBody>
        </p:sp>
        <p:sp>
          <p:nvSpPr>
            <p:cNvPr id="32" name="object 33">
              <a:extLst>
                <a:ext uri="{FF2B5EF4-FFF2-40B4-BE49-F238E27FC236}">
                  <a16:creationId xmlns:a16="http://schemas.microsoft.com/office/drawing/2014/main" id="{37DD84AD-3819-4F84-B740-6B9FDAAA2876}"/>
                </a:ext>
              </a:extLst>
            </p:cNvPr>
            <p:cNvSpPr/>
            <p:nvPr userDrawn="1"/>
          </p:nvSpPr>
          <p:spPr>
            <a:xfrm>
              <a:off x="3975711" y="2459945"/>
              <a:ext cx="324055" cy="322941"/>
            </a:xfrm>
            <a:prstGeom prst="rect">
              <a:avLst/>
            </a:prstGeom>
            <a:blipFill>
              <a:blip r:embed="rId4" cstate="print"/>
              <a:stretch>
                <a:fillRect/>
              </a:stretch>
            </a:blipFill>
          </p:spPr>
          <p:txBody>
            <a:bodyPr wrap="square" lIns="0" tIns="0" rIns="0" bIns="0" rtlCol="0">
              <a:noAutofit/>
            </a:bodyPr>
            <a:lstStyle/>
            <a:p>
              <a:endParaRPr/>
            </a:p>
          </p:txBody>
        </p:sp>
        <p:sp>
          <p:nvSpPr>
            <p:cNvPr id="33" name="object 34">
              <a:extLst>
                <a:ext uri="{FF2B5EF4-FFF2-40B4-BE49-F238E27FC236}">
                  <a16:creationId xmlns:a16="http://schemas.microsoft.com/office/drawing/2014/main" id="{A9D914E4-0270-40C8-B77D-4FA785140B4E}"/>
                </a:ext>
              </a:extLst>
            </p:cNvPr>
            <p:cNvSpPr/>
            <p:nvPr userDrawn="1"/>
          </p:nvSpPr>
          <p:spPr>
            <a:xfrm>
              <a:off x="3941729" y="2414706"/>
              <a:ext cx="389044" cy="206297"/>
            </a:xfrm>
            <a:custGeom>
              <a:avLst/>
              <a:gdLst/>
              <a:ahLst/>
              <a:cxnLst/>
              <a:rect l="l" t="t" r="r" b="b"/>
              <a:pathLst>
                <a:path w="389044" h="206297">
                  <a:moveTo>
                    <a:pt x="196009" y="0"/>
                  </a:moveTo>
                  <a:lnTo>
                    <a:pt x="148915" y="5997"/>
                  </a:lnTo>
                  <a:lnTo>
                    <a:pt x="105944" y="23031"/>
                  </a:lnTo>
                  <a:lnTo>
                    <a:pt x="68460" y="49668"/>
                  </a:lnTo>
                  <a:lnTo>
                    <a:pt x="37827" y="84472"/>
                  </a:lnTo>
                  <a:lnTo>
                    <a:pt x="15407" y="126008"/>
                  </a:lnTo>
                  <a:lnTo>
                    <a:pt x="2566" y="172841"/>
                  </a:lnTo>
                  <a:lnTo>
                    <a:pt x="0" y="206297"/>
                  </a:lnTo>
                  <a:lnTo>
                    <a:pt x="26633" y="206297"/>
                  </a:lnTo>
                  <a:lnTo>
                    <a:pt x="27232" y="191204"/>
                  </a:lnTo>
                  <a:lnTo>
                    <a:pt x="28997" y="176459"/>
                  </a:lnTo>
                  <a:lnTo>
                    <a:pt x="40806" y="134818"/>
                  </a:lnTo>
                  <a:lnTo>
                    <a:pt x="61378" y="98134"/>
                  </a:lnTo>
                  <a:lnTo>
                    <a:pt x="89412" y="67772"/>
                  </a:lnTo>
                  <a:lnTo>
                    <a:pt x="123611" y="45100"/>
                  </a:lnTo>
                  <a:lnTo>
                    <a:pt x="162674" y="31484"/>
                  </a:lnTo>
                  <a:lnTo>
                    <a:pt x="190778" y="28113"/>
                  </a:lnTo>
                  <a:lnTo>
                    <a:pt x="294457" y="28113"/>
                  </a:lnTo>
                  <a:lnTo>
                    <a:pt x="285995" y="23031"/>
                  </a:lnTo>
                  <a:lnTo>
                    <a:pt x="243094" y="5997"/>
                  </a:lnTo>
                  <a:lnTo>
                    <a:pt x="212081" y="684"/>
                  </a:lnTo>
                  <a:lnTo>
                    <a:pt x="196009" y="0"/>
                  </a:lnTo>
                  <a:close/>
                </a:path>
                <a:path w="389044" h="206297">
                  <a:moveTo>
                    <a:pt x="294457" y="28113"/>
                  </a:moveTo>
                  <a:lnTo>
                    <a:pt x="190778" y="28113"/>
                  </a:lnTo>
                  <a:lnTo>
                    <a:pt x="205667" y="28713"/>
                  </a:lnTo>
                  <a:lnTo>
                    <a:pt x="220159" y="30506"/>
                  </a:lnTo>
                  <a:lnTo>
                    <a:pt x="260832" y="42559"/>
                  </a:lnTo>
                  <a:lnTo>
                    <a:pt x="296419" y="63604"/>
                  </a:lnTo>
                  <a:lnTo>
                    <a:pt x="325791" y="92332"/>
                  </a:lnTo>
                  <a:lnTo>
                    <a:pt x="347818" y="127435"/>
                  </a:lnTo>
                  <a:lnTo>
                    <a:pt x="361369" y="167603"/>
                  </a:lnTo>
                  <a:lnTo>
                    <a:pt x="365137" y="196549"/>
                  </a:lnTo>
                  <a:lnTo>
                    <a:pt x="377173" y="204622"/>
                  </a:lnTo>
                  <a:lnTo>
                    <a:pt x="389044" y="206283"/>
                  </a:lnTo>
                  <a:lnTo>
                    <a:pt x="388818" y="189369"/>
                  </a:lnTo>
                  <a:lnTo>
                    <a:pt x="387284" y="172831"/>
                  </a:lnTo>
                  <a:lnTo>
                    <a:pt x="375358" y="126003"/>
                  </a:lnTo>
                  <a:lnTo>
                    <a:pt x="353551" y="84469"/>
                  </a:lnTo>
                  <a:lnTo>
                    <a:pt x="323289" y="49667"/>
                  </a:lnTo>
                  <a:lnTo>
                    <a:pt x="299120" y="30914"/>
                  </a:lnTo>
                  <a:lnTo>
                    <a:pt x="294457" y="28113"/>
                  </a:lnTo>
                  <a:close/>
                </a:path>
              </a:pathLst>
            </a:custGeom>
            <a:solidFill>
              <a:srgbClr val="151616"/>
            </a:solidFill>
          </p:spPr>
          <p:txBody>
            <a:bodyPr wrap="square" lIns="0" tIns="0" rIns="0" bIns="0" rtlCol="0">
              <a:noAutofit/>
            </a:bodyPr>
            <a:lstStyle/>
            <a:p>
              <a:endParaRPr/>
            </a:p>
          </p:txBody>
        </p:sp>
        <p:sp>
          <p:nvSpPr>
            <p:cNvPr id="34" name="object 35">
              <a:extLst>
                <a:ext uri="{FF2B5EF4-FFF2-40B4-BE49-F238E27FC236}">
                  <a16:creationId xmlns:a16="http://schemas.microsoft.com/office/drawing/2014/main" id="{7DBAAAB5-DE1F-4897-BFA4-EC604FD93F50}"/>
                </a:ext>
              </a:extLst>
            </p:cNvPr>
            <p:cNvSpPr/>
            <p:nvPr userDrawn="1"/>
          </p:nvSpPr>
          <p:spPr>
            <a:xfrm>
              <a:off x="3460409" y="2609614"/>
              <a:ext cx="492422" cy="0"/>
            </a:xfrm>
            <a:custGeom>
              <a:avLst/>
              <a:gdLst/>
              <a:ahLst/>
              <a:cxnLst/>
              <a:rect l="l" t="t" r="r" b="b"/>
              <a:pathLst>
                <a:path w="492422">
                  <a:moveTo>
                    <a:pt x="0" y="0"/>
                  </a:moveTo>
                  <a:lnTo>
                    <a:pt x="492422" y="0"/>
                  </a:lnTo>
                </a:path>
              </a:pathLst>
            </a:custGeom>
            <a:ln w="38098">
              <a:solidFill>
                <a:srgbClr val="151616"/>
              </a:solidFill>
            </a:ln>
          </p:spPr>
          <p:txBody>
            <a:bodyPr wrap="square" lIns="0" tIns="0" rIns="0" bIns="0" rtlCol="0">
              <a:noAutofit/>
            </a:bodyPr>
            <a:lstStyle/>
            <a:p>
              <a:endParaRPr/>
            </a:p>
          </p:txBody>
        </p:sp>
        <p:sp>
          <p:nvSpPr>
            <p:cNvPr id="35" name="object 36">
              <a:extLst>
                <a:ext uri="{FF2B5EF4-FFF2-40B4-BE49-F238E27FC236}">
                  <a16:creationId xmlns:a16="http://schemas.microsoft.com/office/drawing/2014/main" id="{D416AA88-654B-44E8-8F70-D210E29EB7AD}"/>
                </a:ext>
              </a:extLst>
            </p:cNvPr>
            <p:cNvSpPr/>
            <p:nvPr userDrawn="1"/>
          </p:nvSpPr>
          <p:spPr>
            <a:xfrm>
              <a:off x="4137724" y="1995840"/>
              <a:ext cx="0" cy="453423"/>
            </a:xfrm>
            <a:custGeom>
              <a:avLst/>
              <a:gdLst/>
              <a:ahLst/>
              <a:cxnLst/>
              <a:rect l="l" t="t" r="r" b="b"/>
              <a:pathLst>
                <a:path h="453423">
                  <a:moveTo>
                    <a:pt x="0" y="453423"/>
                  </a:moveTo>
                  <a:lnTo>
                    <a:pt x="0" y="0"/>
                  </a:lnTo>
                </a:path>
              </a:pathLst>
            </a:custGeom>
            <a:ln w="19051">
              <a:solidFill>
                <a:srgbClr val="151616"/>
              </a:solidFill>
            </a:ln>
          </p:spPr>
          <p:txBody>
            <a:bodyPr wrap="square" lIns="0" tIns="0" rIns="0" bIns="0" rtlCol="0">
              <a:noAutofit/>
            </a:bodyPr>
            <a:lstStyle/>
            <a:p>
              <a:endParaRPr/>
            </a:p>
          </p:txBody>
        </p:sp>
        <p:sp>
          <p:nvSpPr>
            <p:cNvPr id="36" name="object 37">
              <a:extLst>
                <a:ext uri="{FF2B5EF4-FFF2-40B4-BE49-F238E27FC236}">
                  <a16:creationId xmlns:a16="http://schemas.microsoft.com/office/drawing/2014/main" id="{B9945AF3-A9BA-411F-B40C-76F3CA0BB645}"/>
                </a:ext>
              </a:extLst>
            </p:cNvPr>
            <p:cNvSpPr/>
            <p:nvPr userDrawn="1"/>
          </p:nvSpPr>
          <p:spPr>
            <a:xfrm>
              <a:off x="4101684" y="1957782"/>
              <a:ext cx="72104" cy="72135"/>
            </a:xfrm>
            <a:custGeom>
              <a:avLst/>
              <a:gdLst/>
              <a:ahLst/>
              <a:cxnLst/>
              <a:rect l="l" t="t" r="r" b="b"/>
              <a:pathLst>
                <a:path w="72104" h="72135">
                  <a:moveTo>
                    <a:pt x="35461" y="0"/>
                  </a:moveTo>
                  <a:lnTo>
                    <a:pt x="21635" y="3002"/>
                  </a:lnTo>
                  <a:lnTo>
                    <a:pt x="10365" y="10811"/>
                  </a:lnTo>
                  <a:lnTo>
                    <a:pt x="2778" y="22338"/>
                  </a:lnTo>
                  <a:lnTo>
                    <a:pt x="0" y="36497"/>
                  </a:lnTo>
                  <a:lnTo>
                    <a:pt x="2955" y="50386"/>
                  </a:lnTo>
                  <a:lnTo>
                    <a:pt x="10732" y="61713"/>
                  </a:lnTo>
                  <a:lnTo>
                    <a:pt x="22215" y="69340"/>
                  </a:lnTo>
                  <a:lnTo>
                    <a:pt x="36292" y="72135"/>
                  </a:lnTo>
                  <a:lnTo>
                    <a:pt x="50244" y="69235"/>
                  </a:lnTo>
                  <a:lnTo>
                    <a:pt x="61629" y="61493"/>
                  </a:lnTo>
                  <a:lnTo>
                    <a:pt x="69300" y="50053"/>
                  </a:lnTo>
                  <a:lnTo>
                    <a:pt x="72024" y="36497"/>
                  </a:lnTo>
                  <a:lnTo>
                    <a:pt x="72104" y="35339"/>
                  </a:lnTo>
                  <a:lnTo>
                    <a:pt x="69065" y="21554"/>
                  </a:lnTo>
                  <a:lnTo>
                    <a:pt x="61235" y="10323"/>
                  </a:lnTo>
                  <a:lnTo>
                    <a:pt x="49679" y="2765"/>
                  </a:lnTo>
                  <a:lnTo>
                    <a:pt x="35461" y="0"/>
                  </a:lnTo>
                  <a:close/>
                </a:path>
              </a:pathLst>
            </a:custGeom>
            <a:solidFill>
              <a:srgbClr val="151616"/>
            </a:solidFill>
          </p:spPr>
          <p:txBody>
            <a:bodyPr wrap="square" lIns="0" tIns="0" rIns="0" bIns="0" rtlCol="0">
              <a:noAutofit/>
            </a:bodyPr>
            <a:lstStyle/>
            <a:p>
              <a:endParaRPr/>
            </a:p>
          </p:txBody>
        </p:sp>
        <p:sp>
          <p:nvSpPr>
            <p:cNvPr id="37" name="object 38">
              <a:extLst>
                <a:ext uri="{FF2B5EF4-FFF2-40B4-BE49-F238E27FC236}">
                  <a16:creationId xmlns:a16="http://schemas.microsoft.com/office/drawing/2014/main" id="{8AAF524E-D721-4E7F-8F59-67D87A2BA9F2}"/>
                </a:ext>
              </a:extLst>
            </p:cNvPr>
            <p:cNvSpPr/>
            <p:nvPr userDrawn="1"/>
          </p:nvSpPr>
          <p:spPr>
            <a:xfrm>
              <a:off x="4307587" y="2616062"/>
              <a:ext cx="492422" cy="0"/>
            </a:xfrm>
            <a:custGeom>
              <a:avLst/>
              <a:gdLst/>
              <a:ahLst/>
              <a:cxnLst/>
              <a:rect l="l" t="t" r="r" b="b"/>
              <a:pathLst>
                <a:path w="492422">
                  <a:moveTo>
                    <a:pt x="492422" y="0"/>
                  </a:moveTo>
                  <a:lnTo>
                    <a:pt x="0" y="0"/>
                  </a:lnTo>
                </a:path>
              </a:pathLst>
            </a:custGeom>
            <a:ln w="38098">
              <a:solidFill>
                <a:srgbClr val="151616"/>
              </a:solidFill>
            </a:ln>
          </p:spPr>
          <p:txBody>
            <a:bodyPr wrap="square" lIns="0" tIns="0" rIns="0" bIns="0" rtlCol="0">
              <a:noAutofit/>
            </a:bodyPr>
            <a:lstStyle/>
            <a:p>
              <a:endParaRPr/>
            </a:p>
          </p:txBody>
        </p:sp>
        <p:sp>
          <p:nvSpPr>
            <p:cNvPr id="38" name="object 39">
              <a:extLst>
                <a:ext uri="{FF2B5EF4-FFF2-40B4-BE49-F238E27FC236}">
                  <a16:creationId xmlns:a16="http://schemas.microsoft.com/office/drawing/2014/main" id="{7C218F18-2B0F-4AF3-A039-FA08FB2D8FD2}"/>
                </a:ext>
              </a:extLst>
            </p:cNvPr>
            <p:cNvSpPr/>
            <p:nvPr userDrawn="1"/>
          </p:nvSpPr>
          <p:spPr>
            <a:xfrm>
              <a:off x="6508049" y="2449262"/>
              <a:ext cx="324055" cy="322941"/>
            </a:xfrm>
            <a:prstGeom prst="rect">
              <a:avLst/>
            </a:prstGeom>
            <a:blipFill>
              <a:blip r:embed="rId3" cstate="print"/>
              <a:stretch>
                <a:fillRect/>
              </a:stretch>
            </a:blipFill>
          </p:spPr>
          <p:txBody>
            <a:bodyPr wrap="square" lIns="0" tIns="0" rIns="0" bIns="0" rtlCol="0">
              <a:noAutofit/>
            </a:bodyPr>
            <a:lstStyle/>
            <a:p>
              <a:endParaRPr/>
            </a:p>
          </p:txBody>
        </p:sp>
        <p:sp>
          <p:nvSpPr>
            <p:cNvPr id="39" name="object 40">
              <a:extLst>
                <a:ext uri="{FF2B5EF4-FFF2-40B4-BE49-F238E27FC236}">
                  <a16:creationId xmlns:a16="http://schemas.microsoft.com/office/drawing/2014/main" id="{80E09140-302C-45D2-964F-88655CD466A0}"/>
                </a:ext>
              </a:extLst>
            </p:cNvPr>
            <p:cNvSpPr/>
            <p:nvPr userDrawn="1"/>
          </p:nvSpPr>
          <p:spPr>
            <a:xfrm>
              <a:off x="4783980" y="2612457"/>
              <a:ext cx="389043" cy="206297"/>
            </a:xfrm>
            <a:custGeom>
              <a:avLst/>
              <a:gdLst/>
              <a:ahLst/>
              <a:cxnLst/>
              <a:rect l="l" t="t" r="r" b="b"/>
              <a:pathLst>
                <a:path w="389043" h="206297">
                  <a:moveTo>
                    <a:pt x="0" y="13"/>
                  </a:moveTo>
                  <a:lnTo>
                    <a:pt x="4548" y="49573"/>
                  </a:lnTo>
                  <a:lnTo>
                    <a:pt x="19926" y="94796"/>
                  </a:lnTo>
                  <a:lnTo>
                    <a:pt x="44709" y="134245"/>
                  </a:lnTo>
                  <a:lnTo>
                    <a:pt x="77474" y="166485"/>
                  </a:lnTo>
                  <a:lnTo>
                    <a:pt x="116795" y="190081"/>
                  </a:lnTo>
                  <a:lnTo>
                    <a:pt x="161249" y="203596"/>
                  </a:lnTo>
                  <a:lnTo>
                    <a:pt x="193034" y="206297"/>
                  </a:lnTo>
                  <a:lnTo>
                    <a:pt x="209106" y="205613"/>
                  </a:lnTo>
                  <a:lnTo>
                    <a:pt x="254978" y="195777"/>
                  </a:lnTo>
                  <a:lnTo>
                    <a:pt x="291594" y="178181"/>
                  </a:lnTo>
                  <a:lnTo>
                    <a:pt x="198263" y="178181"/>
                  </a:lnTo>
                  <a:lnTo>
                    <a:pt x="183373" y="177581"/>
                  </a:lnTo>
                  <a:lnTo>
                    <a:pt x="141258" y="168817"/>
                  </a:lnTo>
                  <a:lnTo>
                    <a:pt x="103850" y="150623"/>
                  </a:lnTo>
                  <a:lnTo>
                    <a:pt x="72281" y="124311"/>
                  </a:lnTo>
                  <a:lnTo>
                    <a:pt x="47680" y="91187"/>
                  </a:lnTo>
                  <a:lnTo>
                    <a:pt x="31179" y="52561"/>
                  </a:lnTo>
                  <a:lnTo>
                    <a:pt x="23907" y="9743"/>
                  </a:lnTo>
                  <a:lnTo>
                    <a:pt x="11872" y="1673"/>
                  </a:lnTo>
                  <a:lnTo>
                    <a:pt x="0" y="13"/>
                  </a:lnTo>
                  <a:close/>
                </a:path>
                <a:path w="389043" h="206297">
                  <a:moveTo>
                    <a:pt x="389043" y="0"/>
                  </a:moveTo>
                  <a:lnTo>
                    <a:pt x="362410" y="0"/>
                  </a:lnTo>
                  <a:lnTo>
                    <a:pt x="361811" y="15093"/>
                  </a:lnTo>
                  <a:lnTo>
                    <a:pt x="360046" y="29838"/>
                  </a:lnTo>
                  <a:lnTo>
                    <a:pt x="348236" y="71478"/>
                  </a:lnTo>
                  <a:lnTo>
                    <a:pt x="327665" y="108162"/>
                  </a:lnTo>
                  <a:lnTo>
                    <a:pt x="299631" y="138524"/>
                  </a:lnTo>
                  <a:lnTo>
                    <a:pt x="265432" y="161196"/>
                  </a:lnTo>
                  <a:lnTo>
                    <a:pt x="226367" y="174811"/>
                  </a:lnTo>
                  <a:lnTo>
                    <a:pt x="198263" y="178181"/>
                  </a:lnTo>
                  <a:lnTo>
                    <a:pt x="291594" y="178181"/>
                  </a:lnTo>
                  <a:lnTo>
                    <a:pt x="331623" y="145862"/>
                  </a:lnTo>
                  <a:lnTo>
                    <a:pt x="359670" y="108654"/>
                  </a:lnTo>
                  <a:lnTo>
                    <a:pt x="379048" y="65193"/>
                  </a:lnTo>
                  <a:lnTo>
                    <a:pt x="388392" y="16927"/>
                  </a:lnTo>
                  <a:lnTo>
                    <a:pt x="389043" y="0"/>
                  </a:lnTo>
                  <a:close/>
                </a:path>
              </a:pathLst>
            </a:custGeom>
            <a:solidFill>
              <a:srgbClr val="151616"/>
            </a:solidFill>
          </p:spPr>
          <p:txBody>
            <a:bodyPr wrap="square" lIns="0" tIns="0" rIns="0" bIns="0" rtlCol="0">
              <a:noAutofit/>
            </a:bodyPr>
            <a:lstStyle/>
            <a:p>
              <a:endParaRPr/>
            </a:p>
          </p:txBody>
        </p:sp>
        <p:sp>
          <p:nvSpPr>
            <p:cNvPr id="40" name="object 41">
              <a:extLst>
                <a:ext uri="{FF2B5EF4-FFF2-40B4-BE49-F238E27FC236}">
                  <a16:creationId xmlns:a16="http://schemas.microsoft.com/office/drawing/2014/main" id="{F7D007EB-9B26-40CC-BD93-DF09B4EE49C9}"/>
                </a:ext>
              </a:extLst>
            </p:cNvPr>
            <p:cNvSpPr/>
            <p:nvPr userDrawn="1"/>
          </p:nvSpPr>
          <p:spPr>
            <a:xfrm>
              <a:off x="4977000" y="2802884"/>
              <a:ext cx="0" cy="453426"/>
            </a:xfrm>
            <a:custGeom>
              <a:avLst/>
              <a:gdLst/>
              <a:ahLst/>
              <a:cxnLst/>
              <a:rect l="l" t="t" r="r" b="b"/>
              <a:pathLst>
                <a:path h="453426">
                  <a:moveTo>
                    <a:pt x="0" y="0"/>
                  </a:moveTo>
                  <a:lnTo>
                    <a:pt x="0" y="453426"/>
                  </a:lnTo>
                </a:path>
              </a:pathLst>
            </a:custGeom>
            <a:ln w="19051">
              <a:solidFill>
                <a:srgbClr val="151616"/>
              </a:solidFill>
            </a:ln>
          </p:spPr>
          <p:txBody>
            <a:bodyPr wrap="square" lIns="0" tIns="0" rIns="0" bIns="0" rtlCol="0">
              <a:noAutofit/>
            </a:bodyPr>
            <a:lstStyle/>
            <a:p>
              <a:endParaRPr/>
            </a:p>
          </p:txBody>
        </p:sp>
        <p:sp>
          <p:nvSpPr>
            <p:cNvPr id="41" name="object 42">
              <a:extLst>
                <a:ext uri="{FF2B5EF4-FFF2-40B4-BE49-F238E27FC236}">
                  <a16:creationId xmlns:a16="http://schemas.microsoft.com/office/drawing/2014/main" id="{65ADBA14-1746-4645-8800-D6A62CBC3EDC}"/>
                </a:ext>
              </a:extLst>
            </p:cNvPr>
            <p:cNvSpPr/>
            <p:nvPr userDrawn="1"/>
          </p:nvSpPr>
          <p:spPr>
            <a:xfrm>
              <a:off x="4940959" y="3222235"/>
              <a:ext cx="72106" cy="72134"/>
            </a:xfrm>
            <a:custGeom>
              <a:avLst/>
              <a:gdLst/>
              <a:ahLst/>
              <a:cxnLst/>
              <a:rect l="l" t="t" r="r" b="b"/>
              <a:pathLst>
                <a:path w="72106" h="72134">
                  <a:moveTo>
                    <a:pt x="36290" y="0"/>
                  </a:moveTo>
                  <a:lnTo>
                    <a:pt x="22212" y="2794"/>
                  </a:lnTo>
                  <a:lnTo>
                    <a:pt x="10729" y="10423"/>
                  </a:lnTo>
                  <a:lnTo>
                    <a:pt x="2954" y="21750"/>
                  </a:lnTo>
                  <a:lnTo>
                    <a:pt x="0" y="35638"/>
                  </a:lnTo>
                  <a:lnTo>
                    <a:pt x="2777" y="49797"/>
                  </a:lnTo>
                  <a:lnTo>
                    <a:pt x="10365" y="61323"/>
                  </a:lnTo>
                  <a:lnTo>
                    <a:pt x="21635" y="69131"/>
                  </a:lnTo>
                  <a:lnTo>
                    <a:pt x="35463" y="72134"/>
                  </a:lnTo>
                  <a:lnTo>
                    <a:pt x="49680" y="69368"/>
                  </a:lnTo>
                  <a:lnTo>
                    <a:pt x="61235" y="61811"/>
                  </a:lnTo>
                  <a:lnTo>
                    <a:pt x="69065" y="50579"/>
                  </a:lnTo>
                  <a:lnTo>
                    <a:pt x="72106" y="36793"/>
                  </a:lnTo>
                  <a:lnTo>
                    <a:pt x="72027" y="35638"/>
                  </a:lnTo>
                  <a:lnTo>
                    <a:pt x="69301" y="22079"/>
                  </a:lnTo>
                  <a:lnTo>
                    <a:pt x="61629" y="10640"/>
                  </a:lnTo>
                  <a:lnTo>
                    <a:pt x="50243" y="2898"/>
                  </a:lnTo>
                  <a:lnTo>
                    <a:pt x="36290" y="0"/>
                  </a:lnTo>
                  <a:close/>
                </a:path>
              </a:pathLst>
            </a:custGeom>
            <a:solidFill>
              <a:srgbClr val="151616"/>
            </a:solidFill>
          </p:spPr>
          <p:txBody>
            <a:bodyPr wrap="square" lIns="0" tIns="0" rIns="0" bIns="0" rtlCol="0">
              <a:noAutofit/>
            </a:bodyPr>
            <a:lstStyle/>
            <a:p>
              <a:endParaRPr/>
            </a:p>
          </p:txBody>
        </p:sp>
        <p:sp>
          <p:nvSpPr>
            <p:cNvPr id="42" name="object 43">
              <a:extLst>
                <a:ext uri="{FF2B5EF4-FFF2-40B4-BE49-F238E27FC236}">
                  <a16:creationId xmlns:a16="http://schemas.microsoft.com/office/drawing/2014/main" id="{9CF8A26D-B0E4-426D-86E2-E4E24BDFE467}"/>
                </a:ext>
              </a:extLst>
            </p:cNvPr>
            <p:cNvSpPr/>
            <p:nvPr userDrawn="1"/>
          </p:nvSpPr>
          <p:spPr>
            <a:xfrm>
              <a:off x="6848045" y="2616033"/>
              <a:ext cx="213573" cy="0"/>
            </a:xfrm>
            <a:custGeom>
              <a:avLst/>
              <a:gdLst/>
              <a:ahLst/>
              <a:cxnLst/>
              <a:rect l="l" t="t" r="r" b="b"/>
              <a:pathLst>
                <a:path w="213573">
                  <a:moveTo>
                    <a:pt x="0" y="0"/>
                  </a:moveTo>
                  <a:lnTo>
                    <a:pt x="213573" y="0"/>
                  </a:lnTo>
                </a:path>
              </a:pathLst>
            </a:custGeom>
            <a:ln w="38098">
              <a:solidFill>
                <a:srgbClr val="151616"/>
              </a:solidFill>
            </a:ln>
          </p:spPr>
          <p:txBody>
            <a:bodyPr wrap="square" lIns="0" tIns="0" rIns="0" bIns="0" rtlCol="0">
              <a:noAutofit/>
            </a:bodyPr>
            <a:lstStyle/>
            <a:p>
              <a:endParaRPr/>
            </a:p>
          </p:txBody>
        </p:sp>
        <p:sp>
          <p:nvSpPr>
            <p:cNvPr id="43" name="object 44">
              <a:extLst>
                <a:ext uri="{FF2B5EF4-FFF2-40B4-BE49-F238E27FC236}">
                  <a16:creationId xmlns:a16="http://schemas.microsoft.com/office/drawing/2014/main" id="{AAE303CA-EA9A-43DC-A756-74E5B320EB52}"/>
                </a:ext>
              </a:extLst>
            </p:cNvPr>
            <p:cNvSpPr/>
            <p:nvPr userDrawn="1"/>
          </p:nvSpPr>
          <p:spPr>
            <a:xfrm>
              <a:off x="7025551" y="2579987"/>
              <a:ext cx="72135" cy="72113"/>
            </a:xfrm>
            <a:custGeom>
              <a:avLst/>
              <a:gdLst/>
              <a:ahLst/>
              <a:cxnLst/>
              <a:rect l="l" t="t" r="r" b="b"/>
              <a:pathLst>
                <a:path w="72135" h="72113">
                  <a:moveTo>
                    <a:pt x="36067" y="0"/>
                  </a:moveTo>
                  <a:lnTo>
                    <a:pt x="22079" y="2812"/>
                  </a:lnTo>
                  <a:lnTo>
                    <a:pt x="10640" y="10483"/>
                  </a:lnTo>
                  <a:lnTo>
                    <a:pt x="2898" y="21869"/>
                  </a:lnTo>
                  <a:lnTo>
                    <a:pt x="0" y="35822"/>
                  </a:lnTo>
                  <a:lnTo>
                    <a:pt x="2794" y="49900"/>
                  </a:lnTo>
                  <a:lnTo>
                    <a:pt x="10423" y="61383"/>
                  </a:lnTo>
                  <a:lnTo>
                    <a:pt x="21750" y="69159"/>
                  </a:lnTo>
                  <a:lnTo>
                    <a:pt x="35638" y="72113"/>
                  </a:lnTo>
                  <a:lnTo>
                    <a:pt x="49796" y="69335"/>
                  </a:lnTo>
                  <a:lnTo>
                    <a:pt x="61324" y="61748"/>
                  </a:lnTo>
                  <a:lnTo>
                    <a:pt x="69132" y="50478"/>
                  </a:lnTo>
                  <a:lnTo>
                    <a:pt x="72135" y="36650"/>
                  </a:lnTo>
                  <a:lnTo>
                    <a:pt x="69370" y="22433"/>
                  </a:lnTo>
                  <a:lnTo>
                    <a:pt x="61812" y="10877"/>
                  </a:lnTo>
                  <a:lnTo>
                    <a:pt x="50581" y="3047"/>
                  </a:lnTo>
                  <a:lnTo>
                    <a:pt x="36795" y="7"/>
                  </a:lnTo>
                  <a:lnTo>
                    <a:pt x="36067" y="0"/>
                  </a:lnTo>
                  <a:close/>
                </a:path>
              </a:pathLst>
            </a:custGeom>
            <a:solidFill>
              <a:srgbClr val="151616"/>
            </a:solidFill>
          </p:spPr>
          <p:txBody>
            <a:bodyPr wrap="square" lIns="0" tIns="0" rIns="0" bIns="0" rtlCol="0">
              <a:noAutofit/>
            </a:bodyPr>
            <a:lstStyle/>
            <a:p>
              <a:endParaRPr/>
            </a:p>
          </p:txBody>
        </p:sp>
        <p:sp>
          <p:nvSpPr>
            <p:cNvPr id="44" name="object 45">
              <a:extLst>
                <a:ext uri="{FF2B5EF4-FFF2-40B4-BE49-F238E27FC236}">
                  <a16:creationId xmlns:a16="http://schemas.microsoft.com/office/drawing/2014/main" id="{6F5E0E2C-A9C1-4926-B461-6346A38F3063}"/>
                </a:ext>
              </a:extLst>
            </p:cNvPr>
            <p:cNvSpPr/>
            <p:nvPr userDrawn="1"/>
          </p:nvSpPr>
          <p:spPr>
            <a:xfrm>
              <a:off x="2305132" y="2493393"/>
              <a:ext cx="256279" cy="255837"/>
            </a:xfrm>
            <a:custGeom>
              <a:avLst/>
              <a:gdLst/>
              <a:ahLst/>
              <a:cxnLst/>
              <a:rect l="l" t="t" r="r" b="b"/>
              <a:pathLst>
                <a:path w="256279" h="255837">
                  <a:moveTo>
                    <a:pt x="127974" y="0"/>
                  </a:moveTo>
                  <a:lnTo>
                    <a:pt x="88786" y="6147"/>
                  </a:lnTo>
                  <a:lnTo>
                    <a:pt x="53051" y="24691"/>
                  </a:lnTo>
                  <a:lnTo>
                    <a:pt x="24881" y="53974"/>
                  </a:lnTo>
                  <a:lnTo>
                    <a:pt x="6467" y="92327"/>
                  </a:lnTo>
                  <a:lnTo>
                    <a:pt x="0" y="138080"/>
                  </a:lnTo>
                  <a:lnTo>
                    <a:pt x="1867" y="151994"/>
                  </a:lnTo>
                  <a:lnTo>
                    <a:pt x="16053" y="190324"/>
                  </a:lnTo>
                  <a:lnTo>
                    <a:pt x="41664" y="221784"/>
                  </a:lnTo>
                  <a:lnTo>
                    <a:pt x="76832" y="244124"/>
                  </a:lnTo>
                  <a:lnTo>
                    <a:pt x="119688" y="255095"/>
                  </a:lnTo>
                  <a:lnTo>
                    <a:pt x="135360" y="255837"/>
                  </a:lnTo>
                  <a:lnTo>
                    <a:pt x="149588" y="254234"/>
                  </a:lnTo>
                  <a:lnTo>
                    <a:pt x="188845" y="240642"/>
                  </a:lnTo>
                  <a:lnTo>
                    <a:pt x="221140" y="215521"/>
                  </a:lnTo>
                  <a:lnTo>
                    <a:pt x="244134" y="180985"/>
                  </a:lnTo>
                  <a:lnTo>
                    <a:pt x="255486" y="139148"/>
                  </a:lnTo>
                  <a:lnTo>
                    <a:pt x="256279" y="123946"/>
                  </a:lnTo>
                  <a:lnTo>
                    <a:pt x="254998" y="109424"/>
                  </a:lnTo>
                  <a:lnTo>
                    <a:pt x="242062" y="69277"/>
                  </a:lnTo>
                  <a:lnTo>
                    <a:pt x="217391" y="36165"/>
                  </a:lnTo>
                  <a:lnTo>
                    <a:pt x="183440" y="12533"/>
                  </a:lnTo>
                  <a:lnTo>
                    <a:pt x="142660" y="828"/>
                  </a:lnTo>
                  <a:lnTo>
                    <a:pt x="127974" y="0"/>
                  </a:lnTo>
                  <a:close/>
                </a:path>
              </a:pathLst>
            </a:custGeom>
            <a:solidFill>
              <a:srgbClr val="3B5A6F"/>
            </a:solidFill>
          </p:spPr>
          <p:txBody>
            <a:bodyPr wrap="square" lIns="0" tIns="0" rIns="0" bIns="0" rtlCol="0">
              <a:noAutofit/>
            </a:bodyPr>
            <a:lstStyle/>
            <a:p>
              <a:endParaRPr/>
            </a:p>
          </p:txBody>
        </p:sp>
        <p:sp>
          <p:nvSpPr>
            <p:cNvPr id="45" name="object 46">
              <a:extLst>
                <a:ext uri="{FF2B5EF4-FFF2-40B4-BE49-F238E27FC236}">
                  <a16:creationId xmlns:a16="http://schemas.microsoft.com/office/drawing/2014/main" id="{1BFA6902-A120-45BA-91ED-9B865FB82ADC}"/>
                </a:ext>
              </a:extLst>
            </p:cNvPr>
            <p:cNvSpPr/>
            <p:nvPr userDrawn="1"/>
          </p:nvSpPr>
          <p:spPr>
            <a:xfrm>
              <a:off x="1444758" y="2483406"/>
              <a:ext cx="256281" cy="255838"/>
            </a:xfrm>
            <a:custGeom>
              <a:avLst/>
              <a:gdLst/>
              <a:ahLst/>
              <a:cxnLst/>
              <a:rect l="l" t="t" r="r" b="b"/>
              <a:pathLst>
                <a:path w="256281" h="255838">
                  <a:moveTo>
                    <a:pt x="127976" y="0"/>
                  </a:moveTo>
                  <a:lnTo>
                    <a:pt x="88784" y="6149"/>
                  </a:lnTo>
                  <a:lnTo>
                    <a:pt x="53049" y="24694"/>
                  </a:lnTo>
                  <a:lnTo>
                    <a:pt x="24880" y="53978"/>
                  </a:lnTo>
                  <a:lnTo>
                    <a:pt x="6466" y="92331"/>
                  </a:lnTo>
                  <a:lnTo>
                    <a:pt x="0" y="138084"/>
                  </a:lnTo>
                  <a:lnTo>
                    <a:pt x="1867" y="151998"/>
                  </a:lnTo>
                  <a:lnTo>
                    <a:pt x="16054" y="190328"/>
                  </a:lnTo>
                  <a:lnTo>
                    <a:pt x="41665" y="221787"/>
                  </a:lnTo>
                  <a:lnTo>
                    <a:pt x="76834" y="244126"/>
                  </a:lnTo>
                  <a:lnTo>
                    <a:pt x="119691" y="255096"/>
                  </a:lnTo>
                  <a:lnTo>
                    <a:pt x="135362" y="255838"/>
                  </a:lnTo>
                  <a:lnTo>
                    <a:pt x="149590" y="254235"/>
                  </a:lnTo>
                  <a:lnTo>
                    <a:pt x="188846" y="240644"/>
                  </a:lnTo>
                  <a:lnTo>
                    <a:pt x="221142" y="215523"/>
                  </a:lnTo>
                  <a:lnTo>
                    <a:pt x="244136" y="180986"/>
                  </a:lnTo>
                  <a:lnTo>
                    <a:pt x="255489" y="139149"/>
                  </a:lnTo>
                  <a:lnTo>
                    <a:pt x="256281" y="123947"/>
                  </a:lnTo>
                  <a:lnTo>
                    <a:pt x="255000" y="109425"/>
                  </a:lnTo>
                  <a:lnTo>
                    <a:pt x="242063" y="69279"/>
                  </a:lnTo>
                  <a:lnTo>
                    <a:pt x="217392" y="36166"/>
                  </a:lnTo>
                  <a:lnTo>
                    <a:pt x="183441" y="12534"/>
                  </a:lnTo>
                  <a:lnTo>
                    <a:pt x="142662" y="828"/>
                  </a:lnTo>
                  <a:lnTo>
                    <a:pt x="127976" y="0"/>
                  </a:lnTo>
                  <a:close/>
                </a:path>
              </a:pathLst>
            </a:custGeom>
            <a:solidFill>
              <a:srgbClr val="00A3D4"/>
            </a:solidFill>
          </p:spPr>
          <p:txBody>
            <a:bodyPr wrap="square" lIns="0" tIns="0" rIns="0" bIns="0" rtlCol="0">
              <a:noAutofit/>
            </a:bodyPr>
            <a:lstStyle/>
            <a:p>
              <a:endParaRPr/>
            </a:p>
          </p:txBody>
        </p:sp>
        <p:sp>
          <p:nvSpPr>
            <p:cNvPr id="46" name="object 47">
              <a:extLst>
                <a:ext uri="{FF2B5EF4-FFF2-40B4-BE49-F238E27FC236}">
                  <a16:creationId xmlns:a16="http://schemas.microsoft.com/office/drawing/2014/main" id="{40514092-3925-48E1-895A-81B4A8DEA0AC}"/>
                </a:ext>
              </a:extLst>
            </p:cNvPr>
            <p:cNvSpPr/>
            <p:nvPr userDrawn="1"/>
          </p:nvSpPr>
          <p:spPr>
            <a:xfrm>
              <a:off x="3148515" y="2482707"/>
              <a:ext cx="256279" cy="255838"/>
            </a:xfrm>
            <a:custGeom>
              <a:avLst/>
              <a:gdLst/>
              <a:ahLst/>
              <a:cxnLst/>
              <a:rect l="l" t="t" r="r" b="b"/>
              <a:pathLst>
                <a:path w="256279" h="255838">
                  <a:moveTo>
                    <a:pt x="127974" y="0"/>
                  </a:moveTo>
                  <a:lnTo>
                    <a:pt x="88785" y="6148"/>
                  </a:lnTo>
                  <a:lnTo>
                    <a:pt x="53050" y="24693"/>
                  </a:lnTo>
                  <a:lnTo>
                    <a:pt x="24881" y="53977"/>
                  </a:lnTo>
                  <a:lnTo>
                    <a:pt x="6467" y="92330"/>
                  </a:lnTo>
                  <a:lnTo>
                    <a:pt x="0" y="138082"/>
                  </a:lnTo>
                  <a:lnTo>
                    <a:pt x="1867" y="151997"/>
                  </a:lnTo>
                  <a:lnTo>
                    <a:pt x="16053" y="190327"/>
                  </a:lnTo>
                  <a:lnTo>
                    <a:pt x="41664" y="221786"/>
                  </a:lnTo>
                  <a:lnTo>
                    <a:pt x="76832" y="244126"/>
                  </a:lnTo>
                  <a:lnTo>
                    <a:pt x="119689" y="255096"/>
                  </a:lnTo>
                  <a:lnTo>
                    <a:pt x="135360" y="255838"/>
                  </a:lnTo>
                  <a:lnTo>
                    <a:pt x="149588" y="254235"/>
                  </a:lnTo>
                  <a:lnTo>
                    <a:pt x="188845" y="240644"/>
                  </a:lnTo>
                  <a:lnTo>
                    <a:pt x="221141" y="215523"/>
                  </a:lnTo>
                  <a:lnTo>
                    <a:pt x="244134" y="180986"/>
                  </a:lnTo>
                  <a:lnTo>
                    <a:pt x="255486" y="139149"/>
                  </a:lnTo>
                  <a:lnTo>
                    <a:pt x="256279" y="123947"/>
                  </a:lnTo>
                  <a:lnTo>
                    <a:pt x="254998" y="109425"/>
                  </a:lnTo>
                  <a:lnTo>
                    <a:pt x="242061" y="69279"/>
                  </a:lnTo>
                  <a:lnTo>
                    <a:pt x="217391" y="36167"/>
                  </a:lnTo>
                  <a:lnTo>
                    <a:pt x="183440" y="12534"/>
                  </a:lnTo>
                  <a:lnTo>
                    <a:pt x="142660" y="828"/>
                  </a:lnTo>
                  <a:lnTo>
                    <a:pt x="127974" y="0"/>
                  </a:lnTo>
                  <a:close/>
                </a:path>
              </a:pathLst>
            </a:custGeom>
            <a:solidFill>
              <a:srgbClr val="00A3D4"/>
            </a:solidFill>
          </p:spPr>
          <p:txBody>
            <a:bodyPr wrap="square" lIns="0" tIns="0" rIns="0" bIns="0" rtlCol="0">
              <a:noAutofit/>
            </a:bodyPr>
            <a:lstStyle/>
            <a:p>
              <a:endParaRPr/>
            </a:p>
          </p:txBody>
        </p:sp>
        <p:sp>
          <p:nvSpPr>
            <p:cNvPr id="47" name="object 48">
              <a:extLst>
                <a:ext uri="{FF2B5EF4-FFF2-40B4-BE49-F238E27FC236}">
                  <a16:creationId xmlns:a16="http://schemas.microsoft.com/office/drawing/2014/main" id="{E8A4853A-A425-4999-B28B-657B4EA885C1}"/>
                </a:ext>
              </a:extLst>
            </p:cNvPr>
            <p:cNvSpPr/>
            <p:nvPr userDrawn="1"/>
          </p:nvSpPr>
          <p:spPr>
            <a:xfrm>
              <a:off x="4814987" y="2449262"/>
              <a:ext cx="324055" cy="322941"/>
            </a:xfrm>
            <a:prstGeom prst="rect">
              <a:avLst/>
            </a:prstGeom>
            <a:blipFill>
              <a:blip r:embed="rId3" cstate="print"/>
              <a:stretch>
                <a:fillRect/>
              </a:stretch>
            </a:blipFill>
          </p:spPr>
          <p:txBody>
            <a:bodyPr wrap="square" lIns="0" tIns="0" rIns="0" bIns="0" rtlCol="0">
              <a:noAutofit/>
            </a:bodyPr>
            <a:lstStyle/>
            <a:p>
              <a:endParaRPr dirty="0"/>
            </a:p>
          </p:txBody>
        </p:sp>
        <p:sp>
          <p:nvSpPr>
            <p:cNvPr id="48" name="object 49">
              <a:extLst>
                <a:ext uri="{FF2B5EF4-FFF2-40B4-BE49-F238E27FC236}">
                  <a16:creationId xmlns:a16="http://schemas.microsoft.com/office/drawing/2014/main" id="{A43291FC-38CA-49EE-829E-EB7751261001}"/>
                </a:ext>
              </a:extLst>
            </p:cNvPr>
            <p:cNvSpPr/>
            <p:nvPr userDrawn="1"/>
          </p:nvSpPr>
          <p:spPr>
            <a:xfrm>
              <a:off x="4849036" y="2482707"/>
              <a:ext cx="256279" cy="255838"/>
            </a:xfrm>
            <a:custGeom>
              <a:avLst/>
              <a:gdLst/>
              <a:ahLst/>
              <a:cxnLst/>
              <a:rect l="l" t="t" r="r" b="b"/>
              <a:pathLst>
                <a:path w="256279" h="255838">
                  <a:moveTo>
                    <a:pt x="127978" y="0"/>
                  </a:moveTo>
                  <a:lnTo>
                    <a:pt x="88786" y="6149"/>
                  </a:lnTo>
                  <a:lnTo>
                    <a:pt x="53051" y="24693"/>
                  </a:lnTo>
                  <a:lnTo>
                    <a:pt x="24881" y="53977"/>
                  </a:lnTo>
                  <a:lnTo>
                    <a:pt x="6467" y="92330"/>
                  </a:lnTo>
                  <a:lnTo>
                    <a:pt x="0" y="138080"/>
                  </a:lnTo>
                  <a:lnTo>
                    <a:pt x="1866" y="151995"/>
                  </a:lnTo>
                  <a:lnTo>
                    <a:pt x="16053" y="190326"/>
                  </a:lnTo>
                  <a:lnTo>
                    <a:pt x="41664" y="221786"/>
                  </a:lnTo>
                  <a:lnTo>
                    <a:pt x="76831" y="244126"/>
                  </a:lnTo>
                  <a:lnTo>
                    <a:pt x="119687" y="255097"/>
                  </a:lnTo>
                  <a:lnTo>
                    <a:pt x="135358" y="255838"/>
                  </a:lnTo>
                  <a:lnTo>
                    <a:pt x="149586" y="254236"/>
                  </a:lnTo>
                  <a:lnTo>
                    <a:pt x="188843" y="240646"/>
                  </a:lnTo>
                  <a:lnTo>
                    <a:pt x="221139" y="215525"/>
                  </a:lnTo>
                  <a:lnTo>
                    <a:pt x="244134" y="180989"/>
                  </a:lnTo>
                  <a:lnTo>
                    <a:pt x="255487" y="139152"/>
                  </a:lnTo>
                  <a:lnTo>
                    <a:pt x="256279" y="123950"/>
                  </a:lnTo>
                  <a:lnTo>
                    <a:pt x="254998" y="109428"/>
                  </a:lnTo>
                  <a:lnTo>
                    <a:pt x="242062" y="69281"/>
                  </a:lnTo>
                  <a:lnTo>
                    <a:pt x="217393" y="36168"/>
                  </a:lnTo>
                  <a:lnTo>
                    <a:pt x="183442" y="12535"/>
                  </a:lnTo>
                  <a:lnTo>
                    <a:pt x="142664" y="828"/>
                  </a:lnTo>
                  <a:lnTo>
                    <a:pt x="127978" y="0"/>
                  </a:lnTo>
                  <a:close/>
                </a:path>
              </a:pathLst>
            </a:custGeom>
            <a:solidFill>
              <a:srgbClr val="00A3D4"/>
            </a:solidFill>
          </p:spPr>
          <p:txBody>
            <a:bodyPr wrap="square" lIns="0" tIns="0" rIns="0" bIns="0" rtlCol="0">
              <a:noAutofit/>
            </a:bodyPr>
            <a:lstStyle/>
            <a:p>
              <a:endParaRPr/>
            </a:p>
          </p:txBody>
        </p:sp>
        <p:sp>
          <p:nvSpPr>
            <p:cNvPr id="49" name="object 50">
              <a:extLst>
                <a:ext uri="{FF2B5EF4-FFF2-40B4-BE49-F238E27FC236}">
                  <a16:creationId xmlns:a16="http://schemas.microsoft.com/office/drawing/2014/main" id="{A3622E26-A038-40D4-BBED-9D7F80E51516}"/>
                </a:ext>
              </a:extLst>
            </p:cNvPr>
            <p:cNvSpPr/>
            <p:nvPr userDrawn="1"/>
          </p:nvSpPr>
          <p:spPr>
            <a:xfrm>
              <a:off x="4009762" y="2493395"/>
              <a:ext cx="256281" cy="255838"/>
            </a:xfrm>
            <a:custGeom>
              <a:avLst/>
              <a:gdLst/>
              <a:ahLst/>
              <a:cxnLst/>
              <a:rect l="l" t="t" r="r" b="b"/>
              <a:pathLst>
                <a:path w="256281" h="255838">
                  <a:moveTo>
                    <a:pt x="127976" y="0"/>
                  </a:moveTo>
                  <a:lnTo>
                    <a:pt x="88785" y="6149"/>
                  </a:lnTo>
                  <a:lnTo>
                    <a:pt x="53051" y="24693"/>
                  </a:lnTo>
                  <a:lnTo>
                    <a:pt x="24881" y="53977"/>
                  </a:lnTo>
                  <a:lnTo>
                    <a:pt x="6467" y="92330"/>
                  </a:lnTo>
                  <a:lnTo>
                    <a:pt x="0" y="138083"/>
                  </a:lnTo>
                  <a:lnTo>
                    <a:pt x="1867" y="151997"/>
                  </a:lnTo>
                  <a:lnTo>
                    <a:pt x="16055" y="190326"/>
                  </a:lnTo>
                  <a:lnTo>
                    <a:pt x="41667" y="221786"/>
                  </a:lnTo>
                  <a:lnTo>
                    <a:pt x="76835" y="244125"/>
                  </a:lnTo>
                  <a:lnTo>
                    <a:pt x="119691" y="255096"/>
                  </a:lnTo>
                  <a:lnTo>
                    <a:pt x="135362" y="255838"/>
                  </a:lnTo>
                  <a:lnTo>
                    <a:pt x="149590" y="254235"/>
                  </a:lnTo>
                  <a:lnTo>
                    <a:pt x="188846" y="240643"/>
                  </a:lnTo>
                  <a:lnTo>
                    <a:pt x="221142" y="215521"/>
                  </a:lnTo>
                  <a:lnTo>
                    <a:pt x="244136" y="180985"/>
                  </a:lnTo>
                  <a:lnTo>
                    <a:pt x="255489" y="139149"/>
                  </a:lnTo>
                  <a:lnTo>
                    <a:pt x="256281" y="123947"/>
                  </a:lnTo>
                  <a:lnTo>
                    <a:pt x="255000" y="109424"/>
                  </a:lnTo>
                  <a:lnTo>
                    <a:pt x="242063" y="69278"/>
                  </a:lnTo>
                  <a:lnTo>
                    <a:pt x="217392" y="36165"/>
                  </a:lnTo>
                  <a:lnTo>
                    <a:pt x="183441" y="12534"/>
                  </a:lnTo>
                  <a:lnTo>
                    <a:pt x="142662" y="828"/>
                  </a:lnTo>
                  <a:lnTo>
                    <a:pt x="127976" y="0"/>
                  </a:lnTo>
                  <a:close/>
                </a:path>
              </a:pathLst>
            </a:custGeom>
            <a:solidFill>
              <a:srgbClr val="3B5A6F"/>
            </a:solidFill>
          </p:spPr>
          <p:txBody>
            <a:bodyPr wrap="square" lIns="0" tIns="0" rIns="0" bIns="0" rtlCol="0">
              <a:noAutofit/>
            </a:bodyPr>
            <a:lstStyle/>
            <a:p>
              <a:endParaRPr/>
            </a:p>
          </p:txBody>
        </p:sp>
        <p:sp>
          <p:nvSpPr>
            <p:cNvPr id="50" name="object 51">
              <a:extLst>
                <a:ext uri="{FF2B5EF4-FFF2-40B4-BE49-F238E27FC236}">
                  <a16:creationId xmlns:a16="http://schemas.microsoft.com/office/drawing/2014/main" id="{EAA1B148-73D7-440D-B325-EA3459CCE0D1}"/>
                </a:ext>
              </a:extLst>
            </p:cNvPr>
            <p:cNvSpPr/>
            <p:nvPr userDrawn="1"/>
          </p:nvSpPr>
          <p:spPr>
            <a:xfrm>
              <a:off x="5660853" y="2466368"/>
              <a:ext cx="324055" cy="322941"/>
            </a:xfrm>
            <a:prstGeom prst="rect">
              <a:avLst/>
            </a:prstGeom>
            <a:blipFill>
              <a:blip r:embed="rId4" cstate="print"/>
              <a:stretch>
                <a:fillRect/>
              </a:stretch>
            </a:blipFill>
          </p:spPr>
          <p:txBody>
            <a:bodyPr wrap="square" lIns="0" tIns="0" rIns="0" bIns="0" rtlCol="0">
              <a:noAutofit/>
            </a:bodyPr>
            <a:lstStyle/>
            <a:p>
              <a:endParaRPr/>
            </a:p>
          </p:txBody>
        </p:sp>
        <p:sp>
          <p:nvSpPr>
            <p:cNvPr id="51" name="object 52">
              <a:extLst>
                <a:ext uri="{FF2B5EF4-FFF2-40B4-BE49-F238E27FC236}">
                  <a16:creationId xmlns:a16="http://schemas.microsoft.com/office/drawing/2014/main" id="{34356451-E828-4F2A-A087-9E4E7D7737CB}"/>
                </a:ext>
              </a:extLst>
            </p:cNvPr>
            <p:cNvSpPr/>
            <p:nvPr userDrawn="1"/>
          </p:nvSpPr>
          <p:spPr>
            <a:xfrm>
              <a:off x="5626872" y="2428805"/>
              <a:ext cx="389042" cy="206298"/>
            </a:xfrm>
            <a:custGeom>
              <a:avLst/>
              <a:gdLst/>
              <a:ahLst/>
              <a:cxnLst/>
              <a:rect l="l" t="t" r="r" b="b"/>
              <a:pathLst>
                <a:path w="389042" h="206298">
                  <a:moveTo>
                    <a:pt x="196009" y="0"/>
                  </a:moveTo>
                  <a:lnTo>
                    <a:pt x="148915" y="5997"/>
                  </a:lnTo>
                  <a:lnTo>
                    <a:pt x="105944" y="23031"/>
                  </a:lnTo>
                  <a:lnTo>
                    <a:pt x="68460" y="49668"/>
                  </a:lnTo>
                  <a:lnTo>
                    <a:pt x="37827" y="84473"/>
                  </a:lnTo>
                  <a:lnTo>
                    <a:pt x="15407" y="126009"/>
                  </a:lnTo>
                  <a:lnTo>
                    <a:pt x="2566" y="172842"/>
                  </a:lnTo>
                  <a:lnTo>
                    <a:pt x="0" y="206298"/>
                  </a:lnTo>
                  <a:lnTo>
                    <a:pt x="26633" y="206298"/>
                  </a:lnTo>
                  <a:lnTo>
                    <a:pt x="27232" y="191205"/>
                  </a:lnTo>
                  <a:lnTo>
                    <a:pt x="28997" y="176460"/>
                  </a:lnTo>
                  <a:lnTo>
                    <a:pt x="40806" y="134819"/>
                  </a:lnTo>
                  <a:lnTo>
                    <a:pt x="61377" y="98134"/>
                  </a:lnTo>
                  <a:lnTo>
                    <a:pt x="89411" y="67772"/>
                  </a:lnTo>
                  <a:lnTo>
                    <a:pt x="123610" y="45100"/>
                  </a:lnTo>
                  <a:lnTo>
                    <a:pt x="162673" y="31484"/>
                  </a:lnTo>
                  <a:lnTo>
                    <a:pt x="190777" y="28113"/>
                  </a:lnTo>
                  <a:lnTo>
                    <a:pt x="294457" y="28113"/>
                  </a:lnTo>
                  <a:lnTo>
                    <a:pt x="285995" y="23031"/>
                  </a:lnTo>
                  <a:lnTo>
                    <a:pt x="243094" y="5997"/>
                  </a:lnTo>
                  <a:lnTo>
                    <a:pt x="212081" y="684"/>
                  </a:lnTo>
                  <a:lnTo>
                    <a:pt x="196009" y="0"/>
                  </a:lnTo>
                  <a:close/>
                </a:path>
                <a:path w="389042" h="206298">
                  <a:moveTo>
                    <a:pt x="294457" y="28113"/>
                  </a:moveTo>
                  <a:lnTo>
                    <a:pt x="190777" y="28113"/>
                  </a:lnTo>
                  <a:lnTo>
                    <a:pt x="205666" y="28713"/>
                  </a:lnTo>
                  <a:lnTo>
                    <a:pt x="220158" y="30506"/>
                  </a:lnTo>
                  <a:lnTo>
                    <a:pt x="260830" y="42559"/>
                  </a:lnTo>
                  <a:lnTo>
                    <a:pt x="296417" y="63604"/>
                  </a:lnTo>
                  <a:lnTo>
                    <a:pt x="325790" y="92332"/>
                  </a:lnTo>
                  <a:lnTo>
                    <a:pt x="347816" y="127435"/>
                  </a:lnTo>
                  <a:lnTo>
                    <a:pt x="361368" y="167603"/>
                  </a:lnTo>
                  <a:lnTo>
                    <a:pt x="365135" y="196549"/>
                  </a:lnTo>
                  <a:lnTo>
                    <a:pt x="377172" y="204623"/>
                  </a:lnTo>
                  <a:lnTo>
                    <a:pt x="389042" y="206285"/>
                  </a:lnTo>
                  <a:lnTo>
                    <a:pt x="388817" y="189371"/>
                  </a:lnTo>
                  <a:lnTo>
                    <a:pt x="387283" y="172832"/>
                  </a:lnTo>
                  <a:lnTo>
                    <a:pt x="375357" y="126003"/>
                  </a:lnTo>
                  <a:lnTo>
                    <a:pt x="353551" y="84470"/>
                  </a:lnTo>
                  <a:lnTo>
                    <a:pt x="323289" y="49667"/>
                  </a:lnTo>
                  <a:lnTo>
                    <a:pt x="299120" y="30914"/>
                  </a:lnTo>
                  <a:lnTo>
                    <a:pt x="294457" y="28113"/>
                  </a:lnTo>
                  <a:close/>
                </a:path>
              </a:pathLst>
            </a:custGeom>
            <a:solidFill>
              <a:srgbClr val="151616"/>
            </a:solidFill>
          </p:spPr>
          <p:txBody>
            <a:bodyPr wrap="square" lIns="0" tIns="0" rIns="0" bIns="0" rtlCol="0">
              <a:noAutofit/>
            </a:bodyPr>
            <a:lstStyle/>
            <a:p>
              <a:endParaRPr/>
            </a:p>
          </p:txBody>
        </p:sp>
        <p:sp>
          <p:nvSpPr>
            <p:cNvPr id="52" name="object 53">
              <a:extLst>
                <a:ext uri="{FF2B5EF4-FFF2-40B4-BE49-F238E27FC236}">
                  <a16:creationId xmlns:a16="http://schemas.microsoft.com/office/drawing/2014/main" id="{BCAC28F7-83F9-422C-9F3A-89191D3190D9}"/>
                </a:ext>
              </a:extLst>
            </p:cNvPr>
            <p:cNvSpPr/>
            <p:nvPr userDrawn="1"/>
          </p:nvSpPr>
          <p:spPr>
            <a:xfrm>
              <a:off x="5154739" y="2616048"/>
              <a:ext cx="492422" cy="0"/>
            </a:xfrm>
            <a:custGeom>
              <a:avLst/>
              <a:gdLst/>
              <a:ahLst/>
              <a:cxnLst/>
              <a:rect l="l" t="t" r="r" b="b"/>
              <a:pathLst>
                <a:path w="492422">
                  <a:moveTo>
                    <a:pt x="0" y="0"/>
                  </a:moveTo>
                  <a:lnTo>
                    <a:pt x="492422" y="0"/>
                  </a:lnTo>
                </a:path>
              </a:pathLst>
            </a:custGeom>
            <a:ln w="38098">
              <a:solidFill>
                <a:srgbClr val="151616"/>
              </a:solidFill>
            </a:ln>
          </p:spPr>
          <p:txBody>
            <a:bodyPr wrap="square" lIns="0" tIns="0" rIns="0" bIns="0" rtlCol="0">
              <a:noAutofit/>
            </a:bodyPr>
            <a:lstStyle/>
            <a:p>
              <a:endParaRPr/>
            </a:p>
          </p:txBody>
        </p:sp>
        <p:sp>
          <p:nvSpPr>
            <p:cNvPr id="53" name="object 54">
              <a:extLst>
                <a:ext uri="{FF2B5EF4-FFF2-40B4-BE49-F238E27FC236}">
                  <a16:creationId xmlns:a16="http://schemas.microsoft.com/office/drawing/2014/main" id="{9D5560AB-81C1-49A9-B03B-6675DDF1EDAD}"/>
                </a:ext>
              </a:extLst>
            </p:cNvPr>
            <p:cNvSpPr/>
            <p:nvPr userDrawn="1"/>
          </p:nvSpPr>
          <p:spPr>
            <a:xfrm>
              <a:off x="5822866" y="2002262"/>
              <a:ext cx="0" cy="453423"/>
            </a:xfrm>
            <a:custGeom>
              <a:avLst/>
              <a:gdLst/>
              <a:ahLst/>
              <a:cxnLst/>
              <a:rect l="l" t="t" r="r" b="b"/>
              <a:pathLst>
                <a:path h="453423">
                  <a:moveTo>
                    <a:pt x="0" y="453423"/>
                  </a:moveTo>
                  <a:lnTo>
                    <a:pt x="0" y="0"/>
                  </a:lnTo>
                </a:path>
              </a:pathLst>
            </a:custGeom>
            <a:ln w="19051">
              <a:solidFill>
                <a:srgbClr val="151616"/>
              </a:solidFill>
            </a:ln>
          </p:spPr>
          <p:txBody>
            <a:bodyPr wrap="square" lIns="0" tIns="0" rIns="0" bIns="0" rtlCol="0">
              <a:noAutofit/>
            </a:bodyPr>
            <a:lstStyle/>
            <a:p>
              <a:endParaRPr/>
            </a:p>
          </p:txBody>
        </p:sp>
        <p:sp>
          <p:nvSpPr>
            <p:cNvPr id="54" name="object 55">
              <a:extLst>
                <a:ext uri="{FF2B5EF4-FFF2-40B4-BE49-F238E27FC236}">
                  <a16:creationId xmlns:a16="http://schemas.microsoft.com/office/drawing/2014/main" id="{F2CE63AA-CDDF-4974-B839-DD4C16CF0A3C}"/>
                </a:ext>
              </a:extLst>
            </p:cNvPr>
            <p:cNvSpPr/>
            <p:nvPr userDrawn="1"/>
          </p:nvSpPr>
          <p:spPr>
            <a:xfrm>
              <a:off x="5786826" y="1964204"/>
              <a:ext cx="72105" cy="72135"/>
            </a:xfrm>
            <a:custGeom>
              <a:avLst/>
              <a:gdLst/>
              <a:ahLst/>
              <a:cxnLst/>
              <a:rect l="l" t="t" r="r" b="b"/>
              <a:pathLst>
                <a:path w="72105" h="72135">
                  <a:moveTo>
                    <a:pt x="35460" y="0"/>
                  </a:moveTo>
                  <a:lnTo>
                    <a:pt x="21634" y="3003"/>
                  </a:lnTo>
                  <a:lnTo>
                    <a:pt x="10365" y="10811"/>
                  </a:lnTo>
                  <a:lnTo>
                    <a:pt x="2778" y="22339"/>
                  </a:lnTo>
                  <a:lnTo>
                    <a:pt x="0" y="36498"/>
                  </a:lnTo>
                  <a:lnTo>
                    <a:pt x="2955" y="50387"/>
                  </a:lnTo>
                  <a:lnTo>
                    <a:pt x="10732" y="61713"/>
                  </a:lnTo>
                  <a:lnTo>
                    <a:pt x="22216" y="69341"/>
                  </a:lnTo>
                  <a:lnTo>
                    <a:pt x="36293" y="72135"/>
                  </a:lnTo>
                  <a:lnTo>
                    <a:pt x="50245" y="69235"/>
                  </a:lnTo>
                  <a:lnTo>
                    <a:pt x="61630" y="61493"/>
                  </a:lnTo>
                  <a:lnTo>
                    <a:pt x="69301" y="50053"/>
                  </a:lnTo>
                  <a:lnTo>
                    <a:pt x="72025" y="36498"/>
                  </a:lnTo>
                  <a:lnTo>
                    <a:pt x="72105" y="35337"/>
                  </a:lnTo>
                  <a:lnTo>
                    <a:pt x="69065" y="21553"/>
                  </a:lnTo>
                  <a:lnTo>
                    <a:pt x="61235" y="10322"/>
                  </a:lnTo>
                  <a:lnTo>
                    <a:pt x="49679" y="2765"/>
                  </a:lnTo>
                  <a:lnTo>
                    <a:pt x="35460" y="0"/>
                  </a:lnTo>
                  <a:close/>
                </a:path>
              </a:pathLst>
            </a:custGeom>
            <a:solidFill>
              <a:srgbClr val="151616"/>
            </a:solidFill>
          </p:spPr>
          <p:txBody>
            <a:bodyPr wrap="square" lIns="0" tIns="0" rIns="0" bIns="0" rtlCol="0">
              <a:noAutofit/>
            </a:bodyPr>
            <a:lstStyle/>
            <a:p>
              <a:endParaRPr/>
            </a:p>
          </p:txBody>
        </p:sp>
        <p:sp>
          <p:nvSpPr>
            <p:cNvPr id="55" name="object 56">
              <a:extLst>
                <a:ext uri="{FF2B5EF4-FFF2-40B4-BE49-F238E27FC236}">
                  <a16:creationId xmlns:a16="http://schemas.microsoft.com/office/drawing/2014/main" id="{793ABA49-5C99-4660-BDD7-A376FB7A23A6}"/>
                </a:ext>
              </a:extLst>
            </p:cNvPr>
            <p:cNvSpPr/>
            <p:nvPr userDrawn="1"/>
          </p:nvSpPr>
          <p:spPr>
            <a:xfrm>
              <a:off x="5694903" y="2499818"/>
              <a:ext cx="256282" cy="255838"/>
            </a:xfrm>
            <a:custGeom>
              <a:avLst/>
              <a:gdLst/>
              <a:ahLst/>
              <a:cxnLst/>
              <a:rect l="l" t="t" r="r" b="b"/>
              <a:pathLst>
                <a:path w="256282" h="255838">
                  <a:moveTo>
                    <a:pt x="127977" y="0"/>
                  </a:moveTo>
                  <a:lnTo>
                    <a:pt x="88785" y="6149"/>
                  </a:lnTo>
                  <a:lnTo>
                    <a:pt x="53050" y="24694"/>
                  </a:lnTo>
                  <a:lnTo>
                    <a:pt x="24881" y="53978"/>
                  </a:lnTo>
                  <a:lnTo>
                    <a:pt x="6467" y="92331"/>
                  </a:lnTo>
                  <a:lnTo>
                    <a:pt x="0" y="138084"/>
                  </a:lnTo>
                  <a:lnTo>
                    <a:pt x="1867" y="151998"/>
                  </a:lnTo>
                  <a:lnTo>
                    <a:pt x="16055" y="190327"/>
                  </a:lnTo>
                  <a:lnTo>
                    <a:pt x="41667" y="221786"/>
                  </a:lnTo>
                  <a:lnTo>
                    <a:pt x="76836" y="244125"/>
                  </a:lnTo>
                  <a:lnTo>
                    <a:pt x="119693" y="255096"/>
                  </a:lnTo>
                  <a:lnTo>
                    <a:pt x="135364" y="255838"/>
                  </a:lnTo>
                  <a:lnTo>
                    <a:pt x="149591" y="254235"/>
                  </a:lnTo>
                  <a:lnTo>
                    <a:pt x="188847" y="240643"/>
                  </a:lnTo>
                  <a:lnTo>
                    <a:pt x="221143" y="215521"/>
                  </a:lnTo>
                  <a:lnTo>
                    <a:pt x="244137" y="180985"/>
                  </a:lnTo>
                  <a:lnTo>
                    <a:pt x="255490" y="139149"/>
                  </a:lnTo>
                  <a:lnTo>
                    <a:pt x="256282" y="123947"/>
                  </a:lnTo>
                  <a:lnTo>
                    <a:pt x="255001" y="109424"/>
                  </a:lnTo>
                  <a:lnTo>
                    <a:pt x="242064" y="69278"/>
                  </a:lnTo>
                  <a:lnTo>
                    <a:pt x="217393" y="36165"/>
                  </a:lnTo>
                  <a:lnTo>
                    <a:pt x="183442" y="12534"/>
                  </a:lnTo>
                  <a:lnTo>
                    <a:pt x="142663" y="828"/>
                  </a:lnTo>
                  <a:lnTo>
                    <a:pt x="127977" y="0"/>
                  </a:lnTo>
                  <a:close/>
                </a:path>
              </a:pathLst>
            </a:custGeom>
            <a:solidFill>
              <a:srgbClr val="3B5A6F"/>
            </a:solidFill>
          </p:spPr>
          <p:txBody>
            <a:bodyPr wrap="square" lIns="0" tIns="0" rIns="0" bIns="0" rtlCol="0">
              <a:noAutofit/>
            </a:bodyPr>
            <a:lstStyle/>
            <a:p>
              <a:endParaRPr/>
            </a:p>
          </p:txBody>
        </p:sp>
        <p:sp>
          <p:nvSpPr>
            <p:cNvPr id="56" name="object 57">
              <a:extLst>
                <a:ext uri="{FF2B5EF4-FFF2-40B4-BE49-F238E27FC236}">
                  <a16:creationId xmlns:a16="http://schemas.microsoft.com/office/drawing/2014/main" id="{2ED14C32-4522-4CC4-8E11-DE3D5E51EE3C}"/>
                </a:ext>
              </a:extLst>
            </p:cNvPr>
            <p:cNvSpPr/>
            <p:nvPr userDrawn="1"/>
          </p:nvSpPr>
          <p:spPr>
            <a:xfrm>
              <a:off x="6000649" y="2616062"/>
              <a:ext cx="492422" cy="0"/>
            </a:xfrm>
            <a:custGeom>
              <a:avLst/>
              <a:gdLst/>
              <a:ahLst/>
              <a:cxnLst/>
              <a:rect l="l" t="t" r="r" b="b"/>
              <a:pathLst>
                <a:path w="492422">
                  <a:moveTo>
                    <a:pt x="492422" y="0"/>
                  </a:moveTo>
                  <a:lnTo>
                    <a:pt x="0" y="0"/>
                  </a:lnTo>
                </a:path>
              </a:pathLst>
            </a:custGeom>
            <a:ln w="38098">
              <a:solidFill>
                <a:srgbClr val="151616"/>
              </a:solidFill>
            </a:ln>
          </p:spPr>
          <p:txBody>
            <a:bodyPr wrap="square" lIns="0" tIns="0" rIns="0" bIns="0" rtlCol="0">
              <a:noAutofit/>
            </a:bodyPr>
            <a:lstStyle/>
            <a:p>
              <a:endParaRPr/>
            </a:p>
          </p:txBody>
        </p:sp>
        <p:sp>
          <p:nvSpPr>
            <p:cNvPr id="57" name="object 58">
              <a:extLst>
                <a:ext uri="{FF2B5EF4-FFF2-40B4-BE49-F238E27FC236}">
                  <a16:creationId xmlns:a16="http://schemas.microsoft.com/office/drawing/2014/main" id="{84C5480B-9A74-4D71-82DB-CD5736FB5F49}"/>
                </a:ext>
              </a:extLst>
            </p:cNvPr>
            <p:cNvSpPr/>
            <p:nvPr userDrawn="1"/>
          </p:nvSpPr>
          <p:spPr>
            <a:xfrm>
              <a:off x="6477041" y="2612457"/>
              <a:ext cx="389044" cy="206297"/>
            </a:xfrm>
            <a:custGeom>
              <a:avLst/>
              <a:gdLst/>
              <a:ahLst/>
              <a:cxnLst/>
              <a:rect l="l" t="t" r="r" b="b"/>
              <a:pathLst>
                <a:path w="389044" h="206297">
                  <a:moveTo>
                    <a:pt x="0" y="13"/>
                  </a:moveTo>
                  <a:lnTo>
                    <a:pt x="4549" y="49573"/>
                  </a:lnTo>
                  <a:lnTo>
                    <a:pt x="19927" y="94796"/>
                  </a:lnTo>
                  <a:lnTo>
                    <a:pt x="44710" y="134245"/>
                  </a:lnTo>
                  <a:lnTo>
                    <a:pt x="77474" y="166485"/>
                  </a:lnTo>
                  <a:lnTo>
                    <a:pt x="116796" y="190081"/>
                  </a:lnTo>
                  <a:lnTo>
                    <a:pt x="161250" y="203596"/>
                  </a:lnTo>
                  <a:lnTo>
                    <a:pt x="193034" y="206297"/>
                  </a:lnTo>
                  <a:lnTo>
                    <a:pt x="209107" y="205613"/>
                  </a:lnTo>
                  <a:lnTo>
                    <a:pt x="254978" y="195777"/>
                  </a:lnTo>
                  <a:lnTo>
                    <a:pt x="291594" y="178181"/>
                  </a:lnTo>
                  <a:lnTo>
                    <a:pt x="198263" y="178181"/>
                  </a:lnTo>
                  <a:lnTo>
                    <a:pt x="183374" y="177581"/>
                  </a:lnTo>
                  <a:lnTo>
                    <a:pt x="141258" y="168817"/>
                  </a:lnTo>
                  <a:lnTo>
                    <a:pt x="103850" y="150624"/>
                  </a:lnTo>
                  <a:lnTo>
                    <a:pt x="72281" y="124311"/>
                  </a:lnTo>
                  <a:lnTo>
                    <a:pt x="47680" y="91188"/>
                  </a:lnTo>
                  <a:lnTo>
                    <a:pt x="31179" y="52562"/>
                  </a:lnTo>
                  <a:lnTo>
                    <a:pt x="23906" y="9744"/>
                  </a:lnTo>
                  <a:lnTo>
                    <a:pt x="11872" y="1673"/>
                  </a:lnTo>
                  <a:lnTo>
                    <a:pt x="0" y="13"/>
                  </a:lnTo>
                  <a:close/>
                </a:path>
                <a:path w="389044" h="206297">
                  <a:moveTo>
                    <a:pt x="389044" y="0"/>
                  </a:moveTo>
                  <a:lnTo>
                    <a:pt x="362410" y="0"/>
                  </a:lnTo>
                  <a:lnTo>
                    <a:pt x="361811" y="15093"/>
                  </a:lnTo>
                  <a:lnTo>
                    <a:pt x="360046" y="29838"/>
                  </a:lnTo>
                  <a:lnTo>
                    <a:pt x="348237" y="71478"/>
                  </a:lnTo>
                  <a:lnTo>
                    <a:pt x="327666" y="108162"/>
                  </a:lnTo>
                  <a:lnTo>
                    <a:pt x="299631" y="138524"/>
                  </a:lnTo>
                  <a:lnTo>
                    <a:pt x="265433" y="161196"/>
                  </a:lnTo>
                  <a:lnTo>
                    <a:pt x="226368" y="174811"/>
                  </a:lnTo>
                  <a:lnTo>
                    <a:pt x="198263" y="178181"/>
                  </a:lnTo>
                  <a:lnTo>
                    <a:pt x="291594" y="178181"/>
                  </a:lnTo>
                  <a:lnTo>
                    <a:pt x="331624" y="145862"/>
                  </a:lnTo>
                  <a:lnTo>
                    <a:pt x="359671" y="108654"/>
                  </a:lnTo>
                  <a:lnTo>
                    <a:pt x="379048" y="65193"/>
                  </a:lnTo>
                  <a:lnTo>
                    <a:pt x="388392" y="16927"/>
                  </a:lnTo>
                  <a:lnTo>
                    <a:pt x="389044" y="0"/>
                  </a:lnTo>
                  <a:close/>
                </a:path>
              </a:pathLst>
            </a:custGeom>
            <a:solidFill>
              <a:srgbClr val="151616"/>
            </a:solidFill>
          </p:spPr>
          <p:txBody>
            <a:bodyPr wrap="square" lIns="0" tIns="0" rIns="0" bIns="0" rtlCol="0">
              <a:noAutofit/>
            </a:bodyPr>
            <a:lstStyle/>
            <a:p>
              <a:endParaRPr dirty="0"/>
            </a:p>
          </p:txBody>
        </p:sp>
        <p:sp>
          <p:nvSpPr>
            <p:cNvPr id="58" name="object 59">
              <a:extLst>
                <a:ext uri="{FF2B5EF4-FFF2-40B4-BE49-F238E27FC236}">
                  <a16:creationId xmlns:a16="http://schemas.microsoft.com/office/drawing/2014/main" id="{09253D9C-DD47-4AA9-8586-D7A6B2A271F4}"/>
                </a:ext>
              </a:extLst>
            </p:cNvPr>
            <p:cNvSpPr/>
            <p:nvPr userDrawn="1"/>
          </p:nvSpPr>
          <p:spPr>
            <a:xfrm>
              <a:off x="6670061" y="2802884"/>
              <a:ext cx="0" cy="453426"/>
            </a:xfrm>
            <a:custGeom>
              <a:avLst/>
              <a:gdLst/>
              <a:ahLst/>
              <a:cxnLst/>
              <a:rect l="l" t="t" r="r" b="b"/>
              <a:pathLst>
                <a:path h="453426">
                  <a:moveTo>
                    <a:pt x="0" y="0"/>
                  </a:moveTo>
                  <a:lnTo>
                    <a:pt x="0" y="453426"/>
                  </a:lnTo>
                </a:path>
              </a:pathLst>
            </a:custGeom>
            <a:ln w="19051">
              <a:solidFill>
                <a:srgbClr val="151616"/>
              </a:solidFill>
            </a:ln>
          </p:spPr>
          <p:txBody>
            <a:bodyPr wrap="square" lIns="0" tIns="0" rIns="0" bIns="0" rtlCol="0">
              <a:noAutofit/>
            </a:bodyPr>
            <a:lstStyle/>
            <a:p>
              <a:endParaRPr/>
            </a:p>
          </p:txBody>
        </p:sp>
        <p:sp>
          <p:nvSpPr>
            <p:cNvPr id="59" name="object 60">
              <a:extLst>
                <a:ext uri="{FF2B5EF4-FFF2-40B4-BE49-F238E27FC236}">
                  <a16:creationId xmlns:a16="http://schemas.microsoft.com/office/drawing/2014/main" id="{21BE9698-26D5-422D-97B4-71317666457D}"/>
                </a:ext>
              </a:extLst>
            </p:cNvPr>
            <p:cNvSpPr/>
            <p:nvPr userDrawn="1"/>
          </p:nvSpPr>
          <p:spPr>
            <a:xfrm>
              <a:off x="6634021" y="3222235"/>
              <a:ext cx="72104" cy="72134"/>
            </a:xfrm>
            <a:custGeom>
              <a:avLst/>
              <a:gdLst/>
              <a:ahLst/>
              <a:cxnLst/>
              <a:rect l="l" t="t" r="r" b="b"/>
              <a:pathLst>
                <a:path w="72104" h="72134">
                  <a:moveTo>
                    <a:pt x="36289" y="0"/>
                  </a:moveTo>
                  <a:lnTo>
                    <a:pt x="22211" y="2795"/>
                  </a:lnTo>
                  <a:lnTo>
                    <a:pt x="10728" y="10423"/>
                  </a:lnTo>
                  <a:lnTo>
                    <a:pt x="2953" y="21750"/>
                  </a:lnTo>
                  <a:lnTo>
                    <a:pt x="0" y="35639"/>
                  </a:lnTo>
                  <a:lnTo>
                    <a:pt x="2777" y="49797"/>
                  </a:lnTo>
                  <a:lnTo>
                    <a:pt x="10364" y="61324"/>
                  </a:lnTo>
                  <a:lnTo>
                    <a:pt x="21635" y="69132"/>
                  </a:lnTo>
                  <a:lnTo>
                    <a:pt x="35464" y="72134"/>
                  </a:lnTo>
                  <a:lnTo>
                    <a:pt x="49680" y="69368"/>
                  </a:lnTo>
                  <a:lnTo>
                    <a:pt x="61235" y="61810"/>
                  </a:lnTo>
                  <a:lnTo>
                    <a:pt x="69065" y="50578"/>
                  </a:lnTo>
                  <a:lnTo>
                    <a:pt x="72104" y="36792"/>
                  </a:lnTo>
                  <a:lnTo>
                    <a:pt x="72025" y="35639"/>
                  </a:lnTo>
                  <a:lnTo>
                    <a:pt x="69300" y="22079"/>
                  </a:lnTo>
                  <a:lnTo>
                    <a:pt x="61628" y="10640"/>
                  </a:lnTo>
                  <a:lnTo>
                    <a:pt x="50242" y="2898"/>
                  </a:lnTo>
                  <a:lnTo>
                    <a:pt x="36289" y="0"/>
                  </a:lnTo>
                  <a:close/>
                </a:path>
              </a:pathLst>
            </a:custGeom>
            <a:solidFill>
              <a:srgbClr val="151616"/>
            </a:solidFill>
          </p:spPr>
          <p:txBody>
            <a:bodyPr wrap="square" lIns="0" tIns="0" rIns="0" bIns="0" rtlCol="0">
              <a:noAutofit/>
            </a:bodyPr>
            <a:lstStyle/>
            <a:p>
              <a:endParaRPr/>
            </a:p>
          </p:txBody>
        </p:sp>
        <p:sp>
          <p:nvSpPr>
            <p:cNvPr id="60" name="object 61">
              <a:extLst>
                <a:ext uri="{FF2B5EF4-FFF2-40B4-BE49-F238E27FC236}">
                  <a16:creationId xmlns:a16="http://schemas.microsoft.com/office/drawing/2014/main" id="{8B9C34BF-DE7D-455B-B598-DF9D13A9FA5B}"/>
                </a:ext>
              </a:extLst>
            </p:cNvPr>
            <p:cNvSpPr/>
            <p:nvPr userDrawn="1"/>
          </p:nvSpPr>
          <p:spPr>
            <a:xfrm>
              <a:off x="6542099" y="2482707"/>
              <a:ext cx="256279" cy="255838"/>
            </a:xfrm>
            <a:custGeom>
              <a:avLst/>
              <a:gdLst/>
              <a:ahLst/>
              <a:cxnLst/>
              <a:rect l="l" t="t" r="r" b="b"/>
              <a:pathLst>
                <a:path w="256279" h="255838">
                  <a:moveTo>
                    <a:pt x="127978" y="0"/>
                  </a:moveTo>
                  <a:lnTo>
                    <a:pt x="88786" y="6149"/>
                  </a:lnTo>
                  <a:lnTo>
                    <a:pt x="53051" y="24693"/>
                  </a:lnTo>
                  <a:lnTo>
                    <a:pt x="24881" y="53977"/>
                  </a:lnTo>
                  <a:lnTo>
                    <a:pt x="6467" y="92330"/>
                  </a:lnTo>
                  <a:lnTo>
                    <a:pt x="0" y="138080"/>
                  </a:lnTo>
                  <a:lnTo>
                    <a:pt x="1866" y="151995"/>
                  </a:lnTo>
                  <a:lnTo>
                    <a:pt x="16053" y="190326"/>
                  </a:lnTo>
                  <a:lnTo>
                    <a:pt x="41664" y="221786"/>
                  </a:lnTo>
                  <a:lnTo>
                    <a:pt x="76831" y="244126"/>
                  </a:lnTo>
                  <a:lnTo>
                    <a:pt x="119687" y="255097"/>
                  </a:lnTo>
                  <a:lnTo>
                    <a:pt x="135358" y="255838"/>
                  </a:lnTo>
                  <a:lnTo>
                    <a:pt x="149586" y="254236"/>
                  </a:lnTo>
                  <a:lnTo>
                    <a:pt x="188843" y="240646"/>
                  </a:lnTo>
                  <a:lnTo>
                    <a:pt x="221139" y="215525"/>
                  </a:lnTo>
                  <a:lnTo>
                    <a:pt x="244134" y="180989"/>
                  </a:lnTo>
                  <a:lnTo>
                    <a:pt x="255486" y="139152"/>
                  </a:lnTo>
                  <a:lnTo>
                    <a:pt x="256279" y="123950"/>
                  </a:lnTo>
                  <a:lnTo>
                    <a:pt x="254998" y="109428"/>
                  </a:lnTo>
                  <a:lnTo>
                    <a:pt x="242062" y="69281"/>
                  </a:lnTo>
                  <a:lnTo>
                    <a:pt x="217392" y="36168"/>
                  </a:lnTo>
                  <a:lnTo>
                    <a:pt x="183442" y="12535"/>
                  </a:lnTo>
                  <a:lnTo>
                    <a:pt x="142664" y="828"/>
                  </a:lnTo>
                  <a:lnTo>
                    <a:pt x="127978" y="0"/>
                  </a:lnTo>
                  <a:close/>
                </a:path>
              </a:pathLst>
            </a:custGeom>
            <a:solidFill>
              <a:srgbClr val="00A3D4"/>
            </a:solidFill>
          </p:spPr>
          <p:txBody>
            <a:bodyPr wrap="square" lIns="0" tIns="0" rIns="0" bIns="0" rtlCol="0">
              <a:noAutofit/>
            </a:bodyPr>
            <a:lstStyle/>
            <a:p>
              <a:endParaRPr/>
            </a:p>
          </p:txBody>
        </p:sp>
        <p:sp>
          <p:nvSpPr>
            <p:cNvPr id="61" name="object 62">
              <a:extLst>
                <a:ext uri="{FF2B5EF4-FFF2-40B4-BE49-F238E27FC236}">
                  <a16:creationId xmlns:a16="http://schemas.microsoft.com/office/drawing/2014/main" id="{3607E2CF-F43C-41BC-AB22-E1B31AF57F6A}"/>
                </a:ext>
              </a:extLst>
            </p:cNvPr>
            <p:cNvSpPr/>
            <p:nvPr userDrawn="1"/>
          </p:nvSpPr>
          <p:spPr>
            <a:xfrm>
              <a:off x="590441" y="2486985"/>
              <a:ext cx="256279" cy="255837"/>
            </a:xfrm>
            <a:custGeom>
              <a:avLst/>
              <a:gdLst/>
              <a:ahLst/>
              <a:cxnLst/>
              <a:rect l="l" t="t" r="r" b="b"/>
              <a:pathLst>
                <a:path w="256279" h="255837">
                  <a:moveTo>
                    <a:pt x="127974" y="0"/>
                  </a:moveTo>
                  <a:lnTo>
                    <a:pt x="88786" y="6147"/>
                  </a:lnTo>
                  <a:lnTo>
                    <a:pt x="53051" y="24691"/>
                  </a:lnTo>
                  <a:lnTo>
                    <a:pt x="24881" y="53974"/>
                  </a:lnTo>
                  <a:lnTo>
                    <a:pt x="6467" y="92327"/>
                  </a:lnTo>
                  <a:lnTo>
                    <a:pt x="0" y="138080"/>
                  </a:lnTo>
                  <a:lnTo>
                    <a:pt x="1867" y="151994"/>
                  </a:lnTo>
                  <a:lnTo>
                    <a:pt x="16053" y="190324"/>
                  </a:lnTo>
                  <a:lnTo>
                    <a:pt x="41664" y="221784"/>
                  </a:lnTo>
                  <a:lnTo>
                    <a:pt x="76832" y="244124"/>
                  </a:lnTo>
                  <a:lnTo>
                    <a:pt x="119688" y="255095"/>
                  </a:lnTo>
                  <a:lnTo>
                    <a:pt x="135359" y="255837"/>
                  </a:lnTo>
                  <a:lnTo>
                    <a:pt x="149587" y="254234"/>
                  </a:lnTo>
                  <a:lnTo>
                    <a:pt x="188844" y="240642"/>
                  </a:lnTo>
                  <a:lnTo>
                    <a:pt x="221140" y="215521"/>
                  </a:lnTo>
                  <a:lnTo>
                    <a:pt x="244134" y="180985"/>
                  </a:lnTo>
                  <a:lnTo>
                    <a:pt x="255486" y="139149"/>
                  </a:lnTo>
                  <a:lnTo>
                    <a:pt x="256279" y="123947"/>
                  </a:lnTo>
                  <a:lnTo>
                    <a:pt x="254998" y="109424"/>
                  </a:lnTo>
                  <a:lnTo>
                    <a:pt x="242061" y="69277"/>
                  </a:lnTo>
                  <a:lnTo>
                    <a:pt x="217391" y="36165"/>
                  </a:lnTo>
                  <a:lnTo>
                    <a:pt x="183440" y="12533"/>
                  </a:lnTo>
                  <a:lnTo>
                    <a:pt x="142660" y="828"/>
                  </a:lnTo>
                  <a:lnTo>
                    <a:pt x="127974" y="0"/>
                  </a:lnTo>
                  <a:close/>
                </a:path>
              </a:pathLst>
            </a:custGeom>
            <a:solidFill>
              <a:srgbClr val="3B5A6F"/>
            </a:solidFill>
          </p:spPr>
          <p:txBody>
            <a:bodyPr wrap="square" lIns="0" tIns="0" rIns="0" bIns="0" rtlCol="0">
              <a:noAutofit/>
            </a:bodyPr>
            <a:lstStyle/>
            <a:p>
              <a:endParaRPr/>
            </a:p>
          </p:txBody>
        </p:sp>
      </p:grpSp>
      <p:sp>
        <p:nvSpPr>
          <p:cNvPr id="4" name="Text Placeholder 3">
            <a:extLst>
              <a:ext uri="{FF2B5EF4-FFF2-40B4-BE49-F238E27FC236}">
                <a16:creationId xmlns:a16="http://schemas.microsoft.com/office/drawing/2014/main" id="{50A026A1-D9FD-45FA-ADB5-D2B08FAF452E}"/>
              </a:ext>
            </a:extLst>
          </p:cNvPr>
          <p:cNvSpPr>
            <a:spLocks noGrp="1"/>
          </p:cNvSpPr>
          <p:nvPr>
            <p:ph type="body" sz="quarter" idx="11" hasCustomPrompt="1"/>
          </p:nvPr>
        </p:nvSpPr>
        <p:spPr>
          <a:xfrm>
            <a:off x="397257" y="1523999"/>
            <a:ext cx="1555750" cy="714375"/>
          </a:xfrm>
        </p:spPr>
        <p:txBody>
          <a:bodyPr>
            <a:noAutofit/>
          </a:bodyPr>
          <a:lstStyle>
            <a:lvl1pPr marL="0" indent="0">
              <a:buNone/>
              <a:defRPr sz="1200" b="1" i="1">
                <a:solidFill>
                  <a:srgbClr val="3B5A6F"/>
                </a:solidFill>
                <a:latin typeface="Lora" panose="02000503000000020004" pitchFamily="2" charset="0"/>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dirty="0"/>
              <a:t>Click to add text</a:t>
            </a:r>
            <a:endParaRPr lang="en-IN" dirty="0"/>
          </a:p>
        </p:txBody>
      </p:sp>
      <p:sp>
        <p:nvSpPr>
          <p:cNvPr id="82" name="Text Placeholder 3">
            <a:extLst>
              <a:ext uri="{FF2B5EF4-FFF2-40B4-BE49-F238E27FC236}">
                <a16:creationId xmlns:a16="http://schemas.microsoft.com/office/drawing/2014/main" id="{AF619D2D-914F-4A2D-94C9-114829A30290}"/>
              </a:ext>
            </a:extLst>
          </p:cNvPr>
          <p:cNvSpPr>
            <a:spLocks noGrp="1"/>
          </p:cNvSpPr>
          <p:nvPr>
            <p:ph type="body" sz="quarter" idx="12" hasCustomPrompt="1"/>
          </p:nvPr>
        </p:nvSpPr>
        <p:spPr>
          <a:xfrm>
            <a:off x="8165243" y="1526337"/>
            <a:ext cx="1555750" cy="714375"/>
          </a:xfrm>
        </p:spPr>
        <p:txBody>
          <a:bodyPr>
            <a:noAutofit/>
          </a:bodyPr>
          <a:lstStyle>
            <a:lvl1pPr marL="0" indent="0">
              <a:buNone/>
              <a:defRPr sz="1200" b="1" i="1">
                <a:solidFill>
                  <a:srgbClr val="3B5A6F"/>
                </a:solidFill>
                <a:latin typeface="Lora" panose="02000503000000020004" pitchFamily="2" charset="0"/>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dirty="0"/>
              <a:t>Click to add text</a:t>
            </a:r>
            <a:endParaRPr lang="en-IN" dirty="0"/>
          </a:p>
        </p:txBody>
      </p:sp>
      <p:sp>
        <p:nvSpPr>
          <p:cNvPr id="84" name="Text Placeholder 3">
            <a:extLst>
              <a:ext uri="{FF2B5EF4-FFF2-40B4-BE49-F238E27FC236}">
                <a16:creationId xmlns:a16="http://schemas.microsoft.com/office/drawing/2014/main" id="{AB4855E0-8522-41D9-827F-3C3C3710B891}"/>
              </a:ext>
            </a:extLst>
          </p:cNvPr>
          <p:cNvSpPr>
            <a:spLocks noGrp="1"/>
          </p:cNvSpPr>
          <p:nvPr>
            <p:ph type="body" sz="quarter" idx="13" hasCustomPrompt="1"/>
          </p:nvPr>
        </p:nvSpPr>
        <p:spPr>
          <a:xfrm>
            <a:off x="5411241" y="1527197"/>
            <a:ext cx="1555750" cy="714375"/>
          </a:xfrm>
        </p:spPr>
        <p:txBody>
          <a:bodyPr>
            <a:noAutofit/>
          </a:bodyPr>
          <a:lstStyle>
            <a:lvl1pPr marL="0" indent="0">
              <a:buNone/>
              <a:defRPr sz="1200" b="1" i="1">
                <a:solidFill>
                  <a:srgbClr val="3B5A6F"/>
                </a:solidFill>
                <a:latin typeface="Lora" panose="02000503000000020004" pitchFamily="2" charset="0"/>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dirty="0"/>
              <a:t>Click to add text</a:t>
            </a:r>
            <a:endParaRPr lang="en-IN" dirty="0"/>
          </a:p>
        </p:txBody>
      </p:sp>
      <p:sp>
        <p:nvSpPr>
          <p:cNvPr id="85" name="Text Placeholder 3">
            <a:extLst>
              <a:ext uri="{FF2B5EF4-FFF2-40B4-BE49-F238E27FC236}">
                <a16:creationId xmlns:a16="http://schemas.microsoft.com/office/drawing/2014/main" id="{8874E0DD-D876-4813-A21A-77AF5E95F809}"/>
              </a:ext>
            </a:extLst>
          </p:cNvPr>
          <p:cNvSpPr>
            <a:spLocks noGrp="1"/>
          </p:cNvSpPr>
          <p:nvPr>
            <p:ph type="body" sz="quarter" idx="14" hasCustomPrompt="1"/>
          </p:nvPr>
        </p:nvSpPr>
        <p:spPr>
          <a:xfrm>
            <a:off x="2952111" y="1528116"/>
            <a:ext cx="1555750" cy="714375"/>
          </a:xfrm>
        </p:spPr>
        <p:txBody>
          <a:bodyPr>
            <a:noAutofit/>
          </a:bodyPr>
          <a:lstStyle>
            <a:lvl1pPr marL="0" indent="0">
              <a:buNone/>
              <a:defRPr sz="1200" b="1" i="1">
                <a:solidFill>
                  <a:srgbClr val="3B5A6F"/>
                </a:solidFill>
                <a:latin typeface="Lora" panose="02000503000000020004" pitchFamily="2" charset="0"/>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dirty="0"/>
              <a:t>Click to add text</a:t>
            </a:r>
            <a:endParaRPr lang="en-IN" dirty="0"/>
          </a:p>
        </p:txBody>
      </p:sp>
      <p:sp>
        <p:nvSpPr>
          <p:cNvPr id="86" name="Text Placeholder 3">
            <a:extLst>
              <a:ext uri="{FF2B5EF4-FFF2-40B4-BE49-F238E27FC236}">
                <a16:creationId xmlns:a16="http://schemas.microsoft.com/office/drawing/2014/main" id="{614D4B9B-DAD8-4DBE-9D29-670D22DABD59}"/>
              </a:ext>
            </a:extLst>
          </p:cNvPr>
          <p:cNvSpPr>
            <a:spLocks noGrp="1"/>
          </p:cNvSpPr>
          <p:nvPr>
            <p:ph type="body" sz="quarter" idx="15" hasCustomPrompt="1"/>
          </p:nvPr>
        </p:nvSpPr>
        <p:spPr>
          <a:xfrm>
            <a:off x="1521067" y="4456845"/>
            <a:ext cx="1555750" cy="714375"/>
          </a:xfrm>
        </p:spPr>
        <p:txBody>
          <a:bodyPr>
            <a:noAutofit/>
          </a:bodyPr>
          <a:lstStyle>
            <a:lvl1pPr marL="0" indent="0">
              <a:buNone/>
              <a:defRPr sz="1200" b="1" i="1">
                <a:solidFill>
                  <a:srgbClr val="00A3D4"/>
                </a:solidFill>
                <a:latin typeface="Lora" panose="02000503000000020004" pitchFamily="2" charset="0"/>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dirty="0"/>
              <a:t>Click to add text</a:t>
            </a:r>
            <a:endParaRPr lang="en-IN" dirty="0"/>
          </a:p>
        </p:txBody>
      </p:sp>
      <p:sp>
        <p:nvSpPr>
          <p:cNvPr id="88" name="Text Placeholder 3">
            <a:extLst>
              <a:ext uri="{FF2B5EF4-FFF2-40B4-BE49-F238E27FC236}">
                <a16:creationId xmlns:a16="http://schemas.microsoft.com/office/drawing/2014/main" id="{14B33B46-C977-474D-A2D3-CFA6697CAB95}"/>
              </a:ext>
            </a:extLst>
          </p:cNvPr>
          <p:cNvSpPr>
            <a:spLocks noGrp="1"/>
          </p:cNvSpPr>
          <p:nvPr>
            <p:ph type="body" sz="quarter" idx="17" hasCustomPrompt="1"/>
          </p:nvPr>
        </p:nvSpPr>
        <p:spPr>
          <a:xfrm>
            <a:off x="9619254" y="4456684"/>
            <a:ext cx="1555750" cy="714375"/>
          </a:xfrm>
        </p:spPr>
        <p:txBody>
          <a:bodyPr>
            <a:noAutofit/>
          </a:bodyPr>
          <a:lstStyle>
            <a:lvl1pPr marL="0" indent="0">
              <a:buNone/>
              <a:defRPr sz="1200" b="1" i="1">
                <a:solidFill>
                  <a:srgbClr val="00A3D4"/>
                </a:solidFill>
                <a:latin typeface="Lora" panose="02000503000000020004" pitchFamily="2" charset="0"/>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dirty="0"/>
              <a:t>Click to add text</a:t>
            </a:r>
            <a:endParaRPr lang="en-IN" dirty="0"/>
          </a:p>
        </p:txBody>
      </p:sp>
      <p:sp>
        <p:nvSpPr>
          <p:cNvPr id="89" name="Text Placeholder 3">
            <a:extLst>
              <a:ext uri="{FF2B5EF4-FFF2-40B4-BE49-F238E27FC236}">
                <a16:creationId xmlns:a16="http://schemas.microsoft.com/office/drawing/2014/main" id="{97B767C5-1C4A-4888-9AA1-3BC790780A35}"/>
              </a:ext>
            </a:extLst>
          </p:cNvPr>
          <p:cNvSpPr>
            <a:spLocks noGrp="1"/>
          </p:cNvSpPr>
          <p:nvPr>
            <p:ph type="body" sz="quarter" idx="18" hasCustomPrompt="1"/>
          </p:nvPr>
        </p:nvSpPr>
        <p:spPr>
          <a:xfrm>
            <a:off x="6878744" y="4456684"/>
            <a:ext cx="1555750" cy="714375"/>
          </a:xfrm>
        </p:spPr>
        <p:txBody>
          <a:bodyPr>
            <a:noAutofit/>
          </a:bodyPr>
          <a:lstStyle>
            <a:lvl1pPr marL="0" indent="0">
              <a:buNone/>
              <a:defRPr sz="1200" b="1" i="1">
                <a:solidFill>
                  <a:srgbClr val="00A3D4"/>
                </a:solidFill>
                <a:latin typeface="Lora" panose="02000503000000020004" pitchFamily="2" charset="0"/>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dirty="0"/>
              <a:t>Click to add text</a:t>
            </a:r>
            <a:endParaRPr lang="en-IN" dirty="0"/>
          </a:p>
        </p:txBody>
      </p:sp>
      <p:sp>
        <p:nvSpPr>
          <p:cNvPr id="90" name="Text Placeholder 3">
            <a:extLst>
              <a:ext uri="{FF2B5EF4-FFF2-40B4-BE49-F238E27FC236}">
                <a16:creationId xmlns:a16="http://schemas.microsoft.com/office/drawing/2014/main" id="{CEF7DFE4-0263-4D53-8EAE-742A55F25F10}"/>
              </a:ext>
            </a:extLst>
          </p:cNvPr>
          <p:cNvSpPr>
            <a:spLocks noGrp="1"/>
          </p:cNvSpPr>
          <p:nvPr>
            <p:ph type="body" sz="quarter" idx="19" hasCustomPrompt="1"/>
          </p:nvPr>
        </p:nvSpPr>
        <p:spPr>
          <a:xfrm>
            <a:off x="4189351" y="4456844"/>
            <a:ext cx="1555750" cy="714375"/>
          </a:xfrm>
        </p:spPr>
        <p:txBody>
          <a:bodyPr>
            <a:noAutofit/>
          </a:bodyPr>
          <a:lstStyle>
            <a:lvl1pPr marL="0" indent="0">
              <a:buNone/>
              <a:defRPr sz="1200" b="1" i="1">
                <a:solidFill>
                  <a:srgbClr val="00A3D4"/>
                </a:solidFill>
                <a:latin typeface="Lora" panose="02000503000000020004" pitchFamily="2" charset="0"/>
              </a:defRPr>
            </a:lvl1pPr>
            <a:lvl2pPr marL="457200" indent="0">
              <a:buNone/>
              <a:defRPr sz="1200" b="1" i="1">
                <a:solidFill>
                  <a:srgbClr val="004E71"/>
                </a:solidFill>
              </a:defRPr>
            </a:lvl2pPr>
            <a:lvl3pPr marL="914400" indent="0">
              <a:buNone/>
              <a:defRPr sz="1200" b="1" i="1">
                <a:solidFill>
                  <a:srgbClr val="004E71"/>
                </a:solidFill>
              </a:defRPr>
            </a:lvl3pPr>
            <a:lvl4pPr marL="1371600" indent="0">
              <a:buNone/>
              <a:defRPr sz="1200" b="1" i="1">
                <a:solidFill>
                  <a:srgbClr val="004E71"/>
                </a:solidFill>
              </a:defRPr>
            </a:lvl4pPr>
            <a:lvl5pPr marL="1828800" indent="0">
              <a:buNone/>
              <a:defRPr sz="1200" b="1" i="1">
                <a:solidFill>
                  <a:srgbClr val="004E71"/>
                </a:solidFill>
              </a:defRPr>
            </a:lvl5pPr>
          </a:lstStyle>
          <a:p>
            <a:pPr lvl="0"/>
            <a:r>
              <a:rPr lang="en-US" dirty="0"/>
              <a:t>Click to add text</a:t>
            </a:r>
            <a:endParaRPr lang="en-IN" dirty="0"/>
          </a:p>
        </p:txBody>
      </p:sp>
      <p:sp>
        <p:nvSpPr>
          <p:cNvPr id="2" name="Title 14">
            <a:extLst>
              <a:ext uri="{FF2B5EF4-FFF2-40B4-BE49-F238E27FC236}">
                <a16:creationId xmlns:a16="http://schemas.microsoft.com/office/drawing/2014/main" id="{33EDC7C7-8E04-D737-0DB4-6984389BDC44}"/>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5" name="Picture 4" descr="A picture containing shape&#10;&#10;Description automatically generated">
            <a:extLst>
              <a:ext uri="{FF2B5EF4-FFF2-40B4-BE49-F238E27FC236}">
                <a16:creationId xmlns:a16="http://schemas.microsoft.com/office/drawing/2014/main" id="{BE98FDC1-3171-FFFF-7E02-06943919C70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pic>
        <p:nvPicPr>
          <p:cNvPr id="6" name="Picture 5">
            <a:extLst>
              <a:ext uri="{FF2B5EF4-FFF2-40B4-BE49-F238E27FC236}">
                <a16:creationId xmlns:a16="http://schemas.microsoft.com/office/drawing/2014/main" id="{DFA70D7D-44E6-3A12-E58F-19E78AD6143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0174" y="6498054"/>
            <a:ext cx="1795712" cy="280158"/>
          </a:xfrm>
          <a:prstGeom prst="rect">
            <a:avLst/>
          </a:prstGeom>
        </p:spPr>
      </p:pic>
    </p:spTree>
    <p:extLst>
      <p:ext uri="{BB962C8B-B14F-4D97-AF65-F5344CB8AC3E}">
        <p14:creationId xmlns:p14="http://schemas.microsoft.com/office/powerpoint/2010/main" val="319274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6B62EA-74B4-43D8-AA49-9192585167B4}"/>
              </a:ext>
            </a:extLst>
          </p:cNvPr>
          <p:cNvSpPr>
            <a:spLocks noGrp="1"/>
          </p:cNvSpPr>
          <p:nvPr>
            <p:ph type="sldNum" sz="quarter" idx="10"/>
          </p:nvPr>
        </p:nvSpPr>
        <p:spPr/>
        <p:txBody>
          <a:bodyPr/>
          <a:lstStyle/>
          <a:p>
            <a:fld id="{FDBC05DF-A747-42DE-937C-2676F8C89A98}" type="slidenum">
              <a:rPr lang="en-IN" smtClean="0"/>
              <a:pPr/>
              <a:t>‹#›</a:t>
            </a:fld>
            <a:endParaRPr lang="en-IN"/>
          </a:p>
        </p:txBody>
      </p:sp>
      <p:sp>
        <p:nvSpPr>
          <p:cNvPr id="20" name="object 7">
            <a:extLst>
              <a:ext uri="{FF2B5EF4-FFF2-40B4-BE49-F238E27FC236}">
                <a16:creationId xmlns:a16="http://schemas.microsoft.com/office/drawing/2014/main" id="{9F606052-4429-4458-9AA8-057AE48DFD38}"/>
              </a:ext>
            </a:extLst>
          </p:cNvPr>
          <p:cNvSpPr txBox="1"/>
          <p:nvPr userDrawn="1"/>
        </p:nvSpPr>
        <p:spPr>
          <a:xfrm>
            <a:off x="6231461" y="1179414"/>
            <a:ext cx="2435954" cy="974528"/>
          </a:xfrm>
          <a:prstGeom prst="rect">
            <a:avLst/>
          </a:prstGeom>
        </p:spPr>
        <p:txBody>
          <a:bodyPr vert="horz" wrap="square" lIns="0" tIns="0" rIns="0" bIns="0" rtlCol="0">
            <a:noAutofit/>
          </a:bodyPr>
          <a:lstStyle/>
          <a:p>
            <a:pPr marL="12700">
              <a:lnSpc>
                <a:spcPct val="100000"/>
              </a:lnSpc>
            </a:pPr>
            <a:endParaRPr sz="900" b="0" dirty="0">
              <a:solidFill>
                <a:schemeClr val="bg1">
                  <a:lumMod val="50000"/>
                </a:schemeClr>
              </a:solidFill>
              <a:latin typeface="Lora" panose="02000503000000020004" pitchFamily="2" charset="0"/>
              <a:cs typeface="Lora"/>
            </a:endParaRPr>
          </a:p>
        </p:txBody>
      </p:sp>
      <p:sp>
        <p:nvSpPr>
          <p:cNvPr id="30" name="object 15">
            <a:extLst>
              <a:ext uri="{FF2B5EF4-FFF2-40B4-BE49-F238E27FC236}">
                <a16:creationId xmlns:a16="http://schemas.microsoft.com/office/drawing/2014/main" id="{36DD88ED-B577-487B-9F07-2BC6C1AEB731}"/>
              </a:ext>
            </a:extLst>
          </p:cNvPr>
          <p:cNvSpPr/>
          <p:nvPr userDrawn="1"/>
        </p:nvSpPr>
        <p:spPr>
          <a:xfrm>
            <a:off x="3340845" y="1275055"/>
            <a:ext cx="4427988" cy="4713201"/>
          </a:xfrm>
          <a:prstGeom prst="rect">
            <a:avLst/>
          </a:prstGeom>
          <a:blipFill>
            <a:blip r:embed="rId2" cstate="print"/>
            <a:stretch>
              <a:fillRect/>
            </a:stretch>
          </a:blipFill>
        </p:spPr>
        <p:txBody>
          <a:bodyPr wrap="square" lIns="0" tIns="0" rIns="0" bIns="0" rtlCol="0">
            <a:noAutofit/>
          </a:bodyPr>
          <a:lstStyle/>
          <a:p>
            <a:endParaRPr/>
          </a:p>
        </p:txBody>
      </p:sp>
      <p:sp>
        <p:nvSpPr>
          <p:cNvPr id="38" name="Text Placeholder 3">
            <a:extLst>
              <a:ext uri="{FF2B5EF4-FFF2-40B4-BE49-F238E27FC236}">
                <a16:creationId xmlns:a16="http://schemas.microsoft.com/office/drawing/2014/main" id="{38DF35A5-4D06-45FA-9930-ADED694A24AB}"/>
              </a:ext>
            </a:extLst>
          </p:cNvPr>
          <p:cNvSpPr>
            <a:spLocks noGrp="1"/>
          </p:cNvSpPr>
          <p:nvPr userDrawn="1">
            <p:ph type="body" sz="quarter" idx="14" hasCustomPrompt="1"/>
          </p:nvPr>
        </p:nvSpPr>
        <p:spPr>
          <a:xfrm>
            <a:off x="2117597" y="1980626"/>
            <a:ext cx="2014537" cy="982565"/>
          </a:xfrm>
        </p:spPr>
        <p:txBody>
          <a:bodyPr>
            <a:noAutofit/>
          </a:bodyPr>
          <a:lstStyle>
            <a:lvl1pPr marL="483234" marR="12700" indent="0">
              <a:lnSpc>
                <a:spcPct val="109000"/>
              </a:lnSpc>
              <a:spcBef>
                <a:spcPts val="455"/>
              </a:spcBef>
              <a:buNone/>
              <a:defRPr sz="1200">
                <a:latin typeface="Lora" panose="02000503000000020004" pitchFamily="2" charset="0"/>
              </a:defRPr>
            </a:lvl1pPr>
            <a:lvl2pPr marL="457200" indent="0">
              <a:buNone/>
              <a:defRPr sz="1200"/>
            </a:lvl2pPr>
            <a:lvl3pPr marL="914400" indent="0">
              <a:buNone/>
              <a:defRPr sz="1200"/>
            </a:lvl3pPr>
            <a:lvl4pPr marL="1371600" indent="0">
              <a:buNone/>
              <a:defRPr sz="1200"/>
            </a:lvl4pPr>
            <a:lvl5pPr marL="1828800" indent="0">
              <a:buNone/>
              <a:defRPr sz="1200">
                <a:latin typeface="Lora" panose="02000503000000020004" pitchFamily="2" charset="0"/>
              </a:defRPr>
            </a:lvl5pPr>
          </a:lstStyle>
          <a:p>
            <a:pPr marL="12700">
              <a:lnSpc>
                <a:spcPct val="100000"/>
              </a:lnSpc>
            </a:pPr>
            <a:r>
              <a:rPr lang="en-US" sz="1200" b="1" i="1" dirty="0">
                <a:solidFill>
                  <a:srgbClr val="004E71"/>
                </a:solidFill>
                <a:latin typeface="Lora"/>
                <a:cs typeface="Lora"/>
              </a:rPr>
              <a:t>Click to add text</a:t>
            </a:r>
            <a:endParaRPr lang="en-US" sz="1200" dirty="0">
              <a:solidFill>
                <a:srgbClr val="004E71"/>
              </a:solidFill>
              <a:latin typeface="Lora"/>
              <a:cs typeface="Lora"/>
            </a:endParaRPr>
          </a:p>
          <a:p>
            <a:pPr marL="483234" marR="12700" indent="0">
              <a:lnSpc>
                <a:spcPct val="109000"/>
              </a:lnSpc>
              <a:spcBef>
                <a:spcPts val="455"/>
              </a:spcBef>
            </a:pPr>
            <a:r>
              <a:rPr lang="en-US" sz="1200" b="0" i="1" dirty="0">
                <a:solidFill>
                  <a:schemeClr val="bg1">
                    <a:lumMod val="50000"/>
                  </a:schemeClr>
                </a:solidFill>
                <a:latin typeface="Lora"/>
                <a:cs typeface="Lora"/>
              </a:rPr>
              <a:t>Click to add text</a:t>
            </a:r>
            <a:endParaRPr lang="en-US" sz="1200" b="0" dirty="0">
              <a:solidFill>
                <a:schemeClr val="bg1">
                  <a:lumMod val="50000"/>
                </a:schemeClr>
              </a:solidFill>
              <a:latin typeface="Lora"/>
              <a:cs typeface="Lora"/>
            </a:endParaRPr>
          </a:p>
          <a:p>
            <a:pPr lvl="4"/>
            <a:endParaRPr lang="en-IN" dirty="0"/>
          </a:p>
        </p:txBody>
      </p:sp>
      <p:sp>
        <p:nvSpPr>
          <p:cNvPr id="39" name="Text Placeholder 3">
            <a:extLst>
              <a:ext uri="{FF2B5EF4-FFF2-40B4-BE49-F238E27FC236}">
                <a16:creationId xmlns:a16="http://schemas.microsoft.com/office/drawing/2014/main" id="{3538318C-A856-40FF-ACC3-44F99FA52361}"/>
              </a:ext>
            </a:extLst>
          </p:cNvPr>
          <p:cNvSpPr>
            <a:spLocks noGrp="1"/>
          </p:cNvSpPr>
          <p:nvPr userDrawn="1">
            <p:ph type="body" sz="quarter" idx="12" hasCustomPrompt="1"/>
          </p:nvPr>
        </p:nvSpPr>
        <p:spPr>
          <a:xfrm>
            <a:off x="6719803" y="3984441"/>
            <a:ext cx="2014537" cy="982565"/>
          </a:xfrm>
        </p:spPr>
        <p:txBody>
          <a:bodyPr>
            <a:noAutofit/>
          </a:bodyPr>
          <a:lstStyle>
            <a:lvl1pPr marL="483234" marR="12700" indent="0">
              <a:lnSpc>
                <a:spcPct val="109000"/>
              </a:lnSpc>
              <a:spcBef>
                <a:spcPts val="455"/>
              </a:spcBef>
              <a:buNone/>
              <a:defRPr sz="1200">
                <a:solidFill>
                  <a:srgbClr val="8AC440"/>
                </a:solidFill>
                <a:latin typeface="Lora" panose="02000503000000020004" pitchFamily="2" charset="0"/>
              </a:defRPr>
            </a:lvl1pPr>
            <a:lvl2pPr marL="457200" indent="0">
              <a:buNone/>
              <a:defRPr sz="1200"/>
            </a:lvl2pPr>
            <a:lvl3pPr marL="914400" indent="0">
              <a:buNone/>
              <a:defRPr sz="1200"/>
            </a:lvl3pPr>
            <a:lvl4pPr marL="1371600" indent="0">
              <a:buNone/>
              <a:defRPr sz="1200"/>
            </a:lvl4pPr>
            <a:lvl5pPr marL="1828800" indent="0">
              <a:buNone/>
              <a:defRPr sz="1200">
                <a:latin typeface="Lora" panose="02000503000000020004" pitchFamily="2" charset="0"/>
              </a:defRPr>
            </a:lvl5pPr>
          </a:lstStyle>
          <a:p>
            <a:pPr marL="12700">
              <a:lnSpc>
                <a:spcPct val="100000"/>
              </a:lnSpc>
            </a:pPr>
            <a:r>
              <a:rPr lang="en-US" sz="1200" b="1" i="1" dirty="0">
                <a:solidFill>
                  <a:srgbClr val="78C742"/>
                </a:solidFill>
                <a:latin typeface="Lora"/>
                <a:cs typeface="Lora"/>
              </a:rPr>
              <a:t>Click to add text</a:t>
            </a:r>
            <a:endParaRPr lang="en-US" sz="1200" dirty="0">
              <a:latin typeface="Lora"/>
              <a:cs typeface="Lora"/>
            </a:endParaRPr>
          </a:p>
          <a:p>
            <a:pPr marL="483234" marR="12700" indent="0">
              <a:lnSpc>
                <a:spcPct val="109000"/>
              </a:lnSpc>
              <a:spcBef>
                <a:spcPts val="455"/>
              </a:spcBef>
            </a:pPr>
            <a:r>
              <a:rPr lang="en-US" sz="1200" b="0" i="1" dirty="0">
                <a:solidFill>
                  <a:schemeClr val="bg1">
                    <a:lumMod val="50000"/>
                  </a:schemeClr>
                </a:solidFill>
                <a:latin typeface="Lora"/>
                <a:cs typeface="Lora"/>
              </a:rPr>
              <a:t>Click to add text</a:t>
            </a:r>
            <a:endParaRPr lang="en-US" sz="1200" b="0" dirty="0">
              <a:solidFill>
                <a:schemeClr val="bg1">
                  <a:lumMod val="50000"/>
                </a:schemeClr>
              </a:solidFill>
              <a:latin typeface="Lora"/>
              <a:cs typeface="Lora"/>
            </a:endParaRPr>
          </a:p>
          <a:p>
            <a:pPr lvl="4"/>
            <a:endParaRPr lang="en-IN" dirty="0"/>
          </a:p>
        </p:txBody>
      </p:sp>
      <p:sp>
        <p:nvSpPr>
          <p:cNvPr id="42" name="Text Placeholder 3">
            <a:extLst>
              <a:ext uri="{FF2B5EF4-FFF2-40B4-BE49-F238E27FC236}">
                <a16:creationId xmlns:a16="http://schemas.microsoft.com/office/drawing/2014/main" id="{4AA4CB51-5EC4-4960-81C3-2D02C4F00A5C}"/>
              </a:ext>
            </a:extLst>
          </p:cNvPr>
          <p:cNvSpPr>
            <a:spLocks noGrp="1"/>
          </p:cNvSpPr>
          <p:nvPr userDrawn="1">
            <p:ph type="body" sz="quarter" idx="15" hasCustomPrompt="1"/>
          </p:nvPr>
        </p:nvSpPr>
        <p:spPr>
          <a:xfrm>
            <a:off x="7507495" y="2305968"/>
            <a:ext cx="2014537" cy="982565"/>
          </a:xfrm>
        </p:spPr>
        <p:txBody>
          <a:bodyPr>
            <a:noAutofit/>
          </a:bodyPr>
          <a:lstStyle>
            <a:lvl1pPr marL="307975" marR="12700" indent="-295910" algn="l" defTabSz="914400" rtl="0" eaLnBrk="1" fontAlgn="auto" latinLnBrk="0" hangingPunct="1">
              <a:lnSpc>
                <a:spcPct val="112300"/>
              </a:lnSpc>
              <a:spcBef>
                <a:spcPts val="0"/>
              </a:spcBef>
              <a:spcAft>
                <a:spcPts val="0"/>
              </a:spcAft>
              <a:buClrTx/>
              <a:buSzTx/>
              <a:buFontTx/>
              <a:buNone/>
              <a:tabLst/>
              <a:defRPr sz="1200">
                <a:latin typeface="Lora" panose="02000503000000020004" pitchFamily="2" charset="0"/>
              </a:defRPr>
            </a:lvl1pPr>
            <a:lvl2pPr marL="457200" indent="0">
              <a:buNone/>
              <a:defRPr sz="1200"/>
            </a:lvl2pPr>
            <a:lvl3pPr marL="914400" indent="0">
              <a:buNone/>
              <a:defRPr sz="1200"/>
            </a:lvl3pPr>
            <a:lvl4pPr marL="1371600" indent="0">
              <a:buNone/>
              <a:defRPr sz="1200"/>
            </a:lvl4pPr>
            <a:lvl5pPr marL="1828800" indent="0">
              <a:buNone/>
              <a:defRPr sz="1200">
                <a:latin typeface="Lora" panose="02000503000000020004" pitchFamily="2" charset="0"/>
              </a:defRPr>
            </a:lvl5pPr>
          </a:lstStyle>
          <a:p>
            <a:pPr marL="307975" marR="12700" indent="-295910">
              <a:lnSpc>
                <a:spcPct val="112300"/>
              </a:lnSpc>
            </a:pPr>
            <a:r>
              <a:rPr lang="en-IN" sz="1200" b="1" i="1" dirty="0">
                <a:solidFill>
                  <a:srgbClr val="F27E00"/>
                </a:solidFill>
                <a:latin typeface="Lora"/>
                <a:cs typeface="Lora"/>
              </a:rPr>
              <a:t>Click to add text</a:t>
            </a:r>
          </a:p>
          <a:p>
            <a:pPr marL="307975" marR="12700" lvl="0" indent="-295910" algn="l" defTabSz="914400" rtl="0" eaLnBrk="1" fontAlgn="auto" latinLnBrk="0" hangingPunct="1">
              <a:lnSpc>
                <a:spcPct val="112300"/>
              </a:lnSpc>
              <a:spcBef>
                <a:spcPts val="0"/>
              </a:spcBef>
              <a:spcAft>
                <a:spcPts val="0"/>
              </a:spcAft>
              <a:buClrTx/>
              <a:buSzTx/>
              <a:buFontTx/>
              <a:buNone/>
              <a:tabLst/>
              <a:defRPr/>
            </a:pPr>
            <a:r>
              <a:rPr lang="en-IN" sz="1200" b="1" i="1" spc="0" dirty="0">
                <a:solidFill>
                  <a:srgbClr val="F27E00"/>
                </a:solidFill>
                <a:latin typeface="Lora"/>
                <a:cs typeface="Lora"/>
              </a:rPr>
              <a:t>	</a:t>
            </a:r>
            <a:r>
              <a:rPr lang="en-IN" sz="1200" b="0" i="1" dirty="0">
                <a:solidFill>
                  <a:schemeClr val="bg1">
                    <a:lumMod val="50000"/>
                  </a:schemeClr>
                </a:solidFill>
                <a:latin typeface="Lora"/>
                <a:cs typeface="Lora"/>
              </a:rPr>
              <a:t>Click to add text</a:t>
            </a:r>
            <a:endParaRPr lang="en-US" sz="1200" b="0" dirty="0">
              <a:solidFill>
                <a:schemeClr val="bg1">
                  <a:lumMod val="50000"/>
                </a:schemeClr>
              </a:solidFill>
              <a:latin typeface="Lora"/>
              <a:cs typeface="Lora"/>
            </a:endParaRPr>
          </a:p>
          <a:p>
            <a:pPr lvl="4"/>
            <a:endParaRPr lang="en-IN" dirty="0"/>
          </a:p>
        </p:txBody>
      </p:sp>
      <p:sp>
        <p:nvSpPr>
          <p:cNvPr id="43" name="Text Placeholder 3">
            <a:extLst>
              <a:ext uri="{FF2B5EF4-FFF2-40B4-BE49-F238E27FC236}">
                <a16:creationId xmlns:a16="http://schemas.microsoft.com/office/drawing/2014/main" id="{28238897-3ED1-4CB9-BA61-B003CD79A182}"/>
              </a:ext>
            </a:extLst>
          </p:cNvPr>
          <p:cNvSpPr>
            <a:spLocks noGrp="1"/>
          </p:cNvSpPr>
          <p:nvPr userDrawn="1">
            <p:ph type="body" sz="quarter" idx="16" hasCustomPrompt="1"/>
          </p:nvPr>
        </p:nvSpPr>
        <p:spPr>
          <a:xfrm>
            <a:off x="6093740" y="1010961"/>
            <a:ext cx="2014537" cy="982565"/>
          </a:xfrm>
        </p:spPr>
        <p:txBody>
          <a:bodyPr>
            <a:noAutofit/>
          </a:bodyPr>
          <a:lstStyle>
            <a:lvl1pPr marL="483870" marR="12700" indent="0">
              <a:lnSpc>
                <a:spcPct val="109000"/>
              </a:lnSpc>
              <a:spcBef>
                <a:spcPts val="395"/>
              </a:spcBef>
              <a:buNone/>
              <a:defRPr sz="1200">
                <a:solidFill>
                  <a:srgbClr val="E11E31"/>
                </a:solidFill>
                <a:latin typeface="Lora" panose="02000503000000020004" pitchFamily="2"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12700">
              <a:lnSpc>
                <a:spcPct val="100000"/>
              </a:lnSpc>
            </a:pPr>
            <a:r>
              <a:rPr lang="en-US" sz="1200" b="1" i="1" spc="-30" dirty="0">
                <a:solidFill>
                  <a:srgbClr val="DF1E31"/>
                </a:solidFill>
                <a:latin typeface="Lora"/>
                <a:cs typeface="Lora"/>
              </a:rPr>
              <a:t>Click to add text</a:t>
            </a:r>
            <a:endParaRPr lang="en-US" sz="1200" dirty="0">
              <a:latin typeface="Lora"/>
              <a:cs typeface="Lora"/>
            </a:endParaRPr>
          </a:p>
          <a:p>
            <a:pPr marL="483870" marR="12700" indent="0">
              <a:lnSpc>
                <a:spcPct val="109000"/>
              </a:lnSpc>
              <a:spcBef>
                <a:spcPts val="395"/>
              </a:spcBef>
            </a:pPr>
            <a:r>
              <a:rPr lang="en-US" sz="1200" b="0" i="1" dirty="0">
                <a:solidFill>
                  <a:schemeClr val="bg1">
                    <a:lumMod val="50000"/>
                  </a:schemeClr>
                </a:solidFill>
                <a:latin typeface="Lora"/>
                <a:cs typeface="Lora"/>
              </a:rPr>
              <a:t>Click to add text</a:t>
            </a:r>
            <a:endParaRPr lang="en-IN" dirty="0"/>
          </a:p>
        </p:txBody>
      </p:sp>
      <p:sp>
        <p:nvSpPr>
          <p:cNvPr id="44" name="Text Placeholder 3">
            <a:extLst>
              <a:ext uri="{FF2B5EF4-FFF2-40B4-BE49-F238E27FC236}">
                <a16:creationId xmlns:a16="http://schemas.microsoft.com/office/drawing/2014/main" id="{D2CB9D97-239E-414B-B984-19099B26C470}"/>
              </a:ext>
            </a:extLst>
          </p:cNvPr>
          <p:cNvSpPr>
            <a:spLocks noGrp="1"/>
          </p:cNvSpPr>
          <p:nvPr userDrawn="1">
            <p:ph type="body" sz="quarter" idx="17" hasCustomPrompt="1"/>
          </p:nvPr>
        </p:nvSpPr>
        <p:spPr>
          <a:xfrm>
            <a:off x="4311956" y="5497138"/>
            <a:ext cx="2014537" cy="982565"/>
          </a:xfrm>
        </p:spPr>
        <p:txBody>
          <a:bodyPr>
            <a:noAutofit/>
          </a:bodyPr>
          <a:lstStyle>
            <a:lvl1pPr marL="483234" marR="12700" indent="0">
              <a:lnSpc>
                <a:spcPct val="109000"/>
              </a:lnSpc>
              <a:spcBef>
                <a:spcPts val="455"/>
              </a:spcBef>
              <a:buNone/>
              <a:defRPr sz="1200">
                <a:latin typeface="Lora" panose="02000503000000020004" pitchFamily="2" charset="0"/>
              </a:defRPr>
            </a:lvl1pPr>
            <a:lvl2pPr marL="457200" indent="0">
              <a:buNone/>
              <a:defRPr sz="1200"/>
            </a:lvl2pPr>
            <a:lvl3pPr marL="914400" indent="0">
              <a:buNone/>
              <a:defRPr sz="1200"/>
            </a:lvl3pPr>
            <a:lvl4pPr marL="1371600" indent="0">
              <a:buNone/>
              <a:defRPr sz="1200"/>
            </a:lvl4pPr>
            <a:lvl5pPr marL="1828800" indent="0">
              <a:buNone/>
              <a:defRPr sz="1200">
                <a:latin typeface="Lora" panose="02000503000000020004" pitchFamily="2" charset="0"/>
              </a:defRPr>
            </a:lvl5pPr>
          </a:lstStyle>
          <a:p>
            <a:pPr marL="12700">
              <a:lnSpc>
                <a:spcPct val="100000"/>
              </a:lnSpc>
            </a:pPr>
            <a:r>
              <a:rPr lang="en-US" sz="1200" b="1" i="1" dirty="0">
                <a:solidFill>
                  <a:srgbClr val="00A6D9"/>
                </a:solidFill>
                <a:latin typeface="Lora"/>
                <a:cs typeface="Lora"/>
              </a:rPr>
              <a:t>Click to add text</a:t>
            </a:r>
            <a:endParaRPr lang="en-US" sz="1200" dirty="0">
              <a:solidFill>
                <a:srgbClr val="00A6D9"/>
              </a:solidFill>
              <a:latin typeface="Lora"/>
              <a:cs typeface="Lora"/>
            </a:endParaRPr>
          </a:p>
          <a:p>
            <a:pPr marL="483234" marR="12700" indent="0">
              <a:lnSpc>
                <a:spcPct val="109000"/>
              </a:lnSpc>
              <a:spcBef>
                <a:spcPts val="455"/>
              </a:spcBef>
            </a:pPr>
            <a:r>
              <a:rPr lang="en-US" sz="1200" b="0" i="1" dirty="0">
                <a:solidFill>
                  <a:schemeClr val="bg1">
                    <a:lumMod val="50000"/>
                  </a:schemeClr>
                </a:solidFill>
                <a:latin typeface="Lora"/>
                <a:cs typeface="Lora"/>
              </a:rPr>
              <a:t>Click to add text</a:t>
            </a:r>
            <a:endParaRPr lang="en-US" sz="1200" b="0" dirty="0">
              <a:solidFill>
                <a:schemeClr val="bg1">
                  <a:lumMod val="50000"/>
                </a:schemeClr>
              </a:solidFill>
              <a:latin typeface="Lora"/>
              <a:cs typeface="Lora"/>
            </a:endParaRPr>
          </a:p>
          <a:p>
            <a:pPr lvl="4"/>
            <a:endParaRPr lang="en-IN" dirty="0"/>
          </a:p>
        </p:txBody>
      </p:sp>
      <p:sp>
        <p:nvSpPr>
          <p:cNvPr id="45" name="Text Placeholder 3">
            <a:extLst>
              <a:ext uri="{FF2B5EF4-FFF2-40B4-BE49-F238E27FC236}">
                <a16:creationId xmlns:a16="http://schemas.microsoft.com/office/drawing/2014/main" id="{B194D42D-77DB-4A00-85BC-D74BCB6BD15F}"/>
              </a:ext>
            </a:extLst>
          </p:cNvPr>
          <p:cNvSpPr>
            <a:spLocks noGrp="1"/>
          </p:cNvSpPr>
          <p:nvPr userDrawn="1">
            <p:ph type="body" sz="quarter" idx="18" hasCustomPrompt="1"/>
          </p:nvPr>
        </p:nvSpPr>
        <p:spPr>
          <a:xfrm>
            <a:off x="2063830" y="3984441"/>
            <a:ext cx="2014537" cy="982565"/>
          </a:xfrm>
        </p:spPr>
        <p:txBody>
          <a:bodyPr>
            <a:noAutofit/>
          </a:bodyPr>
          <a:lstStyle>
            <a:lvl1pPr marL="483234" marR="12700" indent="0">
              <a:lnSpc>
                <a:spcPct val="109000"/>
              </a:lnSpc>
              <a:spcBef>
                <a:spcPts val="455"/>
              </a:spcBef>
              <a:buNone/>
              <a:defRPr sz="1200">
                <a:latin typeface="Lora" panose="02000503000000020004" pitchFamily="2" charset="0"/>
              </a:defRPr>
            </a:lvl1pPr>
            <a:lvl2pPr marL="457200" indent="0">
              <a:buNone/>
              <a:defRPr sz="1200"/>
            </a:lvl2pPr>
            <a:lvl3pPr marL="914400" indent="0">
              <a:buNone/>
              <a:defRPr sz="1200"/>
            </a:lvl3pPr>
            <a:lvl4pPr marL="1371600" indent="0">
              <a:buNone/>
              <a:defRPr sz="1200"/>
            </a:lvl4pPr>
            <a:lvl5pPr marL="1828800" indent="0">
              <a:buNone/>
              <a:defRPr sz="1200">
                <a:latin typeface="Lora" panose="02000503000000020004" pitchFamily="2" charset="0"/>
              </a:defRPr>
            </a:lvl5pPr>
          </a:lstStyle>
          <a:p>
            <a:pPr marL="12700">
              <a:lnSpc>
                <a:spcPct val="100000"/>
              </a:lnSpc>
            </a:pPr>
            <a:r>
              <a:rPr lang="en-US" sz="1200" b="1" i="1" dirty="0">
                <a:solidFill>
                  <a:srgbClr val="662E90"/>
                </a:solidFill>
                <a:latin typeface="Lora"/>
                <a:cs typeface="Lora"/>
              </a:rPr>
              <a:t>Click to add text</a:t>
            </a:r>
            <a:endParaRPr lang="en-US" sz="1200" dirty="0">
              <a:solidFill>
                <a:srgbClr val="662E90"/>
              </a:solidFill>
              <a:latin typeface="Lora"/>
              <a:cs typeface="Lora"/>
            </a:endParaRPr>
          </a:p>
          <a:p>
            <a:pPr marL="483234" marR="12700" indent="0">
              <a:lnSpc>
                <a:spcPct val="109000"/>
              </a:lnSpc>
              <a:spcBef>
                <a:spcPts val="455"/>
              </a:spcBef>
            </a:pPr>
            <a:r>
              <a:rPr lang="en-US" sz="1200" b="0" i="1" dirty="0">
                <a:solidFill>
                  <a:schemeClr val="bg1">
                    <a:lumMod val="50000"/>
                  </a:schemeClr>
                </a:solidFill>
                <a:latin typeface="Lora"/>
                <a:cs typeface="Lora"/>
              </a:rPr>
              <a:t>Click to add text</a:t>
            </a:r>
            <a:endParaRPr lang="en-US" sz="1200" b="0" dirty="0">
              <a:solidFill>
                <a:schemeClr val="bg1">
                  <a:lumMod val="50000"/>
                </a:schemeClr>
              </a:solidFill>
              <a:latin typeface="Lora"/>
              <a:cs typeface="Lora"/>
            </a:endParaRPr>
          </a:p>
          <a:p>
            <a:pPr lvl="4"/>
            <a:endParaRPr lang="en-IN" dirty="0"/>
          </a:p>
        </p:txBody>
      </p:sp>
      <p:sp>
        <p:nvSpPr>
          <p:cNvPr id="4" name="Title 14">
            <a:extLst>
              <a:ext uri="{FF2B5EF4-FFF2-40B4-BE49-F238E27FC236}">
                <a16:creationId xmlns:a16="http://schemas.microsoft.com/office/drawing/2014/main" id="{53EBF3FA-145D-9A4F-3E1E-51A9B59E34A0}"/>
              </a:ext>
            </a:extLst>
          </p:cNvPr>
          <p:cNvSpPr>
            <a:spLocks noGrp="1"/>
          </p:cNvSpPr>
          <p:nvPr userDrawn="1">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5" name="Picture 4" descr="A picture containing shape&#10;&#10;Description automatically generated">
            <a:extLst>
              <a:ext uri="{FF2B5EF4-FFF2-40B4-BE49-F238E27FC236}">
                <a16:creationId xmlns:a16="http://schemas.microsoft.com/office/drawing/2014/main" id="{DDC30436-9AC2-DD71-4794-340608515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pic>
        <p:nvPicPr>
          <p:cNvPr id="6" name="Picture 5">
            <a:extLst>
              <a:ext uri="{FF2B5EF4-FFF2-40B4-BE49-F238E27FC236}">
                <a16:creationId xmlns:a16="http://schemas.microsoft.com/office/drawing/2014/main" id="{C78A2DE8-2EFE-477D-D0C2-E4DDB45F0A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174" y="6498054"/>
            <a:ext cx="1795712" cy="280158"/>
          </a:xfrm>
          <a:prstGeom prst="rect">
            <a:avLst/>
          </a:prstGeom>
        </p:spPr>
      </p:pic>
    </p:spTree>
    <p:extLst>
      <p:ext uri="{BB962C8B-B14F-4D97-AF65-F5344CB8AC3E}">
        <p14:creationId xmlns:p14="http://schemas.microsoft.com/office/powerpoint/2010/main" val="7424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BDC9CD-F20F-4CF4-BE70-891A78D033BC}"/>
              </a:ext>
            </a:extLst>
          </p:cNvPr>
          <p:cNvSpPr>
            <a:spLocks noGrp="1"/>
          </p:cNvSpPr>
          <p:nvPr>
            <p:ph type="sldNum" sz="quarter" idx="10"/>
          </p:nvPr>
        </p:nvSpPr>
        <p:spPr/>
        <p:txBody>
          <a:bodyPr/>
          <a:lstStyle/>
          <a:p>
            <a:fld id="{FDBC05DF-A747-42DE-937C-2676F8C89A98}" type="slidenum">
              <a:rPr lang="en-IN" smtClean="0"/>
              <a:pPr/>
              <a:t>‹#›</a:t>
            </a:fld>
            <a:endParaRPr lang="en-IN"/>
          </a:p>
        </p:txBody>
      </p:sp>
      <p:grpSp>
        <p:nvGrpSpPr>
          <p:cNvPr id="80" name="Group 79">
            <a:extLst>
              <a:ext uri="{FF2B5EF4-FFF2-40B4-BE49-F238E27FC236}">
                <a16:creationId xmlns:a16="http://schemas.microsoft.com/office/drawing/2014/main" id="{D4892D63-02AC-4C5C-AE41-4DCDA2AB0422}"/>
              </a:ext>
            </a:extLst>
          </p:cNvPr>
          <p:cNvGrpSpPr/>
          <p:nvPr userDrawn="1"/>
        </p:nvGrpSpPr>
        <p:grpSpPr>
          <a:xfrm>
            <a:off x="8499183" y="1316464"/>
            <a:ext cx="3980102" cy="6074092"/>
            <a:chOff x="5663440" y="1827237"/>
            <a:chExt cx="1844788" cy="3250073"/>
          </a:xfrm>
        </p:grpSpPr>
        <p:sp>
          <p:nvSpPr>
            <p:cNvPr id="30" name="object 5">
              <a:extLst>
                <a:ext uri="{FF2B5EF4-FFF2-40B4-BE49-F238E27FC236}">
                  <a16:creationId xmlns:a16="http://schemas.microsoft.com/office/drawing/2014/main" id="{FAA1A146-EEBB-4923-96E1-867A85F763DD}"/>
                </a:ext>
              </a:extLst>
            </p:cNvPr>
            <p:cNvSpPr/>
            <p:nvPr userDrawn="1"/>
          </p:nvSpPr>
          <p:spPr>
            <a:xfrm>
              <a:off x="5724312" y="3019419"/>
              <a:ext cx="656964" cy="0"/>
            </a:xfrm>
            <a:custGeom>
              <a:avLst/>
              <a:gdLst/>
              <a:ahLst/>
              <a:cxnLst/>
              <a:rect l="l" t="t" r="r" b="b"/>
              <a:pathLst>
                <a:path w="656964">
                  <a:moveTo>
                    <a:pt x="0" y="0"/>
                  </a:moveTo>
                  <a:lnTo>
                    <a:pt x="656964" y="0"/>
                  </a:lnTo>
                </a:path>
              </a:pathLst>
            </a:custGeom>
            <a:ln w="7054">
              <a:solidFill>
                <a:srgbClr val="0E212C"/>
              </a:solidFill>
            </a:ln>
          </p:spPr>
          <p:txBody>
            <a:bodyPr wrap="square" lIns="0" tIns="0" rIns="0" bIns="0" rtlCol="0">
              <a:noAutofit/>
            </a:bodyPr>
            <a:lstStyle/>
            <a:p>
              <a:endParaRPr/>
            </a:p>
          </p:txBody>
        </p:sp>
        <p:sp>
          <p:nvSpPr>
            <p:cNvPr id="31" name="object 6">
              <a:extLst>
                <a:ext uri="{FF2B5EF4-FFF2-40B4-BE49-F238E27FC236}">
                  <a16:creationId xmlns:a16="http://schemas.microsoft.com/office/drawing/2014/main" id="{A3B67AA7-807B-4969-A4A2-4A6E37CCC579}"/>
                </a:ext>
              </a:extLst>
            </p:cNvPr>
            <p:cNvSpPr/>
            <p:nvPr userDrawn="1"/>
          </p:nvSpPr>
          <p:spPr>
            <a:xfrm>
              <a:off x="5957790" y="1866543"/>
              <a:ext cx="756255" cy="346108"/>
            </a:xfrm>
            <a:custGeom>
              <a:avLst/>
              <a:gdLst/>
              <a:ahLst/>
              <a:cxnLst/>
              <a:rect l="l" t="t" r="r" b="b"/>
              <a:pathLst>
                <a:path w="756255" h="346108">
                  <a:moveTo>
                    <a:pt x="499539" y="0"/>
                  </a:moveTo>
                  <a:lnTo>
                    <a:pt x="0" y="0"/>
                  </a:lnTo>
                  <a:lnTo>
                    <a:pt x="0" y="5781"/>
                  </a:lnTo>
                  <a:lnTo>
                    <a:pt x="497743" y="5781"/>
                  </a:lnTo>
                  <a:lnTo>
                    <a:pt x="753184" y="346108"/>
                  </a:lnTo>
                  <a:lnTo>
                    <a:pt x="756255" y="342011"/>
                  </a:lnTo>
                  <a:lnTo>
                    <a:pt x="499539" y="0"/>
                  </a:lnTo>
                  <a:close/>
                </a:path>
              </a:pathLst>
            </a:custGeom>
            <a:solidFill>
              <a:srgbClr val="0E212C"/>
            </a:solidFill>
          </p:spPr>
          <p:txBody>
            <a:bodyPr wrap="square" lIns="0" tIns="0" rIns="0" bIns="0" rtlCol="0">
              <a:noAutofit/>
            </a:bodyPr>
            <a:lstStyle/>
            <a:p>
              <a:endParaRPr/>
            </a:p>
          </p:txBody>
        </p:sp>
        <p:sp>
          <p:nvSpPr>
            <p:cNvPr id="32" name="object 7">
              <a:extLst>
                <a:ext uri="{FF2B5EF4-FFF2-40B4-BE49-F238E27FC236}">
                  <a16:creationId xmlns:a16="http://schemas.microsoft.com/office/drawing/2014/main" id="{7C09306E-6EBB-435D-AF35-0BB215104C05}"/>
                </a:ext>
              </a:extLst>
            </p:cNvPr>
            <p:cNvSpPr/>
            <p:nvPr userDrawn="1"/>
          </p:nvSpPr>
          <p:spPr>
            <a:xfrm>
              <a:off x="5957790" y="1866543"/>
              <a:ext cx="756255" cy="346108"/>
            </a:xfrm>
            <a:custGeom>
              <a:avLst/>
              <a:gdLst/>
              <a:ahLst/>
              <a:cxnLst/>
              <a:rect l="l" t="t" r="r" b="b"/>
              <a:pathLst>
                <a:path w="756255" h="346108">
                  <a:moveTo>
                    <a:pt x="753184" y="346108"/>
                  </a:moveTo>
                  <a:lnTo>
                    <a:pt x="756255" y="342011"/>
                  </a:lnTo>
                  <a:lnTo>
                    <a:pt x="499539" y="0"/>
                  </a:lnTo>
                  <a:lnTo>
                    <a:pt x="0" y="0"/>
                  </a:lnTo>
                  <a:lnTo>
                    <a:pt x="0" y="5781"/>
                  </a:lnTo>
                  <a:lnTo>
                    <a:pt x="497743" y="5781"/>
                  </a:lnTo>
                  <a:lnTo>
                    <a:pt x="753184" y="346108"/>
                  </a:lnTo>
                  <a:close/>
                </a:path>
              </a:pathLst>
            </a:custGeom>
            <a:ln w="6350">
              <a:solidFill>
                <a:srgbClr val="0E212C"/>
              </a:solidFill>
            </a:ln>
          </p:spPr>
          <p:txBody>
            <a:bodyPr wrap="square" lIns="0" tIns="0" rIns="0" bIns="0" rtlCol="0">
              <a:noAutofit/>
            </a:bodyPr>
            <a:lstStyle/>
            <a:p>
              <a:endParaRPr/>
            </a:p>
          </p:txBody>
        </p:sp>
        <p:sp>
          <p:nvSpPr>
            <p:cNvPr id="33" name="object 8">
              <a:extLst>
                <a:ext uri="{FF2B5EF4-FFF2-40B4-BE49-F238E27FC236}">
                  <a16:creationId xmlns:a16="http://schemas.microsoft.com/office/drawing/2014/main" id="{D4EEC88D-BA0D-4A94-8CFA-A20671E94D1D}"/>
                </a:ext>
              </a:extLst>
            </p:cNvPr>
            <p:cNvSpPr/>
            <p:nvPr userDrawn="1"/>
          </p:nvSpPr>
          <p:spPr>
            <a:xfrm>
              <a:off x="5991498" y="3820698"/>
              <a:ext cx="732668" cy="346100"/>
            </a:xfrm>
            <a:custGeom>
              <a:avLst/>
              <a:gdLst/>
              <a:ahLst/>
              <a:cxnLst/>
              <a:rect l="l" t="t" r="r" b="b"/>
              <a:pathLst>
                <a:path w="732668" h="346100">
                  <a:moveTo>
                    <a:pt x="729698" y="0"/>
                  </a:moveTo>
                  <a:lnTo>
                    <a:pt x="482220" y="340319"/>
                  </a:lnTo>
                  <a:lnTo>
                    <a:pt x="0" y="340319"/>
                  </a:lnTo>
                  <a:lnTo>
                    <a:pt x="0" y="346100"/>
                  </a:lnTo>
                  <a:lnTo>
                    <a:pt x="483962" y="346100"/>
                  </a:lnTo>
                  <a:lnTo>
                    <a:pt x="732668" y="4089"/>
                  </a:lnTo>
                  <a:lnTo>
                    <a:pt x="729698" y="0"/>
                  </a:lnTo>
                  <a:close/>
                </a:path>
              </a:pathLst>
            </a:custGeom>
            <a:solidFill>
              <a:srgbClr val="0E212C"/>
            </a:solidFill>
          </p:spPr>
          <p:txBody>
            <a:bodyPr wrap="square" lIns="0" tIns="0" rIns="0" bIns="0" rtlCol="0">
              <a:noAutofit/>
            </a:bodyPr>
            <a:lstStyle/>
            <a:p>
              <a:endParaRPr/>
            </a:p>
          </p:txBody>
        </p:sp>
        <p:sp>
          <p:nvSpPr>
            <p:cNvPr id="34" name="object 9">
              <a:extLst>
                <a:ext uri="{FF2B5EF4-FFF2-40B4-BE49-F238E27FC236}">
                  <a16:creationId xmlns:a16="http://schemas.microsoft.com/office/drawing/2014/main" id="{5DDA21D7-2C9B-4B1F-AE1A-C0E0B5236486}"/>
                </a:ext>
              </a:extLst>
            </p:cNvPr>
            <p:cNvSpPr/>
            <p:nvPr userDrawn="1"/>
          </p:nvSpPr>
          <p:spPr>
            <a:xfrm>
              <a:off x="5991498" y="3820698"/>
              <a:ext cx="732668" cy="346100"/>
            </a:xfrm>
            <a:custGeom>
              <a:avLst/>
              <a:gdLst/>
              <a:ahLst/>
              <a:cxnLst/>
              <a:rect l="l" t="t" r="r" b="b"/>
              <a:pathLst>
                <a:path w="732668" h="346100">
                  <a:moveTo>
                    <a:pt x="0" y="346100"/>
                  </a:moveTo>
                  <a:lnTo>
                    <a:pt x="483962" y="346100"/>
                  </a:lnTo>
                  <a:lnTo>
                    <a:pt x="732668" y="4089"/>
                  </a:lnTo>
                  <a:lnTo>
                    <a:pt x="729698" y="0"/>
                  </a:lnTo>
                  <a:lnTo>
                    <a:pt x="482220" y="340319"/>
                  </a:lnTo>
                  <a:lnTo>
                    <a:pt x="0" y="340319"/>
                  </a:lnTo>
                  <a:lnTo>
                    <a:pt x="0" y="346100"/>
                  </a:lnTo>
                  <a:close/>
                </a:path>
              </a:pathLst>
            </a:custGeom>
            <a:ln w="6350">
              <a:solidFill>
                <a:srgbClr val="0E212C"/>
              </a:solidFill>
            </a:ln>
          </p:spPr>
          <p:txBody>
            <a:bodyPr wrap="square" lIns="0" tIns="0" rIns="0" bIns="0" rtlCol="0">
              <a:noAutofit/>
            </a:bodyPr>
            <a:lstStyle/>
            <a:p>
              <a:endParaRPr/>
            </a:p>
          </p:txBody>
        </p:sp>
        <p:sp>
          <p:nvSpPr>
            <p:cNvPr id="35" name="object 10">
              <a:extLst>
                <a:ext uri="{FF2B5EF4-FFF2-40B4-BE49-F238E27FC236}">
                  <a16:creationId xmlns:a16="http://schemas.microsoft.com/office/drawing/2014/main" id="{A96975E2-B59F-412D-BB6E-2C41794F85B6}"/>
                </a:ext>
              </a:extLst>
            </p:cNvPr>
            <p:cNvSpPr/>
            <p:nvPr userDrawn="1"/>
          </p:nvSpPr>
          <p:spPr>
            <a:xfrm>
              <a:off x="6340107" y="3115493"/>
              <a:ext cx="341668" cy="663344"/>
            </a:xfrm>
            <a:custGeom>
              <a:avLst/>
              <a:gdLst/>
              <a:ahLst/>
              <a:cxnLst/>
              <a:rect l="l" t="t" r="r" b="b"/>
              <a:pathLst>
                <a:path w="341668" h="663344">
                  <a:moveTo>
                    <a:pt x="0" y="5461"/>
                  </a:moveTo>
                  <a:lnTo>
                    <a:pt x="8993" y="79538"/>
                  </a:lnTo>
                  <a:lnTo>
                    <a:pt x="22467" y="152157"/>
                  </a:lnTo>
                  <a:lnTo>
                    <a:pt x="40275" y="223174"/>
                  </a:lnTo>
                  <a:lnTo>
                    <a:pt x="62274" y="292446"/>
                  </a:lnTo>
                  <a:lnTo>
                    <a:pt x="88318" y="359829"/>
                  </a:lnTo>
                  <a:lnTo>
                    <a:pt x="118264" y="425177"/>
                  </a:lnTo>
                  <a:lnTo>
                    <a:pt x="151966" y="488347"/>
                  </a:lnTo>
                  <a:lnTo>
                    <a:pt x="189280" y="549194"/>
                  </a:lnTo>
                  <a:lnTo>
                    <a:pt x="230061" y="607575"/>
                  </a:lnTo>
                  <a:lnTo>
                    <a:pt x="274165" y="663344"/>
                  </a:lnTo>
                  <a:lnTo>
                    <a:pt x="275726" y="659788"/>
                  </a:lnTo>
                  <a:lnTo>
                    <a:pt x="281885" y="648214"/>
                  </a:lnTo>
                  <a:lnTo>
                    <a:pt x="307470" y="618968"/>
                  </a:lnTo>
                  <a:lnTo>
                    <a:pt x="341668" y="599897"/>
                  </a:lnTo>
                  <a:lnTo>
                    <a:pt x="321256" y="574621"/>
                  </a:lnTo>
                  <a:lnTo>
                    <a:pt x="282651" y="522276"/>
                  </a:lnTo>
                  <a:lnTo>
                    <a:pt x="247091" y="467659"/>
                  </a:lnTo>
                  <a:lnTo>
                    <a:pt x="214683" y="410914"/>
                  </a:lnTo>
                  <a:lnTo>
                    <a:pt x="185531" y="352182"/>
                  </a:lnTo>
                  <a:lnTo>
                    <a:pt x="159741" y="291606"/>
                  </a:lnTo>
                  <a:lnTo>
                    <a:pt x="137418" y="229327"/>
                  </a:lnTo>
                  <a:lnTo>
                    <a:pt x="118668" y="165489"/>
                  </a:lnTo>
                  <a:lnTo>
                    <a:pt x="103596" y="100232"/>
                  </a:lnTo>
                  <a:lnTo>
                    <a:pt x="92308" y="33700"/>
                  </a:lnTo>
                  <a:lnTo>
                    <a:pt x="89503" y="11156"/>
                  </a:lnTo>
                  <a:lnTo>
                    <a:pt x="24572" y="11156"/>
                  </a:lnTo>
                  <a:lnTo>
                    <a:pt x="12036" y="8962"/>
                  </a:lnTo>
                  <a:lnTo>
                    <a:pt x="0" y="5461"/>
                  </a:lnTo>
                  <a:close/>
                </a:path>
                <a:path w="341668" h="663344">
                  <a:moveTo>
                    <a:pt x="88116" y="0"/>
                  </a:moveTo>
                  <a:lnTo>
                    <a:pt x="41238" y="10990"/>
                  </a:lnTo>
                  <a:lnTo>
                    <a:pt x="24572" y="11156"/>
                  </a:lnTo>
                  <a:lnTo>
                    <a:pt x="89503" y="11156"/>
                  </a:lnTo>
                  <a:lnTo>
                    <a:pt x="88116" y="0"/>
                  </a:lnTo>
                  <a:close/>
                </a:path>
              </a:pathLst>
            </a:custGeom>
            <a:solidFill>
              <a:srgbClr val="0054B8"/>
            </a:solidFill>
          </p:spPr>
          <p:txBody>
            <a:bodyPr wrap="square" lIns="0" tIns="0" rIns="0" bIns="0" rtlCol="0">
              <a:noAutofit/>
            </a:bodyPr>
            <a:lstStyle/>
            <a:p>
              <a:endParaRPr/>
            </a:p>
          </p:txBody>
        </p:sp>
        <p:sp>
          <p:nvSpPr>
            <p:cNvPr id="36" name="object 11">
              <a:extLst>
                <a:ext uri="{FF2B5EF4-FFF2-40B4-BE49-F238E27FC236}">
                  <a16:creationId xmlns:a16="http://schemas.microsoft.com/office/drawing/2014/main" id="{118F30D9-8232-4502-9AD0-97C2C7883D76}"/>
                </a:ext>
              </a:extLst>
            </p:cNvPr>
            <p:cNvSpPr/>
            <p:nvPr userDrawn="1"/>
          </p:nvSpPr>
          <p:spPr>
            <a:xfrm>
              <a:off x="6763308" y="3863589"/>
              <a:ext cx="660157" cy="332176"/>
            </a:xfrm>
            <a:custGeom>
              <a:avLst/>
              <a:gdLst/>
              <a:ahLst/>
              <a:cxnLst/>
              <a:rect l="l" t="t" r="r" b="b"/>
              <a:pathLst>
                <a:path w="660157" h="332176">
                  <a:moveTo>
                    <a:pt x="61958" y="0"/>
                  </a:moveTo>
                  <a:lnTo>
                    <a:pt x="41847" y="33517"/>
                  </a:lnTo>
                  <a:lnTo>
                    <a:pt x="11791" y="58177"/>
                  </a:lnTo>
                  <a:lnTo>
                    <a:pt x="0" y="63971"/>
                  </a:lnTo>
                  <a:lnTo>
                    <a:pt x="27601" y="86374"/>
                  </a:lnTo>
                  <a:lnTo>
                    <a:pt x="84790" y="128705"/>
                  </a:lnTo>
                  <a:lnTo>
                    <a:pt x="144494" y="167594"/>
                  </a:lnTo>
                  <a:lnTo>
                    <a:pt x="206560" y="202868"/>
                  </a:lnTo>
                  <a:lnTo>
                    <a:pt x="270833" y="234357"/>
                  </a:lnTo>
                  <a:lnTo>
                    <a:pt x="337157" y="261887"/>
                  </a:lnTo>
                  <a:lnTo>
                    <a:pt x="405376" y="285287"/>
                  </a:lnTo>
                  <a:lnTo>
                    <a:pt x="475337" y="304384"/>
                  </a:lnTo>
                  <a:lnTo>
                    <a:pt x="546885" y="319007"/>
                  </a:lnTo>
                  <a:lnTo>
                    <a:pt x="619863" y="328984"/>
                  </a:lnTo>
                  <a:lnTo>
                    <a:pt x="656840" y="332176"/>
                  </a:lnTo>
                  <a:lnTo>
                    <a:pt x="653706" y="322196"/>
                  </a:lnTo>
                  <a:lnTo>
                    <a:pt x="651474" y="310742"/>
                  </a:lnTo>
                  <a:lnTo>
                    <a:pt x="650228" y="297102"/>
                  </a:lnTo>
                  <a:lnTo>
                    <a:pt x="650050" y="280564"/>
                  </a:lnTo>
                  <a:lnTo>
                    <a:pt x="652084" y="267850"/>
                  </a:lnTo>
                  <a:lnTo>
                    <a:pt x="655488" y="255643"/>
                  </a:lnTo>
                  <a:lnTo>
                    <a:pt x="660157" y="244010"/>
                  </a:lnTo>
                  <a:lnTo>
                    <a:pt x="626470" y="240338"/>
                  </a:lnTo>
                  <a:lnTo>
                    <a:pt x="560038" y="229984"/>
                  </a:lnTo>
                  <a:lnTo>
                    <a:pt x="494961" y="215741"/>
                  </a:lnTo>
                  <a:lnTo>
                    <a:pt x="431357" y="197758"/>
                  </a:lnTo>
                  <a:lnTo>
                    <a:pt x="369343" y="176184"/>
                  </a:lnTo>
                  <a:lnTo>
                    <a:pt x="309038" y="151169"/>
                  </a:lnTo>
                  <a:lnTo>
                    <a:pt x="250558" y="122860"/>
                  </a:lnTo>
                  <a:lnTo>
                    <a:pt x="194022" y="91408"/>
                  </a:lnTo>
                  <a:lnTo>
                    <a:pt x="139547" y="56960"/>
                  </a:lnTo>
                  <a:lnTo>
                    <a:pt x="87252" y="19667"/>
                  </a:lnTo>
                  <a:lnTo>
                    <a:pt x="61958" y="0"/>
                  </a:lnTo>
                  <a:close/>
                </a:path>
              </a:pathLst>
            </a:custGeom>
            <a:solidFill>
              <a:srgbClr val="00A3D4"/>
            </a:solidFill>
          </p:spPr>
          <p:txBody>
            <a:bodyPr wrap="square" lIns="0" tIns="0" rIns="0" bIns="0" rtlCol="0">
              <a:noAutofit/>
            </a:bodyPr>
            <a:lstStyle/>
            <a:p>
              <a:endParaRPr/>
            </a:p>
          </p:txBody>
        </p:sp>
        <p:sp>
          <p:nvSpPr>
            <p:cNvPr id="37" name="object 12">
              <a:extLst>
                <a:ext uri="{FF2B5EF4-FFF2-40B4-BE49-F238E27FC236}">
                  <a16:creationId xmlns:a16="http://schemas.microsoft.com/office/drawing/2014/main" id="{E2110476-27EB-4F19-B1F3-477A3375D461}"/>
                </a:ext>
              </a:extLst>
            </p:cNvPr>
            <p:cNvSpPr/>
            <p:nvPr userDrawn="1"/>
          </p:nvSpPr>
          <p:spPr>
            <a:xfrm>
              <a:off x="6759132" y="1827237"/>
              <a:ext cx="665870" cy="346575"/>
            </a:xfrm>
            <a:custGeom>
              <a:avLst/>
              <a:gdLst/>
              <a:ahLst/>
              <a:cxnLst/>
              <a:rect l="l" t="t" r="r" b="b"/>
              <a:pathLst>
                <a:path w="665870" h="346575">
                  <a:moveTo>
                    <a:pt x="659870" y="0"/>
                  </a:moveTo>
                  <a:lnTo>
                    <a:pt x="585053" y="9124"/>
                  </a:lnTo>
                  <a:lnTo>
                    <a:pt x="511746" y="22828"/>
                  </a:lnTo>
                  <a:lnTo>
                    <a:pt x="440119" y="40972"/>
                  </a:lnTo>
                  <a:lnTo>
                    <a:pt x="370341" y="63415"/>
                  </a:lnTo>
                  <a:lnTo>
                    <a:pt x="302582" y="90018"/>
                  </a:lnTo>
                  <a:lnTo>
                    <a:pt x="237012" y="120640"/>
                  </a:lnTo>
                  <a:lnTo>
                    <a:pt x="173799" y="155141"/>
                  </a:lnTo>
                  <a:lnTo>
                    <a:pt x="113113" y="193382"/>
                  </a:lnTo>
                  <a:lnTo>
                    <a:pt x="55123" y="235221"/>
                  </a:lnTo>
                  <a:lnTo>
                    <a:pt x="0" y="280519"/>
                  </a:lnTo>
                  <a:lnTo>
                    <a:pt x="11557" y="286697"/>
                  </a:lnTo>
                  <a:lnTo>
                    <a:pt x="22264" y="294125"/>
                  </a:lnTo>
                  <a:lnTo>
                    <a:pt x="48343" y="322923"/>
                  </a:lnTo>
                  <a:lnTo>
                    <a:pt x="59760" y="346575"/>
                  </a:lnTo>
                  <a:lnTo>
                    <a:pt x="85204" y="325739"/>
                  </a:lnTo>
                  <a:lnTo>
                    <a:pt x="137941" y="286332"/>
                  </a:lnTo>
                  <a:lnTo>
                    <a:pt x="193020" y="250036"/>
                  </a:lnTo>
                  <a:lnTo>
                    <a:pt x="250293" y="216960"/>
                  </a:lnTo>
                  <a:lnTo>
                    <a:pt x="309614" y="187214"/>
                  </a:lnTo>
                  <a:lnTo>
                    <a:pt x="370833" y="160909"/>
                  </a:lnTo>
                  <a:lnTo>
                    <a:pt x="433805" y="138154"/>
                  </a:lnTo>
                  <a:lnTo>
                    <a:pt x="498380" y="119059"/>
                  </a:lnTo>
                  <a:lnTo>
                    <a:pt x="564413" y="103733"/>
                  </a:lnTo>
                  <a:lnTo>
                    <a:pt x="631754" y="92287"/>
                  </a:lnTo>
                  <a:lnTo>
                    <a:pt x="665870" y="88053"/>
                  </a:lnTo>
                  <a:lnTo>
                    <a:pt x="661619" y="78363"/>
                  </a:lnTo>
                  <a:lnTo>
                    <a:pt x="658264" y="67583"/>
                  </a:lnTo>
                  <a:lnTo>
                    <a:pt x="655880" y="55305"/>
                  </a:lnTo>
                  <a:lnTo>
                    <a:pt x="654541" y="40972"/>
                  </a:lnTo>
                  <a:lnTo>
                    <a:pt x="654328" y="24616"/>
                  </a:lnTo>
                  <a:lnTo>
                    <a:pt x="656441" y="12060"/>
                  </a:lnTo>
                  <a:lnTo>
                    <a:pt x="659870" y="0"/>
                  </a:lnTo>
                  <a:close/>
                </a:path>
              </a:pathLst>
            </a:custGeom>
            <a:solidFill>
              <a:srgbClr val="0E212C"/>
            </a:solidFill>
          </p:spPr>
          <p:txBody>
            <a:bodyPr wrap="square" lIns="0" tIns="0" rIns="0" bIns="0" rtlCol="0">
              <a:noAutofit/>
            </a:bodyPr>
            <a:lstStyle/>
            <a:p>
              <a:endParaRPr/>
            </a:p>
          </p:txBody>
        </p:sp>
        <p:sp>
          <p:nvSpPr>
            <p:cNvPr id="38" name="object 13">
              <a:extLst>
                <a:ext uri="{FF2B5EF4-FFF2-40B4-BE49-F238E27FC236}">
                  <a16:creationId xmlns:a16="http://schemas.microsoft.com/office/drawing/2014/main" id="{35A602D4-FF83-44D3-B3C1-95F13D77930E}"/>
                </a:ext>
              </a:extLst>
            </p:cNvPr>
            <p:cNvSpPr/>
            <p:nvPr userDrawn="1"/>
          </p:nvSpPr>
          <p:spPr>
            <a:xfrm>
              <a:off x="6344861" y="2256775"/>
              <a:ext cx="88934" cy="657200"/>
            </a:xfrm>
            <a:custGeom>
              <a:avLst/>
              <a:gdLst/>
              <a:ahLst/>
              <a:cxnLst/>
              <a:rect l="l" t="t" r="r" b="b"/>
              <a:pathLst>
                <a:path w="88934" h="657200">
                  <a:moveTo>
                    <a:pt x="88934" y="643303"/>
                  </a:moveTo>
                  <a:lnTo>
                    <a:pt x="38707" y="643303"/>
                  </a:lnTo>
                  <a:lnTo>
                    <a:pt x="51702" y="644732"/>
                  </a:lnTo>
                  <a:lnTo>
                    <a:pt x="64214" y="647583"/>
                  </a:lnTo>
                  <a:lnTo>
                    <a:pt x="76162" y="651768"/>
                  </a:lnTo>
                  <a:lnTo>
                    <a:pt x="87463" y="657200"/>
                  </a:lnTo>
                  <a:lnTo>
                    <a:pt x="88934" y="643303"/>
                  </a:lnTo>
                  <a:close/>
                </a:path>
                <a:path w="88934" h="657200">
                  <a:moveTo>
                    <a:pt x="262549" y="0"/>
                  </a:moveTo>
                  <a:lnTo>
                    <a:pt x="219580" y="55303"/>
                  </a:lnTo>
                  <a:lnTo>
                    <a:pt x="179880" y="113109"/>
                  </a:lnTo>
                  <a:lnTo>
                    <a:pt x="143616" y="173271"/>
                  </a:lnTo>
                  <a:lnTo>
                    <a:pt x="110954" y="235642"/>
                  </a:lnTo>
                  <a:lnTo>
                    <a:pt x="82063" y="300076"/>
                  </a:lnTo>
                  <a:lnTo>
                    <a:pt x="57108" y="366425"/>
                  </a:lnTo>
                  <a:lnTo>
                    <a:pt x="36257" y="434544"/>
                  </a:lnTo>
                  <a:lnTo>
                    <a:pt x="19678" y="504285"/>
                  </a:lnTo>
                  <a:lnTo>
                    <a:pt x="7536" y="575503"/>
                  </a:lnTo>
                  <a:lnTo>
                    <a:pt x="0" y="648050"/>
                  </a:lnTo>
                  <a:lnTo>
                    <a:pt x="10994" y="645395"/>
                  </a:lnTo>
                  <a:lnTo>
                    <a:pt x="23619" y="643776"/>
                  </a:lnTo>
                  <a:lnTo>
                    <a:pt x="38707" y="643303"/>
                  </a:lnTo>
                  <a:lnTo>
                    <a:pt x="88934" y="643303"/>
                  </a:lnTo>
                  <a:lnTo>
                    <a:pt x="91011" y="623675"/>
                  </a:lnTo>
                  <a:lnTo>
                    <a:pt x="101087" y="557550"/>
                  </a:lnTo>
                  <a:lnTo>
                    <a:pt x="115014" y="492757"/>
                  </a:lnTo>
                  <a:lnTo>
                    <a:pt x="132645" y="429413"/>
                  </a:lnTo>
                  <a:lnTo>
                    <a:pt x="153834" y="367633"/>
                  </a:lnTo>
                  <a:lnTo>
                    <a:pt x="178434" y="307534"/>
                  </a:lnTo>
                  <a:lnTo>
                    <a:pt x="206299" y="249233"/>
                  </a:lnTo>
                  <a:lnTo>
                    <a:pt x="237282" y="192844"/>
                  </a:lnTo>
                  <a:lnTo>
                    <a:pt x="271237" y="138485"/>
                  </a:lnTo>
                  <a:lnTo>
                    <a:pt x="308017" y="86272"/>
                  </a:lnTo>
                  <a:lnTo>
                    <a:pt x="327421" y="61006"/>
                  </a:lnTo>
                  <a:lnTo>
                    <a:pt x="315334" y="55742"/>
                  </a:lnTo>
                  <a:lnTo>
                    <a:pt x="284137" y="32475"/>
                  </a:lnTo>
                  <a:lnTo>
                    <a:pt x="268518" y="11689"/>
                  </a:lnTo>
                  <a:lnTo>
                    <a:pt x="262549" y="0"/>
                  </a:lnTo>
                  <a:close/>
                </a:path>
              </a:pathLst>
            </a:custGeom>
            <a:solidFill>
              <a:srgbClr val="004C6E"/>
            </a:solidFill>
          </p:spPr>
          <p:txBody>
            <a:bodyPr wrap="square" lIns="0" tIns="0" rIns="0" bIns="0" rtlCol="0">
              <a:noAutofit/>
            </a:bodyPr>
            <a:lstStyle/>
            <a:p>
              <a:endParaRPr/>
            </a:p>
          </p:txBody>
        </p:sp>
        <p:sp>
          <p:nvSpPr>
            <p:cNvPr id="39" name="object 14">
              <a:extLst>
                <a:ext uri="{FF2B5EF4-FFF2-40B4-BE49-F238E27FC236}">
                  <a16:creationId xmlns:a16="http://schemas.microsoft.com/office/drawing/2014/main" id="{B921424C-B092-4FF8-8D6C-E7C2913093B6}"/>
                </a:ext>
              </a:extLst>
            </p:cNvPr>
            <p:cNvSpPr/>
            <p:nvPr userDrawn="1"/>
          </p:nvSpPr>
          <p:spPr>
            <a:xfrm>
              <a:off x="6635377" y="2134367"/>
              <a:ext cx="153256" cy="152468"/>
            </a:xfrm>
            <a:custGeom>
              <a:avLst/>
              <a:gdLst/>
              <a:ahLst/>
              <a:cxnLst/>
              <a:rect l="l" t="t" r="r" b="b"/>
              <a:pathLst>
                <a:path w="153256" h="152468">
                  <a:moveTo>
                    <a:pt x="84467" y="0"/>
                  </a:moveTo>
                  <a:lnTo>
                    <a:pt x="40279" y="10180"/>
                  </a:lnTo>
                  <a:lnTo>
                    <a:pt x="10757" y="37562"/>
                  </a:lnTo>
                  <a:lnTo>
                    <a:pt x="0" y="76243"/>
                  </a:lnTo>
                  <a:lnTo>
                    <a:pt x="1370" y="90739"/>
                  </a:lnTo>
                  <a:lnTo>
                    <a:pt x="19906" y="127758"/>
                  </a:lnTo>
                  <a:lnTo>
                    <a:pt x="54746" y="149693"/>
                  </a:lnTo>
                  <a:lnTo>
                    <a:pt x="68796" y="152468"/>
                  </a:lnTo>
                  <a:lnTo>
                    <a:pt x="84901" y="151351"/>
                  </a:lnTo>
                  <a:lnTo>
                    <a:pt x="124653" y="134774"/>
                  </a:lnTo>
                  <a:lnTo>
                    <a:pt x="148375" y="102973"/>
                  </a:lnTo>
                  <a:lnTo>
                    <a:pt x="153256" y="76234"/>
                  </a:lnTo>
                  <a:lnTo>
                    <a:pt x="151886" y="61734"/>
                  </a:lnTo>
                  <a:lnTo>
                    <a:pt x="133352" y="24712"/>
                  </a:lnTo>
                  <a:lnTo>
                    <a:pt x="98517" y="2775"/>
                  </a:lnTo>
                  <a:lnTo>
                    <a:pt x="84467" y="0"/>
                  </a:lnTo>
                  <a:close/>
                </a:path>
              </a:pathLst>
            </a:custGeom>
            <a:solidFill>
              <a:srgbClr val="004C6E"/>
            </a:solidFill>
          </p:spPr>
          <p:txBody>
            <a:bodyPr wrap="square" lIns="0" tIns="0" rIns="0" bIns="0" rtlCol="0">
              <a:noAutofit/>
            </a:bodyPr>
            <a:lstStyle/>
            <a:p>
              <a:endParaRPr/>
            </a:p>
          </p:txBody>
        </p:sp>
        <p:sp>
          <p:nvSpPr>
            <p:cNvPr id="40" name="object 15">
              <a:extLst>
                <a:ext uri="{FF2B5EF4-FFF2-40B4-BE49-F238E27FC236}">
                  <a16:creationId xmlns:a16="http://schemas.microsoft.com/office/drawing/2014/main" id="{6CB4AD7D-7CA3-4CCB-9856-F2666A3DDE0A}"/>
                </a:ext>
              </a:extLst>
            </p:cNvPr>
            <p:cNvSpPr/>
            <p:nvPr userDrawn="1"/>
          </p:nvSpPr>
          <p:spPr>
            <a:xfrm>
              <a:off x="6301880" y="2938244"/>
              <a:ext cx="153253" cy="152467"/>
            </a:xfrm>
            <a:custGeom>
              <a:avLst/>
              <a:gdLst/>
              <a:ahLst/>
              <a:cxnLst/>
              <a:rect l="l" t="t" r="r" b="b"/>
              <a:pathLst>
                <a:path w="153253" h="152467">
                  <a:moveTo>
                    <a:pt x="84462" y="0"/>
                  </a:moveTo>
                  <a:lnTo>
                    <a:pt x="40273" y="10181"/>
                  </a:lnTo>
                  <a:lnTo>
                    <a:pt x="10753" y="37565"/>
                  </a:lnTo>
                  <a:lnTo>
                    <a:pt x="0" y="76240"/>
                  </a:lnTo>
                  <a:lnTo>
                    <a:pt x="1370" y="90739"/>
                  </a:lnTo>
                  <a:lnTo>
                    <a:pt x="19905" y="127758"/>
                  </a:lnTo>
                  <a:lnTo>
                    <a:pt x="54743" y="149693"/>
                  </a:lnTo>
                  <a:lnTo>
                    <a:pt x="68795" y="152467"/>
                  </a:lnTo>
                  <a:lnTo>
                    <a:pt x="84900" y="151350"/>
                  </a:lnTo>
                  <a:lnTo>
                    <a:pt x="124652" y="134773"/>
                  </a:lnTo>
                  <a:lnTo>
                    <a:pt x="148372" y="102971"/>
                  </a:lnTo>
                  <a:lnTo>
                    <a:pt x="153253" y="76233"/>
                  </a:lnTo>
                  <a:lnTo>
                    <a:pt x="151883" y="61732"/>
                  </a:lnTo>
                  <a:lnTo>
                    <a:pt x="133349" y="24711"/>
                  </a:lnTo>
                  <a:lnTo>
                    <a:pt x="98512" y="2775"/>
                  </a:lnTo>
                  <a:lnTo>
                    <a:pt x="84462" y="0"/>
                  </a:lnTo>
                  <a:close/>
                </a:path>
              </a:pathLst>
            </a:custGeom>
            <a:solidFill>
              <a:srgbClr val="0054B8"/>
            </a:solidFill>
          </p:spPr>
          <p:txBody>
            <a:bodyPr wrap="square" lIns="0" tIns="0" rIns="0" bIns="0" rtlCol="0">
              <a:noAutofit/>
            </a:bodyPr>
            <a:lstStyle/>
            <a:p>
              <a:endParaRPr/>
            </a:p>
          </p:txBody>
        </p:sp>
        <p:sp>
          <p:nvSpPr>
            <p:cNvPr id="41" name="object 16">
              <a:extLst>
                <a:ext uri="{FF2B5EF4-FFF2-40B4-BE49-F238E27FC236}">
                  <a16:creationId xmlns:a16="http://schemas.microsoft.com/office/drawing/2014/main" id="{691994CE-CD00-44EF-9B67-56CECA45DA16}"/>
                </a:ext>
              </a:extLst>
            </p:cNvPr>
            <p:cNvSpPr/>
            <p:nvPr userDrawn="1"/>
          </p:nvSpPr>
          <p:spPr>
            <a:xfrm>
              <a:off x="6641641" y="3745979"/>
              <a:ext cx="153257" cy="152465"/>
            </a:xfrm>
            <a:custGeom>
              <a:avLst/>
              <a:gdLst/>
              <a:ahLst/>
              <a:cxnLst/>
              <a:rect l="l" t="t" r="r" b="b"/>
              <a:pathLst>
                <a:path w="153257" h="152465">
                  <a:moveTo>
                    <a:pt x="84464" y="0"/>
                  </a:moveTo>
                  <a:lnTo>
                    <a:pt x="40276" y="10180"/>
                  </a:lnTo>
                  <a:lnTo>
                    <a:pt x="10755" y="37561"/>
                  </a:lnTo>
                  <a:lnTo>
                    <a:pt x="0" y="76239"/>
                  </a:lnTo>
                  <a:lnTo>
                    <a:pt x="1370" y="90737"/>
                  </a:lnTo>
                  <a:lnTo>
                    <a:pt x="19906" y="127754"/>
                  </a:lnTo>
                  <a:lnTo>
                    <a:pt x="54746" y="149690"/>
                  </a:lnTo>
                  <a:lnTo>
                    <a:pt x="68798" y="152465"/>
                  </a:lnTo>
                  <a:lnTo>
                    <a:pt x="84902" y="151348"/>
                  </a:lnTo>
                  <a:lnTo>
                    <a:pt x="124655" y="134769"/>
                  </a:lnTo>
                  <a:lnTo>
                    <a:pt x="148376" y="102967"/>
                  </a:lnTo>
                  <a:lnTo>
                    <a:pt x="153257" y="76233"/>
                  </a:lnTo>
                  <a:lnTo>
                    <a:pt x="151886" y="61730"/>
                  </a:lnTo>
                  <a:lnTo>
                    <a:pt x="133351" y="24708"/>
                  </a:lnTo>
                  <a:lnTo>
                    <a:pt x="98514" y="2774"/>
                  </a:lnTo>
                  <a:lnTo>
                    <a:pt x="84464" y="0"/>
                  </a:lnTo>
                  <a:close/>
                </a:path>
              </a:pathLst>
            </a:custGeom>
            <a:solidFill>
              <a:srgbClr val="00A3D4"/>
            </a:solidFill>
          </p:spPr>
          <p:txBody>
            <a:bodyPr wrap="square" lIns="0" tIns="0" rIns="0" bIns="0" rtlCol="0">
              <a:noAutofit/>
            </a:bodyPr>
            <a:lstStyle/>
            <a:p>
              <a:endParaRPr/>
            </a:p>
          </p:txBody>
        </p:sp>
        <p:sp>
          <p:nvSpPr>
            <p:cNvPr id="42" name="object 17">
              <a:extLst>
                <a:ext uri="{FF2B5EF4-FFF2-40B4-BE49-F238E27FC236}">
                  <a16:creationId xmlns:a16="http://schemas.microsoft.com/office/drawing/2014/main" id="{7685BBCF-981E-43E2-B407-D1B48B3FD479}"/>
                </a:ext>
              </a:extLst>
            </p:cNvPr>
            <p:cNvSpPr/>
            <p:nvPr userDrawn="1"/>
          </p:nvSpPr>
          <p:spPr>
            <a:xfrm>
              <a:off x="5916639" y="4122786"/>
              <a:ext cx="82274" cy="80352"/>
            </a:xfrm>
            <a:custGeom>
              <a:avLst/>
              <a:gdLst/>
              <a:ahLst/>
              <a:cxnLst/>
              <a:rect l="l" t="t" r="r" b="b"/>
              <a:pathLst>
                <a:path w="82274" h="80352">
                  <a:moveTo>
                    <a:pt x="50662" y="0"/>
                  </a:moveTo>
                  <a:lnTo>
                    <a:pt x="9523" y="14688"/>
                  </a:lnTo>
                  <a:lnTo>
                    <a:pt x="0" y="40056"/>
                  </a:lnTo>
                  <a:lnTo>
                    <a:pt x="2489" y="54184"/>
                  </a:lnTo>
                  <a:lnTo>
                    <a:pt x="9352" y="66185"/>
                  </a:lnTo>
                  <a:lnTo>
                    <a:pt x="19723" y="75204"/>
                  </a:lnTo>
                  <a:lnTo>
                    <a:pt x="32716" y="80352"/>
                  </a:lnTo>
                  <a:lnTo>
                    <a:pt x="49481" y="78762"/>
                  </a:lnTo>
                  <a:lnTo>
                    <a:pt x="63074" y="73423"/>
                  </a:lnTo>
                  <a:lnTo>
                    <a:pt x="73240" y="65007"/>
                  </a:lnTo>
                  <a:lnTo>
                    <a:pt x="79726" y="54176"/>
                  </a:lnTo>
                  <a:lnTo>
                    <a:pt x="82274" y="41625"/>
                  </a:lnTo>
                  <a:lnTo>
                    <a:pt x="79896" y="26951"/>
                  </a:lnTo>
                  <a:lnTo>
                    <a:pt x="73281" y="14630"/>
                  </a:lnTo>
                  <a:lnTo>
                    <a:pt x="63259" y="5400"/>
                  </a:lnTo>
                  <a:lnTo>
                    <a:pt x="50662" y="0"/>
                  </a:lnTo>
                  <a:close/>
                </a:path>
              </a:pathLst>
            </a:custGeom>
            <a:solidFill>
              <a:srgbClr val="0E212C"/>
            </a:solidFill>
          </p:spPr>
          <p:txBody>
            <a:bodyPr wrap="square" lIns="0" tIns="0" rIns="0" bIns="0" rtlCol="0">
              <a:noAutofit/>
            </a:bodyPr>
            <a:lstStyle/>
            <a:p>
              <a:endParaRPr/>
            </a:p>
          </p:txBody>
        </p:sp>
        <p:sp>
          <p:nvSpPr>
            <p:cNvPr id="43" name="object 18">
              <a:extLst>
                <a:ext uri="{FF2B5EF4-FFF2-40B4-BE49-F238E27FC236}">
                  <a16:creationId xmlns:a16="http://schemas.microsoft.com/office/drawing/2014/main" id="{B979A7BB-78F1-48A9-ACA0-28F3926845B0}"/>
                </a:ext>
              </a:extLst>
            </p:cNvPr>
            <p:cNvSpPr/>
            <p:nvPr userDrawn="1"/>
          </p:nvSpPr>
          <p:spPr>
            <a:xfrm>
              <a:off x="5663440" y="2978633"/>
              <a:ext cx="82273" cy="80353"/>
            </a:xfrm>
            <a:custGeom>
              <a:avLst/>
              <a:gdLst/>
              <a:ahLst/>
              <a:cxnLst/>
              <a:rect l="l" t="t" r="r" b="b"/>
              <a:pathLst>
                <a:path w="82273" h="80353">
                  <a:moveTo>
                    <a:pt x="50663" y="0"/>
                  </a:moveTo>
                  <a:lnTo>
                    <a:pt x="9522" y="14688"/>
                  </a:lnTo>
                  <a:lnTo>
                    <a:pt x="0" y="40053"/>
                  </a:lnTo>
                  <a:lnTo>
                    <a:pt x="2491" y="54186"/>
                  </a:lnTo>
                  <a:lnTo>
                    <a:pt x="9351" y="66184"/>
                  </a:lnTo>
                  <a:lnTo>
                    <a:pt x="19721" y="75203"/>
                  </a:lnTo>
                  <a:lnTo>
                    <a:pt x="32713" y="80353"/>
                  </a:lnTo>
                  <a:lnTo>
                    <a:pt x="49477" y="78763"/>
                  </a:lnTo>
                  <a:lnTo>
                    <a:pt x="63070" y="73425"/>
                  </a:lnTo>
                  <a:lnTo>
                    <a:pt x="73237" y="65009"/>
                  </a:lnTo>
                  <a:lnTo>
                    <a:pt x="79725" y="54174"/>
                  </a:lnTo>
                  <a:lnTo>
                    <a:pt x="82273" y="41627"/>
                  </a:lnTo>
                  <a:lnTo>
                    <a:pt x="79896" y="26953"/>
                  </a:lnTo>
                  <a:lnTo>
                    <a:pt x="73280" y="14631"/>
                  </a:lnTo>
                  <a:lnTo>
                    <a:pt x="63259" y="5401"/>
                  </a:lnTo>
                  <a:lnTo>
                    <a:pt x="50663" y="0"/>
                  </a:lnTo>
                  <a:close/>
                </a:path>
              </a:pathLst>
            </a:custGeom>
            <a:solidFill>
              <a:srgbClr val="0E212C"/>
            </a:solidFill>
          </p:spPr>
          <p:txBody>
            <a:bodyPr wrap="square" lIns="0" tIns="0" rIns="0" bIns="0" rtlCol="0">
              <a:noAutofit/>
            </a:bodyPr>
            <a:lstStyle/>
            <a:p>
              <a:endParaRPr/>
            </a:p>
          </p:txBody>
        </p:sp>
        <p:sp>
          <p:nvSpPr>
            <p:cNvPr id="44" name="object 19">
              <a:extLst>
                <a:ext uri="{FF2B5EF4-FFF2-40B4-BE49-F238E27FC236}">
                  <a16:creationId xmlns:a16="http://schemas.microsoft.com/office/drawing/2014/main" id="{E07747C7-0DCB-4C5D-BE6F-76B5027FD77E}"/>
                </a:ext>
              </a:extLst>
            </p:cNvPr>
            <p:cNvSpPr/>
            <p:nvPr userDrawn="1"/>
          </p:nvSpPr>
          <p:spPr>
            <a:xfrm>
              <a:off x="5882933" y="1829063"/>
              <a:ext cx="82272" cy="80353"/>
            </a:xfrm>
            <a:custGeom>
              <a:avLst/>
              <a:gdLst/>
              <a:ahLst/>
              <a:cxnLst/>
              <a:rect l="l" t="t" r="r" b="b"/>
              <a:pathLst>
                <a:path w="82272" h="80353">
                  <a:moveTo>
                    <a:pt x="50662" y="0"/>
                  </a:moveTo>
                  <a:lnTo>
                    <a:pt x="9522" y="14688"/>
                  </a:lnTo>
                  <a:lnTo>
                    <a:pt x="0" y="40053"/>
                  </a:lnTo>
                  <a:lnTo>
                    <a:pt x="2491" y="54186"/>
                  </a:lnTo>
                  <a:lnTo>
                    <a:pt x="9351" y="66184"/>
                  </a:lnTo>
                  <a:lnTo>
                    <a:pt x="19721" y="75204"/>
                  </a:lnTo>
                  <a:lnTo>
                    <a:pt x="32713" y="80353"/>
                  </a:lnTo>
                  <a:lnTo>
                    <a:pt x="49478" y="78763"/>
                  </a:lnTo>
                  <a:lnTo>
                    <a:pt x="63071" y="73425"/>
                  </a:lnTo>
                  <a:lnTo>
                    <a:pt x="73237" y="65009"/>
                  </a:lnTo>
                  <a:lnTo>
                    <a:pt x="79724" y="54174"/>
                  </a:lnTo>
                  <a:lnTo>
                    <a:pt x="82272" y="41626"/>
                  </a:lnTo>
                  <a:lnTo>
                    <a:pt x="79895" y="26952"/>
                  </a:lnTo>
                  <a:lnTo>
                    <a:pt x="73280" y="14631"/>
                  </a:lnTo>
                  <a:lnTo>
                    <a:pt x="63259" y="5401"/>
                  </a:lnTo>
                  <a:lnTo>
                    <a:pt x="50662" y="0"/>
                  </a:lnTo>
                  <a:close/>
                </a:path>
              </a:pathLst>
            </a:custGeom>
            <a:solidFill>
              <a:srgbClr val="0E212C"/>
            </a:solidFill>
          </p:spPr>
          <p:txBody>
            <a:bodyPr wrap="square" lIns="0" tIns="0" rIns="0" bIns="0" rtlCol="0">
              <a:noAutofit/>
            </a:bodyPr>
            <a:lstStyle/>
            <a:p>
              <a:endParaRPr/>
            </a:p>
          </p:txBody>
        </p:sp>
        <p:sp>
          <p:nvSpPr>
            <p:cNvPr id="78" name="object 60">
              <a:extLst>
                <a:ext uri="{FF2B5EF4-FFF2-40B4-BE49-F238E27FC236}">
                  <a16:creationId xmlns:a16="http://schemas.microsoft.com/office/drawing/2014/main" id="{34710F41-CABA-44A3-A626-DD79A7499B33}"/>
                </a:ext>
              </a:extLst>
            </p:cNvPr>
            <p:cNvSpPr txBox="1"/>
            <p:nvPr userDrawn="1"/>
          </p:nvSpPr>
          <p:spPr>
            <a:xfrm>
              <a:off x="7387578" y="4956025"/>
              <a:ext cx="120650" cy="121285"/>
            </a:xfrm>
            <a:prstGeom prst="rect">
              <a:avLst/>
            </a:prstGeom>
          </p:spPr>
          <p:txBody>
            <a:bodyPr vert="horz" wrap="square" lIns="0" tIns="0" rIns="0" bIns="0" rtlCol="0">
              <a:noAutofit/>
            </a:bodyPr>
            <a:lstStyle/>
            <a:p>
              <a:pPr marL="12700">
                <a:lnSpc>
                  <a:spcPct val="100000"/>
                </a:lnSpc>
              </a:pPr>
              <a:r>
                <a:rPr sz="700" b="1" i="1" dirty="0">
                  <a:solidFill>
                    <a:srgbClr val="FFFFFF"/>
                  </a:solidFill>
                  <a:latin typeface="Lora" panose="02000503000000020004" pitchFamily="2" charset="0"/>
                  <a:cs typeface="Lora"/>
                </a:rPr>
                <a:t>23</a:t>
              </a:r>
              <a:endParaRPr sz="700" dirty="0">
                <a:latin typeface="Lora" panose="02000503000000020004" pitchFamily="2" charset="0"/>
                <a:cs typeface="Lora"/>
              </a:endParaRPr>
            </a:p>
          </p:txBody>
        </p:sp>
      </p:grpSp>
      <p:grpSp>
        <p:nvGrpSpPr>
          <p:cNvPr id="82" name="Group 81">
            <a:extLst>
              <a:ext uri="{FF2B5EF4-FFF2-40B4-BE49-F238E27FC236}">
                <a16:creationId xmlns:a16="http://schemas.microsoft.com/office/drawing/2014/main" id="{0381F646-69C4-4D09-8ED9-FF6B877C8FD6}"/>
              </a:ext>
            </a:extLst>
          </p:cNvPr>
          <p:cNvGrpSpPr/>
          <p:nvPr userDrawn="1"/>
        </p:nvGrpSpPr>
        <p:grpSpPr>
          <a:xfrm>
            <a:off x="-33315" y="1471533"/>
            <a:ext cx="3283158" cy="3788207"/>
            <a:chOff x="-11153" y="1261649"/>
            <a:chExt cx="2874686" cy="3442774"/>
          </a:xfrm>
        </p:grpSpPr>
        <p:grpSp>
          <p:nvGrpSpPr>
            <p:cNvPr id="81" name="Group 80">
              <a:extLst>
                <a:ext uri="{FF2B5EF4-FFF2-40B4-BE49-F238E27FC236}">
                  <a16:creationId xmlns:a16="http://schemas.microsoft.com/office/drawing/2014/main" id="{B1651557-52EA-44F8-AB63-DC9BD6387390}"/>
                </a:ext>
              </a:extLst>
            </p:cNvPr>
            <p:cNvGrpSpPr/>
            <p:nvPr userDrawn="1"/>
          </p:nvGrpSpPr>
          <p:grpSpPr>
            <a:xfrm>
              <a:off x="0" y="1261649"/>
              <a:ext cx="2863533" cy="3442774"/>
              <a:chOff x="0" y="1261649"/>
              <a:chExt cx="2863533" cy="3442774"/>
            </a:xfrm>
          </p:grpSpPr>
          <p:sp>
            <p:nvSpPr>
              <p:cNvPr id="45" name="object 23">
                <a:extLst>
                  <a:ext uri="{FF2B5EF4-FFF2-40B4-BE49-F238E27FC236}">
                    <a16:creationId xmlns:a16="http://schemas.microsoft.com/office/drawing/2014/main" id="{C22CBB2A-C12D-48B1-AE14-C80399F27EC9}"/>
                  </a:ext>
                </a:extLst>
              </p:cNvPr>
              <p:cNvSpPr/>
              <p:nvPr userDrawn="1"/>
            </p:nvSpPr>
            <p:spPr>
              <a:xfrm>
                <a:off x="539607" y="1341000"/>
                <a:ext cx="0" cy="448588"/>
              </a:xfrm>
              <a:custGeom>
                <a:avLst/>
                <a:gdLst/>
                <a:ahLst/>
                <a:cxnLst/>
                <a:rect l="l" t="t" r="r" b="b"/>
                <a:pathLst>
                  <a:path h="448588">
                    <a:moveTo>
                      <a:pt x="0" y="0"/>
                    </a:moveTo>
                    <a:lnTo>
                      <a:pt x="0" y="448588"/>
                    </a:lnTo>
                  </a:path>
                </a:pathLst>
              </a:custGeom>
              <a:ln w="9262">
                <a:solidFill>
                  <a:srgbClr val="0E212C"/>
                </a:solidFill>
              </a:ln>
            </p:spPr>
            <p:txBody>
              <a:bodyPr wrap="square" lIns="0" tIns="0" rIns="0" bIns="0" rtlCol="0">
                <a:noAutofit/>
              </a:bodyPr>
              <a:lstStyle/>
              <a:p>
                <a:endParaRPr/>
              </a:p>
            </p:txBody>
          </p:sp>
          <p:sp>
            <p:nvSpPr>
              <p:cNvPr id="46" name="object 24">
                <a:extLst>
                  <a:ext uri="{FF2B5EF4-FFF2-40B4-BE49-F238E27FC236}">
                    <a16:creationId xmlns:a16="http://schemas.microsoft.com/office/drawing/2014/main" id="{1D7B8D7E-737B-40D7-8162-F15660E3772B}"/>
                  </a:ext>
                </a:extLst>
              </p:cNvPr>
              <p:cNvSpPr/>
              <p:nvPr userDrawn="1"/>
            </p:nvSpPr>
            <p:spPr>
              <a:xfrm>
                <a:off x="539607" y="4191134"/>
                <a:ext cx="0" cy="448434"/>
              </a:xfrm>
              <a:custGeom>
                <a:avLst/>
                <a:gdLst/>
                <a:ahLst/>
                <a:cxnLst/>
                <a:rect l="l" t="t" r="r" b="b"/>
                <a:pathLst>
                  <a:path h="448434">
                    <a:moveTo>
                      <a:pt x="0" y="0"/>
                    </a:moveTo>
                    <a:lnTo>
                      <a:pt x="0" y="448434"/>
                    </a:lnTo>
                  </a:path>
                </a:pathLst>
              </a:custGeom>
              <a:ln w="7160">
                <a:solidFill>
                  <a:srgbClr val="0E212C"/>
                </a:solidFill>
              </a:ln>
            </p:spPr>
            <p:txBody>
              <a:bodyPr wrap="square" lIns="0" tIns="0" rIns="0" bIns="0" rtlCol="0">
                <a:noAutofit/>
              </a:bodyPr>
              <a:lstStyle/>
              <a:p>
                <a:endParaRPr/>
              </a:p>
            </p:txBody>
          </p:sp>
          <p:sp>
            <p:nvSpPr>
              <p:cNvPr id="47" name="object 25">
                <a:extLst>
                  <a:ext uri="{FF2B5EF4-FFF2-40B4-BE49-F238E27FC236}">
                    <a16:creationId xmlns:a16="http://schemas.microsoft.com/office/drawing/2014/main" id="{A87EAEFA-06F8-4AAA-911A-B4422F4B515E}"/>
                  </a:ext>
                </a:extLst>
              </p:cNvPr>
              <p:cNvSpPr/>
              <p:nvPr userDrawn="1"/>
            </p:nvSpPr>
            <p:spPr>
              <a:xfrm>
                <a:off x="1704369" y="3019977"/>
                <a:ext cx="1075389" cy="0"/>
              </a:xfrm>
              <a:custGeom>
                <a:avLst/>
                <a:gdLst/>
                <a:ahLst/>
                <a:cxnLst/>
                <a:rect l="l" t="t" r="r" b="b"/>
                <a:pathLst>
                  <a:path w="1075389">
                    <a:moveTo>
                      <a:pt x="0" y="0"/>
                    </a:moveTo>
                    <a:lnTo>
                      <a:pt x="1075389" y="0"/>
                    </a:lnTo>
                  </a:path>
                </a:pathLst>
              </a:custGeom>
              <a:ln w="7155">
                <a:solidFill>
                  <a:srgbClr val="0E212C"/>
                </a:solidFill>
              </a:ln>
            </p:spPr>
            <p:txBody>
              <a:bodyPr wrap="square" lIns="0" tIns="0" rIns="0" bIns="0" rtlCol="0">
                <a:noAutofit/>
              </a:bodyPr>
              <a:lstStyle/>
              <a:p>
                <a:endParaRPr/>
              </a:p>
            </p:txBody>
          </p:sp>
          <p:sp>
            <p:nvSpPr>
              <p:cNvPr id="48" name="object 26">
                <a:extLst>
                  <a:ext uri="{FF2B5EF4-FFF2-40B4-BE49-F238E27FC236}">
                    <a16:creationId xmlns:a16="http://schemas.microsoft.com/office/drawing/2014/main" id="{4161AD87-9D3E-4C90-9C9F-A3F6C3B4F5C3}"/>
                  </a:ext>
                </a:extLst>
              </p:cNvPr>
              <p:cNvSpPr/>
              <p:nvPr userDrawn="1"/>
            </p:nvSpPr>
            <p:spPr>
              <a:xfrm>
                <a:off x="1365634" y="1846429"/>
                <a:ext cx="1025582" cy="352313"/>
              </a:xfrm>
              <a:custGeom>
                <a:avLst/>
                <a:gdLst/>
                <a:ahLst/>
                <a:cxnLst/>
                <a:rect l="l" t="t" r="r" b="b"/>
                <a:pathLst>
                  <a:path w="1025582" h="352313">
                    <a:moveTo>
                      <a:pt x="1025582" y="0"/>
                    </a:moveTo>
                    <a:lnTo>
                      <a:pt x="348137" y="0"/>
                    </a:lnTo>
                    <a:lnTo>
                      <a:pt x="0" y="348145"/>
                    </a:lnTo>
                    <a:lnTo>
                      <a:pt x="4161" y="352313"/>
                    </a:lnTo>
                    <a:lnTo>
                      <a:pt x="350574" y="5888"/>
                    </a:lnTo>
                    <a:lnTo>
                      <a:pt x="1025582" y="5888"/>
                    </a:lnTo>
                    <a:lnTo>
                      <a:pt x="1025582" y="0"/>
                    </a:lnTo>
                    <a:close/>
                  </a:path>
                </a:pathLst>
              </a:custGeom>
              <a:solidFill>
                <a:srgbClr val="0E212C"/>
              </a:solidFill>
            </p:spPr>
            <p:txBody>
              <a:bodyPr wrap="square" lIns="0" tIns="0" rIns="0" bIns="0" rtlCol="0">
                <a:noAutofit/>
              </a:bodyPr>
              <a:lstStyle/>
              <a:p>
                <a:endParaRPr/>
              </a:p>
            </p:txBody>
          </p:sp>
          <p:sp>
            <p:nvSpPr>
              <p:cNvPr id="49" name="object 27">
                <a:extLst>
                  <a:ext uri="{FF2B5EF4-FFF2-40B4-BE49-F238E27FC236}">
                    <a16:creationId xmlns:a16="http://schemas.microsoft.com/office/drawing/2014/main" id="{2DA1B24B-650F-40CB-81BF-99525F7E3E76}"/>
                  </a:ext>
                </a:extLst>
              </p:cNvPr>
              <p:cNvSpPr/>
              <p:nvPr userDrawn="1"/>
            </p:nvSpPr>
            <p:spPr>
              <a:xfrm>
                <a:off x="1365634" y="1846429"/>
                <a:ext cx="1025582" cy="352313"/>
              </a:xfrm>
              <a:custGeom>
                <a:avLst/>
                <a:gdLst/>
                <a:ahLst/>
                <a:cxnLst/>
                <a:rect l="l" t="t" r="r" b="b"/>
                <a:pathLst>
                  <a:path w="1025582" h="352313">
                    <a:moveTo>
                      <a:pt x="4161" y="352313"/>
                    </a:moveTo>
                    <a:lnTo>
                      <a:pt x="0" y="348145"/>
                    </a:lnTo>
                    <a:lnTo>
                      <a:pt x="348137" y="0"/>
                    </a:lnTo>
                    <a:lnTo>
                      <a:pt x="1025582" y="0"/>
                    </a:lnTo>
                    <a:lnTo>
                      <a:pt x="1025582" y="5888"/>
                    </a:lnTo>
                    <a:lnTo>
                      <a:pt x="350574" y="5888"/>
                    </a:lnTo>
                    <a:lnTo>
                      <a:pt x="4161" y="352313"/>
                    </a:lnTo>
                    <a:close/>
                  </a:path>
                </a:pathLst>
              </a:custGeom>
              <a:ln w="6350">
                <a:solidFill>
                  <a:srgbClr val="0E212C"/>
                </a:solidFill>
              </a:ln>
            </p:spPr>
            <p:txBody>
              <a:bodyPr wrap="square" lIns="0" tIns="0" rIns="0" bIns="0" rtlCol="0">
                <a:noAutofit/>
              </a:bodyPr>
              <a:lstStyle/>
              <a:p>
                <a:endParaRPr/>
              </a:p>
            </p:txBody>
          </p:sp>
          <p:sp>
            <p:nvSpPr>
              <p:cNvPr id="50" name="object 28">
                <a:extLst>
                  <a:ext uri="{FF2B5EF4-FFF2-40B4-BE49-F238E27FC236}">
                    <a16:creationId xmlns:a16="http://schemas.microsoft.com/office/drawing/2014/main" id="{1E58711A-76FE-4D82-98C9-14A686C01D2A}"/>
                  </a:ext>
                </a:extLst>
              </p:cNvPr>
              <p:cNvSpPr/>
              <p:nvPr userDrawn="1"/>
            </p:nvSpPr>
            <p:spPr>
              <a:xfrm>
                <a:off x="1355331" y="3835623"/>
                <a:ext cx="1025582" cy="352306"/>
              </a:xfrm>
              <a:custGeom>
                <a:avLst/>
                <a:gdLst/>
                <a:ahLst/>
                <a:cxnLst/>
                <a:rect l="l" t="t" r="r" b="b"/>
                <a:pathLst>
                  <a:path w="1025582" h="352306">
                    <a:moveTo>
                      <a:pt x="4161" y="0"/>
                    </a:moveTo>
                    <a:lnTo>
                      <a:pt x="0" y="4161"/>
                    </a:lnTo>
                    <a:lnTo>
                      <a:pt x="348138" y="352306"/>
                    </a:lnTo>
                    <a:lnTo>
                      <a:pt x="1025582" y="352306"/>
                    </a:lnTo>
                    <a:lnTo>
                      <a:pt x="1025582" y="346421"/>
                    </a:lnTo>
                    <a:lnTo>
                      <a:pt x="350575" y="346421"/>
                    </a:lnTo>
                    <a:lnTo>
                      <a:pt x="4161" y="0"/>
                    </a:lnTo>
                    <a:close/>
                  </a:path>
                </a:pathLst>
              </a:custGeom>
              <a:solidFill>
                <a:srgbClr val="0E212C"/>
              </a:solidFill>
            </p:spPr>
            <p:txBody>
              <a:bodyPr wrap="square" lIns="0" tIns="0" rIns="0" bIns="0" rtlCol="0">
                <a:noAutofit/>
              </a:bodyPr>
              <a:lstStyle/>
              <a:p>
                <a:endParaRPr/>
              </a:p>
            </p:txBody>
          </p:sp>
          <p:sp>
            <p:nvSpPr>
              <p:cNvPr id="51" name="object 29">
                <a:extLst>
                  <a:ext uri="{FF2B5EF4-FFF2-40B4-BE49-F238E27FC236}">
                    <a16:creationId xmlns:a16="http://schemas.microsoft.com/office/drawing/2014/main" id="{8459D049-9D9E-46CB-811E-9AC400165A78}"/>
                  </a:ext>
                </a:extLst>
              </p:cNvPr>
              <p:cNvSpPr/>
              <p:nvPr userDrawn="1"/>
            </p:nvSpPr>
            <p:spPr>
              <a:xfrm>
                <a:off x="1355331" y="3835623"/>
                <a:ext cx="1025582" cy="352306"/>
              </a:xfrm>
              <a:custGeom>
                <a:avLst/>
                <a:gdLst/>
                <a:ahLst/>
                <a:cxnLst/>
                <a:rect l="l" t="t" r="r" b="b"/>
                <a:pathLst>
                  <a:path w="1025582" h="352306">
                    <a:moveTo>
                      <a:pt x="1025582" y="352306"/>
                    </a:moveTo>
                    <a:lnTo>
                      <a:pt x="348138" y="352306"/>
                    </a:lnTo>
                    <a:lnTo>
                      <a:pt x="0" y="4161"/>
                    </a:lnTo>
                    <a:lnTo>
                      <a:pt x="4161" y="0"/>
                    </a:lnTo>
                    <a:lnTo>
                      <a:pt x="350575" y="346421"/>
                    </a:lnTo>
                    <a:lnTo>
                      <a:pt x="1025582" y="346421"/>
                    </a:lnTo>
                    <a:lnTo>
                      <a:pt x="1025582" y="352306"/>
                    </a:lnTo>
                    <a:close/>
                  </a:path>
                </a:pathLst>
              </a:custGeom>
              <a:ln w="6350">
                <a:solidFill>
                  <a:srgbClr val="0E212C"/>
                </a:solidFill>
              </a:ln>
            </p:spPr>
            <p:txBody>
              <a:bodyPr wrap="square" lIns="0" tIns="0" rIns="0" bIns="0" rtlCol="0">
                <a:noAutofit/>
              </a:bodyPr>
              <a:lstStyle/>
              <a:p>
                <a:endParaRPr/>
              </a:p>
            </p:txBody>
          </p:sp>
          <p:sp>
            <p:nvSpPr>
              <p:cNvPr id="52" name="object 30">
                <a:extLst>
                  <a:ext uri="{FF2B5EF4-FFF2-40B4-BE49-F238E27FC236}">
                    <a16:creationId xmlns:a16="http://schemas.microsoft.com/office/drawing/2014/main" id="{0C1025BA-B835-47DB-8F8B-E2C1FCF50958}"/>
                  </a:ext>
                </a:extLst>
              </p:cNvPr>
              <p:cNvSpPr/>
              <p:nvPr userDrawn="1"/>
            </p:nvSpPr>
            <p:spPr>
              <a:xfrm>
                <a:off x="0" y="1812432"/>
                <a:ext cx="437479" cy="219990"/>
              </a:xfrm>
              <a:custGeom>
                <a:avLst/>
                <a:gdLst/>
                <a:ahLst/>
                <a:cxnLst/>
                <a:rect l="l" t="t" r="r" b="b"/>
                <a:pathLst>
                  <a:path w="437479" h="219990">
                    <a:moveTo>
                      <a:pt x="427264" y="0"/>
                    </a:moveTo>
                    <a:lnTo>
                      <a:pt x="352561" y="7518"/>
                    </a:lnTo>
                    <a:lnTo>
                      <a:pt x="279232" y="19898"/>
                    </a:lnTo>
                    <a:lnTo>
                      <a:pt x="207436" y="36955"/>
                    </a:lnTo>
                    <a:lnTo>
                      <a:pt x="137329" y="58509"/>
                    </a:lnTo>
                    <a:lnTo>
                      <a:pt x="69068" y="84376"/>
                    </a:lnTo>
                    <a:lnTo>
                      <a:pt x="2810" y="114375"/>
                    </a:lnTo>
                    <a:lnTo>
                      <a:pt x="0" y="219990"/>
                    </a:lnTo>
                    <a:lnTo>
                      <a:pt x="15217" y="211831"/>
                    </a:lnTo>
                    <a:lnTo>
                      <a:pt x="45101" y="196883"/>
                    </a:lnTo>
                    <a:lnTo>
                      <a:pt x="106323" y="169487"/>
                    </a:lnTo>
                    <a:lnTo>
                      <a:pt x="169378" y="145559"/>
                    </a:lnTo>
                    <a:lnTo>
                      <a:pt x="234143" y="125265"/>
                    </a:lnTo>
                    <a:lnTo>
                      <a:pt x="300497" y="108770"/>
                    </a:lnTo>
                    <a:lnTo>
                      <a:pt x="368317" y="96238"/>
                    </a:lnTo>
                    <a:lnTo>
                      <a:pt x="437479" y="87835"/>
                    </a:lnTo>
                    <a:lnTo>
                      <a:pt x="431964" y="76572"/>
                    </a:lnTo>
                    <a:lnTo>
                      <a:pt x="427665" y="64671"/>
                    </a:lnTo>
                    <a:lnTo>
                      <a:pt x="424670" y="52206"/>
                    </a:lnTo>
                    <a:lnTo>
                      <a:pt x="423067" y="39255"/>
                    </a:lnTo>
                    <a:lnTo>
                      <a:pt x="423425" y="23606"/>
                    </a:lnTo>
                    <a:lnTo>
                      <a:pt x="424858" y="10843"/>
                    </a:lnTo>
                    <a:lnTo>
                      <a:pt x="427264" y="0"/>
                    </a:lnTo>
                    <a:close/>
                  </a:path>
                </a:pathLst>
              </a:custGeom>
              <a:solidFill>
                <a:srgbClr val="DF1E31"/>
              </a:solidFill>
            </p:spPr>
            <p:txBody>
              <a:bodyPr wrap="square" lIns="0" tIns="0" rIns="0" bIns="0" rtlCol="0">
                <a:noAutofit/>
              </a:bodyPr>
              <a:lstStyle/>
              <a:p>
                <a:endParaRPr/>
              </a:p>
            </p:txBody>
          </p:sp>
          <p:sp>
            <p:nvSpPr>
              <p:cNvPr id="53" name="object 31">
                <a:extLst>
                  <a:ext uri="{FF2B5EF4-FFF2-40B4-BE49-F238E27FC236}">
                    <a16:creationId xmlns:a16="http://schemas.microsoft.com/office/drawing/2014/main" id="{38FA90F5-24EB-4D8A-991A-589DF5960727}"/>
                  </a:ext>
                </a:extLst>
              </p:cNvPr>
              <p:cNvSpPr/>
              <p:nvPr userDrawn="1"/>
            </p:nvSpPr>
            <p:spPr>
              <a:xfrm>
                <a:off x="1398484" y="3118853"/>
                <a:ext cx="347795" cy="674161"/>
              </a:xfrm>
              <a:custGeom>
                <a:avLst/>
                <a:gdLst/>
                <a:ahLst/>
                <a:cxnLst/>
                <a:rect l="l" t="t" r="r" b="b"/>
                <a:pathLst>
                  <a:path w="347795" h="674161">
                    <a:moveTo>
                      <a:pt x="260304" y="0"/>
                    </a:moveTo>
                    <a:lnTo>
                      <a:pt x="250180" y="68027"/>
                    </a:lnTo>
                    <a:lnTo>
                      <a:pt x="236271" y="134887"/>
                    </a:lnTo>
                    <a:lnTo>
                      <a:pt x="218671" y="200428"/>
                    </a:lnTo>
                    <a:lnTo>
                      <a:pt x="197472" y="264498"/>
                    </a:lnTo>
                    <a:lnTo>
                      <a:pt x="172770" y="326946"/>
                    </a:lnTo>
                    <a:lnTo>
                      <a:pt x="144659" y="387622"/>
                    </a:lnTo>
                    <a:lnTo>
                      <a:pt x="113232" y="446373"/>
                    </a:lnTo>
                    <a:lnTo>
                      <a:pt x="78584" y="503050"/>
                    </a:lnTo>
                    <a:lnTo>
                      <a:pt x="40808" y="557500"/>
                    </a:lnTo>
                    <a:lnTo>
                      <a:pt x="0" y="609572"/>
                    </a:lnTo>
                    <a:lnTo>
                      <a:pt x="12198" y="614632"/>
                    </a:lnTo>
                    <a:lnTo>
                      <a:pt x="43941" y="637224"/>
                    </a:lnTo>
                    <a:lnTo>
                      <a:pt x="66419" y="669044"/>
                    </a:lnTo>
                    <a:lnTo>
                      <a:pt x="68709" y="674161"/>
                    </a:lnTo>
                    <a:lnTo>
                      <a:pt x="91570" y="646117"/>
                    </a:lnTo>
                    <a:lnTo>
                      <a:pt x="134793" y="588001"/>
                    </a:lnTo>
                    <a:lnTo>
                      <a:pt x="174559" y="527300"/>
                    </a:lnTo>
                    <a:lnTo>
                      <a:pt x="210723" y="464161"/>
                    </a:lnTo>
                    <a:lnTo>
                      <a:pt x="243136" y="398732"/>
                    </a:lnTo>
                    <a:lnTo>
                      <a:pt x="271652" y="331158"/>
                    </a:lnTo>
                    <a:lnTo>
                      <a:pt x="296123" y="261587"/>
                    </a:lnTo>
                    <a:lnTo>
                      <a:pt x="316402" y="190166"/>
                    </a:lnTo>
                    <a:lnTo>
                      <a:pt x="332343" y="117041"/>
                    </a:lnTo>
                    <a:lnTo>
                      <a:pt x="343797" y="42360"/>
                    </a:lnTo>
                    <a:lnTo>
                      <a:pt x="347103" y="11042"/>
                    </a:lnTo>
                    <a:lnTo>
                      <a:pt x="310278" y="11042"/>
                    </a:lnTo>
                    <a:lnTo>
                      <a:pt x="296899" y="10312"/>
                    </a:lnTo>
                    <a:lnTo>
                      <a:pt x="284084" y="8172"/>
                    </a:lnTo>
                    <a:lnTo>
                      <a:pt x="271873" y="4707"/>
                    </a:lnTo>
                    <a:lnTo>
                      <a:pt x="260304" y="0"/>
                    </a:lnTo>
                    <a:close/>
                  </a:path>
                  <a:path w="347795" h="674161">
                    <a:moveTo>
                      <a:pt x="347795" y="4481"/>
                    </a:moveTo>
                    <a:lnTo>
                      <a:pt x="335761" y="7992"/>
                    </a:lnTo>
                    <a:lnTo>
                      <a:pt x="323239" y="10222"/>
                    </a:lnTo>
                    <a:lnTo>
                      <a:pt x="310278" y="11042"/>
                    </a:lnTo>
                    <a:lnTo>
                      <a:pt x="347103" y="11042"/>
                    </a:lnTo>
                    <a:lnTo>
                      <a:pt x="347795" y="4481"/>
                    </a:lnTo>
                    <a:close/>
                  </a:path>
                </a:pathLst>
              </a:custGeom>
              <a:solidFill>
                <a:srgbClr val="0054B8"/>
              </a:solidFill>
            </p:spPr>
            <p:txBody>
              <a:bodyPr wrap="square" lIns="0" tIns="0" rIns="0" bIns="0" rtlCol="0">
                <a:noAutofit/>
              </a:bodyPr>
              <a:lstStyle/>
              <a:p>
                <a:endParaRPr/>
              </a:p>
            </p:txBody>
          </p:sp>
          <p:sp>
            <p:nvSpPr>
              <p:cNvPr id="54" name="object 32">
                <a:extLst>
                  <a:ext uri="{FF2B5EF4-FFF2-40B4-BE49-F238E27FC236}">
                    <a16:creationId xmlns:a16="http://schemas.microsoft.com/office/drawing/2014/main" id="{20D12F54-3942-4054-918F-89E38782D3F3}"/>
                  </a:ext>
                </a:extLst>
              </p:cNvPr>
              <p:cNvSpPr/>
              <p:nvPr userDrawn="1"/>
            </p:nvSpPr>
            <p:spPr>
              <a:xfrm>
                <a:off x="643496" y="3880829"/>
                <a:ext cx="671990" cy="335448"/>
              </a:xfrm>
              <a:custGeom>
                <a:avLst/>
                <a:gdLst/>
                <a:ahLst/>
                <a:cxnLst/>
                <a:rect l="l" t="t" r="r" b="b"/>
                <a:pathLst>
                  <a:path w="671990" h="335448">
                    <a:moveTo>
                      <a:pt x="609531" y="0"/>
                    </a:moveTo>
                    <a:lnTo>
                      <a:pt x="557286" y="38934"/>
                    </a:lnTo>
                    <a:lnTo>
                      <a:pt x="502796" y="75131"/>
                    </a:lnTo>
                    <a:lnTo>
                      <a:pt x="446178" y="108429"/>
                    </a:lnTo>
                    <a:lnTo>
                      <a:pt x="387546" y="138668"/>
                    </a:lnTo>
                    <a:lnTo>
                      <a:pt x="327018" y="165687"/>
                    </a:lnTo>
                    <a:lnTo>
                      <a:pt x="264710" y="189324"/>
                    </a:lnTo>
                    <a:lnTo>
                      <a:pt x="200738" y="209419"/>
                    </a:lnTo>
                    <a:lnTo>
                      <a:pt x="135218" y="225811"/>
                    </a:lnTo>
                    <a:lnTo>
                      <a:pt x="68266" y="238338"/>
                    </a:lnTo>
                    <a:lnTo>
                      <a:pt x="0" y="246840"/>
                    </a:lnTo>
                    <a:lnTo>
                      <a:pt x="4679" y="258466"/>
                    </a:lnTo>
                    <a:lnTo>
                      <a:pt x="8118" y="270659"/>
                    </a:lnTo>
                    <a:lnTo>
                      <a:pt x="10215" y="283353"/>
                    </a:lnTo>
                    <a:lnTo>
                      <a:pt x="10092" y="300101"/>
                    </a:lnTo>
                    <a:lnTo>
                      <a:pt x="8926" y="313897"/>
                    </a:lnTo>
                    <a:lnTo>
                      <a:pt x="6798" y="325444"/>
                    </a:lnTo>
                    <a:lnTo>
                      <a:pt x="3791" y="335448"/>
                    </a:lnTo>
                    <a:lnTo>
                      <a:pt x="41371" y="332362"/>
                    </a:lnTo>
                    <a:lnTo>
                      <a:pt x="115556" y="322484"/>
                    </a:lnTo>
                    <a:lnTo>
                      <a:pt x="188306" y="307817"/>
                    </a:lnTo>
                    <a:lnTo>
                      <a:pt x="259460" y="288545"/>
                    </a:lnTo>
                    <a:lnTo>
                      <a:pt x="328859" y="264849"/>
                    </a:lnTo>
                    <a:lnTo>
                      <a:pt x="396341" y="236910"/>
                    </a:lnTo>
                    <a:lnTo>
                      <a:pt x="461746" y="204912"/>
                    </a:lnTo>
                    <a:lnTo>
                      <a:pt x="524913" y="169036"/>
                    </a:lnTo>
                    <a:lnTo>
                      <a:pt x="585683" y="129464"/>
                    </a:lnTo>
                    <a:lnTo>
                      <a:pt x="643894" y="86378"/>
                    </a:lnTo>
                    <a:lnTo>
                      <a:pt x="671990" y="63575"/>
                    </a:lnTo>
                    <a:lnTo>
                      <a:pt x="660191" y="57791"/>
                    </a:lnTo>
                    <a:lnTo>
                      <a:pt x="649201" y="50751"/>
                    </a:lnTo>
                    <a:lnTo>
                      <a:pt x="639109" y="42548"/>
                    </a:lnTo>
                    <a:lnTo>
                      <a:pt x="630005" y="33277"/>
                    </a:lnTo>
                    <a:lnTo>
                      <a:pt x="621981" y="23033"/>
                    </a:lnTo>
                    <a:lnTo>
                      <a:pt x="615126" y="11909"/>
                    </a:lnTo>
                    <a:lnTo>
                      <a:pt x="609531" y="0"/>
                    </a:lnTo>
                    <a:close/>
                  </a:path>
                </a:pathLst>
              </a:custGeom>
              <a:solidFill>
                <a:srgbClr val="00A3D4"/>
              </a:solidFill>
            </p:spPr>
            <p:txBody>
              <a:bodyPr wrap="square" lIns="0" tIns="0" rIns="0" bIns="0" rtlCol="0">
                <a:noAutofit/>
              </a:bodyPr>
              <a:lstStyle/>
              <a:p>
                <a:endParaRPr/>
              </a:p>
            </p:txBody>
          </p:sp>
          <p:sp>
            <p:nvSpPr>
              <p:cNvPr id="55" name="object 33">
                <a:extLst>
                  <a:ext uri="{FF2B5EF4-FFF2-40B4-BE49-F238E27FC236}">
                    <a16:creationId xmlns:a16="http://schemas.microsoft.com/office/drawing/2014/main" id="{5C8217FE-200F-410E-8F95-ACA3AA091F0D}"/>
                  </a:ext>
                </a:extLst>
              </p:cNvPr>
              <p:cNvSpPr/>
              <p:nvPr userDrawn="1"/>
            </p:nvSpPr>
            <p:spPr>
              <a:xfrm>
                <a:off x="642494" y="1806422"/>
                <a:ext cx="675748" cy="352789"/>
              </a:xfrm>
              <a:custGeom>
                <a:avLst/>
                <a:gdLst/>
                <a:ahLst/>
                <a:cxnLst/>
                <a:rect l="l" t="t" r="r" b="b"/>
                <a:pathLst>
                  <a:path w="675748" h="352789">
                    <a:moveTo>
                      <a:pt x="5544" y="0"/>
                    </a:moveTo>
                    <a:lnTo>
                      <a:pt x="8985" y="12056"/>
                    </a:lnTo>
                    <a:lnTo>
                      <a:pt x="11135" y="24599"/>
                    </a:lnTo>
                    <a:lnTo>
                      <a:pt x="10958" y="41228"/>
                    </a:lnTo>
                    <a:lnTo>
                      <a:pt x="9682" y="55529"/>
                    </a:lnTo>
                    <a:lnTo>
                      <a:pt x="7382" y="67905"/>
                    </a:lnTo>
                    <a:lnTo>
                      <a:pt x="4130" y="78759"/>
                    </a:lnTo>
                    <a:lnTo>
                      <a:pt x="0" y="88494"/>
                    </a:lnTo>
                    <a:lnTo>
                      <a:pt x="34646" y="92966"/>
                    </a:lnTo>
                    <a:lnTo>
                      <a:pt x="103058" y="104893"/>
                    </a:lnTo>
                    <a:lnTo>
                      <a:pt x="170166" y="120712"/>
                    </a:lnTo>
                    <a:lnTo>
                      <a:pt x="235816" y="140317"/>
                    </a:lnTo>
                    <a:lnTo>
                      <a:pt x="299855" y="163603"/>
                    </a:lnTo>
                    <a:lnTo>
                      <a:pt x="362130" y="190465"/>
                    </a:lnTo>
                    <a:lnTo>
                      <a:pt x="422486" y="220799"/>
                    </a:lnTo>
                    <a:lnTo>
                      <a:pt x="480770" y="254499"/>
                    </a:lnTo>
                    <a:lnTo>
                      <a:pt x="536829" y="291461"/>
                    </a:lnTo>
                    <a:lnTo>
                      <a:pt x="590510" y="331579"/>
                    </a:lnTo>
                    <a:lnTo>
                      <a:pt x="616410" y="352789"/>
                    </a:lnTo>
                    <a:lnTo>
                      <a:pt x="621448" y="340577"/>
                    </a:lnTo>
                    <a:lnTo>
                      <a:pt x="643981" y="308788"/>
                    </a:lnTo>
                    <a:lnTo>
                      <a:pt x="675748" y="286252"/>
                    </a:lnTo>
                    <a:lnTo>
                      <a:pt x="648281" y="262665"/>
                    </a:lnTo>
                    <a:lnTo>
                      <a:pt x="591053" y="218126"/>
                    </a:lnTo>
                    <a:lnTo>
                      <a:pt x="530917" y="177215"/>
                    </a:lnTo>
                    <a:lnTo>
                      <a:pt x="468056" y="140070"/>
                    </a:lnTo>
                    <a:lnTo>
                      <a:pt x="402649" y="106831"/>
                    </a:lnTo>
                    <a:lnTo>
                      <a:pt x="334880" y="77634"/>
                    </a:lnTo>
                    <a:lnTo>
                      <a:pt x="264930" y="52620"/>
                    </a:lnTo>
                    <a:lnTo>
                      <a:pt x="192979" y="31926"/>
                    </a:lnTo>
                    <a:lnTo>
                      <a:pt x="119210" y="15690"/>
                    </a:lnTo>
                    <a:lnTo>
                      <a:pt x="43804" y="4052"/>
                    </a:lnTo>
                    <a:lnTo>
                      <a:pt x="5544" y="0"/>
                    </a:lnTo>
                    <a:close/>
                  </a:path>
                </a:pathLst>
              </a:custGeom>
              <a:solidFill>
                <a:srgbClr val="0E212C"/>
              </a:solidFill>
            </p:spPr>
            <p:txBody>
              <a:bodyPr wrap="square" lIns="0" tIns="0" rIns="0" bIns="0" rtlCol="0">
                <a:noAutofit/>
              </a:bodyPr>
              <a:lstStyle/>
              <a:p>
                <a:endParaRPr/>
              </a:p>
            </p:txBody>
          </p:sp>
          <p:sp>
            <p:nvSpPr>
              <p:cNvPr id="56" name="object 34">
                <a:extLst>
                  <a:ext uri="{FF2B5EF4-FFF2-40B4-BE49-F238E27FC236}">
                    <a16:creationId xmlns:a16="http://schemas.microsoft.com/office/drawing/2014/main" id="{A70D9DF8-73C9-4BCB-BFB0-58B29B928A0D}"/>
                  </a:ext>
                </a:extLst>
              </p:cNvPr>
              <p:cNvSpPr/>
              <p:nvPr userDrawn="1"/>
            </p:nvSpPr>
            <p:spPr>
              <a:xfrm>
                <a:off x="1409702" y="2243660"/>
                <a:ext cx="330512" cy="668985"/>
              </a:xfrm>
              <a:custGeom>
                <a:avLst/>
                <a:gdLst/>
                <a:ahLst/>
                <a:cxnLst/>
                <a:rect l="l" t="t" r="r" b="b"/>
                <a:pathLst>
                  <a:path w="330512" h="668985">
                    <a:moveTo>
                      <a:pt x="64478" y="0"/>
                    </a:moveTo>
                    <a:lnTo>
                      <a:pt x="42982" y="32548"/>
                    </a:lnTo>
                    <a:lnTo>
                      <a:pt x="12002" y="56096"/>
                    </a:lnTo>
                    <a:lnTo>
                      <a:pt x="0" y="61514"/>
                    </a:lnTo>
                    <a:lnTo>
                      <a:pt x="19529" y="87317"/>
                    </a:lnTo>
                    <a:lnTo>
                      <a:pt x="56590" y="140608"/>
                    </a:lnTo>
                    <a:lnTo>
                      <a:pt x="90854" y="196054"/>
                    </a:lnTo>
                    <a:lnTo>
                      <a:pt x="122163" y="253540"/>
                    </a:lnTo>
                    <a:lnTo>
                      <a:pt x="150359" y="312951"/>
                    </a:lnTo>
                    <a:lnTo>
                      <a:pt x="175283" y="374171"/>
                    </a:lnTo>
                    <a:lnTo>
                      <a:pt x="196777" y="437087"/>
                    </a:lnTo>
                    <a:lnTo>
                      <a:pt x="214681" y="501583"/>
                    </a:lnTo>
                    <a:lnTo>
                      <a:pt x="228838" y="567545"/>
                    </a:lnTo>
                    <a:lnTo>
                      <a:pt x="239089" y="634858"/>
                    </a:lnTo>
                    <a:lnTo>
                      <a:pt x="242700" y="668985"/>
                    </a:lnTo>
                    <a:lnTo>
                      <a:pt x="253995" y="663543"/>
                    </a:lnTo>
                    <a:lnTo>
                      <a:pt x="265973" y="659313"/>
                    </a:lnTo>
                    <a:lnTo>
                      <a:pt x="278416" y="656413"/>
                    </a:lnTo>
                    <a:lnTo>
                      <a:pt x="291384" y="654893"/>
                    </a:lnTo>
                    <a:lnTo>
                      <a:pt x="330146" y="654893"/>
                    </a:lnTo>
                    <a:lnTo>
                      <a:pt x="327447" y="622281"/>
                    </a:lnTo>
                    <a:lnTo>
                      <a:pt x="317708" y="549178"/>
                    </a:lnTo>
                    <a:lnTo>
                      <a:pt x="303303" y="477484"/>
                    </a:lnTo>
                    <a:lnTo>
                      <a:pt x="284411" y="407352"/>
                    </a:lnTo>
                    <a:lnTo>
                      <a:pt x="261209" y="338932"/>
                    </a:lnTo>
                    <a:lnTo>
                      <a:pt x="233874" y="272375"/>
                    </a:lnTo>
                    <a:lnTo>
                      <a:pt x="202583" y="207835"/>
                    </a:lnTo>
                    <a:lnTo>
                      <a:pt x="167515" y="145461"/>
                    </a:lnTo>
                    <a:lnTo>
                      <a:pt x="128845" y="85405"/>
                    </a:lnTo>
                    <a:lnTo>
                      <a:pt x="86753" y="27819"/>
                    </a:lnTo>
                    <a:lnTo>
                      <a:pt x="64478" y="0"/>
                    </a:lnTo>
                    <a:close/>
                  </a:path>
                  <a:path w="330512" h="668985">
                    <a:moveTo>
                      <a:pt x="330146" y="654893"/>
                    </a:moveTo>
                    <a:lnTo>
                      <a:pt x="291384" y="654893"/>
                    </a:lnTo>
                    <a:lnTo>
                      <a:pt x="306802" y="655301"/>
                    </a:lnTo>
                    <a:lnTo>
                      <a:pt x="319552" y="656809"/>
                    </a:lnTo>
                    <a:lnTo>
                      <a:pt x="330512" y="659313"/>
                    </a:lnTo>
                    <a:lnTo>
                      <a:pt x="330146" y="654893"/>
                    </a:lnTo>
                    <a:close/>
                  </a:path>
                </a:pathLst>
              </a:custGeom>
              <a:solidFill>
                <a:srgbClr val="004C6E"/>
              </a:solidFill>
            </p:spPr>
            <p:txBody>
              <a:bodyPr wrap="square" lIns="0" tIns="0" rIns="0" bIns="0" rtlCol="0">
                <a:noAutofit/>
              </a:bodyPr>
              <a:lstStyle/>
              <a:p>
                <a:endParaRPr/>
              </a:p>
            </p:txBody>
          </p:sp>
          <p:sp>
            <p:nvSpPr>
              <p:cNvPr id="57" name="object 35">
                <a:extLst>
                  <a:ext uri="{FF2B5EF4-FFF2-40B4-BE49-F238E27FC236}">
                    <a16:creationId xmlns:a16="http://schemas.microsoft.com/office/drawing/2014/main" id="{EB83DEC1-3E76-4BEC-8CAF-350A3F1DD475}"/>
                  </a:ext>
                </a:extLst>
              </p:cNvPr>
              <p:cNvSpPr/>
              <p:nvPr userDrawn="1"/>
            </p:nvSpPr>
            <p:spPr>
              <a:xfrm>
                <a:off x="461712" y="1766530"/>
                <a:ext cx="155896" cy="154272"/>
              </a:xfrm>
              <a:custGeom>
                <a:avLst/>
                <a:gdLst/>
                <a:ahLst/>
                <a:cxnLst/>
                <a:rect l="l" t="t" r="r" b="b"/>
                <a:pathLst>
                  <a:path w="155896" h="154272">
                    <a:moveTo>
                      <a:pt x="64834" y="0"/>
                    </a:moveTo>
                    <a:lnTo>
                      <a:pt x="28096" y="17223"/>
                    </a:lnTo>
                    <a:lnTo>
                      <a:pt x="4907" y="51374"/>
                    </a:lnTo>
                    <a:lnTo>
                      <a:pt x="0" y="80990"/>
                    </a:lnTo>
                    <a:lnTo>
                      <a:pt x="1883" y="94368"/>
                    </a:lnTo>
                    <a:lnTo>
                      <a:pt x="20614" y="128698"/>
                    </a:lnTo>
                    <a:lnTo>
                      <a:pt x="56341" y="150018"/>
                    </a:lnTo>
                    <a:lnTo>
                      <a:pt x="87936" y="154272"/>
                    </a:lnTo>
                    <a:lnTo>
                      <a:pt x="101865" y="151160"/>
                    </a:lnTo>
                    <a:lnTo>
                      <a:pt x="136295" y="128621"/>
                    </a:lnTo>
                    <a:lnTo>
                      <a:pt x="154549" y="91423"/>
                    </a:lnTo>
                    <a:lnTo>
                      <a:pt x="155896" y="76911"/>
                    </a:lnTo>
                    <a:lnTo>
                      <a:pt x="155611" y="70212"/>
                    </a:lnTo>
                    <a:lnTo>
                      <a:pt x="142375" y="34026"/>
                    </a:lnTo>
                    <a:lnTo>
                      <a:pt x="111254" y="8866"/>
                    </a:lnTo>
                    <a:lnTo>
                      <a:pt x="64834" y="0"/>
                    </a:lnTo>
                    <a:close/>
                  </a:path>
                </a:pathLst>
              </a:custGeom>
              <a:solidFill>
                <a:srgbClr val="0E212C"/>
              </a:solidFill>
            </p:spPr>
            <p:txBody>
              <a:bodyPr wrap="square" lIns="0" tIns="0" rIns="0" bIns="0" rtlCol="0">
                <a:noAutofit/>
              </a:bodyPr>
              <a:lstStyle/>
              <a:p>
                <a:endParaRPr/>
              </a:p>
            </p:txBody>
          </p:sp>
          <p:sp>
            <p:nvSpPr>
              <p:cNvPr id="58" name="object 36">
                <a:extLst>
                  <a:ext uri="{FF2B5EF4-FFF2-40B4-BE49-F238E27FC236}">
                    <a16:creationId xmlns:a16="http://schemas.microsoft.com/office/drawing/2014/main" id="{65636B86-3FDF-4AE5-96A5-E9DE525814BA}"/>
                  </a:ext>
                </a:extLst>
              </p:cNvPr>
              <p:cNvSpPr/>
              <p:nvPr userDrawn="1"/>
            </p:nvSpPr>
            <p:spPr>
              <a:xfrm>
                <a:off x="1289811" y="2119752"/>
                <a:ext cx="155901" cy="154268"/>
              </a:xfrm>
              <a:custGeom>
                <a:avLst/>
                <a:gdLst/>
                <a:ahLst/>
                <a:cxnLst/>
                <a:rect l="l" t="t" r="r" b="b"/>
                <a:pathLst>
                  <a:path w="155901" h="154268">
                    <a:moveTo>
                      <a:pt x="64835" y="0"/>
                    </a:moveTo>
                    <a:lnTo>
                      <a:pt x="28097" y="17223"/>
                    </a:lnTo>
                    <a:lnTo>
                      <a:pt x="4907" y="51373"/>
                    </a:lnTo>
                    <a:lnTo>
                      <a:pt x="0" y="80988"/>
                    </a:lnTo>
                    <a:lnTo>
                      <a:pt x="1884" y="94367"/>
                    </a:lnTo>
                    <a:lnTo>
                      <a:pt x="20616" y="128696"/>
                    </a:lnTo>
                    <a:lnTo>
                      <a:pt x="56344" y="150014"/>
                    </a:lnTo>
                    <a:lnTo>
                      <a:pt x="87939" y="154268"/>
                    </a:lnTo>
                    <a:lnTo>
                      <a:pt x="101867" y="151156"/>
                    </a:lnTo>
                    <a:lnTo>
                      <a:pt x="136297" y="128617"/>
                    </a:lnTo>
                    <a:lnTo>
                      <a:pt x="154553" y="91419"/>
                    </a:lnTo>
                    <a:lnTo>
                      <a:pt x="155901" y="76907"/>
                    </a:lnTo>
                    <a:lnTo>
                      <a:pt x="155615" y="70207"/>
                    </a:lnTo>
                    <a:lnTo>
                      <a:pt x="142378" y="34023"/>
                    </a:lnTo>
                    <a:lnTo>
                      <a:pt x="111255" y="8865"/>
                    </a:lnTo>
                    <a:lnTo>
                      <a:pt x="64835" y="0"/>
                    </a:lnTo>
                    <a:close/>
                  </a:path>
                </a:pathLst>
              </a:custGeom>
              <a:solidFill>
                <a:srgbClr val="004C6E"/>
              </a:solidFill>
            </p:spPr>
            <p:txBody>
              <a:bodyPr wrap="square" lIns="0" tIns="0" rIns="0" bIns="0" rtlCol="0">
                <a:noAutofit/>
              </a:bodyPr>
              <a:lstStyle/>
              <a:p>
                <a:endParaRPr/>
              </a:p>
            </p:txBody>
          </p:sp>
          <p:sp>
            <p:nvSpPr>
              <p:cNvPr id="59" name="object 37">
                <a:extLst>
                  <a:ext uri="{FF2B5EF4-FFF2-40B4-BE49-F238E27FC236}">
                    <a16:creationId xmlns:a16="http://schemas.microsoft.com/office/drawing/2014/main" id="{9278037F-9AC3-42E8-9622-8B39ADBC1294}"/>
                  </a:ext>
                </a:extLst>
              </p:cNvPr>
              <p:cNvSpPr/>
              <p:nvPr userDrawn="1"/>
            </p:nvSpPr>
            <p:spPr>
              <a:xfrm>
                <a:off x="1629293" y="2938042"/>
                <a:ext cx="155900" cy="154269"/>
              </a:xfrm>
              <a:custGeom>
                <a:avLst/>
                <a:gdLst/>
                <a:ahLst/>
                <a:cxnLst/>
                <a:rect l="l" t="t" r="r" b="b"/>
                <a:pathLst>
                  <a:path w="155900" h="154269">
                    <a:moveTo>
                      <a:pt x="64833" y="0"/>
                    </a:moveTo>
                    <a:lnTo>
                      <a:pt x="28095" y="17223"/>
                    </a:lnTo>
                    <a:lnTo>
                      <a:pt x="4906" y="51373"/>
                    </a:lnTo>
                    <a:lnTo>
                      <a:pt x="0" y="80990"/>
                    </a:lnTo>
                    <a:lnTo>
                      <a:pt x="1884" y="94368"/>
                    </a:lnTo>
                    <a:lnTo>
                      <a:pt x="20616" y="128697"/>
                    </a:lnTo>
                    <a:lnTo>
                      <a:pt x="56343" y="150015"/>
                    </a:lnTo>
                    <a:lnTo>
                      <a:pt x="87939" y="154269"/>
                    </a:lnTo>
                    <a:lnTo>
                      <a:pt x="101868" y="151157"/>
                    </a:lnTo>
                    <a:lnTo>
                      <a:pt x="136297" y="128618"/>
                    </a:lnTo>
                    <a:lnTo>
                      <a:pt x="154552" y="91419"/>
                    </a:lnTo>
                    <a:lnTo>
                      <a:pt x="155900" y="76907"/>
                    </a:lnTo>
                    <a:lnTo>
                      <a:pt x="155614" y="70207"/>
                    </a:lnTo>
                    <a:lnTo>
                      <a:pt x="142377" y="34023"/>
                    </a:lnTo>
                    <a:lnTo>
                      <a:pt x="111255" y="8865"/>
                    </a:lnTo>
                    <a:lnTo>
                      <a:pt x="64833" y="0"/>
                    </a:lnTo>
                    <a:close/>
                  </a:path>
                </a:pathLst>
              </a:custGeom>
              <a:solidFill>
                <a:srgbClr val="0054B8"/>
              </a:solidFill>
            </p:spPr>
            <p:txBody>
              <a:bodyPr wrap="square" lIns="0" tIns="0" rIns="0" bIns="0" rtlCol="0">
                <a:noAutofit/>
              </a:bodyPr>
              <a:lstStyle/>
              <a:p>
                <a:endParaRPr/>
              </a:p>
            </p:txBody>
          </p:sp>
          <p:sp>
            <p:nvSpPr>
              <p:cNvPr id="60" name="object 38">
                <a:extLst>
                  <a:ext uri="{FF2B5EF4-FFF2-40B4-BE49-F238E27FC236}">
                    <a16:creationId xmlns:a16="http://schemas.microsoft.com/office/drawing/2014/main" id="{2DA12518-6B0D-4E71-89FA-E9B76BEEF5D5}"/>
                  </a:ext>
                </a:extLst>
              </p:cNvPr>
              <p:cNvSpPr/>
              <p:nvPr userDrawn="1"/>
            </p:nvSpPr>
            <p:spPr>
              <a:xfrm>
                <a:off x="1283436" y="3760256"/>
                <a:ext cx="155901" cy="154272"/>
              </a:xfrm>
              <a:custGeom>
                <a:avLst/>
                <a:gdLst/>
                <a:ahLst/>
                <a:cxnLst/>
                <a:rect l="l" t="t" r="r" b="b"/>
                <a:pathLst>
                  <a:path w="155901" h="154272">
                    <a:moveTo>
                      <a:pt x="64832" y="0"/>
                    </a:moveTo>
                    <a:lnTo>
                      <a:pt x="28096" y="17223"/>
                    </a:lnTo>
                    <a:lnTo>
                      <a:pt x="4906" y="51374"/>
                    </a:lnTo>
                    <a:lnTo>
                      <a:pt x="0" y="80992"/>
                    </a:lnTo>
                    <a:lnTo>
                      <a:pt x="1884" y="94369"/>
                    </a:lnTo>
                    <a:lnTo>
                      <a:pt x="20616" y="128697"/>
                    </a:lnTo>
                    <a:lnTo>
                      <a:pt x="56344" y="150018"/>
                    </a:lnTo>
                    <a:lnTo>
                      <a:pt x="87939" y="154272"/>
                    </a:lnTo>
                    <a:lnTo>
                      <a:pt x="101867" y="151160"/>
                    </a:lnTo>
                    <a:lnTo>
                      <a:pt x="136297" y="128618"/>
                    </a:lnTo>
                    <a:lnTo>
                      <a:pt x="154553" y="91422"/>
                    </a:lnTo>
                    <a:lnTo>
                      <a:pt x="155901" y="76911"/>
                    </a:lnTo>
                    <a:lnTo>
                      <a:pt x="155615" y="70205"/>
                    </a:lnTo>
                    <a:lnTo>
                      <a:pt x="142376" y="34020"/>
                    </a:lnTo>
                    <a:lnTo>
                      <a:pt x="111252" y="8864"/>
                    </a:lnTo>
                    <a:lnTo>
                      <a:pt x="64832" y="0"/>
                    </a:lnTo>
                    <a:close/>
                  </a:path>
                </a:pathLst>
              </a:custGeom>
              <a:solidFill>
                <a:srgbClr val="00A3D4"/>
              </a:solidFill>
            </p:spPr>
            <p:txBody>
              <a:bodyPr wrap="square" lIns="0" tIns="0" rIns="0" bIns="0" rtlCol="0">
                <a:noAutofit/>
              </a:bodyPr>
              <a:lstStyle/>
              <a:p>
                <a:endParaRPr/>
              </a:p>
            </p:txBody>
          </p:sp>
          <p:sp>
            <p:nvSpPr>
              <p:cNvPr id="61" name="object 39">
                <a:extLst>
                  <a:ext uri="{FF2B5EF4-FFF2-40B4-BE49-F238E27FC236}">
                    <a16:creationId xmlns:a16="http://schemas.microsoft.com/office/drawing/2014/main" id="{4FCDF824-7E12-4663-9342-0E62B08833D4}"/>
                  </a:ext>
                </a:extLst>
              </p:cNvPr>
              <p:cNvSpPr/>
              <p:nvPr userDrawn="1"/>
            </p:nvSpPr>
            <p:spPr>
              <a:xfrm>
                <a:off x="460733" y="4100230"/>
                <a:ext cx="155900" cy="154271"/>
              </a:xfrm>
              <a:custGeom>
                <a:avLst/>
                <a:gdLst/>
                <a:ahLst/>
                <a:cxnLst/>
                <a:rect l="l" t="t" r="r" b="b"/>
                <a:pathLst>
                  <a:path w="155900" h="154271">
                    <a:moveTo>
                      <a:pt x="64831" y="0"/>
                    </a:moveTo>
                    <a:lnTo>
                      <a:pt x="28095" y="17222"/>
                    </a:lnTo>
                    <a:lnTo>
                      <a:pt x="4906" y="51373"/>
                    </a:lnTo>
                    <a:lnTo>
                      <a:pt x="0" y="80992"/>
                    </a:lnTo>
                    <a:lnTo>
                      <a:pt x="1884" y="94369"/>
                    </a:lnTo>
                    <a:lnTo>
                      <a:pt x="20616" y="128698"/>
                    </a:lnTo>
                    <a:lnTo>
                      <a:pt x="56344" y="150017"/>
                    </a:lnTo>
                    <a:lnTo>
                      <a:pt x="87940" y="154271"/>
                    </a:lnTo>
                    <a:lnTo>
                      <a:pt x="101866" y="151158"/>
                    </a:lnTo>
                    <a:lnTo>
                      <a:pt x="136296" y="128616"/>
                    </a:lnTo>
                    <a:lnTo>
                      <a:pt x="154552" y="91418"/>
                    </a:lnTo>
                    <a:lnTo>
                      <a:pt x="155900" y="76907"/>
                    </a:lnTo>
                    <a:lnTo>
                      <a:pt x="155614" y="70205"/>
                    </a:lnTo>
                    <a:lnTo>
                      <a:pt x="142375" y="34021"/>
                    </a:lnTo>
                    <a:lnTo>
                      <a:pt x="111250" y="8864"/>
                    </a:lnTo>
                    <a:lnTo>
                      <a:pt x="64831" y="0"/>
                    </a:lnTo>
                    <a:close/>
                  </a:path>
                </a:pathLst>
              </a:custGeom>
              <a:solidFill>
                <a:srgbClr val="686867"/>
              </a:solidFill>
            </p:spPr>
            <p:txBody>
              <a:bodyPr wrap="square" lIns="0" tIns="0" rIns="0" bIns="0" rtlCol="0">
                <a:noAutofit/>
              </a:bodyPr>
              <a:lstStyle/>
              <a:p>
                <a:endParaRPr/>
              </a:p>
            </p:txBody>
          </p:sp>
          <p:sp>
            <p:nvSpPr>
              <p:cNvPr id="62" name="object 40">
                <a:extLst>
                  <a:ext uri="{FF2B5EF4-FFF2-40B4-BE49-F238E27FC236}">
                    <a16:creationId xmlns:a16="http://schemas.microsoft.com/office/drawing/2014/main" id="{EF9699FE-B6A6-4E92-B305-0FDAEAC9A812}"/>
                  </a:ext>
                </a:extLst>
              </p:cNvPr>
              <p:cNvSpPr/>
              <p:nvPr userDrawn="1"/>
            </p:nvSpPr>
            <p:spPr>
              <a:xfrm>
                <a:off x="498994" y="4623495"/>
                <a:ext cx="83619" cy="80928"/>
              </a:xfrm>
              <a:custGeom>
                <a:avLst/>
                <a:gdLst/>
                <a:ahLst/>
                <a:cxnLst/>
                <a:rect l="l" t="t" r="r" b="b"/>
                <a:pathLst>
                  <a:path w="83619" h="80928">
                    <a:moveTo>
                      <a:pt x="29701" y="0"/>
                    </a:moveTo>
                    <a:lnTo>
                      <a:pt x="17757" y="5977"/>
                    </a:lnTo>
                    <a:lnTo>
                      <a:pt x="8326" y="15637"/>
                    </a:lnTo>
                    <a:lnTo>
                      <a:pt x="2157" y="28427"/>
                    </a:lnTo>
                    <a:lnTo>
                      <a:pt x="0" y="43794"/>
                    </a:lnTo>
                    <a:lnTo>
                      <a:pt x="3086" y="55983"/>
                    </a:lnTo>
                    <a:lnTo>
                      <a:pt x="9956" y="66421"/>
                    </a:lnTo>
                    <a:lnTo>
                      <a:pt x="20415" y="74478"/>
                    </a:lnTo>
                    <a:lnTo>
                      <a:pt x="34268" y="79524"/>
                    </a:lnTo>
                    <a:lnTo>
                      <a:pt x="51320" y="80928"/>
                    </a:lnTo>
                    <a:lnTo>
                      <a:pt x="64178" y="75514"/>
                    </a:lnTo>
                    <a:lnTo>
                      <a:pt x="74413" y="66343"/>
                    </a:lnTo>
                    <a:lnTo>
                      <a:pt x="81176" y="54265"/>
                    </a:lnTo>
                    <a:lnTo>
                      <a:pt x="83619" y="40128"/>
                    </a:lnTo>
                    <a:lnTo>
                      <a:pt x="83215" y="34340"/>
                    </a:lnTo>
                    <a:lnTo>
                      <a:pt x="47346" y="990"/>
                    </a:lnTo>
                    <a:lnTo>
                      <a:pt x="29701" y="0"/>
                    </a:lnTo>
                    <a:close/>
                  </a:path>
                </a:pathLst>
              </a:custGeom>
              <a:solidFill>
                <a:srgbClr val="0E212C"/>
              </a:solidFill>
            </p:spPr>
            <p:txBody>
              <a:bodyPr wrap="square" lIns="0" tIns="0" rIns="0" bIns="0" rtlCol="0">
                <a:noAutofit/>
              </a:bodyPr>
              <a:lstStyle/>
              <a:p>
                <a:endParaRPr/>
              </a:p>
            </p:txBody>
          </p:sp>
          <p:sp>
            <p:nvSpPr>
              <p:cNvPr id="63" name="object 41">
                <a:extLst>
                  <a:ext uri="{FF2B5EF4-FFF2-40B4-BE49-F238E27FC236}">
                    <a16:creationId xmlns:a16="http://schemas.microsoft.com/office/drawing/2014/main" id="{FFC87339-7997-4F4B-84E8-BFB32FB8E4FB}"/>
                  </a:ext>
                </a:extLst>
              </p:cNvPr>
              <p:cNvSpPr/>
              <p:nvPr userDrawn="1"/>
            </p:nvSpPr>
            <p:spPr>
              <a:xfrm>
                <a:off x="2381073" y="4145098"/>
                <a:ext cx="83619" cy="80929"/>
              </a:xfrm>
              <a:custGeom>
                <a:avLst/>
                <a:gdLst/>
                <a:ahLst/>
                <a:cxnLst/>
                <a:rect l="l" t="t" r="r" b="b"/>
                <a:pathLst>
                  <a:path w="83619" h="80929">
                    <a:moveTo>
                      <a:pt x="29701" y="0"/>
                    </a:moveTo>
                    <a:lnTo>
                      <a:pt x="17757" y="5977"/>
                    </a:lnTo>
                    <a:lnTo>
                      <a:pt x="8326" y="15637"/>
                    </a:lnTo>
                    <a:lnTo>
                      <a:pt x="2157" y="28428"/>
                    </a:lnTo>
                    <a:lnTo>
                      <a:pt x="0" y="43795"/>
                    </a:lnTo>
                    <a:lnTo>
                      <a:pt x="3086" y="55983"/>
                    </a:lnTo>
                    <a:lnTo>
                      <a:pt x="9956" y="66421"/>
                    </a:lnTo>
                    <a:lnTo>
                      <a:pt x="20416" y="74479"/>
                    </a:lnTo>
                    <a:lnTo>
                      <a:pt x="34269" y="79525"/>
                    </a:lnTo>
                    <a:lnTo>
                      <a:pt x="51321" y="80929"/>
                    </a:lnTo>
                    <a:lnTo>
                      <a:pt x="64178" y="75514"/>
                    </a:lnTo>
                    <a:lnTo>
                      <a:pt x="74413" y="66342"/>
                    </a:lnTo>
                    <a:lnTo>
                      <a:pt x="81176" y="54264"/>
                    </a:lnTo>
                    <a:lnTo>
                      <a:pt x="83619" y="40129"/>
                    </a:lnTo>
                    <a:lnTo>
                      <a:pt x="83215" y="34339"/>
                    </a:lnTo>
                    <a:lnTo>
                      <a:pt x="47346" y="989"/>
                    </a:lnTo>
                    <a:lnTo>
                      <a:pt x="29701" y="0"/>
                    </a:lnTo>
                    <a:close/>
                  </a:path>
                </a:pathLst>
              </a:custGeom>
              <a:solidFill>
                <a:srgbClr val="0E212C"/>
              </a:solidFill>
            </p:spPr>
            <p:txBody>
              <a:bodyPr wrap="square" lIns="0" tIns="0" rIns="0" bIns="0" rtlCol="0">
                <a:noAutofit/>
              </a:bodyPr>
              <a:lstStyle/>
              <a:p>
                <a:endParaRPr/>
              </a:p>
            </p:txBody>
          </p:sp>
          <p:sp>
            <p:nvSpPr>
              <p:cNvPr id="64" name="object 42">
                <a:extLst>
                  <a:ext uri="{FF2B5EF4-FFF2-40B4-BE49-F238E27FC236}">
                    <a16:creationId xmlns:a16="http://schemas.microsoft.com/office/drawing/2014/main" id="{8F6007A2-FE52-4898-B962-AF4C3F8522DD}"/>
                  </a:ext>
                </a:extLst>
              </p:cNvPr>
              <p:cNvSpPr/>
              <p:nvPr userDrawn="1"/>
            </p:nvSpPr>
            <p:spPr>
              <a:xfrm>
                <a:off x="2779914" y="2979850"/>
                <a:ext cx="83619" cy="80929"/>
              </a:xfrm>
              <a:custGeom>
                <a:avLst/>
                <a:gdLst/>
                <a:ahLst/>
                <a:cxnLst/>
                <a:rect l="l" t="t" r="r" b="b"/>
                <a:pathLst>
                  <a:path w="83619" h="80929">
                    <a:moveTo>
                      <a:pt x="29700" y="0"/>
                    </a:moveTo>
                    <a:lnTo>
                      <a:pt x="17757" y="5977"/>
                    </a:lnTo>
                    <a:lnTo>
                      <a:pt x="8326" y="15638"/>
                    </a:lnTo>
                    <a:lnTo>
                      <a:pt x="2157" y="28428"/>
                    </a:lnTo>
                    <a:lnTo>
                      <a:pt x="0" y="43796"/>
                    </a:lnTo>
                    <a:lnTo>
                      <a:pt x="3086" y="55984"/>
                    </a:lnTo>
                    <a:lnTo>
                      <a:pt x="9956" y="66422"/>
                    </a:lnTo>
                    <a:lnTo>
                      <a:pt x="20416" y="74479"/>
                    </a:lnTo>
                    <a:lnTo>
                      <a:pt x="34269" y="79525"/>
                    </a:lnTo>
                    <a:lnTo>
                      <a:pt x="51321" y="80929"/>
                    </a:lnTo>
                    <a:lnTo>
                      <a:pt x="64178" y="75514"/>
                    </a:lnTo>
                    <a:lnTo>
                      <a:pt x="74413" y="66343"/>
                    </a:lnTo>
                    <a:lnTo>
                      <a:pt x="81176" y="54264"/>
                    </a:lnTo>
                    <a:lnTo>
                      <a:pt x="83619" y="40128"/>
                    </a:lnTo>
                    <a:lnTo>
                      <a:pt x="83215" y="34338"/>
                    </a:lnTo>
                    <a:lnTo>
                      <a:pt x="47345" y="989"/>
                    </a:lnTo>
                    <a:lnTo>
                      <a:pt x="29700" y="0"/>
                    </a:lnTo>
                    <a:close/>
                  </a:path>
                </a:pathLst>
              </a:custGeom>
              <a:solidFill>
                <a:srgbClr val="0E212C"/>
              </a:solidFill>
            </p:spPr>
            <p:txBody>
              <a:bodyPr wrap="square" lIns="0" tIns="0" rIns="0" bIns="0" rtlCol="0">
                <a:noAutofit/>
              </a:bodyPr>
              <a:lstStyle/>
              <a:p>
                <a:endParaRPr/>
              </a:p>
            </p:txBody>
          </p:sp>
          <p:sp>
            <p:nvSpPr>
              <p:cNvPr id="65" name="object 43">
                <a:extLst>
                  <a:ext uri="{FF2B5EF4-FFF2-40B4-BE49-F238E27FC236}">
                    <a16:creationId xmlns:a16="http://schemas.microsoft.com/office/drawing/2014/main" id="{B26DD3B5-999E-4F95-834B-AC674C3A8DD1}"/>
                  </a:ext>
                </a:extLst>
              </p:cNvPr>
              <p:cNvSpPr/>
              <p:nvPr userDrawn="1"/>
            </p:nvSpPr>
            <p:spPr>
              <a:xfrm>
                <a:off x="2381073" y="1810174"/>
                <a:ext cx="83619" cy="80929"/>
              </a:xfrm>
              <a:custGeom>
                <a:avLst/>
                <a:gdLst/>
                <a:ahLst/>
                <a:cxnLst/>
                <a:rect l="l" t="t" r="r" b="b"/>
                <a:pathLst>
                  <a:path w="83619" h="80929">
                    <a:moveTo>
                      <a:pt x="29701" y="0"/>
                    </a:moveTo>
                    <a:lnTo>
                      <a:pt x="17757" y="5977"/>
                    </a:lnTo>
                    <a:lnTo>
                      <a:pt x="8326" y="15638"/>
                    </a:lnTo>
                    <a:lnTo>
                      <a:pt x="2157" y="28428"/>
                    </a:lnTo>
                    <a:lnTo>
                      <a:pt x="0" y="43795"/>
                    </a:lnTo>
                    <a:lnTo>
                      <a:pt x="3086" y="55983"/>
                    </a:lnTo>
                    <a:lnTo>
                      <a:pt x="9956" y="66421"/>
                    </a:lnTo>
                    <a:lnTo>
                      <a:pt x="20416" y="74478"/>
                    </a:lnTo>
                    <a:lnTo>
                      <a:pt x="34269" y="79525"/>
                    </a:lnTo>
                    <a:lnTo>
                      <a:pt x="51321" y="80929"/>
                    </a:lnTo>
                    <a:lnTo>
                      <a:pt x="64178" y="75514"/>
                    </a:lnTo>
                    <a:lnTo>
                      <a:pt x="74413" y="66342"/>
                    </a:lnTo>
                    <a:lnTo>
                      <a:pt x="81176" y="54264"/>
                    </a:lnTo>
                    <a:lnTo>
                      <a:pt x="83619" y="40129"/>
                    </a:lnTo>
                    <a:lnTo>
                      <a:pt x="83215" y="34340"/>
                    </a:lnTo>
                    <a:lnTo>
                      <a:pt x="47346" y="990"/>
                    </a:lnTo>
                    <a:lnTo>
                      <a:pt x="29701" y="0"/>
                    </a:lnTo>
                    <a:close/>
                  </a:path>
                </a:pathLst>
              </a:custGeom>
              <a:solidFill>
                <a:srgbClr val="0E212C"/>
              </a:solidFill>
            </p:spPr>
            <p:txBody>
              <a:bodyPr wrap="square" lIns="0" tIns="0" rIns="0" bIns="0" rtlCol="0">
                <a:noAutofit/>
              </a:bodyPr>
              <a:lstStyle/>
              <a:p>
                <a:endParaRPr/>
              </a:p>
            </p:txBody>
          </p:sp>
          <p:sp>
            <p:nvSpPr>
              <p:cNvPr id="66" name="object 44">
                <a:extLst>
                  <a:ext uri="{FF2B5EF4-FFF2-40B4-BE49-F238E27FC236}">
                    <a16:creationId xmlns:a16="http://schemas.microsoft.com/office/drawing/2014/main" id="{4E5A5F1B-7363-41BF-BC43-4BA8C99354D3}"/>
                  </a:ext>
                </a:extLst>
              </p:cNvPr>
              <p:cNvSpPr/>
              <p:nvPr userDrawn="1"/>
            </p:nvSpPr>
            <p:spPr>
              <a:xfrm>
                <a:off x="497873" y="1261649"/>
                <a:ext cx="83619" cy="80929"/>
              </a:xfrm>
              <a:custGeom>
                <a:avLst/>
                <a:gdLst/>
                <a:ahLst/>
                <a:cxnLst/>
                <a:rect l="l" t="t" r="r" b="b"/>
                <a:pathLst>
                  <a:path w="83619" h="80929">
                    <a:moveTo>
                      <a:pt x="29700" y="0"/>
                    </a:moveTo>
                    <a:lnTo>
                      <a:pt x="17756" y="5977"/>
                    </a:lnTo>
                    <a:lnTo>
                      <a:pt x="8325" y="15637"/>
                    </a:lnTo>
                    <a:lnTo>
                      <a:pt x="2157" y="28427"/>
                    </a:lnTo>
                    <a:lnTo>
                      <a:pt x="0" y="43795"/>
                    </a:lnTo>
                    <a:lnTo>
                      <a:pt x="3086" y="55983"/>
                    </a:lnTo>
                    <a:lnTo>
                      <a:pt x="9955" y="66421"/>
                    </a:lnTo>
                    <a:lnTo>
                      <a:pt x="20414" y="74479"/>
                    </a:lnTo>
                    <a:lnTo>
                      <a:pt x="34267" y="79525"/>
                    </a:lnTo>
                    <a:lnTo>
                      <a:pt x="51320" y="80929"/>
                    </a:lnTo>
                    <a:lnTo>
                      <a:pt x="64176" y="75514"/>
                    </a:lnTo>
                    <a:lnTo>
                      <a:pt x="74412" y="66342"/>
                    </a:lnTo>
                    <a:lnTo>
                      <a:pt x="81176" y="54263"/>
                    </a:lnTo>
                    <a:lnTo>
                      <a:pt x="83619" y="40128"/>
                    </a:lnTo>
                    <a:lnTo>
                      <a:pt x="83215" y="34339"/>
                    </a:lnTo>
                    <a:lnTo>
                      <a:pt x="47344" y="990"/>
                    </a:lnTo>
                    <a:lnTo>
                      <a:pt x="29700" y="0"/>
                    </a:lnTo>
                    <a:close/>
                  </a:path>
                </a:pathLst>
              </a:custGeom>
              <a:solidFill>
                <a:srgbClr val="0E212C"/>
              </a:solidFill>
            </p:spPr>
            <p:txBody>
              <a:bodyPr wrap="square" lIns="0" tIns="0" rIns="0" bIns="0" rtlCol="0">
                <a:noAutofit/>
              </a:bodyPr>
              <a:lstStyle/>
              <a:p>
                <a:endParaRPr/>
              </a:p>
            </p:txBody>
          </p:sp>
        </p:grpSp>
        <p:pic>
          <p:nvPicPr>
            <p:cNvPr id="79" name="Picture 78" descr="A picture containing weapon&#10;&#10;Description generated with high confidence">
              <a:extLst>
                <a:ext uri="{FF2B5EF4-FFF2-40B4-BE49-F238E27FC236}">
                  <a16:creationId xmlns:a16="http://schemas.microsoft.com/office/drawing/2014/main" id="{6AFBD3EE-CEF1-4274-BFD5-C62C68BFF6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787"/>
            <a:stretch/>
          </p:blipFill>
          <p:spPr>
            <a:xfrm>
              <a:off x="-11153" y="3834346"/>
              <a:ext cx="480123" cy="432854"/>
            </a:xfrm>
            <a:prstGeom prst="rect">
              <a:avLst/>
            </a:prstGeom>
          </p:spPr>
        </p:pic>
      </p:grpSp>
      <p:sp>
        <p:nvSpPr>
          <p:cNvPr id="6" name="Text Placeholder 5">
            <a:extLst>
              <a:ext uri="{FF2B5EF4-FFF2-40B4-BE49-F238E27FC236}">
                <a16:creationId xmlns:a16="http://schemas.microsoft.com/office/drawing/2014/main" id="{76FEA9D1-50BC-4CFB-B003-84DDDCC64340}"/>
              </a:ext>
            </a:extLst>
          </p:cNvPr>
          <p:cNvSpPr>
            <a:spLocks noGrp="1"/>
          </p:cNvSpPr>
          <p:nvPr>
            <p:ph type="body" sz="quarter" idx="11" hasCustomPrompt="1"/>
          </p:nvPr>
        </p:nvSpPr>
        <p:spPr>
          <a:xfrm>
            <a:off x="149225" y="2586038"/>
            <a:ext cx="1182688" cy="1571625"/>
          </a:xfrm>
        </p:spPr>
        <p:txBody>
          <a:bodyPr>
            <a:noAutofit/>
          </a:bodyPr>
          <a:lstStyle>
            <a:lvl1pPr marL="0" indent="0">
              <a:buNone/>
              <a:defRPr sz="1800" b="1">
                <a:latin typeface="Lora" panose="02000503000000020004" pitchFamily="2"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Click to add text</a:t>
            </a:r>
            <a:endParaRPr lang="en-IN" dirty="0"/>
          </a:p>
        </p:txBody>
      </p:sp>
      <p:sp>
        <p:nvSpPr>
          <p:cNvPr id="70" name="Text Placeholder 5">
            <a:extLst>
              <a:ext uri="{FF2B5EF4-FFF2-40B4-BE49-F238E27FC236}">
                <a16:creationId xmlns:a16="http://schemas.microsoft.com/office/drawing/2014/main" id="{A6304F82-51FD-4025-AD23-5397A6E04291}"/>
              </a:ext>
            </a:extLst>
          </p:cNvPr>
          <p:cNvSpPr>
            <a:spLocks noGrp="1"/>
          </p:cNvSpPr>
          <p:nvPr>
            <p:ph type="body" sz="quarter" idx="12" hasCustomPrompt="1"/>
          </p:nvPr>
        </p:nvSpPr>
        <p:spPr>
          <a:xfrm>
            <a:off x="10836270" y="2641467"/>
            <a:ext cx="1182688" cy="1571625"/>
          </a:xfrm>
        </p:spPr>
        <p:txBody>
          <a:bodyPr>
            <a:noAutofit/>
          </a:bodyPr>
          <a:lstStyle>
            <a:lvl1pPr marL="0" indent="0">
              <a:buNone/>
              <a:defRPr sz="1800" b="1">
                <a:latin typeface="Lora" panose="02000503000000020004" pitchFamily="2"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Click to add text</a:t>
            </a:r>
            <a:endParaRPr lang="en-IN" dirty="0"/>
          </a:p>
        </p:txBody>
      </p:sp>
      <p:sp>
        <p:nvSpPr>
          <p:cNvPr id="2" name="Title 14">
            <a:extLst>
              <a:ext uri="{FF2B5EF4-FFF2-40B4-BE49-F238E27FC236}">
                <a16:creationId xmlns:a16="http://schemas.microsoft.com/office/drawing/2014/main" id="{CEC7CD80-0582-D108-F708-258A4932AF67}"/>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7" name="Picture 6" descr="A picture containing shape&#10;&#10;Description automatically generated">
            <a:extLst>
              <a:ext uri="{FF2B5EF4-FFF2-40B4-BE49-F238E27FC236}">
                <a16:creationId xmlns:a16="http://schemas.microsoft.com/office/drawing/2014/main" id="{F0EB0B66-E933-AB62-F855-D8D8A2CA3F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pic>
        <p:nvPicPr>
          <p:cNvPr id="4" name="Picture 3">
            <a:extLst>
              <a:ext uri="{FF2B5EF4-FFF2-40B4-BE49-F238E27FC236}">
                <a16:creationId xmlns:a16="http://schemas.microsoft.com/office/drawing/2014/main" id="{527FE46E-6EE5-BA52-B29D-3021E860F3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174" y="6498054"/>
            <a:ext cx="1795712" cy="280158"/>
          </a:xfrm>
          <a:prstGeom prst="rect">
            <a:avLst/>
          </a:prstGeom>
        </p:spPr>
      </p:pic>
    </p:spTree>
    <p:extLst>
      <p:ext uri="{BB962C8B-B14F-4D97-AF65-F5344CB8AC3E}">
        <p14:creationId xmlns:p14="http://schemas.microsoft.com/office/powerpoint/2010/main" val="1268266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BDC9CD-F20F-4CF4-BE70-891A78D033BC}"/>
              </a:ext>
            </a:extLst>
          </p:cNvPr>
          <p:cNvSpPr>
            <a:spLocks noGrp="1"/>
          </p:cNvSpPr>
          <p:nvPr>
            <p:ph type="sldNum" sz="quarter" idx="10"/>
          </p:nvPr>
        </p:nvSpPr>
        <p:spPr/>
        <p:txBody>
          <a:bodyPr/>
          <a:lstStyle/>
          <a:p>
            <a:fld id="{FDBC05DF-A747-42DE-937C-2676F8C89A98}" type="slidenum">
              <a:rPr lang="en-IN" smtClean="0"/>
              <a:pPr/>
              <a:t>‹#›</a:t>
            </a:fld>
            <a:endParaRPr lang="en-IN"/>
          </a:p>
        </p:txBody>
      </p:sp>
      <p:grpSp>
        <p:nvGrpSpPr>
          <p:cNvPr id="80" name="Group 79">
            <a:extLst>
              <a:ext uri="{FF2B5EF4-FFF2-40B4-BE49-F238E27FC236}">
                <a16:creationId xmlns:a16="http://schemas.microsoft.com/office/drawing/2014/main" id="{D4892D63-02AC-4C5C-AE41-4DCDA2AB0422}"/>
              </a:ext>
            </a:extLst>
          </p:cNvPr>
          <p:cNvGrpSpPr/>
          <p:nvPr userDrawn="1"/>
        </p:nvGrpSpPr>
        <p:grpSpPr>
          <a:xfrm>
            <a:off x="8760435" y="1316464"/>
            <a:ext cx="3980102" cy="6074092"/>
            <a:chOff x="5663440" y="1827237"/>
            <a:chExt cx="1844788" cy="3250073"/>
          </a:xfrm>
        </p:grpSpPr>
        <p:sp>
          <p:nvSpPr>
            <p:cNvPr id="30" name="object 5">
              <a:extLst>
                <a:ext uri="{FF2B5EF4-FFF2-40B4-BE49-F238E27FC236}">
                  <a16:creationId xmlns:a16="http://schemas.microsoft.com/office/drawing/2014/main" id="{FAA1A146-EEBB-4923-96E1-867A85F763DD}"/>
                </a:ext>
              </a:extLst>
            </p:cNvPr>
            <p:cNvSpPr/>
            <p:nvPr userDrawn="1"/>
          </p:nvSpPr>
          <p:spPr>
            <a:xfrm>
              <a:off x="5724312" y="3019419"/>
              <a:ext cx="656964" cy="0"/>
            </a:xfrm>
            <a:custGeom>
              <a:avLst/>
              <a:gdLst/>
              <a:ahLst/>
              <a:cxnLst/>
              <a:rect l="l" t="t" r="r" b="b"/>
              <a:pathLst>
                <a:path w="656964">
                  <a:moveTo>
                    <a:pt x="0" y="0"/>
                  </a:moveTo>
                  <a:lnTo>
                    <a:pt x="656964" y="0"/>
                  </a:lnTo>
                </a:path>
              </a:pathLst>
            </a:custGeom>
            <a:ln w="7054">
              <a:solidFill>
                <a:srgbClr val="0E212C"/>
              </a:solidFill>
            </a:ln>
          </p:spPr>
          <p:txBody>
            <a:bodyPr wrap="square" lIns="0" tIns="0" rIns="0" bIns="0" rtlCol="0">
              <a:noAutofit/>
            </a:bodyPr>
            <a:lstStyle/>
            <a:p>
              <a:endParaRPr/>
            </a:p>
          </p:txBody>
        </p:sp>
        <p:sp>
          <p:nvSpPr>
            <p:cNvPr id="31" name="object 6">
              <a:extLst>
                <a:ext uri="{FF2B5EF4-FFF2-40B4-BE49-F238E27FC236}">
                  <a16:creationId xmlns:a16="http://schemas.microsoft.com/office/drawing/2014/main" id="{A3B67AA7-807B-4969-A4A2-4A6E37CCC579}"/>
                </a:ext>
              </a:extLst>
            </p:cNvPr>
            <p:cNvSpPr/>
            <p:nvPr userDrawn="1"/>
          </p:nvSpPr>
          <p:spPr>
            <a:xfrm>
              <a:off x="5957790" y="1866543"/>
              <a:ext cx="756255" cy="346108"/>
            </a:xfrm>
            <a:custGeom>
              <a:avLst/>
              <a:gdLst/>
              <a:ahLst/>
              <a:cxnLst/>
              <a:rect l="l" t="t" r="r" b="b"/>
              <a:pathLst>
                <a:path w="756255" h="346108">
                  <a:moveTo>
                    <a:pt x="499539" y="0"/>
                  </a:moveTo>
                  <a:lnTo>
                    <a:pt x="0" y="0"/>
                  </a:lnTo>
                  <a:lnTo>
                    <a:pt x="0" y="5781"/>
                  </a:lnTo>
                  <a:lnTo>
                    <a:pt x="497743" y="5781"/>
                  </a:lnTo>
                  <a:lnTo>
                    <a:pt x="753184" y="346108"/>
                  </a:lnTo>
                  <a:lnTo>
                    <a:pt x="756255" y="342011"/>
                  </a:lnTo>
                  <a:lnTo>
                    <a:pt x="499539" y="0"/>
                  </a:lnTo>
                  <a:close/>
                </a:path>
              </a:pathLst>
            </a:custGeom>
            <a:solidFill>
              <a:srgbClr val="0E212C"/>
            </a:solidFill>
          </p:spPr>
          <p:txBody>
            <a:bodyPr wrap="square" lIns="0" tIns="0" rIns="0" bIns="0" rtlCol="0">
              <a:noAutofit/>
            </a:bodyPr>
            <a:lstStyle/>
            <a:p>
              <a:endParaRPr/>
            </a:p>
          </p:txBody>
        </p:sp>
        <p:sp>
          <p:nvSpPr>
            <p:cNvPr id="32" name="object 7">
              <a:extLst>
                <a:ext uri="{FF2B5EF4-FFF2-40B4-BE49-F238E27FC236}">
                  <a16:creationId xmlns:a16="http://schemas.microsoft.com/office/drawing/2014/main" id="{7C09306E-6EBB-435D-AF35-0BB215104C05}"/>
                </a:ext>
              </a:extLst>
            </p:cNvPr>
            <p:cNvSpPr/>
            <p:nvPr userDrawn="1"/>
          </p:nvSpPr>
          <p:spPr>
            <a:xfrm>
              <a:off x="5957790" y="1866543"/>
              <a:ext cx="756255" cy="346108"/>
            </a:xfrm>
            <a:custGeom>
              <a:avLst/>
              <a:gdLst/>
              <a:ahLst/>
              <a:cxnLst/>
              <a:rect l="l" t="t" r="r" b="b"/>
              <a:pathLst>
                <a:path w="756255" h="346108">
                  <a:moveTo>
                    <a:pt x="753184" y="346108"/>
                  </a:moveTo>
                  <a:lnTo>
                    <a:pt x="756255" y="342011"/>
                  </a:lnTo>
                  <a:lnTo>
                    <a:pt x="499539" y="0"/>
                  </a:lnTo>
                  <a:lnTo>
                    <a:pt x="0" y="0"/>
                  </a:lnTo>
                  <a:lnTo>
                    <a:pt x="0" y="5781"/>
                  </a:lnTo>
                  <a:lnTo>
                    <a:pt x="497743" y="5781"/>
                  </a:lnTo>
                  <a:lnTo>
                    <a:pt x="753184" y="346108"/>
                  </a:lnTo>
                  <a:close/>
                </a:path>
              </a:pathLst>
            </a:custGeom>
            <a:ln w="6350">
              <a:solidFill>
                <a:srgbClr val="0E212C"/>
              </a:solidFill>
            </a:ln>
          </p:spPr>
          <p:txBody>
            <a:bodyPr wrap="square" lIns="0" tIns="0" rIns="0" bIns="0" rtlCol="0">
              <a:noAutofit/>
            </a:bodyPr>
            <a:lstStyle/>
            <a:p>
              <a:endParaRPr/>
            </a:p>
          </p:txBody>
        </p:sp>
        <p:sp>
          <p:nvSpPr>
            <p:cNvPr id="33" name="object 8">
              <a:extLst>
                <a:ext uri="{FF2B5EF4-FFF2-40B4-BE49-F238E27FC236}">
                  <a16:creationId xmlns:a16="http://schemas.microsoft.com/office/drawing/2014/main" id="{D4EEC88D-BA0D-4A94-8CFA-A20671E94D1D}"/>
                </a:ext>
              </a:extLst>
            </p:cNvPr>
            <p:cNvSpPr/>
            <p:nvPr userDrawn="1"/>
          </p:nvSpPr>
          <p:spPr>
            <a:xfrm>
              <a:off x="5991498" y="3820698"/>
              <a:ext cx="732668" cy="346100"/>
            </a:xfrm>
            <a:custGeom>
              <a:avLst/>
              <a:gdLst/>
              <a:ahLst/>
              <a:cxnLst/>
              <a:rect l="l" t="t" r="r" b="b"/>
              <a:pathLst>
                <a:path w="732668" h="346100">
                  <a:moveTo>
                    <a:pt x="729698" y="0"/>
                  </a:moveTo>
                  <a:lnTo>
                    <a:pt x="482220" y="340319"/>
                  </a:lnTo>
                  <a:lnTo>
                    <a:pt x="0" y="340319"/>
                  </a:lnTo>
                  <a:lnTo>
                    <a:pt x="0" y="346100"/>
                  </a:lnTo>
                  <a:lnTo>
                    <a:pt x="483962" y="346100"/>
                  </a:lnTo>
                  <a:lnTo>
                    <a:pt x="732668" y="4089"/>
                  </a:lnTo>
                  <a:lnTo>
                    <a:pt x="729698" y="0"/>
                  </a:lnTo>
                  <a:close/>
                </a:path>
              </a:pathLst>
            </a:custGeom>
            <a:solidFill>
              <a:srgbClr val="0E212C"/>
            </a:solidFill>
          </p:spPr>
          <p:txBody>
            <a:bodyPr wrap="square" lIns="0" tIns="0" rIns="0" bIns="0" rtlCol="0">
              <a:noAutofit/>
            </a:bodyPr>
            <a:lstStyle/>
            <a:p>
              <a:endParaRPr/>
            </a:p>
          </p:txBody>
        </p:sp>
        <p:sp>
          <p:nvSpPr>
            <p:cNvPr id="34" name="object 9">
              <a:extLst>
                <a:ext uri="{FF2B5EF4-FFF2-40B4-BE49-F238E27FC236}">
                  <a16:creationId xmlns:a16="http://schemas.microsoft.com/office/drawing/2014/main" id="{5DDA21D7-2C9B-4B1F-AE1A-C0E0B5236486}"/>
                </a:ext>
              </a:extLst>
            </p:cNvPr>
            <p:cNvSpPr/>
            <p:nvPr userDrawn="1"/>
          </p:nvSpPr>
          <p:spPr>
            <a:xfrm>
              <a:off x="5991498" y="3820698"/>
              <a:ext cx="732668" cy="346100"/>
            </a:xfrm>
            <a:custGeom>
              <a:avLst/>
              <a:gdLst/>
              <a:ahLst/>
              <a:cxnLst/>
              <a:rect l="l" t="t" r="r" b="b"/>
              <a:pathLst>
                <a:path w="732668" h="346100">
                  <a:moveTo>
                    <a:pt x="0" y="346100"/>
                  </a:moveTo>
                  <a:lnTo>
                    <a:pt x="483962" y="346100"/>
                  </a:lnTo>
                  <a:lnTo>
                    <a:pt x="732668" y="4089"/>
                  </a:lnTo>
                  <a:lnTo>
                    <a:pt x="729698" y="0"/>
                  </a:lnTo>
                  <a:lnTo>
                    <a:pt x="482220" y="340319"/>
                  </a:lnTo>
                  <a:lnTo>
                    <a:pt x="0" y="340319"/>
                  </a:lnTo>
                  <a:lnTo>
                    <a:pt x="0" y="346100"/>
                  </a:lnTo>
                  <a:close/>
                </a:path>
              </a:pathLst>
            </a:custGeom>
            <a:ln w="6350">
              <a:solidFill>
                <a:srgbClr val="0E212C"/>
              </a:solidFill>
            </a:ln>
          </p:spPr>
          <p:txBody>
            <a:bodyPr wrap="square" lIns="0" tIns="0" rIns="0" bIns="0" rtlCol="0">
              <a:noAutofit/>
            </a:bodyPr>
            <a:lstStyle/>
            <a:p>
              <a:endParaRPr/>
            </a:p>
          </p:txBody>
        </p:sp>
        <p:sp>
          <p:nvSpPr>
            <p:cNvPr id="35" name="object 10">
              <a:extLst>
                <a:ext uri="{FF2B5EF4-FFF2-40B4-BE49-F238E27FC236}">
                  <a16:creationId xmlns:a16="http://schemas.microsoft.com/office/drawing/2014/main" id="{A96975E2-B59F-412D-BB6E-2C41794F85B6}"/>
                </a:ext>
              </a:extLst>
            </p:cNvPr>
            <p:cNvSpPr/>
            <p:nvPr userDrawn="1"/>
          </p:nvSpPr>
          <p:spPr>
            <a:xfrm>
              <a:off x="6340107" y="3115493"/>
              <a:ext cx="341668" cy="663344"/>
            </a:xfrm>
            <a:custGeom>
              <a:avLst/>
              <a:gdLst/>
              <a:ahLst/>
              <a:cxnLst/>
              <a:rect l="l" t="t" r="r" b="b"/>
              <a:pathLst>
                <a:path w="341668" h="663344">
                  <a:moveTo>
                    <a:pt x="0" y="5461"/>
                  </a:moveTo>
                  <a:lnTo>
                    <a:pt x="8993" y="79538"/>
                  </a:lnTo>
                  <a:lnTo>
                    <a:pt x="22467" y="152157"/>
                  </a:lnTo>
                  <a:lnTo>
                    <a:pt x="40275" y="223174"/>
                  </a:lnTo>
                  <a:lnTo>
                    <a:pt x="62274" y="292446"/>
                  </a:lnTo>
                  <a:lnTo>
                    <a:pt x="88318" y="359829"/>
                  </a:lnTo>
                  <a:lnTo>
                    <a:pt x="118264" y="425177"/>
                  </a:lnTo>
                  <a:lnTo>
                    <a:pt x="151966" y="488347"/>
                  </a:lnTo>
                  <a:lnTo>
                    <a:pt x="189280" y="549194"/>
                  </a:lnTo>
                  <a:lnTo>
                    <a:pt x="230061" y="607575"/>
                  </a:lnTo>
                  <a:lnTo>
                    <a:pt x="274165" y="663344"/>
                  </a:lnTo>
                  <a:lnTo>
                    <a:pt x="275726" y="659788"/>
                  </a:lnTo>
                  <a:lnTo>
                    <a:pt x="281885" y="648214"/>
                  </a:lnTo>
                  <a:lnTo>
                    <a:pt x="307470" y="618968"/>
                  </a:lnTo>
                  <a:lnTo>
                    <a:pt x="341668" y="599897"/>
                  </a:lnTo>
                  <a:lnTo>
                    <a:pt x="321256" y="574621"/>
                  </a:lnTo>
                  <a:lnTo>
                    <a:pt x="282651" y="522276"/>
                  </a:lnTo>
                  <a:lnTo>
                    <a:pt x="247091" y="467659"/>
                  </a:lnTo>
                  <a:lnTo>
                    <a:pt x="214683" y="410914"/>
                  </a:lnTo>
                  <a:lnTo>
                    <a:pt x="185531" y="352182"/>
                  </a:lnTo>
                  <a:lnTo>
                    <a:pt x="159741" y="291606"/>
                  </a:lnTo>
                  <a:lnTo>
                    <a:pt x="137418" y="229327"/>
                  </a:lnTo>
                  <a:lnTo>
                    <a:pt x="118668" y="165489"/>
                  </a:lnTo>
                  <a:lnTo>
                    <a:pt x="103596" y="100232"/>
                  </a:lnTo>
                  <a:lnTo>
                    <a:pt x="92308" y="33700"/>
                  </a:lnTo>
                  <a:lnTo>
                    <a:pt x="89503" y="11156"/>
                  </a:lnTo>
                  <a:lnTo>
                    <a:pt x="24572" y="11156"/>
                  </a:lnTo>
                  <a:lnTo>
                    <a:pt x="12036" y="8962"/>
                  </a:lnTo>
                  <a:lnTo>
                    <a:pt x="0" y="5461"/>
                  </a:lnTo>
                  <a:close/>
                </a:path>
                <a:path w="341668" h="663344">
                  <a:moveTo>
                    <a:pt x="88116" y="0"/>
                  </a:moveTo>
                  <a:lnTo>
                    <a:pt x="41238" y="10990"/>
                  </a:lnTo>
                  <a:lnTo>
                    <a:pt x="24572" y="11156"/>
                  </a:lnTo>
                  <a:lnTo>
                    <a:pt x="89503" y="11156"/>
                  </a:lnTo>
                  <a:lnTo>
                    <a:pt x="88116" y="0"/>
                  </a:lnTo>
                  <a:close/>
                </a:path>
              </a:pathLst>
            </a:custGeom>
            <a:solidFill>
              <a:srgbClr val="0054B8"/>
            </a:solidFill>
          </p:spPr>
          <p:txBody>
            <a:bodyPr wrap="square" lIns="0" tIns="0" rIns="0" bIns="0" rtlCol="0">
              <a:noAutofit/>
            </a:bodyPr>
            <a:lstStyle/>
            <a:p>
              <a:endParaRPr/>
            </a:p>
          </p:txBody>
        </p:sp>
        <p:sp>
          <p:nvSpPr>
            <p:cNvPr id="36" name="object 11">
              <a:extLst>
                <a:ext uri="{FF2B5EF4-FFF2-40B4-BE49-F238E27FC236}">
                  <a16:creationId xmlns:a16="http://schemas.microsoft.com/office/drawing/2014/main" id="{118F30D9-8232-4502-9AD0-97C2C7883D76}"/>
                </a:ext>
              </a:extLst>
            </p:cNvPr>
            <p:cNvSpPr/>
            <p:nvPr userDrawn="1"/>
          </p:nvSpPr>
          <p:spPr>
            <a:xfrm>
              <a:off x="6763308" y="3863589"/>
              <a:ext cx="660157" cy="332176"/>
            </a:xfrm>
            <a:custGeom>
              <a:avLst/>
              <a:gdLst/>
              <a:ahLst/>
              <a:cxnLst/>
              <a:rect l="l" t="t" r="r" b="b"/>
              <a:pathLst>
                <a:path w="660157" h="332176">
                  <a:moveTo>
                    <a:pt x="61958" y="0"/>
                  </a:moveTo>
                  <a:lnTo>
                    <a:pt x="41847" y="33517"/>
                  </a:lnTo>
                  <a:lnTo>
                    <a:pt x="11791" y="58177"/>
                  </a:lnTo>
                  <a:lnTo>
                    <a:pt x="0" y="63971"/>
                  </a:lnTo>
                  <a:lnTo>
                    <a:pt x="27601" y="86374"/>
                  </a:lnTo>
                  <a:lnTo>
                    <a:pt x="84790" y="128705"/>
                  </a:lnTo>
                  <a:lnTo>
                    <a:pt x="144494" y="167594"/>
                  </a:lnTo>
                  <a:lnTo>
                    <a:pt x="206560" y="202868"/>
                  </a:lnTo>
                  <a:lnTo>
                    <a:pt x="270833" y="234357"/>
                  </a:lnTo>
                  <a:lnTo>
                    <a:pt x="337157" y="261887"/>
                  </a:lnTo>
                  <a:lnTo>
                    <a:pt x="405376" y="285287"/>
                  </a:lnTo>
                  <a:lnTo>
                    <a:pt x="475337" y="304384"/>
                  </a:lnTo>
                  <a:lnTo>
                    <a:pt x="546885" y="319007"/>
                  </a:lnTo>
                  <a:lnTo>
                    <a:pt x="619863" y="328984"/>
                  </a:lnTo>
                  <a:lnTo>
                    <a:pt x="656840" y="332176"/>
                  </a:lnTo>
                  <a:lnTo>
                    <a:pt x="653706" y="322196"/>
                  </a:lnTo>
                  <a:lnTo>
                    <a:pt x="651474" y="310742"/>
                  </a:lnTo>
                  <a:lnTo>
                    <a:pt x="650228" y="297102"/>
                  </a:lnTo>
                  <a:lnTo>
                    <a:pt x="650050" y="280564"/>
                  </a:lnTo>
                  <a:lnTo>
                    <a:pt x="652084" y="267850"/>
                  </a:lnTo>
                  <a:lnTo>
                    <a:pt x="655488" y="255643"/>
                  </a:lnTo>
                  <a:lnTo>
                    <a:pt x="660157" y="244010"/>
                  </a:lnTo>
                  <a:lnTo>
                    <a:pt x="626470" y="240338"/>
                  </a:lnTo>
                  <a:lnTo>
                    <a:pt x="560038" y="229984"/>
                  </a:lnTo>
                  <a:lnTo>
                    <a:pt x="494961" y="215741"/>
                  </a:lnTo>
                  <a:lnTo>
                    <a:pt x="431357" y="197758"/>
                  </a:lnTo>
                  <a:lnTo>
                    <a:pt x="369343" y="176184"/>
                  </a:lnTo>
                  <a:lnTo>
                    <a:pt x="309038" y="151169"/>
                  </a:lnTo>
                  <a:lnTo>
                    <a:pt x="250558" y="122860"/>
                  </a:lnTo>
                  <a:lnTo>
                    <a:pt x="194022" y="91408"/>
                  </a:lnTo>
                  <a:lnTo>
                    <a:pt x="139547" y="56960"/>
                  </a:lnTo>
                  <a:lnTo>
                    <a:pt x="87252" y="19667"/>
                  </a:lnTo>
                  <a:lnTo>
                    <a:pt x="61958" y="0"/>
                  </a:lnTo>
                  <a:close/>
                </a:path>
              </a:pathLst>
            </a:custGeom>
            <a:solidFill>
              <a:srgbClr val="00A3D4"/>
            </a:solidFill>
          </p:spPr>
          <p:txBody>
            <a:bodyPr wrap="square" lIns="0" tIns="0" rIns="0" bIns="0" rtlCol="0">
              <a:noAutofit/>
            </a:bodyPr>
            <a:lstStyle/>
            <a:p>
              <a:endParaRPr/>
            </a:p>
          </p:txBody>
        </p:sp>
        <p:sp>
          <p:nvSpPr>
            <p:cNvPr id="37" name="object 12">
              <a:extLst>
                <a:ext uri="{FF2B5EF4-FFF2-40B4-BE49-F238E27FC236}">
                  <a16:creationId xmlns:a16="http://schemas.microsoft.com/office/drawing/2014/main" id="{E2110476-27EB-4F19-B1F3-477A3375D461}"/>
                </a:ext>
              </a:extLst>
            </p:cNvPr>
            <p:cNvSpPr/>
            <p:nvPr userDrawn="1"/>
          </p:nvSpPr>
          <p:spPr>
            <a:xfrm>
              <a:off x="6759132" y="1827237"/>
              <a:ext cx="665870" cy="346575"/>
            </a:xfrm>
            <a:custGeom>
              <a:avLst/>
              <a:gdLst/>
              <a:ahLst/>
              <a:cxnLst/>
              <a:rect l="l" t="t" r="r" b="b"/>
              <a:pathLst>
                <a:path w="665870" h="346575">
                  <a:moveTo>
                    <a:pt x="659870" y="0"/>
                  </a:moveTo>
                  <a:lnTo>
                    <a:pt x="585053" y="9124"/>
                  </a:lnTo>
                  <a:lnTo>
                    <a:pt x="511746" y="22828"/>
                  </a:lnTo>
                  <a:lnTo>
                    <a:pt x="440119" y="40972"/>
                  </a:lnTo>
                  <a:lnTo>
                    <a:pt x="370341" y="63415"/>
                  </a:lnTo>
                  <a:lnTo>
                    <a:pt x="302582" y="90018"/>
                  </a:lnTo>
                  <a:lnTo>
                    <a:pt x="237012" y="120640"/>
                  </a:lnTo>
                  <a:lnTo>
                    <a:pt x="173799" y="155141"/>
                  </a:lnTo>
                  <a:lnTo>
                    <a:pt x="113113" y="193382"/>
                  </a:lnTo>
                  <a:lnTo>
                    <a:pt x="55123" y="235221"/>
                  </a:lnTo>
                  <a:lnTo>
                    <a:pt x="0" y="280519"/>
                  </a:lnTo>
                  <a:lnTo>
                    <a:pt x="11557" y="286697"/>
                  </a:lnTo>
                  <a:lnTo>
                    <a:pt x="22264" y="294125"/>
                  </a:lnTo>
                  <a:lnTo>
                    <a:pt x="48343" y="322923"/>
                  </a:lnTo>
                  <a:lnTo>
                    <a:pt x="59760" y="346575"/>
                  </a:lnTo>
                  <a:lnTo>
                    <a:pt x="85204" y="325739"/>
                  </a:lnTo>
                  <a:lnTo>
                    <a:pt x="137941" y="286332"/>
                  </a:lnTo>
                  <a:lnTo>
                    <a:pt x="193020" y="250036"/>
                  </a:lnTo>
                  <a:lnTo>
                    <a:pt x="250293" y="216960"/>
                  </a:lnTo>
                  <a:lnTo>
                    <a:pt x="309614" y="187214"/>
                  </a:lnTo>
                  <a:lnTo>
                    <a:pt x="370833" y="160909"/>
                  </a:lnTo>
                  <a:lnTo>
                    <a:pt x="433805" y="138154"/>
                  </a:lnTo>
                  <a:lnTo>
                    <a:pt x="498380" y="119059"/>
                  </a:lnTo>
                  <a:lnTo>
                    <a:pt x="564413" y="103733"/>
                  </a:lnTo>
                  <a:lnTo>
                    <a:pt x="631754" y="92287"/>
                  </a:lnTo>
                  <a:lnTo>
                    <a:pt x="665870" y="88053"/>
                  </a:lnTo>
                  <a:lnTo>
                    <a:pt x="661619" y="78363"/>
                  </a:lnTo>
                  <a:lnTo>
                    <a:pt x="658264" y="67583"/>
                  </a:lnTo>
                  <a:lnTo>
                    <a:pt x="655880" y="55305"/>
                  </a:lnTo>
                  <a:lnTo>
                    <a:pt x="654541" y="40972"/>
                  </a:lnTo>
                  <a:lnTo>
                    <a:pt x="654328" y="24616"/>
                  </a:lnTo>
                  <a:lnTo>
                    <a:pt x="656441" y="12060"/>
                  </a:lnTo>
                  <a:lnTo>
                    <a:pt x="659870" y="0"/>
                  </a:lnTo>
                  <a:close/>
                </a:path>
              </a:pathLst>
            </a:custGeom>
            <a:solidFill>
              <a:srgbClr val="0E212C"/>
            </a:solidFill>
          </p:spPr>
          <p:txBody>
            <a:bodyPr wrap="square" lIns="0" tIns="0" rIns="0" bIns="0" rtlCol="0">
              <a:noAutofit/>
            </a:bodyPr>
            <a:lstStyle/>
            <a:p>
              <a:endParaRPr/>
            </a:p>
          </p:txBody>
        </p:sp>
        <p:sp>
          <p:nvSpPr>
            <p:cNvPr id="38" name="object 13">
              <a:extLst>
                <a:ext uri="{FF2B5EF4-FFF2-40B4-BE49-F238E27FC236}">
                  <a16:creationId xmlns:a16="http://schemas.microsoft.com/office/drawing/2014/main" id="{35A602D4-FF83-44D3-B3C1-95F13D77930E}"/>
                </a:ext>
              </a:extLst>
            </p:cNvPr>
            <p:cNvSpPr/>
            <p:nvPr userDrawn="1"/>
          </p:nvSpPr>
          <p:spPr>
            <a:xfrm>
              <a:off x="6344861" y="2256775"/>
              <a:ext cx="88934" cy="657200"/>
            </a:xfrm>
            <a:custGeom>
              <a:avLst/>
              <a:gdLst/>
              <a:ahLst/>
              <a:cxnLst/>
              <a:rect l="l" t="t" r="r" b="b"/>
              <a:pathLst>
                <a:path w="88934" h="657200">
                  <a:moveTo>
                    <a:pt x="88934" y="643303"/>
                  </a:moveTo>
                  <a:lnTo>
                    <a:pt x="38707" y="643303"/>
                  </a:lnTo>
                  <a:lnTo>
                    <a:pt x="51702" y="644732"/>
                  </a:lnTo>
                  <a:lnTo>
                    <a:pt x="64214" y="647583"/>
                  </a:lnTo>
                  <a:lnTo>
                    <a:pt x="76162" y="651768"/>
                  </a:lnTo>
                  <a:lnTo>
                    <a:pt x="87463" y="657200"/>
                  </a:lnTo>
                  <a:lnTo>
                    <a:pt x="88934" y="643303"/>
                  </a:lnTo>
                  <a:close/>
                </a:path>
                <a:path w="88934" h="657200">
                  <a:moveTo>
                    <a:pt x="262549" y="0"/>
                  </a:moveTo>
                  <a:lnTo>
                    <a:pt x="219580" y="55303"/>
                  </a:lnTo>
                  <a:lnTo>
                    <a:pt x="179880" y="113109"/>
                  </a:lnTo>
                  <a:lnTo>
                    <a:pt x="143616" y="173271"/>
                  </a:lnTo>
                  <a:lnTo>
                    <a:pt x="110954" y="235642"/>
                  </a:lnTo>
                  <a:lnTo>
                    <a:pt x="82063" y="300076"/>
                  </a:lnTo>
                  <a:lnTo>
                    <a:pt x="57108" y="366425"/>
                  </a:lnTo>
                  <a:lnTo>
                    <a:pt x="36257" y="434544"/>
                  </a:lnTo>
                  <a:lnTo>
                    <a:pt x="19678" y="504285"/>
                  </a:lnTo>
                  <a:lnTo>
                    <a:pt x="7536" y="575503"/>
                  </a:lnTo>
                  <a:lnTo>
                    <a:pt x="0" y="648050"/>
                  </a:lnTo>
                  <a:lnTo>
                    <a:pt x="10994" y="645395"/>
                  </a:lnTo>
                  <a:lnTo>
                    <a:pt x="23619" y="643776"/>
                  </a:lnTo>
                  <a:lnTo>
                    <a:pt x="38707" y="643303"/>
                  </a:lnTo>
                  <a:lnTo>
                    <a:pt x="88934" y="643303"/>
                  </a:lnTo>
                  <a:lnTo>
                    <a:pt x="91011" y="623675"/>
                  </a:lnTo>
                  <a:lnTo>
                    <a:pt x="101087" y="557550"/>
                  </a:lnTo>
                  <a:lnTo>
                    <a:pt x="115014" y="492757"/>
                  </a:lnTo>
                  <a:lnTo>
                    <a:pt x="132645" y="429413"/>
                  </a:lnTo>
                  <a:lnTo>
                    <a:pt x="153834" y="367633"/>
                  </a:lnTo>
                  <a:lnTo>
                    <a:pt x="178434" y="307534"/>
                  </a:lnTo>
                  <a:lnTo>
                    <a:pt x="206299" y="249233"/>
                  </a:lnTo>
                  <a:lnTo>
                    <a:pt x="237282" y="192844"/>
                  </a:lnTo>
                  <a:lnTo>
                    <a:pt x="271237" y="138485"/>
                  </a:lnTo>
                  <a:lnTo>
                    <a:pt x="308017" y="86272"/>
                  </a:lnTo>
                  <a:lnTo>
                    <a:pt x="327421" y="61006"/>
                  </a:lnTo>
                  <a:lnTo>
                    <a:pt x="315334" y="55742"/>
                  </a:lnTo>
                  <a:lnTo>
                    <a:pt x="284137" y="32475"/>
                  </a:lnTo>
                  <a:lnTo>
                    <a:pt x="268518" y="11689"/>
                  </a:lnTo>
                  <a:lnTo>
                    <a:pt x="262549" y="0"/>
                  </a:lnTo>
                  <a:close/>
                </a:path>
              </a:pathLst>
            </a:custGeom>
            <a:solidFill>
              <a:srgbClr val="004C6E"/>
            </a:solidFill>
          </p:spPr>
          <p:txBody>
            <a:bodyPr wrap="square" lIns="0" tIns="0" rIns="0" bIns="0" rtlCol="0">
              <a:noAutofit/>
            </a:bodyPr>
            <a:lstStyle/>
            <a:p>
              <a:endParaRPr/>
            </a:p>
          </p:txBody>
        </p:sp>
        <p:sp>
          <p:nvSpPr>
            <p:cNvPr id="39" name="object 14">
              <a:extLst>
                <a:ext uri="{FF2B5EF4-FFF2-40B4-BE49-F238E27FC236}">
                  <a16:creationId xmlns:a16="http://schemas.microsoft.com/office/drawing/2014/main" id="{B921424C-B092-4FF8-8D6C-E7C2913093B6}"/>
                </a:ext>
              </a:extLst>
            </p:cNvPr>
            <p:cNvSpPr/>
            <p:nvPr userDrawn="1"/>
          </p:nvSpPr>
          <p:spPr>
            <a:xfrm>
              <a:off x="6635377" y="2134367"/>
              <a:ext cx="153256" cy="152468"/>
            </a:xfrm>
            <a:custGeom>
              <a:avLst/>
              <a:gdLst/>
              <a:ahLst/>
              <a:cxnLst/>
              <a:rect l="l" t="t" r="r" b="b"/>
              <a:pathLst>
                <a:path w="153256" h="152468">
                  <a:moveTo>
                    <a:pt x="84467" y="0"/>
                  </a:moveTo>
                  <a:lnTo>
                    <a:pt x="40279" y="10180"/>
                  </a:lnTo>
                  <a:lnTo>
                    <a:pt x="10757" y="37562"/>
                  </a:lnTo>
                  <a:lnTo>
                    <a:pt x="0" y="76243"/>
                  </a:lnTo>
                  <a:lnTo>
                    <a:pt x="1370" y="90739"/>
                  </a:lnTo>
                  <a:lnTo>
                    <a:pt x="19906" y="127758"/>
                  </a:lnTo>
                  <a:lnTo>
                    <a:pt x="54746" y="149693"/>
                  </a:lnTo>
                  <a:lnTo>
                    <a:pt x="68796" y="152468"/>
                  </a:lnTo>
                  <a:lnTo>
                    <a:pt x="84901" y="151351"/>
                  </a:lnTo>
                  <a:lnTo>
                    <a:pt x="124653" y="134774"/>
                  </a:lnTo>
                  <a:lnTo>
                    <a:pt x="148375" y="102973"/>
                  </a:lnTo>
                  <a:lnTo>
                    <a:pt x="153256" y="76234"/>
                  </a:lnTo>
                  <a:lnTo>
                    <a:pt x="151886" y="61734"/>
                  </a:lnTo>
                  <a:lnTo>
                    <a:pt x="133352" y="24712"/>
                  </a:lnTo>
                  <a:lnTo>
                    <a:pt x="98517" y="2775"/>
                  </a:lnTo>
                  <a:lnTo>
                    <a:pt x="84467" y="0"/>
                  </a:lnTo>
                  <a:close/>
                </a:path>
              </a:pathLst>
            </a:custGeom>
            <a:solidFill>
              <a:srgbClr val="004C6E"/>
            </a:solidFill>
          </p:spPr>
          <p:txBody>
            <a:bodyPr wrap="square" lIns="0" tIns="0" rIns="0" bIns="0" rtlCol="0">
              <a:noAutofit/>
            </a:bodyPr>
            <a:lstStyle/>
            <a:p>
              <a:endParaRPr/>
            </a:p>
          </p:txBody>
        </p:sp>
        <p:sp>
          <p:nvSpPr>
            <p:cNvPr id="40" name="object 15">
              <a:extLst>
                <a:ext uri="{FF2B5EF4-FFF2-40B4-BE49-F238E27FC236}">
                  <a16:creationId xmlns:a16="http://schemas.microsoft.com/office/drawing/2014/main" id="{6CB4AD7D-7CA3-4CCB-9856-F2666A3DDE0A}"/>
                </a:ext>
              </a:extLst>
            </p:cNvPr>
            <p:cNvSpPr/>
            <p:nvPr userDrawn="1"/>
          </p:nvSpPr>
          <p:spPr>
            <a:xfrm>
              <a:off x="6301880" y="2938244"/>
              <a:ext cx="153253" cy="152467"/>
            </a:xfrm>
            <a:custGeom>
              <a:avLst/>
              <a:gdLst/>
              <a:ahLst/>
              <a:cxnLst/>
              <a:rect l="l" t="t" r="r" b="b"/>
              <a:pathLst>
                <a:path w="153253" h="152467">
                  <a:moveTo>
                    <a:pt x="84462" y="0"/>
                  </a:moveTo>
                  <a:lnTo>
                    <a:pt x="40273" y="10181"/>
                  </a:lnTo>
                  <a:lnTo>
                    <a:pt x="10753" y="37565"/>
                  </a:lnTo>
                  <a:lnTo>
                    <a:pt x="0" y="76240"/>
                  </a:lnTo>
                  <a:lnTo>
                    <a:pt x="1370" y="90739"/>
                  </a:lnTo>
                  <a:lnTo>
                    <a:pt x="19905" y="127758"/>
                  </a:lnTo>
                  <a:lnTo>
                    <a:pt x="54743" y="149693"/>
                  </a:lnTo>
                  <a:lnTo>
                    <a:pt x="68795" y="152467"/>
                  </a:lnTo>
                  <a:lnTo>
                    <a:pt x="84900" y="151350"/>
                  </a:lnTo>
                  <a:lnTo>
                    <a:pt x="124652" y="134773"/>
                  </a:lnTo>
                  <a:lnTo>
                    <a:pt x="148372" y="102971"/>
                  </a:lnTo>
                  <a:lnTo>
                    <a:pt x="153253" y="76233"/>
                  </a:lnTo>
                  <a:lnTo>
                    <a:pt x="151883" y="61732"/>
                  </a:lnTo>
                  <a:lnTo>
                    <a:pt x="133349" y="24711"/>
                  </a:lnTo>
                  <a:lnTo>
                    <a:pt x="98512" y="2775"/>
                  </a:lnTo>
                  <a:lnTo>
                    <a:pt x="84462" y="0"/>
                  </a:lnTo>
                  <a:close/>
                </a:path>
              </a:pathLst>
            </a:custGeom>
            <a:solidFill>
              <a:srgbClr val="0054B8"/>
            </a:solidFill>
          </p:spPr>
          <p:txBody>
            <a:bodyPr wrap="square" lIns="0" tIns="0" rIns="0" bIns="0" rtlCol="0">
              <a:noAutofit/>
            </a:bodyPr>
            <a:lstStyle/>
            <a:p>
              <a:endParaRPr/>
            </a:p>
          </p:txBody>
        </p:sp>
        <p:sp>
          <p:nvSpPr>
            <p:cNvPr id="41" name="object 16">
              <a:extLst>
                <a:ext uri="{FF2B5EF4-FFF2-40B4-BE49-F238E27FC236}">
                  <a16:creationId xmlns:a16="http://schemas.microsoft.com/office/drawing/2014/main" id="{691994CE-CD00-44EF-9B67-56CECA45DA16}"/>
                </a:ext>
              </a:extLst>
            </p:cNvPr>
            <p:cNvSpPr/>
            <p:nvPr userDrawn="1"/>
          </p:nvSpPr>
          <p:spPr>
            <a:xfrm>
              <a:off x="6641641" y="3745979"/>
              <a:ext cx="153257" cy="152465"/>
            </a:xfrm>
            <a:custGeom>
              <a:avLst/>
              <a:gdLst/>
              <a:ahLst/>
              <a:cxnLst/>
              <a:rect l="l" t="t" r="r" b="b"/>
              <a:pathLst>
                <a:path w="153257" h="152465">
                  <a:moveTo>
                    <a:pt x="84464" y="0"/>
                  </a:moveTo>
                  <a:lnTo>
                    <a:pt x="40276" y="10180"/>
                  </a:lnTo>
                  <a:lnTo>
                    <a:pt x="10755" y="37561"/>
                  </a:lnTo>
                  <a:lnTo>
                    <a:pt x="0" y="76239"/>
                  </a:lnTo>
                  <a:lnTo>
                    <a:pt x="1370" y="90737"/>
                  </a:lnTo>
                  <a:lnTo>
                    <a:pt x="19906" y="127754"/>
                  </a:lnTo>
                  <a:lnTo>
                    <a:pt x="54746" y="149690"/>
                  </a:lnTo>
                  <a:lnTo>
                    <a:pt x="68798" y="152465"/>
                  </a:lnTo>
                  <a:lnTo>
                    <a:pt x="84902" y="151348"/>
                  </a:lnTo>
                  <a:lnTo>
                    <a:pt x="124655" y="134769"/>
                  </a:lnTo>
                  <a:lnTo>
                    <a:pt x="148376" y="102967"/>
                  </a:lnTo>
                  <a:lnTo>
                    <a:pt x="153257" y="76233"/>
                  </a:lnTo>
                  <a:lnTo>
                    <a:pt x="151886" y="61730"/>
                  </a:lnTo>
                  <a:lnTo>
                    <a:pt x="133351" y="24708"/>
                  </a:lnTo>
                  <a:lnTo>
                    <a:pt x="98514" y="2774"/>
                  </a:lnTo>
                  <a:lnTo>
                    <a:pt x="84464" y="0"/>
                  </a:lnTo>
                  <a:close/>
                </a:path>
              </a:pathLst>
            </a:custGeom>
            <a:solidFill>
              <a:srgbClr val="00A3D4"/>
            </a:solidFill>
          </p:spPr>
          <p:txBody>
            <a:bodyPr wrap="square" lIns="0" tIns="0" rIns="0" bIns="0" rtlCol="0">
              <a:noAutofit/>
            </a:bodyPr>
            <a:lstStyle/>
            <a:p>
              <a:endParaRPr/>
            </a:p>
          </p:txBody>
        </p:sp>
        <p:sp>
          <p:nvSpPr>
            <p:cNvPr id="42" name="object 17">
              <a:extLst>
                <a:ext uri="{FF2B5EF4-FFF2-40B4-BE49-F238E27FC236}">
                  <a16:creationId xmlns:a16="http://schemas.microsoft.com/office/drawing/2014/main" id="{7685BBCF-981E-43E2-B407-D1B48B3FD479}"/>
                </a:ext>
              </a:extLst>
            </p:cNvPr>
            <p:cNvSpPr/>
            <p:nvPr userDrawn="1"/>
          </p:nvSpPr>
          <p:spPr>
            <a:xfrm>
              <a:off x="5916639" y="4122786"/>
              <a:ext cx="82274" cy="80352"/>
            </a:xfrm>
            <a:custGeom>
              <a:avLst/>
              <a:gdLst/>
              <a:ahLst/>
              <a:cxnLst/>
              <a:rect l="l" t="t" r="r" b="b"/>
              <a:pathLst>
                <a:path w="82274" h="80352">
                  <a:moveTo>
                    <a:pt x="50662" y="0"/>
                  </a:moveTo>
                  <a:lnTo>
                    <a:pt x="9523" y="14688"/>
                  </a:lnTo>
                  <a:lnTo>
                    <a:pt x="0" y="40056"/>
                  </a:lnTo>
                  <a:lnTo>
                    <a:pt x="2489" y="54184"/>
                  </a:lnTo>
                  <a:lnTo>
                    <a:pt x="9352" y="66185"/>
                  </a:lnTo>
                  <a:lnTo>
                    <a:pt x="19723" y="75204"/>
                  </a:lnTo>
                  <a:lnTo>
                    <a:pt x="32716" y="80352"/>
                  </a:lnTo>
                  <a:lnTo>
                    <a:pt x="49481" y="78762"/>
                  </a:lnTo>
                  <a:lnTo>
                    <a:pt x="63074" y="73423"/>
                  </a:lnTo>
                  <a:lnTo>
                    <a:pt x="73240" y="65007"/>
                  </a:lnTo>
                  <a:lnTo>
                    <a:pt x="79726" y="54176"/>
                  </a:lnTo>
                  <a:lnTo>
                    <a:pt x="82274" y="41625"/>
                  </a:lnTo>
                  <a:lnTo>
                    <a:pt x="79896" y="26951"/>
                  </a:lnTo>
                  <a:lnTo>
                    <a:pt x="73281" y="14630"/>
                  </a:lnTo>
                  <a:lnTo>
                    <a:pt x="63259" y="5400"/>
                  </a:lnTo>
                  <a:lnTo>
                    <a:pt x="50662" y="0"/>
                  </a:lnTo>
                  <a:close/>
                </a:path>
              </a:pathLst>
            </a:custGeom>
            <a:solidFill>
              <a:srgbClr val="0E212C"/>
            </a:solidFill>
          </p:spPr>
          <p:txBody>
            <a:bodyPr wrap="square" lIns="0" tIns="0" rIns="0" bIns="0" rtlCol="0">
              <a:noAutofit/>
            </a:bodyPr>
            <a:lstStyle/>
            <a:p>
              <a:endParaRPr/>
            </a:p>
          </p:txBody>
        </p:sp>
        <p:sp>
          <p:nvSpPr>
            <p:cNvPr id="43" name="object 18">
              <a:extLst>
                <a:ext uri="{FF2B5EF4-FFF2-40B4-BE49-F238E27FC236}">
                  <a16:creationId xmlns:a16="http://schemas.microsoft.com/office/drawing/2014/main" id="{B979A7BB-78F1-48A9-ACA0-28F3926845B0}"/>
                </a:ext>
              </a:extLst>
            </p:cNvPr>
            <p:cNvSpPr/>
            <p:nvPr userDrawn="1"/>
          </p:nvSpPr>
          <p:spPr>
            <a:xfrm>
              <a:off x="5663440" y="2978633"/>
              <a:ext cx="82273" cy="80353"/>
            </a:xfrm>
            <a:custGeom>
              <a:avLst/>
              <a:gdLst/>
              <a:ahLst/>
              <a:cxnLst/>
              <a:rect l="l" t="t" r="r" b="b"/>
              <a:pathLst>
                <a:path w="82273" h="80353">
                  <a:moveTo>
                    <a:pt x="50663" y="0"/>
                  </a:moveTo>
                  <a:lnTo>
                    <a:pt x="9522" y="14688"/>
                  </a:lnTo>
                  <a:lnTo>
                    <a:pt x="0" y="40053"/>
                  </a:lnTo>
                  <a:lnTo>
                    <a:pt x="2491" y="54186"/>
                  </a:lnTo>
                  <a:lnTo>
                    <a:pt x="9351" y="66184"/>
                  </a:lnTo>
                  <a:lnTo>
                    <a:pt x="19721" y="75203"/>
                  </a:lnTo>
                  <a:lnTo>
                    <a:pt x="32713" y="80353"/>
                  </a:lnTo>
                  <a:lnTo>
                    <a:pt x="49477" y="78763"/>
                  </a:lnTo>
                  <a:lnTo>
                    <a:pt x="63070" y="73425"/>
                  </a:lnTo>
                  <a:lnTo>
                    <a:pt x="73237" y="65009"/>
                  </a:lnTo>
                  <a:lnTo>
                    <a:pt x="79725" y="54174"/>
                  </a:lnTo>
                  <a:lnTo>
                    <a:pt x="82273" y="41627"/>
                  </a:lnTo>
                  <a:lnTo>
                    <a:pt x="79896" y="26953"/>
                  </a:lnTo>
                  <a:lnTo>
                    <a:pt x="73280" y="14631"/>
                  </a:lnTo>
                  <a:lnTo>
                    <a:pt x="63259" y="5401"/>
                  </a:lnTo>
                  <a:lnTo>
                    <a:pt x="50663" y="0"/>
                  </a:lnTo>
                  <a:close/>
                </a:path>
              </a:pathLst>
            </a:custGeom>
            <a:solidFill>
              <a:srgbClr val="0E212C"/>
            </a:solidFill>
          </p:spPr>
          <p:txBody>
            <a:bodyPr wrap="square" lIns="0" tIns="0" rIns="0" bIns="0" rtlCol="0">
              <a:noAutofit/>
            </a:bodyPr>
            <a:lstStyle/>
            <a:p>
              <a:endParaRPr/>
            </a:p>
          </p:txBody>
        </p:sp>
        <p:sp>
          <p:nvSpPr>
            <p:cNvPr id="44" name="object 19">
              <a:extLst>
                <a:ext uri="{FF2B5EF4-FFF2-40B4-BE49-F238E27FC236}">
                  <a16:creationId xmlns:a16="http://schemas.microsoft.com/office/drawing/2014/main" id="{E07747C7-0DCB-4C5D-BE6F-76B5027FD77E}"/>
                </a:ext>
              </a:extLst>
            </p:cNvPr>
            <p:cNvSpPr/>
            <p:nvPr userDrawn="1"/>
          </p:nvSpPr>
          <p:spPr>
            <a:xfrm>
              <a:off x="5882933" y="1829063"/>
              <a:ext cx="82272" cy="80353"/>
            </a:xfrm>
            <a:custGeom>
              <a:avLst/>
              <a:gdLst/>
              <a:ahLst/>
              <a:cxnLst/>
              <a:rect l="l" t="t" r="r" b="b"/>
              <a:pathLst>
                <a:path w="82272" h="80353">
                  <a:moveTo>
                    <a:pt x="50662" y="0"/>
                  </a:moveTo>
                  <a:lnTo>
                    <a:pt x="9522" y="14688"/>
                  </a:lnTo>
                  <a:lnTo>
                    <a:pt x="0" y="40053"/>
                  </a:lnTo>
                  <a:lnTo>
                    <a:pt x="2491" y="54186"/>
                  </a:lnTo>
                  <a:lnTo>
                    <a:pt x="9351" y="66184"/>
                  </a:lnTo>
                  <a:lnTo>
                    <a:pt x="19721" y="75204"/>
                  </a:lnTo>
                  <a:lnTo>
                    <a:pt x="32713" y="80353"/>
                  </a:lnTo>
                  <a:lnTo>
                    <a:pt x="49478" y="78763"/>
                  </a:lnTo>
                  <a:lnTo>
                    <a:pt x="63071" y="73425"/>
                  </a:lnTo>
                  <a:lnTo>
                    <a:pt x="73237" y="65009"/>
                  </a:lnTo>
                  <a:lnTo>
                    <a:pt x="79724" y="54174"/>
                  </a:lnTo>
                  <a:lnTo>
                    <a:pt x="82272" y="41626"/>
                  </a:lnTo>
                  <a:lnTo>
                    <a:pt x="79895" y="26952"/>
                  </a:lnTo>
                  <a:lnTo>
                    <a:pt x="73280" y="14631"/>
                  </a:lnTo>
                  <a:lnTo>
                    <a:pt x="63259" y="5401"/>
                  </a:lnTo>
                  <a:lnTo>
                    <a:pt x="50662" y="0"/>
                  </a:lnTo>
                  <a:close/>
                </a:path>
              </a:pathLst>
            </a:custGeom>
            <a:solidFill>
              <a:srgbClr val="0E212C"/>
            </a:solidFill>
          </p:spPr>
          <p:txBody>
            <a:bodyPr wrap="square" lIns="0" tIns="0" rIns="0" bIns="0" rtlCol="0">
              <a:noAutofit/>
            </a:bodyPr>
            <a:lstStyle/>
            <a:p>
              <a:endParaRPr/>
            </a:p>
          </p:txBody>
        </p:sp>
        <p:sp>
          <p:nvSpPr>
            <p:cNvPr id="78" name="object 60">
              <a:extLst>
                <a:ext uri="{FF2B5EF4-FFF2-40B4-BE49-F238E27FC236}">
                  <a16:creationId xmlns:a16="http://schemas.microsoft.com/office/drawing/2014/main" id="{34710F41-CABA-44A3-A626-DD79A7499B33}"/>
                </a:ext>
              </a:extLst>
            </p:cNvPr>
            <p:cNvSpPr txBox="1"/>
            <p:nvPr userDrawn="1"/>
          </p:nvSpPr>
          <p:spPr>
            <a:xfrm>
              <a:off x="7387578" y="4956025"/>
              <a:ext cx="120650" cy="121285"/>
            </a:xfrm>
            <a:prstGeom prst="rect">
              <a:avLst/>
            </a:prstGeom>
          </p:spPr>
          <p:txBody>
            <a:bodyPr vert="horz" wrap="square" lIns="0" tIns="0" rIns="0" bIns="0" rtlCol="0">
              <a:noAutofit/>
            </a:bodyPr>
            <a:lstStyle/>
            <a:p>
              <a:pPr marL="12700">
                <a:lnSpc>
                  <a:spcPct val="100000"/>
                </a:lnSpc>
              </a:pPr>
              <a:r>
                <a:rPr sz="700" b="1" i="1" dirty="0">
                  <a:solidFill>
                    <a:srgbClr val="FFFFFF"/>
                  </a:solidFill>
                  <a:latin typeface="Lora" panose="02000503000000020004" pitchFamily="2" charset="0"/>
                  <a:cs typeface="Lora"/>
                </a:rPr>
                <a:t>23</a:t>
              </a:r>
              <a:endParaRPr sz="700" dirty="0">
                <a:latin typeface="Lora" panose="02000503000000020004" pitchFamily="2" charset="0"/>
                <a:cs typeface="Lora"/>
              </a:endParaRPr>
            </a:p>
          </p:txBody>
        </p:sp>
      </p:grpSp>
      <p:sp>
        <p:nvSpPr>
          <p:cNvPr id="70" name="Text Placeholder 5">
            <a:extLst>
              <a:ext uri="{FF2B5EF4-FFF2-40B4-BE49-F238E27FC236}">
                <a16:creationId xmlns:a16="http://schemas.microsoft.com/office/drawing/2014/main" id="{A6304F82-51FD-4025-AD23-5397A6E04291}"/>
              </a:ext>
            </a:extLst>
          </p:cNvPr>
          <p:cNvSpPr>
            <a:spLocks noGrp="1"/>
          </p:cNvSpPr>
          <p:nvPr>
            <p:ph type="body" sz="quarter" idx="12" hasCustomPrompt="1"/>
          </p:nvPr>
        </p:nvSpPr>
        <p:spPr>
          <a:xfrm>
            <a:off x="10836270" y="2641467"/>
            <a:ext cx="1182688" cy="1571625"/>
          </a:xfrm>
        </p:spPr>
        <p:txBody>
          <a:bodyPr>
            <a:noAutofit/>
          </a:bodyPr>
          <a:lstStyle>
            <a:lvl1pPr marL="0" indent="0">
              <a:buNone/>
              <a:defRPr sz="1800" b="1">
                <a:latin typeface="Lora" panose="02000503000000020004" pitchFamily="2"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a:t>Click to add text</a:t>
            </a:r>
            <a:endParaRPr lang="en-IN" dirty="0"/>
          </a:p>
        </p:txBody>
      </p:sp>
      <p:sp>
        <p:nvSpPr>
          <p:cNvPr id="2" name="Title 14">
            <a:extLst>
              <a:ext uri="{FF2B5EF4-FFF2-40B4-BE49-F238E27FC236}">
                <a16:creationId xmlns:a16="http://schemas.microsoft.com/office/drawing/2014/main" id="{CEC7CD80-0582-D108-F708-258A4932AF67}"/>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7" name="Picture 6" descr="A picture containing shape&#10;&#10;Description automatically generated">
            <a:extLst>
              <a:ext uri="{FF2B5EF4-FFF2-40B4-BE49-F238E27FC236}">
                <a16:creationId xmlns:a16="http://schemas.microsoft.com/office/drawing/2014/main" id="{F0EB0B66-E933-AB62-F855-D8D8A2CA3F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pic>
        <p:nvPicPr>
          <p:cNvPr id="4" name="Picture 3">
            <a:extLst>
              <a:ext uri="{FF2B5EF4-FFF2-40B4-BE49-F238E27FC236}">
                <a16:creationId xmlns:a16="http://schemas.microsoft.com/office/drawing/2014/main" id="{6455FFF0-B054-EB80-C25E-BB78E2D10F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174" y="6498054"/>
            <a:ext cx="1795712" cy="280158"/>
          </a:xfrm>
          <a:prstGeom prst="rect">
            <a:avLst/>
          </a:prstGeom>
        </p:spPr>
      </p:pic>
    </p:spTree>
    <p:extLst>
      <p:ext uri="{BB962C8B-B14F-4D97-AF65-F5344CB8AC3E}">
        <p14:creationId xmlns:p14="http://schemas.microsoft.com/office/powerpoint/2010/main" val="223258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4AE04398-0A14-EAFD-83D3-BB3DA7D2EF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1C245E28-77C4-6839-3E82-C75E25DDDF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1351" y="2989943"/>
            <a:ext cx="5499334" cy="857979"/>
          </a:xfrm>
          <a:prstGeom prst="rect">
            <a:avLst/>
          </a:prstGeom>
        </p:spPr>
      </p:pic>
    </p:spTree>
    <p:extLst>
      <p:ext uri="{BB962C8B-B14F-4D97-AF65-F5344CB8AC3E}">
        <p14:creationId xmlns:p14="http://schemas.microsoft.com/office/powerpoint/2010/main" val="114128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895152-B4A4-4B39-A64A-4F4B348C27F8}"/>
              </a:ext>
            </a:extLst>
          </p:cNvPr>
          <p:cNvSpPr>
            <a:spLocks noGrp="1"/>
          </p:cNvSpPr>
          <p:nvPr>
            <p:ph type="sldNum" sz="quarter" idx="10"/>
          </p:nvPr>
        </p:nvSpPr>
        <p:spPr/>
        <p:txBody>
          <a:bodyPr/>
          <a:lstStyle/>
          <a:p>
            <a:fld id="{FDBC05DF-A747-42DE-937C-2676F8C89A98}" type="slidenum">
              <a:rPr lang="en-IN" smtClean="0"/>
              <a:pPr/>
              <a:t>‹#›</a:t>
            </a:fld>
            <a:endParaRPr lang="en-IN"/>
          </a:p>
        </p:txBody>
      </p:sp>
      <p:sp>
        <p:nvSpPr>
          <p:cNvPr id="9" name="object 3">
            <a:extLst>
              <a:ext uri="{FF2B5EF4-FFF2-40B4-BE49-F238E27FC236}">
                <a16:creationId xmlns:a16="http://schemas.microsoft.com/office/drawing/2014/main" id="{D8978891-FB96-4A95-9DFC-DDC77886D5AA}"/>
              </a:ext>
            </a:extLst>
          </p:cNvPr>
          <p:cNvSpPr/>
          <p:nvPr userDrawn="1"/>
        </p:nvSpPr>
        <p:spPr>
          <a:xfrm>
            <a:off x="6580749" y="2789737"/>
            <a:ext cx="879454" cy="2390851"/>
          </a:xfrm>
          <a:custGeom>
            <a:avLst/>
            <a:gdLst/>
            <a:ahLst/>
            <a:cxnLst/>
            <a:rect l="l" t="t" r="r" b="b"/>
            <a:pathLst>
              <a:path w="664354" h="1901675">
                <a:moveTo>
                  <a:pt x="33152" y="0"/>
                </a:moveTo>
                <a:lnTo>
                  <a:pt x="0" y="0"/>
                </a:lnTo>
                <a:lnTo>
                  <a:pt x="628030" y="1901675"/>
                </a:lnTo>
                <a:lnTo>
                  <a:pt x="664354" y="1895839"/>
                </a:lnTo>
                <a:lnTo>
                  <a:pt x="33152" y="0"/>
                </a:lnTo>
                <a:close/>
              </a:path>
            </a:pathLst>
          </a:custGeom>
          <a:solidFill>
            <a:srgbClr val="ECECEC">
              <a:alpha val="50000"/>
            </a:srgbClr>
          </a:solidFill>
        </p:spPr>
        <p:txBody>
          <a:bodyPr wrap="square" lIns="0" tIns="0" rIns="0" bIns="0" rtlCol="0">
            <a:noAutofit/>
          </a:bodyPr>
          <a:lstStyle/>
          <a:p>
            <a:endParaRPr/>
          </a:p>
        </p:txBody>
      </p:sp>
      <p:sp>
        <p:nvSpPr>
          <p:cNvPr id="10" name="object 10">
            <a:extLst>
              <a:ext uri="{FF2B5EF4-FFF2-40B4-BE49-F238E27FC236}">
                <a16:creationId xmlns:a16="http://schemas.microsoft.com/office/drawing/2014/main" id="{D5F443E0-0ADE-4D32-B213-6AA02D73155D}"/>
              </a:ext>
            </a:extLst>
          </p:cNvPr>
          <p:cNvSpPr/>
          <p:nvPr userDrawn="1"/>
        </p:nvSpPr>
        <p:spPr>
          <a:xfrm>
            <a:off x="3750811" y="1650630"/>
            <a:ext cx="6630587" cy="965945"/>
          </a:xfrm>
          <a:custGeom>
            <a:avLst/>
            <a:gdLst/>
            <a:ahLst/>
            <a:cxnLst/>
            <a:rect l="l" t="t" r="r" b="b"/>
            <a:pathLst>
              <a:path w="3105288" h="877329">
                <a:moveTo>
                  <a:pt x="0" y="0"/>
                </a:moveTo>
                <a:lnTo>
                  <a:pt x="3105288" y="0"/>
                </a:lnTo>
                <a:lnTo>
                  <a:pt x="3105288" y="877329"/>
                </a:lnTo>
                <a:lnTo>
                  <a:pt x="0" y="877329"/>
                </a:lnTo>
                <a:lnTo>
                  <a:pt x="0" y="0"/>
                </a:lnTo>
                <a:close/>
              </a:path>
            </a:pathLst>
          </a:custGeom>
          <a:solidFill>
            <a:srgbClr val="437375">
              <a:alpha val="50000"/>
            </a:srgbClr>
          </a:solidFill>
        </p:spPr>
        <p:txBody>
          <a:bodyPr wrap="square" lIns="0" tIns="0" rIns="0" bIns="0" rtlCol="0">
            <a:noAutofit/>
          </a:bodyPr>
          <a:lstStyle/>
          <a:p>
            <a:endParaRPr/>
          </a:p>
        </p:txBody>
      </p:sp>
      <p:sp>
        <p:nvSpPr>
          <p:cNvPr id="11" name="object 11">
            <a:extLst>
              <a:ext uri="{FF2B5EF4-FFF2-40B4-BE49-F238E27FC236}">
                <a16:creationId xmlns:a16="http://schemas.microsoft.com/office/drawing/2014/main" id="{217403DC-EB02-4A46-B2F2-930ADD3EBA46}"/>
              </a:ext>
            </a:extLst>
          </p:cNvPr>
          <p:cNvSpPr/>
          <p:nvPr userDrawn="1"/>
        </p:nvSpPr>
        <p:spPr>
          <a:xfrm>
            <a:off x="1965278" y="1461278"/>
            <a:ext cx="8734567" cy="965943"/>
          </a:xfrm>
          <a:custGeom>
            <a:avLst/>
            <a:gdLst/>
            <a:ahLst/>
            <a:cxnLst/>
            <a:rect l="l" t="t" r="r" b="b"/>
            <a:pathLst>
              <a:path w="4090640" h="877327">
                <a:moveTo>
                  <a:pt x="0" y="0"/>
                </a:moveTo>
                <a:lnTo>
                  <a:pt x="4090640" y="0"/>
                </a:lnTo>
                <a:lnTo>
                  <a:pt x="4090640" y="877327"/>
                </a:lnTo>
                <a:lnTo>
                  <a:pt x="0" y="877327"/>
                </a:lnTo>
                <a:lnTo>
                  <a:pt x="0" y="0"/>
                </a:lnTo>
                <a:close/>
              </a:path>
            </a:pathLst>
          </a:custGeom>
          <a:solidFill>
            <a:srgbClr val="3B5A6F"/>
          </a:solidFill>
        </p:spPr>
        <p:txBody>
          <a:bodyPr wrap="square" lIns="0" tIns="0" rIns="0" bIns="0" rtlCol="0">
            <a:noAutofit/>
          </a:bodyPr>
          <a:lstStyle/>
          <a:p>
            <a:endParaRPr/>
          </a:p>
        </p:txBody>
      </p:sp>
      <p:sp>
        <p:nvSpPr>
          <p:cNvPr id="12" name="object 12">
            <a:extLst>
              <a:ext uri="{FF2B5EF4-FFF2-40B4-BE49-F238E27FC236}">
                <a16:creationId xmlns:a16="http://schemas.microsoft.com/office/drawing/2014/main" id="{E9737F69-AC7B-4C54-8882-1896A5A250CD}"/>
              </a:ext>
            </a:extLst>
          </p:cNvPr>
          <p:cNvSpPr txBox="1"/>
          <p:nvPr userDrawn="1"/>
        </p:nvSpPr>
        <p:spPr>
          <a:xfrm>
            <a:off x="2235728" y="1494810"/>
            <a:ext cx="7906183" cy="775344"/>
          </a:xfrm>
          <a:prstGeom prst="rect">
            <a:avLst/>
          </a:prstGeom>
        </p:spPr>
        <p:txBody>
          <a:bodyPr vert="horz" wrap="square" lIns="0" tIns="0" rIns="0" bIns="0" rtlCol="0">
            <a:noAutofit/>
          </a:bodyPr>
          <a:lstStyle/>
          <a:p>
            <a:pPr marL="12700" marR="372745" algn="just">
              <a:lnSpc>
                <a:spcPct val="100000"/>
              </a:lnSpc>
            </a:pPr>
            <a:r>
              <a:rPr lang="en-IN" sz="1500" b="1" i="1" spc="-50" dirty="0">
                <a:solidFill>
                  <a:srgbClr val="FFFFFF"/>
                </a:solidFill>
                <a:latin typeface="Lora" panose="02000503000000020004" pitchFamily="2" charset="0"/>
                <a:cs typeface="Lora"/>
              </a:rPr>
              <a:t>Click to add text</a:t>
            </a:r>
            <a:endParaRPr sz="1200" dirty="0">
              <a:latin typeface="Lora" panose="02000503000000020004" pitchFamily="2" charset="0"/>
              <a:cs typeface="Lora"/>
            </a:endParaRPr>
          </a:p>
        </p:txBody>
      </p:sp>
      <p:grpSp>
        <p:nvGrpSpPr>
          <p:cNvPr id="87" name="Group 86">
            <a:extLst>
              <a:ext uri="{FF2B5EF4-FFF2-40B4-BE49-F238E27FC236}">
                <a16:creationId xmlns:a16="http://schemas.microsoft.com/office/drawing/2014/main" id="{5AE4FB8E-0326-40FE-9A95-DF42F19B9CE5}"/>
              </a:ext>
            </a:extLst>
          </p:cNvPr>
          <p:cNvGrpSpPr/>
          <p:nvPr userDrawn="1"/>
        </p:nvGrpSpPr>
        <p:grpSpPr>
          <a:xfrm>
            <a:off x="300070" y="2629657"/>
            <a:ext cx="1985338" cy="1674967"/>
            <a:chOff x="300070" y="2629657"/>
            <a:chExt cx="1985338" cy="1674967"/>
          </a:xfrm>
        </p:grpSpPr>
        <p:sp>
          <p:nvSpPr>
            <p:cNvPr id="13" name="object 18">
              <a:extLst>
                <a:ext uri="{FF2B5EF4-FFF2-40B4-BE49-F238E27FC236}">
                  <a16:creationId xmlns:a16="http://schemas.microsoft.com/office/drawing/2014/main" id="{8FC9E222-86D2-4415-B296-7E474B812474}"/>
                </a:ext>
              </a:extLst>
            </p:cNvPr>
            <p:cNvSpPr/>
            <p:nvPr userDrawn="1"/>
          </p:nvSpPr>
          <p:spPr>
            <a:xfrm>
              <a:off x="300070" y="2629657"/>
              <a:ext cx="1818923" cy="1501299"/>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9">
              <a:extLst>
                <a:ext uri="{FF2B5EF4-FFF2-40B4-BE49-F238E27FC236}">
                  <a16:creationId xmlns:a16="http://schemas.microsoft.com/office/drawing/2014/main" id="{03B8AD36-9C72-47CE-A596-97062646FDD2}"/>
                </a:ext>
              </a:extLst>
            </p:cNvPr>
            <p:cNvSpPr/>
            <p:nvPr userDrawn="1"/>
          </p:nvSpPr>
          <p:spPr>
            <a:xfrm>
              <a:off x="491309" y="2754955"/>
              <a:ext cx="1634499" cy="1425369"/>
            </a:xfrm>
            <a:custGeom>
              <a:avLst/>
              <a:gdLst/>
              <a:ahLst/>
              <a:cxnLst/>
              <a:rect l="l" t="t" r="r" b="b"/>
              <a:pathLst>
                <a:path w="1234727" h="1133734">
                  <a:moveTo>
                    <a:pt x="0" y="0"/>
                  </a:moveTo>
                  <a:lnTo>
                    <a:pt x="1234727" y="0"/>
                  </a:lnTo>
                  <a:lnTo>
                    <a:pt x="1234727" y="1133734"/>
                  </a:lnTo>
                  <a:lnTo>
                    <a:pt x="0" y="1133734"/>
                  </a:lnTo>
                  <a:lnTo>
                    <a:pt x="0" y="0"/>
                  </a:lnTo>
                  <a:close/>
                </a:path>
              </a:pathLst>
            </a:custGeom>
            <a:solidFill>
              <a:srgbClr val="00A3D4"/>
            </a:solidFill>
          </p:spPr>
          <p:txBody>
            <a:bodyPr wrap="square" lIns="0" tIns="0" rIns="0" bIns="0" rtlCol="0">
              <a:noAutofit/>
            </a:bodyPr>
            <a:lstStyle/>
            <a:p>
              <a:endParaRPr/>
            </a:p>
          </p:txBody>
        </p:sp>
        <p:sp>
          <p:nvSpPr>
            <p:cNvPr id="15" name="object 20">
              <a:extLst>
                <a:ext uri="{FF2B5EF4-FFF2-40B4-BE49-F238E27FC236}">
                  <a16:creationId xmlns:a16="http://schemas.microsoft.com/office/drawing/2014/main" id="{BDD01971-9607-4C5F-9501-D2B0AB3C98C6}"/>
                </a:ext>
              </a:extLst>
            </p:cNvPr>
            <p:cNvSpPr/>
            <p:nvPr userDrawn="1"/>
          </p:nvSpPr>
          <p:spPr>
            <a:xfrm>
              <a:off x="650903"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16" name="object 21">
              <a:extLst>
                <a:ext uri="{FF2B5EF4-FFF2-40B4-BE49-F238E27FC236}">
                  <a16:creationId xmlns:a16="http://schemas.microsoft.com/office/drawing/2014/main" id="{4D6FBD61-2058-4EA4-809F-CAC6C38A72BF}"/>
                </a:ext>
              </a:extLst>
            </p:cNvPr>
            <p:cNvSpPr/>
            <p:nvPr userDrawn="1"/>
          </p:nvSpPr>
          <p:spPr>
            <a:xfrm>
              <a:off x="650903"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00A3D4"/>
              </a:solidFill>
            </a:ln>
          </p:spPr>
          <p:txBody>
            <a:bodyPr wrap="square" lIns="0" tIns="0" rIns="0" bIns="0" rtlCol="0">
              <a:noAutofit/>
            </a:bodyPr>
            <a:lstStyle/>
            <a:p>
              <a:endParaRPr/>
            </a:p>
          </p:txBody>
        </p:sp>
      </p:grpSp>
      <p:sp>
        <p:nvSpPr>
          <p:cNvPr id="20" name="object 25">
            <a:extLst>
              <a:ext uri="{FF2B5EF4-FFF2-40B4-BE49-F238E27FC236}">
                <a16:creationId xmlns:a16="http://schemas.microsoft.com/office/drawing/2014/main" id="{F0411153-A8E4-4539-8F75-7A38E5FAC434}"/>
              </a:ext>
            </a:extLst>
          </p:cNvPr>
          <p:cNvSpPr/>
          <p:nvPr userDrawn="1"/>
        </p:nvSpPr>
        <p:spPr>
          <a:xfrm>
            <a:off x="2663604" y="2629657"/>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24" name="object 29">
            <a:extLst>
              <a:ext uri="{FF2B5EF4-FFF2-40B4-BE49-F238E27FC236}">
                <a16:creationId xmlns:a16="http://schemas.microsoft.com/office/drawing/2014/main" id="{01543FAA-FD62-4497-9557-014DB0CBBCD8}"/>
              </a:ext>
            </a:extLst>
          </p:cNvPr>
          <p:cNvSpPr/>
          <p:nvPr userDrawn="1"/>
        </p:nvSpPr>
        <p:spPr>
          <a:xfrm>
            <a:off x="5027139" y="2629657"/>
            <a:ext cx="1818923" cy="1501299"/>
          </a:xfrm>
          <a:prstGeom prst="rect">
            <a:avLst/>
          </a:prstGeom>
          <a:blipFill>
            <a:blip r:embed="rId3" cstate="print"/>
            <a:stretch>
              <a:fillRect/>
            </a:stretch>
          </a:blipFill>
        </p:spPr>
        <p:txBody>
          <a:bodyPr wrap="square" lIns="0" tIns="0" rIns="0" bIns="0" rtlCol="0">
            <a:noAutofit/>
          </a:bodyPr>
          <a:lstStyle/>
          <a:p>
            <a:endParaRPr/>
          </a:p>
        </p:txBody>
      </p:sp>
      <p:grpSp>
        <p:nvGrpSpPr>
          <p:cNvPr id="95" name="Group 94">
            <a:extLst>
              <a:ext uri="{FF2B5EF4-FFF2-40B4-BE49-F238E27FC236}">
                <a16:creationId xmlns:a16="http://schemas.microsoft.com/office/drawing/2014/main" id="{144D9C0B-31E6-4102-8351-E1517152B4E9}"/>
              </a:ext>
            </a:extLst>
          </p:cNvPr>
          <p:cNvGrpSpPr/>
          <p:nvPr userDrawn="1"/>
        </p:nvGrpSpPr>
        <p:grpSpPr>
          <a:xfrm>
            <a:off x="7390673" y="4499235"/>
            <a:ext cx="1985339" cy="1686463"/>
            <a:chOff x="7390673" y="4499235"/>
            <a:chExt cx="1985339" cy="1686463"/>
          </a:xfrm>
        </p:grpSpPr>
        <p:sp>
          <p:nvSpPr>
            <p:cNvPr id="44" name="object 49">
              <a:extLst>
                <a:ext uri="{FF2B5EF4-FFF2-40B4-BE49-F238E27FC236}">
                  <a16:creationId xmlns:a16="http://schemas.microsoft.com/office/drawing/2014/main" id="{0291F2D5-4B44-4253-AC45-17857CFDD156}"/>
                </a:ext>
              </a:extLst>
            </p:cNvPr>
            <p:cNvSpPr/>
            <p:nvPr userDrawn="1"/>
          </p:nvSpPr>
          <p:spPr>
            <a:xfrm>
              <a:off x="7390673" y="4499235"/>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45" name="object 50">
              <a:extLst>
                <a:ext uri="{FF2B5EF4-FFF2-40B4-BE49-F238E27FC236}">
                  <a16:creationId xmlns:a16="http://schemas.microsoft.com/office/drawing/2014/main" id="{1B750769-138A-4D6D-9177-EB1514977199}"/>
                </a:ext>
              </a:extLst>
            </p:cNvPr>
            <p:cNvSpPr/>
            <p:nvPr userDrawn="1"/>
          </p:nvSpPr>
          <p:spPr>
            <a:xfrm>
              <a:off x="7581912" y="4636029"/>
              <a:ext cx="1634500" cy="1425367"/>
            </a:xfrm>
            <a:custGeom>
              <a:avLst/>
              <a:gdLst/>
              <a:ahLst/>
              <a:cxnLst/>
              <a:rect l="l" t="t" r="r" b="b"/>
              <a:pathLst>
                <a:path w="1234728" h="1133732">
                  <a:moveTo>
                    <a:pt x="0" y="0"/>
                  </a:moveTo>
                  <a:lnTo>
                    <a:pt x="1234728" y="0"/>
                  </a:lnTo>
                  <a:lnTo>
                    <a:pt x="1234728" y="1133732"/>
                  </a:lnTo>
                  <a:lnTo>
                    <a:pt x="0" y="1133732"/>
                  </a:lnTo>
                  <a:lnTo>
                    <a:pt x="0" y="0"/>
                  </a:lnTo>
                  <a:close/>
                </a:path>
              </a:pathLst>
            </a:custGeom>
            <a:solidFill>
              <a:srgbClr val="00A3D4"/>
            </a:solidFill>
          </p:spPr>
          <p:txBody>
            <a:bodyPr wrap="square" lIns="0" tIns="0" rIns="0" bIns="0" rtlCol="0">
              <a:noAutofit/>
            </a:bodyPr>
            <a:lstStyle/>
            <a:p>
              <a:endParaRPr/>
            </a:p>
          </p:txBody>
        </p:sp>
        <p:sp>
          <p:nvSpPr>
            <p:cNvPr id="46" name="object 51">
              <a:extLst>
                <a:ext uri="{FF2B5EF4-FFF2-40B4-BE49-F238E27FC236}">
                  <a16:creationId xmlns:a16="http://schemas.microsoft.com/office/drawing/2014/main" id="{055B63B2-6547-4D47-8408-BDD0CDF812B0}"/>
                </a:ext>
              </a:extLst>
            </p:cNvPr>
            <p:cNvSpPr/>
            <p:nvPr userDrawn="1"/>
          </p:nvSpPr>
          <p:spPr>
            <a:xfrm>
              <a:off x="7741507"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47" name="object 52">
              <a:extLst>
                <a:ext uri="{FF2B5EF4-FFF2-40B4-BE49-F238E27FC236}">
                  <a16:creationId xmlns:a16="http://schemas.microsoft.com/office/drawing/2014/main" id="{0316C8DB-7731-49B6-ACE1-F95C4B1E2771}"/>
                </a:ext>
              </a:extLst>
            </p:cNvPr>
            <p:cNvSpPr/>
            <p:nvPr userDrawn="1"/>
          </p:nvSpPr>
          <p:spPr>
            <a:xfrm>
              <a:off x="7741507"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00A3D4"/>
              </a:solidFill>
            </a:ln>
          </p:spPr>
          <p:txBody>
            <a:bodyPr wrap="square" lIns="0" tIns="0" rIns="0" bIns="0" rtlCol="0">
              <a:noAutofit/>
            </a:bodyPr>
            <a:lstStyle/>
            <a:p>
              <a:endParaRPr/>
            </a:p>
          </p:txBody>
        </p:sp>
      </p:grpSp>
      <p:grpSp>
        <p:nvGrpSpPr>
          <p:cNvPr id="94" name="Group 93">
            <a:extLst>
              <a:ext uri="{FF2B5EF4-FFF2-40B4-BE49-F238E27FC236}">
                <a16:creationId xmlns:a16="http://schemas.microsoft.com/office/drawing/2014/main" id="{813BDD00-25D6-4736-BCD2-D4BF8C49E5D0}"/>
              </a:ext>
            </a:extLst>
          </p:cNvPr>
          <p:cNvGrpSpPr/>
          <p:nvPr userDrawn="1"/>
        </p:nvGrpSpPr>
        <p:grpSpPr>
          <a:xfrm>
            <a:off x="5027139" y="4510731"/>
            <a:ext cx="1985338" cy="1674967"/>
            <a:chOff x="5027139" y="4510731"/>
            <a:chExt cx="1985338" cy="1674967"/>
          </a:xfrm>
        </p:grpSpPr>
        <p:sp>
          <p:nvSpPr>
            <p:cNvPr id="40" name="object 45">
              <a:extLst>
                <a:ext uri="{FF2B5EF4-FFF2-40B4-BE49-F238E27FC236}">
                  <a16:creationId xmlns:a16="http://schemas.microsoft.com/office/drawing/2014/main" id="{99A593BA-A50D-4815-95E8-69E1C69E6126}"/>
                </a:ext>
              </a:extLst>
            </p:cNvPr>
            <p:cNvSpPr/>
            <p:nvPr userDrawn="1"/>
          </p:nvSpPr>
          <p:spPr>
            <a:xfrm>
              <a:off x="5027139" y="4510731"/>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41" name="object 46">
              <a:extLst>
                <a:ext uri="{FF2B5EF4-FFF2-40B4-BE49-F238E27FC236}">
                  <a16:creationId xmlns:a16="http://schemas.microsoft.com/office/drawing/2014/main" id="{001BE95C-AEA0-45AE-8758-AF50C11947FC}"/>
                </a:ext>
              </a:extLst>
            </p:cNvPr>
            <p:cNvSpPr/>
            <p:nvPr userDrawn="1"/>
          </p:nvSpPr>
          <p:spPr>
            <a:xfrm>
              <a:off x="5218378" y="4636029"/>
              <a:ext cx="1634500" cy="1425367"/>
            </a:xfrm>
            <a:custGeom>
              <a:avLst/>
              <a:gdLst/>
              <a:ahLst/>
              <a:cxnLst/>
              <a:rect l="l" t="t" r="r" b="b"/>
              <a:pathLst>
                <a:path w="1234728" h="1133732">
                  <a:moveTo>
                    <a:pt x="0" y="0"/>
                  </a:moveTo>
                  <a:lnTo>
                    <a:pt x="1234728" y="0"/>
                  </a:lnTo>
                  <a:lnTo>
                    <a:pt x="1234728" y="1133732"/>
                  </a:lnTo>
                  <a:lnTo>
                    <a:pt x="0" y="1133732"/>
                  </a:lnTo>
                  <a:lnTo>
                    <a:pt x="0" y="0"/>
                  </a:lnTo>
                  <a:close/>
                </a:path>
              </a:pathLst>
            </a:custGeom>
            <a:solidFill>
              <a:srgbClr val="DF1E31"/>
            </a:solidFill>
          </p:spPr>
          <p:txBody>
            <a:bodyPr wrap="square" lIns="0" tIns="0" rIns="0" bIns="0" rtlCol="0">
              <a:noAutofit/>
            </a:bodyPr>
            <a:lstStyle/>
            <a:p>
              <a:endParaRPr/>
            </a:p>
          </p:txBody>
        </p:sp>
        <p:sp>
          <p:nvSpPr>
            <p:cNvPr id="42" name="object 47">
              <a:extLst>
                <a:ext uri="{FF2B5EF4-FFF2-40B4-BE49-F238E27FC236}">
                  <a16:creationId xmlns:a16="http://schemas.microsoft.com/office/drawing/2014/main" id="{25B5940F-3E41-468D-A8F1-6B5250B061C1}"/>
                </a:ext>
              </a:extLst>
            </p:cNvPr>
            <p:cNvSpPr/>
            <p:nvPr userDrawn="1"/>
          </p:nvSpPr>
          <p:spPr>
            <a:xfrm>
              <a:off x="5377972"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43" name="object 48">
              <a:extLst>
                <a:ext uri="{FF2B5EF4-FFF2-40B4-BE49-F238E27FC236}">
                  <a16:creationId xmlns:a16="http://schemas.microsoft.com/office/drawing/2014/main" id="{447CCDCF-9B34-492F-BD4A-C560FA4C1B64}"/>
                </a:ext>
              </a:extLst>
            </p:cNvPr>
            <p:cNvSpPr/>
            <p:nvPr userDrawn="1"/>
          </p:nvSpPr>
          <p:spPr>
            <a:xfrm>
              <a:off x="5377972"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DF1E31"/>
              </a:solidFill>
            </a:ln>
          </p:spPr>
          <p:txBody>
            <a:bodyPr wrap="square" lIns="0" tIns="0" rIns="0" bIns="0" rtlCol="0">
              <a:noAutofit/>
            </a:bodyPr>
            <a:lstStyle/>
            <a:p>
              <a:endParaRPr/>
            </a:p>
          </p:txBody>
        </p:sp>
      </p:grpSp>
      <p:grpSp>
        <p:nvGrpSpPr>
          <p:cNvPr id="90" name="Group 89">
            <a:extLst>
              <a:ext uri="{FF2B5EF4-FFF2-40B4-BE49-F238E27FC236}">
                <a16:creationId xmlns:a16="http://schemas.microsoft.com/office/drawing/2014/main" id="{3F7D397E-8FDD-4404-8598-E8BFD987D77B}"/>
              </a:ext>
            </a:extLst>
          </p:cNvPr>
          <p:cNvGrpSpPr/>
          <p:nvPr userDrawn="1"/>
        </p:nvGrpSpPr>
        <p:grpSpPr>
          <a:xfrm>
            <a:off x="7390673" y="2629657"/>
            <a:ext cx="1985339" cy="1674967"/>
            <a:chOff x="7390673" y="2629657"/>
            <a:chExt cx="1985339" cy="1674967"/>
          </a:xfrm>
        </p:grpSpPr>
        <p:sp>
          <p:nvSpPr>
            <p:cNvPr id="28" name="object 33">
              <a:extLst>
                <a:ext uri="{FF2B5EF4-FFF2-40B4-BE49-F238E27FC236}">
                  <a16:creationId xmlns:a16="http://schemas.microsoft.com/office/drawing/2014/main" id="{4BB1C889-A2DA-4603-8338-755972D82151}"/>
                </a:ext>
              </a:extLst>
            </p:cNvPr>
            <p:cNvSpPr/>
            <p:nvPr userDrawn="1"/>
          </p:nvSpPr>
          <p:spPr>
            <a:xfrm>
              <a:off x="7390673" y="2629657"/>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29" name="object 34">
              <a:extLst>
                <a:ext uri="{FF2B5EF4-FFF2-40B4-BE49-F238E27FC236}">
                  <a16:creationId xmlns:a16="http://schemas.microsoft.com/office/drawing/2014/main" id="{8852EE44-D9B3-406F-A64C-1BA071634096}"/>
                </a:ext>
              </a:extLst>
            </p:cNvPr>
            <p:cNvSpPr/>
            <p:nvPr userDrawn="1"/>
          </p:nvSpPr>
          <p:spPr>
            <a:xfrm>
              <a:off x="7581912" y="2754955"/>
              <a:ext cx="1634500" cy="1425369"/>
            </a:xfrm>
            <a:custGeom>
              <a:avLst/>
              <a:gdLst/>
              <a:ahLst/>
              <a:cxnLst/>
              <a:rect l="l" t="t" r="r" b="b"/>
              <a:pathLst>
                <a:path w="1234728" h="1133734">
                  <a:moveTo>
                    <a:pt x="0" y="0"/>
                  </a:moveTo>
                  <a:lnTo>
                    <a:pt x="1234728" y="0"/>
                  </a:lnTo>
                  <a:lnTo>
                    <a:pt x="1234728" y="1133734"/>
                  </a:lnTo>
                  <a:lnTo>
                    <a:pt x="0" y="1133734"/>
                  </a:lnTo>
                  <a:lnTo>
                    <a:pt x="0" y="0"/>
                  </a:lnTo>
                  <a:close/>
                </a:path>
              </a:pathLst>
            </a:custGeom>
            <a:solidFill>
              <a:srgbClr val="3B5A6F"/>
            </a:solidFill>
          </p:spPr>
          <p:txBody>
            <a:bodyPr wrap="square" lIns="0" tIns="0" rIns="0" bIns="0" rtlCol="0">
              <a:noAutofit/>
            </a:bodyPr>
            <a:lstStyle/>
            <a:p>
              <a:endParaRPr/>
            </a:p>
          </p:txBody>
        </p:sp>
        <p:sp>
          <p:nvSpPr>
            <p:cNvPr id="30" name="object 35">
              <a:extLst>
                <a:ext uri="{FF2B5EF4-FFF2-40B4-BE49-F238E27FC236}">
                  <a16:creationId xmlns:a16="http://schemas.microsoft.com/office/drawing/2014/main" id="{433D4DC9-099C-4974-84F1-FE58F825E823}"/>
                </a:ext>
              </a:extLst>
            </p:cNvPr>
            <p:cNvSpPr/>
            <p:nvPr userDrawn="1"/>
          </p:nvSpPr>
          <p:spPr>
            <a:xfrm>
              <a:off x="7741507"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31" name="object 36">
              <a:extLst>
                <a:ext uri="{FF2B5EF4-FFF2-40B4-BE49-F238E27FC236}">
                  <a16:creationId xmlns:a16="http://schemas.microsoft.com/office/drawing/2014/main" id="{35FDD6C5-783A-4FFE-A5D8-98B42665E8EF}"/>
                </a:ext>
              </a:extLst>
            </p:cNvPr>
            <p:cNvSpPr/>
            <p:nvPr userDrawn="1"/>
          </p:nvSpPr>
          <p:spPr>
            <a:xfrm>
              <a:off x="7741507"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3B5A6F"/>
              </a:solidFill>
            </a:ln>
          </p:spPr>
          <p:txBody>
            <a:bodyPr wrap="square" lIns="0" tIns="0" rIns="0" bIns="0" rtlCol="0">
              <a:noAutofit/>
            </a:bodyPr>
            <a:lstStyle/>
            <a:p>
              <a:endParaRPr/>
            </a:p>
          </p:txBody>
        </p:sp>
      </p:grpSp>
      <p:grpSp>
        <p:nvGrpSpPr>
          <p:cNvPr id="89" name="Group 88">
            <a:extLst>
              <a:ext uri="{FF2B5EF4-FFF2-40B4-BE49-F238E27FC236}">
                <a16:creationId xmlns:a16="http://schemas.microsoft.com/office/drawing/2014/main" id="{303A4C43-8D20-471D-9561-45963227BD30}"/>
              </a:ext>
            </a:extLst>
          </p:cNvPr>
          <p:cNvGrpSpPr/>
          <p:nvPr userDrawn="1"/>
        </p:nvGrpSpPr>
        <p:grpSpPr>
          <a:xfrm>
            <a:off x="5218378" y="2754955"/>
            <a:ext cx="1794099" cy="1549669"/>
            <a:chOff x="5218378" y="2754955"/>
            <a:chExt cx="1794099" cy="1549669"/>
          </a:xfrm>
        </p:grpSpPr>
        <p:sp>
          <p:nvSpPr>
            <p:cNvPr id="25" name="object 30">
              <a:extLst>
                <a:ext uri="{FF2B5EF4-FFF2-40B4-BE49-F238E27FC236}">
                  <a16:creationId xmlns:a16="http://schemas.microsoft.com/office/drawing/2014/main" id="{9CBB8EE6-352D-4C2E-9A82-0EF841915A18}"/>
                </a:ext>
              </a:extLst>
            </p:cNvPr>
            <p:cNvSpPr/>
            <p:nvPr userDrawn="1"/>
          </p:nvSpPr>
          <p:spPr>
            <a:xfrm>
              <a:off x="5218378" y="2754955"/>
              <a:ext cx="1634500" cy="1425369"/>
            </a:xfrm>
            <a:custGeom>
              <a:avLst/>
              <a:gdLst/>
              <a:ahLst/>
              <a:cxnLst/>
              <a:rect l="l" t="t" r="r" b="b"/>
              <a:pathLst>
                <a:path w="1234728" h="1133734">
                  <a:moveTo>
                    <a:pt x="0" y="0"/>
                  </a:moveTo>
                  <a:lnTo>
                    <a:pt x="1234728" y="0"/>
                  </a:lnTo>
                  <a:lnTo>
                    <a:pt x="1234728" y="1133734"/>
                  </a:lnTo>
                  <a:lnTo>
                    <a:pt x="0" y="1133734"/>
                  </a:lnTo>
                  <a:lnTo>
                    <a:pt x="0" y="0"/>
                  </a:lnTo>
                  <a:close/>
                </a:path>
              </a:pathLst>
            </a:custGeom>
            <a:solidFill>
              <a:srgbClr val="FDC30F"/>
            </a:solidFill>
          </p:spPr>
          <p:txBody>
            <a:bodyPr wrap="square" lIns="0" tIns="0" rIns="0" bIns="0" rtlCol="0">
              <a:noAutofit/>
            </a:bodyPr>
            <a:lstStyle/>
            <a:p>
              <a:endParaRPr/>
            </a:p>
          </p:txBody>
        </p:sp>
        <p:sp>
          <p:nvSpPr>
            <p:cNvPr id="26" name="object 31">
              <a:extLst>
                <a:ext uri="{FF2B5EF4-FFF2-40B4-BE49-F238E27FC236}">
                  <a16:creationId xmlns:a16="http://schemas.microsoft.com/office/drawing/2014/main" id="{FE99FE0D-7DAB-44FE-A2D2-2B9D6BA8C7C3}"/>
                </a:ext>
              </a:extLst>
            </p:cNvPr>
            <p:cNvSpPr/>
            <p:nvPr userDrawn="1"/>
          </p:nvSpPr>
          <p:spPr>
            <a:xfrm>
              <a:off x="5377972"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27" name="object 32">
              <a:extLst>
                <a:ext uri="{FF2B5EF4-FFF2-40B4-BE49-F238E27FC236}">
                  <a16:creationId xmlns:a16="http://schemas.microsoft.com/office/drawing/2014/main" id="{471F195A-B76D-4A4A-A67C-39E99E1F8B96}"/>
                </a:ext>
              </a:extLst>
            </p:cNvPr>
            <p:cNvSpPr/>
            <p:nvPr userDrawn="1"/>
          </p:nvSpPr>
          <p:spPr>
            <a:xfrm>
              <a:off x="5377972"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FDC30F"/>
              </a:solidFill>
            </a:ln>
          </p:spPr>
          <p:txBody>
            <a:bodyPr wrap="square" lIns="0" tIns="0" rIns="0" bIns="0" rtlCol="0">
              <a:noAutofit/>
            </a:bodyPr>
            <a:lstStyle/>
            <a:p>
              <a:endParaRPr/>
            </a:p>
          </p:txBody>
        </p:sp>
      </p:grpSp>
      <p:grpSp>
        <p:nvGrpSpPr>
          <p:cNvPr id="88" name="Group 87">
            <a:extLst>
              <a:ext uri="{FF2B5EF4-FFF2-40B4-BE49-F238E27FC236}">
                <a16:creationId xmlns:a16="http://schemas.microsoft.com/office/drawing/2014/main" id="{69EEAA02-8A76-4142-8662-80AD3DBF9583}"/>
              </a:ext>
            </a:extLst>
          </p:cNvPr>
          <p:cNvGrpSpPr/>
          <p:nvPr userDrawn="1"/>
        </p:nvGrpSpPr>
        <p:grpSpPr>
          <a:xfrm>
            <a:off x="2854843" y="2754955"/>
            <a:ext cx="1794099" cy="1549669"/>
            <a:chOff x="2854843" y="2754955"/>
            <a:chExt cx="1794099" cy="1549669"/>
          </a:xfrm>
        </p:grpSpPr>
        <p:sp>
          <p:nvSpPr>
            <p:cNvPr id="21" name="object 26">
              <a:extLst>
                <a:ext uri="{FF2B5EF4-FFF2-40B4-BE49-F238E27FC236}">
                  <a16:creationId xmlns:a16="http://schemas.microsoft.com/office/drawing/2014/main" id="{86D7B678-1654-4786-B3B0-CFDD907C8D3E}"/>
                </a:ext>
              </a:extLst>
            </p:cNvPr>
            <p:cNvSpPr/>
            <p:nvPr userDrawn="1"/>
          </p:nvSpPr>
          <p:spPr>
            <a:xfrm>
              <a:off x="2854843" y="2754955"/>
              <a:ext cx="1634500" cy="1425369"/>
            </a:xfrm>
            <a:custGeom>
              <a:avLst/>
              <a:gdLst/>
              <a:ahLst/>
              <a:cxnLst/>
              <a:rect l="l" t="t" r="r" b="b"/>
              <a:pathLst>
                <a:path w="1234728" h="1133734">
                  <a:moveTo>
                    <a:pt x="0" y="0"/>
                  </a:moveTo>
                  <a:lnTo>
                    <a:pt x="1234728" y="0"/>
                  </a:lnTo>
                  <a:lnTo>
                    <a:pt x="1234728" y="1133734"/>
                  </a:lnTo>
                  <a:lnTo>
                    <a:pt x="0" y="1133734"/>
                  </a:lnTo>
                  <a:lnTo>
                    <a:pt x="0" y="0"/>
                  </a:lnTo>
                  <a:close/>
                </a:path>
              </a:pathLst>
            </a:custGeom>
            <a:solidFill>
              <a:srgbClr val="DF1E31"/>
            </a:solidFill>
          </p:spPr>
          <p:txBody>
            <a:bodyPr wrap="square" lIns="0" tIns="0" rIns="0" bIns="0" rtlCol="0">
              <a:noAutofit/>
            </a:bodyPr>
            <a:lstStyle/>
            <a:p>
              <a:endParaRPr/>
            </a:p>
          </p:txBody>
        </p:sp>
        <p:sp>
          <p:nvSpPr>
            <p:cNvPr id="22" name="object 27">
              <a:extLst>
                <a:ext uri="{FF2B5EF4-FFF2-40B4-BE49-F238E27FC236}">
                  <a16:creationId xmlns:a16="http://schemas.microsoft.com/office/drawing/2014/main" id="{96B46B26-7755-4FDF-99B5-C9B1A881C1E9}"/>
                </a:ext>
              </a:extLst>
            </p:cNvPr>
            <p:cNvSpPr/>
            <p:nvPr userDrawn="1"/>
          </p:nvSpPr>
          <p:spPr>
            <a:xfrm>
              <a:off x="3014437"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23" name="object 28">
              <a:extLst>
                <a:ext uri="{FF2B5EF4-FFF2-40B4-BE49-F238E27FC236}">
                  <a16:creationId xmlns:a16="http://schemas.microsoft.com/office/drawing/2014/main" id="{7D5B62EC-DF47-4E21-8602-78DF4FF2C8F7}"/>
                </a:ext>
              </a:extLst>
            </p:cNvPr>
            <p:cNvSpPr/>
            <p:nvPr userDrawn="1"/>
          </p:nvSpPr>
          <p:spPr>
            <a:xfrm>
              <a:off x="3014437" y="2879257"/>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DF1E31"/>
              </a:solidFill>
            </a:ln>
          </p:spPr>
          <p:txBody>
            <a:bodyPr wrap="square" lIns="0" tIns="0" rIns="0" bIns="0" rtlCol="0">
              <a:noAutofit/>
            </a:bodyPr>
            <a:lstStyle/>
            <a:p>
              <a:endParaRPr/>
            </a:p>
          </p:txBody>
        </p:sp>
      </p:grpSp>
      <p:grpSp>
        <p:nvGrpSpPr>
          <p:cNvPr id="93" name="Group 92">
            <a:extLst>
              <a:ext uri="{FF2B5EF4-FFF2-40B4-BE49-F238E27FC236}">
                <a16:creationId xmlns:a16="http://schemas.microsoft.com/office/drawing/2014/main" id="{11F74E0C-30B2-4C1D-B8F3-FA63817537FB}"/>
              </a:ext>
            </a:extLst>
          </p:cNvPr>
          <p:cNvGrpSpPr/>
          <p:nvPr userDrawn="1"/>
        </p:nvGrpSpPr>
        <p:grpSpPr>
          <a:xfrm>
            <a:off x="2663604" y="4510731"/>
            <a:ext cx="1985338" cy="1674967"/>
            <a:chOff x="2663604" y="4510731"/>
            <a:chExt cx="1985338" cy="1674967"/>
          </a:xfrm>
        </p:grpSpPr>
        <p:sp>
          <p:nvSpPr>
            <p:cNvPr id="36" name="object 41">
              <a:extLst>
                <a:ext uri="{FF2B5EF4-FFF2-40B4-BE49-F238E27FC236}">
                  <a16:creationId xmlns:a16="http://schemas.microsoft.com/office/drawing/2014/main" id="{72B0E66B-095D-4043-9FA4-44C7E90E55EB}"/>
                </a:ext>
              </a:extLst>
            </p:cNvPr>
            <p:cNvSpPr/>
            <p:nvPr userDrawn="1"/>
          </p:nvSpPr>
          <p:spPr>
            <a:xfrm>
              <a:off x="2663604" y="4510731"/>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37" name="object 42">
              <a:extLst>
                <a:ext uri="{FF2B5EF4-FFF2-40B4-BE49-F238E27FC236}">
                  <a16:creationId xmlns:a16="http://schemas.microsoft.com/office/drawing/2014/main" id="{B819FAA6-C11C-4A04-A206-194485D6E3CF}"/>
                </a:ext>
              </a:extLst>
            </p:cNvPr>
            <p:cNvSpPr/>
            <p:nvPr userDrawn="1"/>
          </p:nvSpPr>
          <p:spPr>
            <a:xfrm>
              <a:off x="2854843" y="4636029"/>
              <a:ext cx="1634500" cy="1425367"/>
            </a:xfrm>
            <a:custGeom>
              <a:avLst/>
              <a:gdLst/>
              <a:ahLst/>
              <a:cxnLst/>
              <a:rect l="l" t="t" r="r" b="b"/>
              <a:pathLst>
                <a:path w="1234728" h="1133732">
                  <a:moveTo>
                    <a:pt x="0" y="0"/>
                  </a:moveTo>
                  <a:lnTo>
                    <a:pt x="1234728" y="0"/>
                  </a:lnTo>
                  <a:lnTo>
                    <a:pt x="1234728" y="1133732"/>
                  </a:lnTo>
                  <a:lnTo>
                    <a:pt x="0" y="1133732"/>
                  </a:lnTo>
                  <a:lnTo>
                    <a:pt x="0" y="0"/>
                  </a:lnTo>
                  <a:close/>
                </a:path>
              </a:pathLst>
            </a:custGeom>
            <a:solidFill>
              <a:srgbClr val="FDC30F"/>
            </a:solidFill>
          </p:spPr>
          <p:txBody>
            <a:bodyPr wrap="square" lIns="0" tIns="0" rIns="0" bIns="0" rtlCol="0">
              <a:noAutofit/>
            </a:bodyPr>
            <a:lstStyle/>
            <a:p>
              <a:endParaRPr/>
            </a:p>
          </p:txBody>
        </p:sp>
        <p:sp>
          <p:nvSpPr>
            <p:cNvPr id="38" name="object 43">
              <a:extLst>
                <a:ext uri="{FF2B5EF4-FFF2-40B4-BE49-F238E27FC236}">
                  <a16:creationId xmlns:a16="http://schemas.microsoft.com/office/drawing/2014/main" id="{1569C9A3-B5E1-4004-92D5-4ED7C98D7658}"/>
                </a:ext>
              </a:extLst>
            </p:cNvPr>
            <p:cNvSpPr/>
            <p:nvPr userDrawn="1"/>
          </p:nvSpPr>
          <p:spPr>
            <a:xfrm>
              <a:off x="3014437"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39" name="object 44">
              <a:extLst>
                <a:ext uri="{FF2B5EF4-FFF2-40B4-BE49-F238E27FC236}">
                  <a16:creationId xmlns:a16="http://schemas.microsoft.com/office/drawing/2014/main" id="{8500835D-C0EA-4AB2-85BB-F5D18EDE50A0}"/>
                </a:ext>
              </a:extLst>
            </p:cNvPr>
            <p:cNvSpPr/>
            <p:nvPr userDrawn="1"/>
          </p:nvSpPr>
          <p:spPr>
            <a:xfrm>
              <a:off x="3014437"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FDC30F"/>
              </a:solidFill>
            </a:ln>
          </p:spPr>
          <p:txBody>
            <a:bodyPr wrap="square" lIns="0" tIns="0" rIns="0" bIns="0" rtlCol="0">
              <a:noAutofit/>
            </a:bodyPr>
            <a:lstStyle/>
            <a:p>
              <a:endParaRPr/>
            </a:p>
          </p:txBody>
        </p:sp>
      </p:grpSp>
      <p:grpSp>
        <p:nvGrpSpPr>
          <p:cNvPr id="92" name="Group 91">
            <a:extLst>
              <a:ext uri="{FF2B5EF4-FFF2-40B4-BE49-F238E27FC236}">
                <a16:creationId xmlns:a16="http://schemas.microsoft.com/office/drawing/2014/main" id="{A68BF836-3F21-4C5E-B8DB-00432F74E166}"/>
              </a:ext>
            </a:extLst>
          </p:cNvPr>
          <p:cNvGrpSpPr/>
          <p:nvPr userDrawn="1"/>
        </p:nvGrpSpPr>
        <p:grpSpPr>
          <a:xfrm>
            <a:off x="312175" y="4510731"/>
            <a:ext cx="1973233" cy="1674967"/>
            <a:chOff x="312175" y="4510731"/>
            <a:chExt cx="1973233" cy="1674967"/>
          </a:xfrm>
        </p:grpSpPr>
        <p:sp>
          <p:nvSpPr>
            <p:cNvPr id="32" name="object 37">
              <a:extLst>
                <a:ext uri="{FF2B5EF4-FFF2-40B4-BE49-F238E27FC236}">
                  <a16:creationId xmlns:a16="http://schemas.microsoft.com/office/drawing/2014/main" id="{C63F2D53-CA16-4A0A-B7E0-F6E0B29E3108}"/>
                </a:ext>
              </a:extLst>
            </p:cNvPr>
            <p:cNvSpPr/>
            <p:nvPr userDrawn="1"/>
          </p:nvSpPr>
          <p:spPr>
            <a:xfrm>
              <a:off x="312175" y="4510731"/>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33" name="object 38">
              <a:extLst>
                <a:ext uri="{FF2B5EF4-FFF2-40B4-BE49-F238E27FC236}">
                  <a16:creationId xmlns:a16="http://schemas.microsoft.com/office/drawing/2014/main" id="{C07B9BDC-FE97-4805-B030-9D7C33C16F11}"/>
                </a:ext>
              </a:extLst>
            </p:cNvPr>
            <p:cNvSpPr/>
            <p:nvPr userDrawn="1"/>
          </p:nvSpPr>
          <p:spPr>
            <a:xfrm>
              <a:off x="491309" y="4636029"/>
              <a:ext cx="1634499" cy="1425367"/>
            </a:xfrm>
            <a:custGeom>
              <a:avLst/>
              <a:gdLst/>
              <a:ahLst/>
              <a:cxnLst/>
              <a:rect l="l" t="t" r="r" b="b"/>
              <a:pathLst>
                <a:path w="1234727" h="1133732">
                  <a:moveTo>
                    <a:pt x="0" y="0"/>
                  </a:moveTo>
                  <a:lnTo>
                    <a:pt x="1234727" y="0"/>
                  </a:lnTo>
                  <a:lnTo>
                    <a:pt x="1234727" y="1133732"/>
                  </a:lnTo>
                  <a:lnTo>
                    <a:pt x="0" y="1133732"/>
                  </a:lnTo>
                  <a:lnTo>
                    <a:pt x="0" y="0"/>
                  </a:lnTo>
                  <a:close/>
                </a:path>
              </a:pathLst>
            </a:custGeom>
            <a:solidFill>
              <a:srgbClr val="3B5A6F"/>
            </a:solidFill>
          </p:spPr>
          <p:txBody>
            <a:bodyPr wrap="square" lIns="0" tIns="0" rIns="0" bIns="0" rtlCol="0">
              <a:noAutofit/>
            </a:bodyPr>
            <a:lstStyle/>
            <a:p>
              <a:endParaRPr/>
            </a:p>
          </p:txBody>
        </p:sp>
        <p:sp>
          <p:nvSpPr>
            <p:cNvPr id="34" name="object 39">
              <a:extLst>
                <a:ext uri="{FF2B5EF4-FFF2-40B4-BE49-F238E27FC236}">
                  <a16:creationId xmlns:a16="http://schemas.microsoft.com/office/drawing/2014/main" id="{0A14D045-D4CA-4AAD-BDBA-4BA4F0A4C7B0}"/>
                </a:ext>
              </a:extLst>
            </p:cNvPr>
            <p:cNvSpPr/>
            <p:nvPr userDrawn="1"/>
          </p:nvSpPr>
          <p:spPr>
            <a:xfrm>
              <a:off x="650903"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35" name="object 40">
              <a:extLst>
                <a:ext uri="{FF2B5EF4-FFF2-40B4-BE49-F238E27FC236}">
                  <a16:creationId xmlns:a16="http://schemas.microsoft.com/office/drawing/2014/main" id="{E502BD84-28F7-4F2D-8BAB-62C05761BAD0}"/>
                </a:ext>
              </a:extLst>
            </p:cNvPr>
            <p:cNvSpPr/>
            <p:nvPr userDrawn="1"/>
          </p:nvSpPr>
          <p:spPr>
            <a:xfrm>
              <a:off x="650903"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3B5A6F"/>
              </a:solidFill>
            </a:ln>
          </p:spPr>
          <p:txBody>
            <a:bodyPr wrap="square" lIns="0" tIns="0" rIns="0" bIns="0" rtlCol="0">
              <a:noAutofit/>
            </a:bodyPr>
            <a:lstStyle/>
            <a:p>
              <a:endParaRPr/>
            </a:p>
          </p:txBody>
        </p:sp>
      </p:grpSp>
      <p:grpSp>
        <p:nvGrpSpPr>
          <p:cNvPr id="91" name="Group 90">
            <a:extLst>
              <a:ext uri="{FF2B5EF4-FFF2-40B4-BE49-F238E27FC236}">
                <a16:creationId xmlns:a16="http://schemas.microsoft.com/office/drawing/2014/main" id="{5F2ABC62-D0F9-4548-B464-10FAB9D8C869}"/>
              </a:ext>
            </a:extLst>
          </p:cNvPr>
          <p:cNvGrpSpPr/>
          <p:nvPr userDrawn="1"/>
        </p:nvGrpSpPr>
        <p:grpSpPr>
          <a:xfrm>
            <a:off x="9747391" y="2748420"/>
            <a:ext cx="1957243" cy="1549669"/>
            <a:chOff x="9747391" y="2748420"/>
            <a:chExt cx="1957243" cy="1549669"/>
          </a:xfrm>
        </p:grpSpPr>
        <p:sp>
          <p:nvSpPr>
            <p:cNvPr id="81" name="object 49">
              <a:extLst>
                <a:ext uri="{FF2B5EF4-FFF2-40B4-BE49-F238E27FC236}">
                  <a16:creationId xmlns:a16="http://schemas.microsoft.com/office/drawing/2014/main" id="{D0B34905-D69D-48A3-BE78-09394F5B7D1A}"/>
                </a:ext>
              </a:extLst>
            </p:cNvPr>
            <p:cNvSpPr/>
            <p:nvPr userDrawn="1"/>
          </p:nvSpPr>
          <p:spPr>
            <a:xfrm>
              <a:off x="9747391" y="2748420"/>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82" name="object 50">
              <a:extLst>
                <a:ext uri="{FF2B5EF4-FFF2-40B4-BE49-F238E27FC236}">
                  <a16:creationId xmlns:a16="http://schemas.microsoft.com/office/drawing/2014/main" id="{AE94C888-DDF1-4C9F-916A-11FE4B91B799}"/>
                </a:ext>
              </a:extLst>
            </p:cNvPr>
            <p:cNvSpPr/>
            <p:nvPr userDrawn="1"/>
          </p:nvSpPr>
          <p:spPr>
            <a:xfrm>
              <a:off x="9910534" y="2748420"/>
              <a:ext cx="1634500" cy="1425367"/>
            </a:xfrm>
            <a:custGeom>
              <a:avLst/>
              <a:gdLst/>
              <a:ahLst/>
              <a:cxnLst/>
              <a:rect l="l" t="t" r="r" b="b"/>
              <a:pathLst>
                <a:path w="1234728" h="1133732">
                  <a:moveTo>
                    <a:pt x="0" y="0"/>
                  </a:moveTo>
                  <a:lnTo>
                    <a:pt x="1234728" y="0"/>
                  </a:lnTo>
                  <a:lnTo>
                    <a:pt x="1234728" y="1133732"/>
                  </a:lnTo>
                  <a:lnTo>
                    <a:pt x="0" y="1133732"/>
                  </a:lnTo>
                  <a:lnTo>
                    <a:pt x="0" y="0"/>
                  </a:lnTo>
                  <a:close/>
                </a:path>
              </a:pathLst>
            </a:custGeom>
            <a:solidFill>
              <a:srgbClr val="00A3D4"/>
            </a:solidFill>
          </p:spPr>
          <p:txBody>
            <a:bodyPr wrap="square" lIns="0" tIns="0" rIns="0" bIns="0" rtlCol="0">
              <a:noAutofit/>
            </a:bodyPr>
            <a:lstStyle/>
            <a:p>
              <a:endParaRPr/>
            </a:p>
          </p:txBody>
        </p:sp>
        <p:sp>
          <p:nvSpPr>
            <p:cNvPr id="83" name="object 51">
              <a:extLst>
                <a:ext uri="{FF2B5EF4-FFF2-40B4-BE49-F238E27FC236}">
                  <a16:creationId xmlns:a16="http://schemas.microsoft.com/office/drawing/2014/main" id="{971D6252-8093-46C0-A64A-AC737D460992}"/>
                </a:ext>
              </a:extLst>
            </p:cNvPr>
            <p:cNvSpPr/>
            <p:nvPr userDrawn="1"/>
          </p:nvSpPr>
          <p:spPr>
            <a:xfrm>
              <a:off x="10070129" y="2872722"/>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84" name="object 52">
              <a:extLst>
                <a:ext uri="{FF2B5EF4-FFF2-40B4-BE49-F238E27FC236}">
                  <a16:creationId xmlns:a16="http://schemas.microsoft.com/office/drawing/2014/main" id="{A4D99CDB-9F42-42DB-BAC3-0E5949596A04}"/>
                </a:ext>
              </a:extLst>
            </p:cNvPr>
            <p:cNvSpPr/>
            <p:nvPr userDrawn="1"/>
          </p:nvSpPr>
          <p:spPr>
            <a:xfrm>
              <a:off x="10070129" y="2872722"/>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00A3D4"/>
              </a:solidFill>
            </a:ln>
          </p:spPr>
          <p:txBody>
            <a:bodyPr wrap="square" lIns="0" tIns="0" rIns="0" bIns="0" rtlCol="0">
              <a:noAutofit/>
            </a:bodyPr>
            <a:lstStyle/>
            <a:p>
              <a:endParaRPr/>
            </a:p>
          </p:txBody>
        </p:sp>
      </p:grpSp>
      <p:grpSp>
        <p:nvGrpSpPr>
          <p:cNvPr id="96" name="Group 95">
            <a:extLst>
              <a:ext uri="{FF2B5EF4-FFF2-40B4-BE49-F238E27FC236}">
                <a16:creationId xmlns:a16="http://schemas.microsoft.com/office/drawing/2014/main" id="{091DB3BD-AFB1-418C-A126-29FEC0CD24C3}"/>
              </a:ext>
            </a:extLst>
          </p:cNvPr>
          <p:cNvGrpSpPr/>
          <p:nvPr userDrawn="1"/>
        </p:nvGrpSpPr>
        <p:grpSpPr>
          <a:xfrm>
            <a:off x="9722174" y="4510731"/>
            <a:ext cx="1985339" cy="1674967"/>
            <a:chOff x="9722174" y="4510731"/>
            <a:chExt cx="1985339" cy="1674967"/>
          </a:xfrm>
        </p:grpSpPr>
        <p:sp>
          <p:nvSpPr>
            <p:cNvPr id="77" name="object 33">
              <a:extLst>
                <a:ext uri="{FF2B5EF4-FFF2-40B4-BE49-F238E27FC236}">
                  <a16:creationId xmlns:a16="http://schemas.microsoft.com/office/drawing/2014/main" id="{13E62A01-7192-4371-B800-01BD0438EE9A}"/>
                </a:ext>
              </a:extLst>
            </p:cNvPr>
            <p:cNvSpPr/>
            <p:nvPr userDrawn="1"/>
          </p:nvSpPr>
          <p:spPr>
            <a:xfrm>
              <a:off x="9722174" y="4510731"/>
              <a:ext cx="1818923" cy="1501299"/>
            </a:xfrm>
            <a:prstGeom prst="rect">
              <a:avLst/>
            </a:prstGeom>
            <a:blipFill>
              <a:blip r:embed="rId3" cstate="print"/>
              <a:stretch>
                <a:fillRect/>
              </a:stretch>
            </a:blipFill>
          </p:spPr>
          <p:txBody>
            <a:bodyPr wrap="square" lIns="0" tIns="0" rIns="0" bIns="0" rtlCol="0">
              <a:noAutofit/>
            </a:bodyPr>
            <a:lstStyle/>
            <a:p>
              <a:endParaRPr/>
            </a:p>
          </p:txBody>
        </p:sp>
        <p:sp>
          <p:nvSpPr>
            <p:cNvPr id="78" name="object 34">
              <a:extLst>
                <a:ext uri="{FF2B5EF4-FFF2-40B4-BE49-F238E27FC236}">
                  <a16:creationId xmlns:a16="http://schemas.microsoft.com/office/drawing/2014/main" id="{3616A052-29C8-47E9-BEF3-C5AC3686EA5A}"/>
                </a:ext>
              </a:extLst>
            </p:cNvPr>
            <p:cNvSpPr/>
            <p:nvPr userDrawn="1"/>
          </p:nvSpPr>
          <p:spPr>
            <a:xfrm>
              <a:off x="9913413" y="4636029"/>
              <a:ext cx="1634500" cy="1425369"/>
            </a:xfrm>
            <a:custGeom>
              <a:avLst/>
              <a:gdLst/>
              <a:ahLst/>
              <a:cxnLst/>
              <a:rect l="l" t="t" r="r" b="b"/>
              <a:pathLst>
                <a:path w="1234728" h="1133734">
                  <a:moveTo>
                    <a:pt x="0" y="0"/>
                  </a:moveTo>
                  <a:lnTo>
                    <a:pt x="1234728" y="0"/>
                  </a:lnTo>
                  <a:lnTo>
                    <a:pt x="1234728" y="1133734"/>
                  </a:lnTo>
                  <a:lnTo>
                    <a:pt x="0" y="1133734"/>
                  </a:lnTo>
                  <a:lnTo>
                    <a:pt x="0" y="0"/>
                  </a:lnTo>
                  <a:close/>
                </a:path>
              </a:pathLst>
            </a:custGeom>
            <a:solidFill>
              <a:srgbClr val="3B5A6F"/>
            </a:solidFill>
          </p:spPr>
          <p:txBody>
            <a:bodyPr wrap="square" lIns="0" tIns="0" rIns="0" bIns="0" rtlCol="0">
              <a:noAutofit/>
            </a:bodyPr>
            <a:lstStyle/>
            <a:p>
              <a:endParaRPr/>
            </a:p>
          </p:txBody>
        </p:sp>
        <p:sp>
          <p:nvSpPr>
            <p:cNvPr id="79" name="object 35">
              <a:extLst>
                <a:ext uri="{FF2B5EF4-FFF2-40B4-BE49-F238E27FC236}">
                  <a16:creationId xmlns:a16="http://schemas.microsoft.com/office/drawing/2014/main" id="{B31A4EF2-1551-4422-9B54-48C6402CEE65}"/>
                </a:ext>
              </a:extLst>
            </p:cNvPr>
            <p:cNvSpPr/>
            <p:nvPr userDrawn="1"/>
          </p:nvSpPr>
          <p:spPr>
            <a:xfrm>
              <a:off x="10073008"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solidFill>
              <a:srgbClr val="FFFFFF"/>
            </a:solidFill>
          </p:spPr>
          <p:txBody>
            <a:bodyPr wrap="square" lIns="0" tIns="0" rIns="0" bIns="0" rtlCol="0">
              <a:noAutofit/>
            </a:bodyPr>
            <a:lstStyle/>
            <a:p>
              <a:endParaRPr/>
            </a:p>
          </p:txBody>
        </p:sp>
        <p:sp>
          <p:nvSpPr>
            <p:cNvPr id="80" name="object 36">
              <a:extLst>
                <a:ext uri="{FF2B5EF4-FFF2-40B4-BE49-F238E27FC236}">
                  <a16:creationId xmlns:a16="http://schemas.microsoft.com/office/drawing/2014/main" id="{8A5D22C3-0A81-42C1-98C9-823375985EC5}"/>
                </a:ext>
              </a:extLst>
            </p:cNvPr>
            <p:cNvSpPr/>
            <p:nvPr userDrawn="1"/>
          </p:nvSpPr>
          <p:spPr>
            <a:xfrm>
              <a:off x="10073008" y="4760331"/>
              <a:ext cx="1634505" cy="1425367"/>
            </a:xfrm>
            <a:custGeom>
              <a:avLst/>
              <a:gdLst/>
              <a:ahLst/>
              <a:cxnLst/>
              <a:rect l="l" t="t" r="r" b="b"/>
              <a:pathLst>
                <a:path w="1234732" h="1133732">
                  <a:moveTo>
                    <a:pt x="0" y="0"/>
                  </a:moveTo>
                  <a:lnTo>
                    <a:pt x="1234732" y="0"/>
                  </a:lnTo>
                  <a:lnTo>
                    <a:pt x="1234732" y="1133732"/>
                  </a:lnTo>
                  <a:lnTo>
                    <a:pt x="0" y="1133732"/>
                  </a:lnTo>
                  <a:lnTo>
                    <a:pt x="0" y="0"/>
                  </a:lnTo>
                  <a:close/>
                </a:path>
              </a:pathLst>
            </a:custGeom>
            <a:ln w="19051">
              <a:solidFill>
                <a:srgbClr val="3B5A6F"/>
              </a:solidFill>
            </a:ln>
          </p:spPr>
          <p:txBody>
            <a:bodyPr wrap="square" lIns="0" tIns="0" rIns="0" bIns="0" rtlCol="0">
              <a:noAutofit/>
            </a:bodyPr>
            <a:lstStyle/>
            <a:p>
              <a:endParaRPr/>
            </a:p>
          </p:txBody>
        </p:sp>
      </p:grpSp>
      <p:sp>
        <p:nvSpPr>
          <p:cNvPr id="104" name="Text Placeholder 6">
            <a:extLst>
              <a:ext uri="{FF2B5EF4-FFF2-40B4-BE49-F238E27FC236}">
                <a16:creationId xmlns:a16="http://schemas.microsoft.com/office/drawing/2014/main" id="{5C866B24-D425-435C-80A6-1D1F6AEA2F8C}"/>
              </a:ext>
            </a:extLst>
          </p:cNvPr>
          <p:cNvSpPr>
            <a:spLocks noGrp="1"/>
          </p:cNvSpPr>
          <p:nvPr>
            <p:ph type="body" sz="quarter" idx="14" hasCustomPrompt="1"/>
          </p:nvPr>
        </p:nvSpPr>
        <p:spPr>
          <a:xfrm>
            <a:off x="650903" y="2997200"/>
            <a:ext cx="1565247" cy="1182688"/>
          </a:xfrm>
        </p:spPr>
        <p:txBody>
          <a:bodyPr>
            <a:noAutofit/>
          </a:bodyPr>
          <a:lstStyle>
            <a:lvl1pPr marL="0" indent="0">
              <a:buNone/>
              <a:defRPr sz="1400">
                <a:latin typeface="Lora" panose="02000503000000020004"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dirty="0">
                <a:solidFill>
                  <a:srgbClr val="0E212C"/>
                </a:solidFill>
                <a:latin typeface="Lora"/>
                <a:cs typeface="Lora"/>
              </a:rPr>
              <a:t>Click to add text</a:t>
            </a:r>
            <a:endParaRPr lang="en-IN" dirty="0"/>
          </a:p>
        </p:txBody>
      </p:sp>
      <p:sp>
        <p:nvSpPr>
          <p:cNvPr id="106" name="Text Placeholder 6">
            <a:extLst>
              <a:ext uri="{FF2B5EF4-FFF2-40B4-BE49-F238E27FC236}">
                <a16:creationId xmlns:a16="http://schemas.microsoft.com/office/drawing/2014/main" id="{28D6557D-B7B5-49F9-BAB1-E7FE60894721}"/>
              </a:ext>
            </a:extLst>
          </p:cNvPr>
          <p:cNvSpPr>
            <a:spLocks noGrp="1"/>
          </p:cNvSpPr>
          <p:nvPr>
            <p:ph type="body" sz="quarter" idx="12" hasCustomPrompt="1"/>
          </p:nvPr>
        </p:nvSpPr>
        <p:spPr>
          <a:xfrm>
            <a:off x="5375315" y="4841922"/>
            <a:ext cx="1565247" cy="1182688"/>
          </a:xfrm>
        </p:spPr>
        <p:txBody>
          <a:bodyPr>
            <a:noAutofit/>
          </a:bodyPr>
          <a:lstStyle>
            <a:lvl1pPr marL="0" indent="0">
              <a:buNone/>
              <a:defRPr sz="1400">
                <a:latin typeface="Lora" panose="02000503000000020004"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dirty="0">
                <a:solidFill>
                  <a:srgbClr val="0E212C"/>
                </a:solidFill>
                <a:latin typeface="Lora"/>
                <a:cs typeface="Lora"/>
              </a:rPr>
              <a:t>Click to add text</a:t>
            </a:r>
            <a:endParaRPr lang="en-IN" dirty="0"/>
          </a:p>
        </p:txBody>
      </p:sp>
      <p:sp>
        <p:nvSpPr>
          <p:cNvPr id="110" name="Text Placeholder 6">
            <a:extLst>
              <a:ext uri="{FF2B5EF4-FFF2-40B4-BE49-F238E27FC236}">
                <a16:creationId xmlns:a16="http://schemas.microsoft.com/office/drawing/2014/main" id="{F31E4828-F60E-4026-BC63-31CAC71836D7}"/>
              </a:ext>
            </a:extLst>
          </p:cNvPr>
          <p:cNvSpPr>
            <a:spLocks noGrp="1"/>
          </p:cNvSpPr>
          <p:nvPr>
            <p:ph type="body" sz="quarter" idx="15" hasCustomPrompt="1"/>
          </p:nvPr>
        </p:nvSpPr>
        <p:spPr>
          <a:xfrm>
            <a:off x="3016520" y="4844194"/>
            <a:ext cx="1565247" cy="1182688"/>
          </a:xfrm>
        </p:spPr>
        <p:txBody>
          <a:bodyPr>
            <a:noAutofit/>
          </a:bodyPr>
          <a:lstStyle>
            <a:lvl1pPr marL="0" indent="0">
              <a:buNone/>
              <a:defRPr sz="1400">
                <a:latin typeface="Lora" panose="02000503000000020004"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dirty="0">
                <a:solidFill>
                  <a:srgbClr val="0E212C"/>
                </a:solidFill>
                <a:latin typeface="Lora"/>
                <a:cs typeface="Lora"/>
              </a:rPr>
              <a:t>Click to add text</a:t>
            </a:r>
            <a:endParaRPr lang="en-IN" dirty="0"/>
          </a:p>
        </p:txBody>
      </p:sp>
      <p:sp>
        <p:nvSpPr>
          <p:cNvPr id="111" name="Text Placeholder 6">
            <a:extLst>
              <a:ext uri="{FF2B5EF4-FFF2-40B4-BE49-F238E27FC236}">
                <a16:creationId xmlns:a16="http://schemas.microsoft.com/office/drawing/2014/main" id="{2A2D2A14-34A2-4C9F-94A1-ECA444E12A6F}"/>
              </a:ext>
            </a:extLst>
          </p:cNvPr>
          <p:cNvSpPr>
            <a:spLocks noGrp="1"/>
          </p:cNvSpPr>
          <p:nvPr>
            <p:ph type="body" sz="quarter" idx="16" hasCustomPrompt="1"/>
          </p:nvPr>
        </p:nvSpPr>
        <p:spPr>
          <a:xfrm>
            <a:off x="644075" y="4846476"/>
            <a:ext cx="1565247" cy="1182688"/>
          </a:xfrm>
        </p:spPr>
        <p:txBody>
          <a:bodyPr>
            <a:noAutofit/>
          </a:bodyPr>
          <a:lstStyle>
            <a:lvl1pPr marL="0" indent="0">
              <a:buNone/>
              <a:defRPr sz="1400">
                <a:latin typeface="Lora" panose="02000503000000020004"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dirty="0">
                <a:solidFill>
                  <a:srgbClr val="0E212C"/>
                </a:solidFill>
                <a:latin typeface="Lora"/>
                <a:cs typeface="Lora"/>
              </a:rPr>
              <a:t>Click to add text</a:t>
            </a:r>
            <a:endParaRPr lang="en-IN" dirty="0"/>
          </a:p>
        </p:txBody>
      </p:sp>
      <p:sp>
        <p:nvSpPr>
          <p:cNvPr id="112" name="Text Placeholder 6">
            <a:extLst>
              <a:ext uri="{FF2B5EF4-FFF2-40B4-BE49-F238E27FC236}">
                <a16:creationId xmlns:a16="http://schemas.microsoft.com/office/drawing/2014/main" id="{574E7BE8-AC27-4E25-996A-1269923C21D4}"/>
              </a:ext>
            </a:extLst>
          </p:cNvPr>
          <p:cNvSpPr>
            <a:spLocks noGrp="1"/>
          </p:cNvSpPr>
          <p:nvPr>
            <p:ph type="body" sz="quarter" idx="17" hasCustomPrompt="1"/>
          </p:nvPr>
        </p:nvSpPr>
        <p:spPr>
          <a:xfrm>
            <a:off x="10069320" y="3005848"/>
            <a:ext cx="1565247" cy="1182688"/>
          </a:xfrm>
        </p:spPr>
        <p:txBody>
          <a:bodyPr>
            <a:noAutofit/>
          </a:bodyPr>
          <a:lstStyle>
            <a:lvl1pPr marL="0" indent="0">
              <a:buNone/>
              <a:defRPr sz="1400">
                <a:latin typeface="Lora" panose="02000503000000020004"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dirty="0">
                <a:solidFill>
                  <a:srgbClr val="0E212C"/>
                </a:solidFill>
                <a:latin typeface="Lora"/>
                <a:cs typeface="Lora"/>
              </a:rPr>
              <a:t>Click to add text</a:t>
            </a:r>
            <a:endParaRPr lang="en-IN" dirty="0"/>
          </a:p>
        </p:txBody>
      </p:sp>
      <p:sp>
        <p:nvSpPr>
          <p:cNvPr id="113" name="Text Placeholder 6">
            <a:extLst>
              <a:ext uri="{FF2B5EF4-FFF2-40B4-BE49-F238E27FC236}">
                <a16:creationId xmlns:a16="http://schemas.microsoft.com/office/drawing/2014/main" id="{635D7DC8-8ACD-4D98-B187-94FAA8145BEE}"/>
              </a:ext>
            </a:extLst>
          </p:cNvPr>
          <p:cNvSpPr>
            <a:spLocks noGrp="1"/>
          </p:cNvSpPr>
          <p:nvPr>
            <p:ph type="body" sz="quarter" idx="18" hasCustomPrompt="1"/>
          </p:nvPr>
        </p:nvSpPr>
        <p:spPr>
          <a:xfrm>
            <a:off x="7730512" y="2994061"/>
            <a:ext cx="1565247" cy="1182688"/>
          </a:xfrm>
        </p:spPr>
        <p:txBody>
          <a:bodyPr>
            <a:noAutofit/>
          </a:bodyPr>
          <a:lstStyle>
            <a:lvl1pPr marL="0" indent="0">
              <a:buNone/>
              <a:defRPr sz="1400">
                <a:latin typeface="Lora" panose="02000503000000020004"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dirty="0">
                <a:solidFill>
                  <a:srgbClr val="0E212C"/>
                </a:solidFill>
                <a:latin typeface="Lora"/>
                <a:cs typeface="Lora"/>
              </a:rPr>
              <a:t>Click to add text</a:t>
            </a:r>
            <a:endParaRPr lang="en-IN" dirty="0"/>
          </a:p>
        </p:txBody>
      </p:sp>
      <p:sp>
        <p:nvSpPr>
          <p:cNvPr id="114" name="Text Placeholder 6">
            <a:extLst>
              <a:ext uri="{FF2B5EF4-FFF2-40B4-BE49-F238E27FC236}">
                <a16:creationId xmlns:a16="http://schemas.microsoft.com/office/drawing/2014/main" id="{47BEC90B-0B6B-4FD1-9B42-5F4E95444F07}"/>
              </a:ext>
            </a:extLst>
          </p:cNvPr>
          <p:cNvSpPr>
            <a:spLocks noGrp="1"/>
          </p:cNvSpPr>
          <p:nvPr>
            <p:ph type="body" sz="quarter" idx="19" hasCustomPrompt="1"/>
          </p:nvPr>
        </p:nvSpPr>
        <p:spPr>
          <a:xfrm>
            <a:off x="5386683" y="2997198"/>
            <a:ext cx="1565247" cy="1182688"/>
          </a:xfrm>
        </p:spPr>
        <p:txBody>
          <a:bodyPr>
            <a:noAutofit/>
          </a:bodyPr>
          <a:lstStyle>
            <a:lvl1pPr marL="0" indent="0">
              <a:buNone/>
              <a:defRPr sz="1400">
                <a:latin typeface="Lora" panose="02000503000000020004"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dirty="0">
                <a:solidFill>
                  <a:srgbClr val="0E212C"/>
                </a:solidFill>
                <a:latin typeface="Lora"/>
                <a:cs typeface="Lora"/>
              </a:rPr>
              <a:t>Click to add text</a:t>
            </a:r>
            <a:endParaRPr lang="en-IN" dirty="0"/>
          </a:p>
        </p:txBody>
      </p:sp>
      <p:sp>
        <p:nvSpPr>
          <p:cNvPr id="115" name="Text Placeholder 6">
            <a:extLst>
              <a:ext uri="{FF2B5EF4-FFF2-40B4-BE49-F238E27FC236}">
                <a16:creationId xmlns:a16="http://schemas.microsoft.com/office/drawing/2014/main" id="{323F5CCC-3038-423C-9B99-8A09B396DC4B}"/>
              </a:ext>
            </a:extLst>
          </p:cNvPr>
          <p:cNvSpPr>
            <a:spLocks noGrp="1"/>
          </p:cNvSpPr>
          <p:nvPr>
            <p:ph type="body" sz="quarter" idx="20" hasCustomPrompt="1"/>
          </p:nvPr>
        </p:nvSpPr>
        <p:spPr>
          <a:xfrm>
            <a:off x="3014166" y="3000596"/>
            <a:ext cx="1565247" cy="1182688"/>
          </a:xfrm>
        </p:spPr>
        <p:txBody>
          <a:bodyPr>
            <a:noAutofit/>
          </a:bodyPr>
          <a:lstStyle>
            <a:lvl1pPr marL="0" indent="0">
              <a:buNone/>
              <a:defRPr sz="1400">
                <a:latin typeface="Lora" panose="02000503000000020004"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dirty="0">
                <a:solidFill>
                  <a:srgbClr val="0E212C"/>
                </a:solidFill>
                <a:latin typeface="Lora"/>
                <a:cs typeface="Lora"/>
              </a:rPr>
              <a:t>Click to add text</a:t>
            </a:r>
            <a:endParaRPr lang="en-IN" dirty="0"/>
          </a:p>
        </p:txBody>
      </p:sp>
      <p:sp>
        <p:nvSpPr>
          <p:cNvPr id="116" name="Text Placeholder 6">
            <a:extLst>
              <a:ext uri="{FF2B5EF4-FFF2-40B4-BE49-F238E27FC236}">
                <a16:creationId xmlns:a16="http://schemas.microsoft.com/office/drawing/2014/main" id="{B0A68174-8D2D-4C96-A429-C5D903716C8B}"/>
              </a:ext>
            </a:extLst>
          </p:cNvPr>
          <p:cNvSpPr>
            <a:spLocks noGrp="1"/>
          </p:cNvSpPr>
          <p:nvPr>
            <p:ph type="body" sz="quarter" idx="21" hasCustomPrompt="1"/>
          </p:nvPr>
        </p:nvSpPr>
        <p:spPr>
          <a:xfrm>
            <a:off x="10072430" y="4830547"/>
            <a:ext cx="1565247" cy="1182688"/>
          </a:xfrm>
        </p:spPr>
        <p:txBody>
          <a:bodyPr>
            <a:noAutofit/>
          </a:bodyPr>
          <a:lstStyle>
            <a:lvl1pPr marL="0" indent="0">
              <a:buNone/>
              <a:defRPr sz="1400">
                <a:latin typeface="Lora" panose="02000503000000020004"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dirty="0">
                <a:solidFill>
                  <a:srgbClr val="0E212C"/>
                </a:solidFill>
                <a:latin typeface="Lora"/>
                <a:cs typeface="Lora"/>
              </a:rPr>
              <a:t>Click to add text</a:t>
            </a:r>
            <a:endParaRPr lang="en-IN" dirty="0"/>
          </a:p>
        </p:txBody>
      </p:sp>
      <p:sp>
        <p:nvSpPr>
          <p:cNvPr id="117" name="Text Placeholder 6">
            <a:extLst>
              <a:ext uri="{FF2B5EF4-FFF2-40B4-BE49-F238E27FC236}">
                <a16:creationId xmlns:a16="http://schemas.microsoft.com/office/drawing/2014/main" id="{9B897E42-9E37-450D-9C3F-615D8B66689A}"/>
              </a:ext>
            </a:extLst>
          </p:cNvPr>
          <p:cNvSpPr>
            <a:spLocks noGrp="1"/>
          </p:cNvSpPr>
          <p:nvPr>
            <p:ph type="body" sz="quarter" idx="22" hasCustomPrompt="1"/>
          </p:nvPr>
        </p:nvSpPr>
        <p:spPr>
          <a:xfrm>
            <a:off x="7727281" y="4832821"/>
            <a:ext cx="1565247" cy="1182688"/>
          </a:xfrm>
        </p:spPr>
        <p:txBody>
          <a:bodyPr>
            <a:noAutofit/>
          </a:bodyPr>
          <a:lstStyle>
            <a:lvl1pPr marL="0" indent="0">
              <a:buNone/>
              <a:defRPr sz="1400">
                <a:latin typeface="Lora" panose="02000503000000020004"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IN" sz="1400" i="1" dirty="0">
                <a:solidFill>
                  <a:srgbClr val="0E212C"/>
                </a:solidFill>
                <a:latin typeface="Lora"/>
                <a:cs typeface="Lora"/>
              </a:rPr>
              <a:t>Click to add text</a:t>
            </a:r>
            <a:endParaRPr lang="en-IN" dirty="0"/>
          </a:p>
        </p:txBody>
      </p:sp>
      <p:sp>
        <p:nvSpPr>
          <p:cNvPr id="2" name="Title 14">
            <a:extLst>
              <a:ext uri="{FF2B5EF4-FFF2-40B4-BE49-F238E27FC236}">
                <a16:creationId xmlns:a16="http://schemas.microsoft.com/office/drawing/2014/main" id="{02352378-0EC4-BFE5-BF04-C61C557B8C6A}"/>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4" name="Picture 3" descr="A picture containing shape&#10;&#10;Description automatically generated">
            <a:extLst>
              <a:ext uri="{FF2B5EF4-FFF2-40B4-BE49-F238E27FC236}">
                <a16:creationId xmlns:a16="http://schemas.microsoft.com/office/drawing/2014/main" id="{AA96D367-D946-E472-8947-8A3AB90A85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pic>
        <p:nvPicPr>
          <p:cNvPr id="5" name="Picture 4">
            <a:extLst>
              <a:ext uri="{FF2B5EF4-FFF2-40B4-BE49-F238E27FC236}">
                <a16:creationId xmlns:a16="http://schemas.microsoft.com/office/drawing/2014/main" id="{5DC98840-B458-27E3-0BBA-A53371AD47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174" y="6498054"/>
            <a:ext cx="1795712" cy="280158"/>
          </a:xfrm>
          <a:prstGeom prst="rect">
            <a:avLst/>
          </a:prstGeom>
        </p:spPr>
      </p:pic>
    </p:spTree>
    <p:extLst>
      <p:ext uri="{BB962C8B-B14F-4D97-AF65-F5344CB8AC3E}">
        <p14:creationId xmlns:p14="http://schemas.microsoft.com/office/powerpoint/2010/main" val="1547587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87467-A588-49EC-BFA7-E26C7EDFDDB0}"/>
              </a:ext>
            </a:extLst>
          </p:cNvPr>
          <p:cNvSpPr>
            <a:spLocks noGrp="1"/>
          </p:cNvSpPr>
          <p:nvPr>
            <p:ph type="sldNum" sz="quarter" idx="10"/>
          </p:nvPr>
        </p:nvSpPr>
        <p:spPr/>
        <p:txBody>
          <a:bodyPr/>
          <a:lstStyle/>
          <a:p>
            <a:fld id="{FDBC05DF-A747-42DE-937C-2676F8C89A98}" type="slidenum">
              <a:rPr lang="en-IN" smtClean="0"/>
              <a:pPr/>
              <a:t>‹#›</a:t>
            </a:fld>
            <a:endParaRPr lang="en-IN"/>
          </a:p>
        </p:txBody>
      </p:sp>
      <p:sp>
        <p:nvSpPr>
          <p:cNvPr id="9" name="object 7">
            <a:extLst>
              <a:ext uri="{FF2B5EF4-FFF2-40B4-BE49-F238E27FC236}">
                <a16:creationId xmlns:a16="http://schemas.microsoft.com/office/drawing/2014/main" id="{76FE7741-02A9-4835-93D4-BC4D751D2008}"/>
              </a:ext>
            </a:extLst>
          </p:cNvPr>
          <p:cNvSpPr/>
          <p:nvPr userDrawn="1"/>
        </p:nvSpPr>
        <p:spPr>
          <a:xfrm>
            <a:off x="2720075" y="1136785"/>
            <a:ext cx="2851159" cy="2548654"/>
          </a:xfrm>
          <a:custGeom>
            <a:avLst/>
            <a:gdLst/>
            <a:ahLst/>
            <a:cxnLst/>
            <a:rect l="l" t="t" r="r" b="b"/>
            <a:pathLst>
              <a:path w="2196438" h="1949867">
                <a:moveTo>
                  <a:pt x="0" y="0"/>
                </a:moveTo>
                <a:lnTo>
                  <a:pt x="2196438" y="0"/>
                </a:lnTo>
                <a:lnTo>
                  <a:pt x="2196438" y="1949867"/>
                </a:lnTo>
                <a:lnTo>
                  <a:pt x="0" y="1949867"/>
                </a:lnTo>
                <a:lnTo>
                  <a:pt x="0" y="0"/>
                </a:lnTo>
                <a:close/>
              </a:path>
            </a:pathLst>
          </a:custGeom>
          <a:solidFill>
            <a:srgbClr val="3B5A6F"/>
          </a:solidFill>
        </p:spPr>
        <p:txBody>
          <a:bodyPr wrap="square" lIns="0" tIns="0" rIns="0" bIns="0" rtlCol="0">
            <a:noAutofit/>
          </a:bodyPr>
          <a:lstStyle/>
          <a:p>
            <a:endParaRPr sz="2400"/>
          </a:p>
        </p:txBody>
      </p:sp>
      <p:sp>
        <p:nvSpPr>
          <p:cNvPr id="11" name="object 13">
            <a:extLst>
              <a:ext uri="{FF2B5EF4-FFF2-40B4-BE49-F238E27FC236}">
                <a16:creationId xmlns:a16="http://schemas.microsoft.com/office/drawing/2014/main" id="{7C6F6220-A96D-494D-A2CB-6D01EB19172C}"/>
              </a:ext>
            </a:extLst>
          </p:cNvPr>
          <p:cNvSpPr/>
          <p:nvPr userDrawn="1"/>
        </p:nvSpPr>
        <p:spPr>
          <a:xfrm>
            <a:off x="2744140" y="3811855"/>
            <a:ext cx="1636827" cy="1443175"/>
          </a:xfrm>
          <a:custGeom>
            <a:avLst/>
            <a:gdLst/>
            <a:ahLst/>
            <a:cxnLst/>
            <a:rect l="l" t="t" r="r" b="b"/>
            <a:pathLst>
              <a:path w="1260957" h="1104112">
                <a:moveTo>
                  <a:pt x="0" y="0"/>
                </a:moveTo>
                <a:lnTo>
                  <a:pt x="1260957" y="0"/>
                </a:lnTo>
                <a:lnTo>
                  <a:pt x="1260957" y="1104112"/>
                </a:lnTo>
                <a:lnTo>
                  <a:pt x="0" y="1104112"/>
                </a:lnTo>
                <a:lnTo>
                  <a:pt x="0" y="0"/>
                </a:lnTo>
                <a:close/>
              </a:path>
            </a:pathLst>
          </a:custGeom>
          <a:ln w="19051">
            <a:solidFill>
              <a:srgbClr val="00A3D4"/>
            </a:solidFill>
          </a:ln>
        </p:spPr>
        <p:txBody>
          <a:bodyPr wrap="square" lIns="0" tIns="0" rIns="0" bIns="0" rtlCol="0">
            <a:noAutofit/>
          </a:bodyPr>
          <a:lstStyle/>
          <a:p>
            <a:endParaRPr sz="2400"/>
          </a:p>
        </p:txBody>
      </p:sp>
      <p:sp>
        <p:nvSpPr>
          <p:cNvPr id="13" name="object 15">
            <a:extLst>
              <a:ext uri="{FF2B5EF4-FFF2-40B4-BE49-F238E27FC236}">
                <a16:creationId xmlns:a16="http://schemas.microsoft.com/office/drawing/2014/main" id="{43821561-5A96-42AA-82E4-4C05AEE7A5BF}"/>
              </a:ext>
            </a:extLst>
          </p:cNvPr>
          <p:cNvSpPr/>
          <p:nvPr userDrawn="1"/>
        </p:nvSpPr>
        <p:spPr>
          <a:xfrm>
            <a:off x="963830" y="2228243"/>
            <a:ext cx="1632576" cy="1440902"/>
          </a:xfrm>
          <a:custGeom>
            <a:avLst/>
            <a:gdLst/>
            <a:ahLst/>
            <a:cxnLst/>
            <a:rect l="l" t="t" r="r" b="b"/>
            <a:pathLst>
              <a:path w="1257682" h="1102373">
                <a:moveTo>
                  <a:pt x="0" y="0"/>
                </a:moveTo>
                <a:lnTo>
                  <a:pt x="1257682" y="0"/>
                </a:lnTo>
                <a:lnTo>
                  <a:pt x="1257682" y="1102373"/>
                </a:lnTo>
                <a:lnTo>
                  <a:pt x="0" y="1102373"/>
                </a:lnTo>
                <a:lnTo>
                  <a:pt x="0" y="0"/>
                </a:lnTo>
                <a:close/>
              </a:path>
            </a:pathLst>
          </a:custGeom>
          <a:ln w="19051">
            <a:solidFill>
              <a:srgbClr val="00A3D4"/>
            </a:solidFill>
          </a:ln>
        </p:spPr>
        <p:txBody>
          <a:bodyPr wrap="square" lIns="0" tIns="0" rIns="0" bIns="0" rtlCol="0">
            <a:noAutofit/>
          </a:bodyPr>
          <a:lstStyle/>
          <a:p>
            <a:endParaRPr sz="2400"/>
          </a:p>
        </p:txBody>
      </p:sp>
      <p:sp>
        <p:nvSpPr>
          <p:cNvPr id="15" name="object 17">
            <a:extLst>
              <a:ext uri="{FF2B5EF4-FFF2-40B4-BE49-F238E27FC236}">
                <a16:creationId xmlns:a16="http://schemas.microsoft.com/office/drawing/2014/main" id="{86435767-260C-4D25-AB14-7D54CBEAD278}"/>
              </a:ext>
            </a:extLst>
          </p:cNvPr>
          <p:cNvSpPr/>
          <p:nvPr userDrawn="1"/>
        </p:nvSpPr>
        <p:spPr>
          <a:xfrm>
            <a:off x="967288" y="3801912"/>
            <a:ext cx="1632260" cy="1440979"/>
          </a:xfrm>
          <a:custGeom>
            <a:avLst/>
            <a:gdLst/>
            <a:ahLst/>
            <a:cxnLst/>
            <a:rect l="l" t="t" r="r" b="b"/>
            <a:pathLst>
              <a:path w="1257439" h="1102432">
                <a:moveTo>
                  <a:pt x="0" y="0"/>
                </a:moveTo>
                <a:lnTo>
                  <a:pt x="1257439" y="0"/>
                </a:lnTo>
                <a:lnTo>
                  <a:pt x="1257439" y="1102432"/>
                </a:lnTo>
                <a:lnTo>
                  <a:pt x="0" y="1102432"/>
                </a:lnTo>
                <a:lnTo>
                  <a:pt x="0" y="0"/>
                </a:lnTo>
                <a:close/>
              </a:path>
            </a:pathLst>
          </a:custGeom>
          <a:ln w="19051">
            <a:solidFill>
              <a:srgbClr val="00A3D4"/>
            </a:solidFill>
          </a:ln>
        </p:spPr>
        <p:txBody>
          <a:bodyPr wrap="square" lIns="0" tIns="0" rIns="0" bIns="0" rtlCol="0">
            <a:noAutofit/>
          </a:bodyPr>
          <a:lstStyle/>
          <a:p>
            <a:endParaRPr sz="2400"/>
          </a:p>
        </p:txBody>
      </p:sp>
      <p:sp>
        <p:nvSpPr>
          <p:cNvPr id="17" name="object 19">
            <a:extLst>
              <a:ext uri="{FF2B5EF4-FFF2-40B4-BE49-F238E27FC236}">
                <a16:creationId xmlns:a16="http://schemas.microsoft.com/office/drawing/2014/main" id="{E3B8F809-7772-4D4F-AE2C-F034C9C63F38}"/>
              </a:ext>
            </a:extLst>
          </p:cNvPr>
          <p:cNvSpPr/>
          <p:nvPr userDrawn="1"/>
        </p:nvSpPr>
        <p:spPr>
          <a:xfrm>
            <a:off x="6390829" y="2154910"/>
            <a:ext cx="2840412" cy="2548180"/>
          </a:xfrm>
          <a:custGeom>
            <a:avLst/>
            <a:gdLst/>
            <a:ahLst/>
            <a:cxnLst/>
            <a:rect l="l" t="t" r="r" b="b"/>
            <a:pathLst>
              <a:path w="2188159" h="1949504">
                <a:moveTo>
                  <a:pt x="0" y="0"/>
                </a:moveTo>
                <a:lnTo>
                  <a:pt x="2188159" y="0"/>
                </a:lnTo>
                <a:lnTo>
                  <a:pt x="2188159" y="1949504"/>
                </a:lnTo>
                <a:lnTo>
                  <a:pt x="0" y="1949504"/>
                </a:lnTo>
                <a:lnTo>
                  <a:pt x="0" y="0"/>
                </a:lnTo>
                <a:close/>
              </a:path>
            </a:pathLst>
          </a:custGeom>
          <a:solidFill>
            <a:srgbClr val="0E212C"/>
          </a:solidFill>
        </p:spPr>
        <p:txBody>
          <a:bodyPr wrap="square" lIns="0" tIns="0" rIns="0" bIns="0" rtlCol="0">
            <a:noAutofit/>
          </a:bodyPr>
          <a:lstStyle/>
          <a:p>
            <a:endParaRPr sz="2400"/>
          </a:p>
        </p:txBody>
      </p:sp>
      <p:sp>
        <p:nvSpPr>
          <p:cNvPr id="20" name="object 22">
            <a:extLst>
              <a:ext uri="{FF2B5EF4-FFF2-40B4-BE49-F238E27FC236}">
                <a16:creationId xmlns:a16="http://schemas.microsoft.com/office/drawing/2014/main" id="{33D533A0-E144-4192-9D57-092349B7D8CB}"/>
              </a:ext>
            </a:extLst>
          </p:cNvPr>
          <p:cNvSpPr/>
          <p:nvPr userDrawn="1"/>
        </p:nvSpPr>
        <p:spPr>
          <a:xfrm>
            <a:off x="9361806" y="3233267"/>
            <a:ext cx="1636827" cy="1438438"/>
          </a:xfrm>
          <a:custGeom>
            <a:avLst/>
            <a:gdLst/>
            <a:ahLst/>
            <a:cxnLst/>
            <a:rect l="l" t="t" r="r" b="b"/>
            <a:pathLst>
              <a:path w="1260957" h="1100488">
                <a:moveTo>
                  <a:pt x="0" y="0"/>
                </a:moveTo>
                <a:lnTo>
                  <a:pt x="1260957" y="0"/>
                </a:lnTo>
                <a:lnTo>
                  <a:pt x="1260957" y="1100488"/>
                </a:lnTo>
                <a:lnTo>
                  <a:pt x="0" y="1100488"/>
                </a:lnTo>
                <a:lnTo>
                  <a:pt x="0" y="0"/>
                </a:lnTo>
                <a:close/>
              </a:path>
            </a:pathLst>
          </a:custGeom>
          <a:ln w="19051">
            <a:solidFill>
              <a:srgbClr val="00A3D4"/>
            </a:solidFill>
          </a:ln>
        </p:spPr>
        <p:txBody>
          <a:bodyPr wrap="square" lIns="0" tIns="0" rIns="0" bIns="0" rtlCol="0">
            <a:noAutofit/>
          </a:bodyPr>
          <a:lstStyle/>
          <a:p>
            <a:endParaRPr sz="2400"/>
          </a:p>
        </p:txBody>
      </p:sp>
      <p:sp>
        <p:nvSpPr>
          <p:cNvPr id="22" name="object 24">
            <a:extLst>
              <a:ext uri="{FF2B5EF4-FFF2-40B4-BE49-F238E27FC236}">
                <a16:creationId xmlns:a16="http://schemas.microsoft.com/office/drawing/2014/main" id="{5532DE65-2CA2-4830-87C2-26093E5B07B2}"/>
              </a:ext>
            </a:extLst>
          </p:cNvPr>
          <p:cNvSpPr/>
          <p:nvPr userDrawn="1"/>
        </p:nvSpPr>
        <p:spPr>
          <a:xfrm>
            <a:off x="9361806" y="4816573"/>
            <a:ext cx="1636827" cy="1443175"/>
          </a:xfrm>
          <a:custGeom>
            <a:avLst/>
            <a:gdLst/>
            <a:ahLst/>
            <a:cxnLst/>
            <a:rect l="l" t="t" r="r" b="b"/>
            <a:pathLst>
              <a:path w="1260957" h="1104112">
                <a:moveTo>
                  <a:pt x="0" y="0"/>
                </a:moveTo>
                <a:lnTo>
                  <a:pt x="1260957" y="0"/>
                </a:lnTo>
                <a:lnTo>
                  <a:pt x="1260957" y="1104112"/>
                </a:lnTo>
                <a:lnTo>
                  <a:pt x="0" y="1104112"/>
                </a:lnTo>
                <a:lnTo>
                  <a:pt x="0" y="0"/>
                </a:lnTo>
                <a:close/>
              </a:path>
            </a:pathLst>
          </a:custGeom>
          <a:ln w="19051">
            <a:solidFill>
              <a:srgbClr val="00A3D4"/>
            </a:solidFill>
          </a:ln>
        </p:spPr>
        <p:txBody>
          <a:bodyPr wrap="square" lIns="0" tIns="0" rIns="0" bIns="0" rtlCol="0">
            <a:noAutofit/>
          </a:bodyPr>
          <a:lstStyle/>
          <a:p>
            <a:endParaRPr sz="2400"/>
          </a:p>
        </p:txBody>
      </p:sp>
      <p:sp>
        <p:nvSpPr>
          <p:cNvPr id="24" name="object 26">
            <a:extLst>
              <a:ext uri="{FF2B5EF4-FFF2-40B4-BE49-F238E27FC236}">
                <a16:creationId xmlns:a16="http://schemas.microsoft.com/office/drawing/2014/main" id="{4E82BDD6-95CB-49E4-88FF-40888DA45F0F}"/>
              </a:ext>
            </a:extLst>
          </p:cNvPr>
          <p:cNvSpPr/>
          <p:nvPr userDrawn="1"/>
        </p:nvSpPr>
        <p:spPr>
          <a:xfrm>
            <a:off x="7594413" y="4816573"/>
            <a:ext cx="1636827" cy="1443175"/>
          </a:xfrm>
          <a:custGeom>
            <a:avLst/>
            <a:gdLst/>
            <a:ahLst/>
            <a:cxnLst/>
            <a:rect l="l" t="t" r="r" b="b"/>
            <a:pathLst>
              <a:path w="1260957" h="1104112">
                <a:moveTo>
                  <a:pt x="0" y="0"/>
                </a:moveTo>
                <a:lnTo>
                  <a:pt x="1260957" y="0"/>
                </a:lnTo>
                <a:lnTo>
                  <a:pt x="1260957" y="1104112"/>
                </a:lnTo>
                <a:lnTo>
                  <a:pt x="0" y="1104112"/>
                </a:lnTo>
                <a:lnTo>
                  <a:pt x="0" y="0"/>
                </a:lnTo>
                <a:close/>
              </a:path>
            </a:pathLst>
          </a:custGeom>
          <a:ln w="19051">
            <a:solidFill>
              <a:srgbClr val="00A3D4"/>
            </a:solidFill>
          </a:ln>
        </p:spPr>
        <p:txBody>
          <a:bodyPr wrap="square" lIns="0" tIns="0" rIns="0" bIns="0" rtlCol="0">
            <a:noAutofit/>
          </a:bodyPr>
          <a:lstStyle/>
          <a:p>
            <a:endParaRPr sz="2400"/>
          </a:p>
        </p:txBody>
      </p:sp>
      <p:sp>
        <p:nvSpPr>
          <p:cNvPr id="8" name="Text Placeholder 7">
            <a:extLst>
              <a:ext uri="{FF2B5EF4-FFF2-40B4-BE49-F238E27FC236}">
                <a16:creationId xmlns:a16="http://schemas.microsoft.com/office/drawing/2014/main" id="{0B9B5748-EFC8-4036-8D04-24AFDD9F49E0}"/>
              </a:ext>
            </a:extLst>
          </p:cNvPr>
          <p:cNvSpPr>
            <a:spLocks noGrp="1"/>
          </p:cNvSpPr>
          <p:nvPr>
            <p:ph type="body" sz="quarter" idx="11" hasCustomPrompt="1"/>
          </p:nvPr>
        </p:nvSpPr>
        <p:spPr>
          <a:xfrm>
            <a:off x="2822575" y="1310019"/>
            <a:ext cx="2597150" cy="2224087"/>
          </a:xfrm>
        </p:spPr>
        <p:txBody>
          <a:bodyPr>
            <a:normAutofit/>
          </a:bodyPr>
          <a:lstStyle>
            <a:lvl1pPr marL="0" indent="0">
              <a:buNone/>
              <a:defRPr sz="1400">
                <a:solidFill>
                  <a:schemeClr val="bg1"/>
                </a:solidFill>
                <a:latin typeface="Lora" panose="02000503000000020004" pitchFamily="2"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endParaRPr lang="en-IN" dirty="0"/>
          </a:p>
        </p:txBody>
      </p:sp>
      <p:sp>
        <p:nvSpPr>
          <p:cNvPr id="34" name="Text Placeholder 7">
            <a:extLst>
              <a:ext uri="{FF2B5EF4-FFF2-40B4-BE49-F238E27FC236}">
                <a16:creationId xmlns:a16="http://schemas.microsoft.com/office/drawing/2014/main" id="{B7B33ECD-5954-4695-AACC-14220EE99B87}"/>
              </a:ext>
            </a:extLst>
          </p:cNvPr>
          <p:cNvSpPr>
            <a:spLocks noGrp="1"/>
          </p:cNvSpPr>
          <p:nvPr>
            <p:ph type="body" sz="quarter" idx="12" hasCustomPrompt="1"/>
          </p:nvPr>
        </p:nvSpPr>
        <p:spPr>
          <a:xfrm>
            <a:off x="6482451" y="2294931"/>
            <a:ext cx="2597150" cy="2224087"/>
          </a:xfrm>
        </p:spPr>
        <p:txBody>
          <a:bodyPr>
            <a:normAutofit/>
          </a:bodyPr>
          <a:lstStyle>
            <a:lvl1pPr marL="0" indent="0">
              <a:buNone/>
              <a:defRPr sz="1400">
                <a:solidFill>
                  <a:schemeClr val="bg1"/>
                </a:solidFill>
                <a:latin typeface="Lora" panose="02000503000000020004" pitchFamily="2"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endParaRPr lang="en-IN" dirty="0"/>
          </a:p>
        </p:txBody>
      </p:sp>
      <p:sp>
        <p:nvSpPr>
          <p:cNvPr id="36" name="Text Placeholder 7">
            <a:extLst>
              <a:ext uri="{FF2B5EF4-FFF2-40B4-BE49-F238E27FC236}">
                <a16:creationId xmlns:a16="http://schemas.microsoft.com/office/drawing/2014/main" id="{C70A38B2-929B-4B35-BC9B-6EC50C96782C}"/>
              </a:ext>
            </a:extLst>
          </p:cNvPr>
          <p:cNvSpPr>
            <a:spLocks noGrp="1"/>
          </p:cNvSpPr>
          <p:nvPr>
            <p:ph type="body" sz="quarter" idx="13" hasCustomPrompt="1"/>
          </p:nvPr>
        </p:nvSpPr>
        <p:spPr>
          <a:xfrm>
            <a:off x="2797551" y="3864426"/>
            <a:ext cx="1583416" cy="1378465"/>
          </a:xfrm>
        </p:spPr>
        <p:txBody>
          <a:bodyPr>
            <a:normAutofit/>
          </a:bodyPr>
          <a:lstStyle>
            <a:lvl1pPr marL="0" indent="0">
              <a:buNone/>
              <a:defRPr sz="1400">
                <a:solidFill>
                  <a:schemeClr val="tx1"/>
                </a:solidFill>
                <a:latin typeface="Lora" panose="02000503000000020004" pitchFamily="2"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endParaRPr lang="en-IN" dirty="0"/>
          </a:p>
        </p:txBody>
      </p:sp>
      <p:sp>
        <p:nvSpPr>
          <p:cNvPr id="38" name="Text Placeholder 7">
            <a:extLst>
              <a:ext uri="{FF2B5EF4-FFF2-40B4-BE49-F238E27FC236}">
                <a16:creationId xmlns:a16="http://schemas.microsoft.com/office/drawing/2014/main" id="{B93FB9B0-50A1-4A7B-960A-0818F064864B}"/>
              </a:ext>
            </a:extLst>
          </p:cNvPr>
          <p:cNvSpPr>
            <a:spLocks noGrp="1"/>
          </p:cNvSpPr>
          <p:nvPr>
            <p:ph type="body" sz="quarter" idx="14" hasCustomPrompt="1"/>
          </p:nvPr>
        </p:nvSpPr>
        <p:spPr>
          <a:xfrm>
            <a:off x="9419009" y="3293496"/>
            <a:ext cx="1583416" cy="1378465"/>
          </a:xfrm>
        </p:spPr>
        <p:txBody>
          <a:bodyPr>
            <a:normAutofit/>
          </a:bodyPr>
          <a:lstStyle>
            <a:lvl1pPr marL="0" indent="0">
              <a:buNone/>
              <a:defRPr sz="1400">
                <a:solidFill>
                  <a:schemeClr val="tx1"/>
                </a:solidFill>
                <a:latin typeface="Lora" panose="02000503000000020004" pitchFamily="2"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endParaRPr lang="en-IN" dirty="0"/>
          </a:p>
        </p:txBody>
      </p:sp>
      <p:sp>
        <p:nvSpPr>
          <p:cNvPr id="39" name="Text Placeholder 7">
            <a:extLst>
              <a:ext uri="{FF2B5EF4-FFF2-40B4-BE49-F238E27FC236}">
                <a16:creationId xmlns:a16="http://schemas.microsoft.com/office/drawing/2014/main" id="{9EFF2FF2-E729-436D-84C0-6EE6839C97A2}"/>
              </a:ext>
            </a:extLst>
          </p:cNvPr>
          <p:cNvSpPr>
            <a:spLocks noGrp="1"/>
          </p:cNvSpPr>
          <p:nvPr>
            <p:ph type="body" sz="quarter" idx="15" hasCustomPrompt="1"/>
          </p:nvPr>
        </p:nvSpPr>
        <p:spPr>
          <a:xfrm>
            <a:off x="9421275" y="4892558"/>
            <a:ext cx="1583416" cy="1378465"/>
          </a:xfrm>
        </p:spPr>
        <p:txBody>
          <a:bodyPr>
            <a:normAutofit/>
          </a:bodyPr>
          <a:lstStyle>
            <a:lvl1pPr marL="0" indent="0">
              <a:buNone/>
              <a:defRPr sz="1400">
                <a:solidFill>
                  <a:schemeClr val="tx1"/>
                </a:solidFill>
                <a:latin typeface="Lora" panose="02000503000000020004" pitchFamily="2"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endParaRPr lang="en-IN" dirty="0"/>
          </a:p>
        </p:txBody>
      </p:sp>
      <p:sp>
        <p:nvSpPr>
          <p:cNvPr id="40" name="Text Placeholder 7">
            <a:extLst>
              <a:ext uri="{FF2B5EF4-FFF2-40B4-BE49-F238E27FC236}">
                <a16:creationId xmlns:a16="http://schemas.microsoft.com/office/drawing/2014/main" id="{FE15803B-D704-4DB2-A2FD-6DF628E77FDA}"/>
              </a:ext>
            </a:extLst>
          </p:cNvPr>
          <p:cNvSpPr>
            <a:spLocks noGrp="1"/>
          </p:cNvSpPr>
          <p:nvPr>
            <p:ph type="body" sz="quarter" idx="16" hasCustomPrompt="1"/>
          </p:nvPr>
        </p:nvSpPr>
        <p:spPr>
          <a:xfrm>
            <a:off x="7635688" y="4881190"/>
            <a:ext cx="1583416" cy="1378465"/>
          </a:xfrm>
        </p:spPr>
        <p:txBody>
          <a:bodyPr>
            <a:normAutofit/>
          </a:bodyPr>
          <a:lstStyle>
            <a:lvl1pPr marL="0" indent="0">
              <a:buNone/>
              <a:defRPr sz="1400">
                <a:solidFill>
                  <a:schemeClr val="tx1"/>
                </a:solidFill>
                <a:latin typeface="Lora" panose="02000503000000020004" pitchFamily="2"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endParaRPr lang="en-IN" dirty="0"/>
          </a:p>
        </p:txBody>
      </p:sp>
      <p:sp>
        <p:nvSpPr>
          <p:cNvPr id="41" name="Text Placeholder 7">
            <a:extLst>
              <a:ext uri="{FF2B5EF4-FFF2-40B4-BE49-F238E27FC236}">
                <a16:creationId xmlns:a16="http://schemas.microsoft.com/office/drawing/2014/main" id="{BE82F992-BE42-4CB7-BDC2-BB786E636AC2}"/>
              </a:ext>
            </a:extLst>
          </p:cNvPr>
          <p:cNvSpPr>
            <a:spLocks noGrp="1"/>
          </p:cNvSpPr>
          <p:nvPr>
            <p:ph type="body" sz="quarter" idx="17" hasCustomPrompt="1"/>
          </p:nvPr>
        </p:nvSpPr>
        <p:spPr>
          <a:xfrm>
            <a:off x="1005143" y="2276736"/>
            <a:ext cx="1583416" cy="1378465"/>
          </a:xfrm>
        </p:spPr>
        <p:txBody>
          <a:bodyPr>
            <a:normAutofit/>
          </a:bodyPr>
          <a:lstStyle>
            <a:lvl1pPr marL="0" indent="0">
              <a:buNone/>
              <a:defRPr sz="1400">
                <a:solidFill>
                  <a:schemeClr val="tx1"/>
                </a:solidFill>
                <a:latin typeface="Lora" panose="02000503000000020004" pitchFamily="2"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endParaRPr lang="en-IN" dirty="0"/>
          </a:p>
        </p:txBody>
      </p:sp>
      <p:sp>
        <p:nvSpPr>
          <p:cNvPr id="42" name="Text Placeholder 7">
            <a:extLst>
              <a:ext uri="{FF2B5EF4-FFF2-40B4-BE49-F238E27FC236}">
                <a16:creationId xmlns:a16="http://schemas.microsoft.com/office/drawing/2014/main" id="{F802AB25-E722-410D-85E2-7FA032C99D0A}"/>
              </a:ext>
            </a:extLst>
          </p:cNvPr>
          <p:cNvSpPr>
            <a:spLocks noGrp="1"/>
          </p:cNvSpPr>
          <p:nvPr>
            <p:ph type="body" sz="quarter" idx="18" hasCustomPrompt="1"/>
          </p:nvPr>
        </p:nvSpPr>
        <p:spPr>
          <a:xfrm>
            <a:off x="1007413" y="3862146"/>
            <a:ext cx="1583416" cy="1378465"/>
          </a:xfrm>
        </p:spPr>
        <p:txBody>
          <a:bodyPr>
            <a:normAutofit/>
          </a:bodyPr>
          <a:lstStyle>
            <a:lvl1pPr marL="0" indent="0">
              <a:buNone/>
              <a:defRPr sz="1400">
                <a:solidFill>
                  <a:schemeClr val="tx1"/>
                </a:solidFill>
                <a:latin typeface="Lora" panose="02000503000000020004" pitchFamily="2"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endParaRPr lang="en-IN" dirty="0"/>
          </a:p>
        </p:txBody>
      </p:sp>
      <p:sp>
        <p:nvSpPr>
          <p:cNvPr id="2" name="Title 14">
            <a:extLst>
              <a:ext uri="{FF2B5EF4-FFF2-40B4-BE49-F238E27FC236}">
                <a16:creationId xmlns:a16="http://schemas.microsoft.com/office/drawing/2014/main" id="{921DFF9B-5816-2848-9985-69FE52540442}"/>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chemeClr val="accent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10" name="Picture 9" descr="A picture containing shape&#10;&#10;Description automatically generated">
            <a:extLst>
              <a:ext uri="{FF2B5EF4-FFF2-40B4-BE49-F238E27FC236}">
                <a16:creationId xmlns:a16="http://schemas.microsoft.com/office/drawing/2014/main" id="{18B17C9F-1150-7D70-6EC8-4D8A3F0C11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pic>
        <p:nvPicPr>
          <p:cNvPr id="4" name="Picture 3">
            <a:extLst>
              <a:ext uri="{FF2B5EF4-FFF2-40B4-BE49-F238E27FC236}">
                <a16:creationId xmlns:a16="http://schemas.microsoft.com/office/drawing/2014/main" id="{8EAE2C7F-9E20-1A42-8811-17F1269038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174" y="6498054"/>
            <a:ext cx="1795712" cy="280158"/>
          </a:xfrm>
          <a:prstGeom prst="rect">
            <a:avLst/>
          </a:prstGeom>
        </p:spPr>
      </p:pic>
    </p:spTree>
    <p:extLst>
      <p:ext uri="{BB962C8B-B14F-4D97-AF65-F5344CB8AC3E}">
        <p14:creationId xmlns:p14="http://schemas.microsoft.com/office/powerpoint/2010/main" val="1900821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D60713-E454-43D0-B619-97A00C49540B}"/>
              </a:ext>
            </a:extLst>
          </p:cNvPr>
          <p:cNvGrpSpPr/>
          <p:nvPr userDrawn="1"/>
        </p:nvGrpSpPr>
        <p:grpSpPr>
          <a:xfrm>
            <a:off x="0" y="1146214"/>
            <a:ext cx="12102549" cy="4949845"/>
            <a:chOff x="0" y="1146214"/>
            <a:chExt cx="7750773" cy="3790473"/>
          </a:xfrm>
        </p:grpSpPr>
        <p:sp>
          <p:nvSpPr>
            <p:cNvPr id="8" name="object 6">
              <a:extLst>
                <a:ext uri="{FF2B5EF4-FFF2-40B4-BE49-F238E27FC236}">
                  <a16:creationId xmlns:a16="http://schemas.microsoft.com/office/drawing/2014/main" id="{43C983CB-AB10-4A8E-834C-9C3BD5788B89}"/>
                </a:ext>
              </a:extLst>
            </p:cNvPr>
            <p:cNvSpPr/>
            <p:nvPr userDrawn="1"/>
          </p:nvSpPr>
          <p:spPr>
            <a:xfrm>
              <a:off x="0" y="3110780"/>
              <a:ext cx="1811263" cy="394420"/>
            </a:xfrm>
            <a:custGeom>
              <a:avLst/>
              <a:gdLst/>
              <a:ahLst/>
              <a:cxnLst/>
              <a:rect l="l" t="t" r="r" b="b"/>
              <a:pathLst>
                <a:path w="1811263" h="394420">
                  <a:moveTo>
                    <a:pt x="1694138" y="0"/>
                  </a:moveTo>
                  <a:lnTo>
                    <a:pt x="0" y="0"/>
                  </a:lnTo>
                  <a:lnTo>
                    <a:pt x="0" y="394420"/>
                  </a:lnTo>
                  <a:lnTo>
                    <a:pt x="1811263" y="394420"/>
                  </a:lnTo>
                  <a:lnTo>
                    <a:pt x="1694138" y="0"/>
                  </a:lnTo>
                  <a:close/>
                </a:path>
              </a:pathLst>
            </a:custGeom>
            <a:solidFill>
              <a:srgbClr val="0E212C">
                <a:alpha val="50000"/>
              </a:srgbClr>
            </a:solidFill>
          </p:spPr>
          <p:txBody>
            <a:bodyPr wrap="square" lIns="0" tIns="0" rIns="0" bIns="0" rtlCol="0">
              <a:noAutofit/>
            </a:bodyPr>
            <a:lstStyle/>
            <a:p>
              <a:endParaRPr sz="3200"/>
            </a:p>
          </p:txBody>
        </p:sp>
        <p:sp>
          <p:nvSpPr>
            <p:cNvPr id="9" name="object 10">
              <a:extLst>
                <a:ext uri="{FF2B5EF4-FFF2-40B4-BE49-F238E27FC236}">
                  <a16:creationId xmlns:a16="http://schemas.microsoft.com/office/drawing/2014/main" id="{F98531D2-4A1E-4A44-B3B8-2CA2BF01E5E4}"/>
                </a:ext>
              </a:extLst>
            </p:cNvPr>
            <p:cNvSpPr txBox="1"/>
            <p:nvPr userDrawn="1"/>
          </p:nvSpPr>
          <p:spPr>
            <a:xfrm>
              <a:off x="2136187" y="1557410"/>
              <a:ext cx="1657350" cy="1551223"/>
            </a:xfrm>
            <a:prstGeom prst="rect">
              <a:avLst/>
            </a:prstGeom>
          </p:spPr>
          <p:txBody>
            <a:bodyPr vert="horz" wrap="square" lIns="0" tIns="0" rIns="0" bIns="0" rtlCol="0">
              <a:noAutofit/>
            </a:bodyPr>
            <a:lstStyle/>
            <a:p>
              <a:pPr marL="17145">
                <a:lnSpc>
                  <a:spcPct val="105000"/>
                </a:lnSpc>
              </a:pPr>
              <a:r>
                <a:rPr sz="2000" b="1" i="1" spc="-15" dirty="0">
                  <a:solidFill>
                    <a:srgbClr val="00A3D4"/>
                  </a:solidFill>
                  <a:latin typeface="Lora" panose="02000503000000020004" pitchFamily="2" charset="0"/>
                  <a:cs typeface="Lora"/>
                </a:rPr>
                <a:t>A</a:t>
              </a:r>
              <a:r>
                <a:rPr sz="2000" b="1" i="1" spc="0" dirty="0">
                  <a:solidFill>
                    <a:srgbClr val="00A3D4"/>
                  </a:solidFill>
                  <a:latin typeface="Lora" panose="02000503000000020004" pitchFamily="2" charset="0"/>
                  <a:cs typeface="Lora"/>
                </a:rPr>
                <a:t>hmedabad</a:t>
              </a:r>
              <a:endParaRPr sz="2000" dirty="0">
                <a:latin typeface="Lora" panose="02000503000000020004" pitchFamily="2" charset="0"/>
                <a:cs typeface="Lora"/>
              </a:endParaRPr>
            </a:p>
            <a:p>
              <a:pPr marL="16510">
                <a:lnSpc>
                  <a:spcPct val="105000"/>
                </a:lnSpc>
                <a:spcBef>
                  <a:spcPts val="200"/>
                </a:spcBef>
              </a:pPr>
              <a:r>
                <a:rPr sz="1200" b="1" i="1" spc="-20" dirty="0">
                  <a:solidFill>
                    <a:srgbClr val="151616"/>
                  </a:solidFill>
                  <a:latin typeface="Lora" panose="02000503000000020004" pitchFamily="2" charset="0"/>
                  <a:cs typeface="Lora"/>
                </a:rPr>
                <a:t>A</a:t>
              </a:r>
              <a:r>
                <a:rPr sz="1200" b="1" i="1" spc="0" dirty="0">
                  <a:solidFill>
                    <a:srgbClr val="151616"/>
                  </a:solidFill>
                  <a:latin typeface="Lora" panose="02000503000000020004" pitchFamily="2" charset="0"/>
                  <a:cs typeface="Lora"/>
                </a:rPr>
                <a:t>rpit </a:t>
              </a:r>
              <a:r>
                <a:rPr sz="1200" b="1" i="1" spc="-25" dirty="0">
                  <a:solidFill>
                    <a:srgbClr val="151616"/>
                  </a:solidFill>
                  <a:latin typeface="Lora" panose="02000503000000020004" pitchFamily="2" charset="0"/>
                  <a:cs typeface="Lora"/>
                </a:rPr>
                <a:t>J</a:t>
              </a:r>
              <a:r>
                <a:rPr sz="1200" b="1" i="1" spc="0" dirty="0">
                  <a:solidFill>
                    <a:srgbClr val="151616"/>
                  </a:solidFill>
                  <a:latin typeface="Lora" panose="02000503000000020004" pitchFamily="2" charset="0"/>
                  <a:cs typeface="Lora"/>
                </a:rPr>
                <a:t>ain</a:t>
              </a:r>
              <a:endParaRPr sz="1200" dirty="0">
                <a:latin typeface="Lora" panose="02000503000000020004" pitchFamily="2" charset="0"/>
                <a:cs typeface="Lora"/>
              </a:endParaRPr>
            </a:p>
            <a:p>
              <a:pPr marL="12700" marR="406400" indent="0">
                <a:lnSpc>
                  <a:spcPct val="105000"/>
                </a:lnSpc>
                <a:spcBef>
                  <a:spcPts val="280"/>
                </a:spcBef>
              </a:pPr>
              <a:r>
                <a:rPr lang="en-IN" sz="1100" i="1" dirty="0">
                  <a:solidFill>
                    <a:srgbClr val="151616"/>
                  </a:solidFill>
                  <a:latin typeface="Lora" panose="02000503000000020004" pitchFamily="2" charset="0"/>
                  <a:cs typeface="Lora"/>
                </a:rPr>
                <a:t>Level 11, Tower B, </a:t>
              </a:r>
              <a:r>
                <a:rPr lang="en-IN" sz="1100" i="1" dirty="0" err="1">
                  <a:solidFill>
                    <a:srgbClr val="151616"/>
                  </a:solidFill>
                  <a:latin typeface="Lora" panose="02000503000000020004" pitchFamily="2" charset="0"/>
                  <a:cs typeface="Lora"/>
                </a:rPr>
                <a:t>Ratnaakar</a:t>
              </a:r>
              <a:r>
                <a:rPr lang="en-IN" sz="1100" i="1" dirty="0">
                  <a:solidFill>
                    <a:srgbClr val="151616"/>
                  </a:solidFill>
                  <a:latin typeface="Lora" panose="02000503000000020004" pitchFamily="2" charset="0"/>
                  <a:cs typeface="Lora"/>
                </a:rPr>
                <a:t> Nine Square, </a:t>
              </a:r>
              <a:r>
                <a:rPr lang="en-IN" sz="1100" i="1" dirty="0" err="1">
                  <a:solidFill>
                    <a:srgbClr val="151616"/>
                  </a:solidFill>
                  <a:latin typeface="Lora" panose="02000503000000020004" pitchFamily="2" charset="0"/>
                  <a:cs typeface="Lora"/>
                </a:rPr>
                <a:t>Vastrapur</a:t>
              </a:r>
              <a:r>
                <a:rPr lang="en-IN" sz="1100" i="1" dirty="0">
                  <a:solidFill>
                    <a:srgbClr val="151616"/>
                  </a:solidFill>
                  <a:latin typeface="Lora" panose="02000503000000020004" pitchFamily="2" charset="0"/>
                  <a:cs typeface="Lora"/>
                </a:rPr>
                <a:t>, Ahmedabad, 380 015, Gujarat, India </a:t>
              </a:r>
            </a:p>
            <a:p>
              <a:pPr marL="12700" marR="406400" indent="0">
                <a:lnSpc>
                  <a:spcPct val="105000"/>
                </a:lnSpc>
                <a:spcBef>
                  <a:spcPts val="280"/>
                </a:spcBef>
              </a:pPr>
              <a:r>
                <a:rPr lang="en-IN" sz="1100" i="1" dirty="0">
                  <a:solidFill>
                    <a:srgbClr val="151616"/>
                  </a:solidFill>
                  <a:latin typeface="Lora" panose="02000503000000020004" pitchFamily="2" charset="0"/>
                  <a:cs typeface="Lora"/>
                </a:rPr>
                <a:t>Phone: + 91 79 4910 2200</a:t>
              </a:r>
            </a:p>
            <a:p>
              <a:pPr marL="12700" marR="406400" indent="0">
                <a:lnSpc>
                  <a:spcPct val="105000"/>
                </a:lnSpc>
                <a:spcBef>
                  <a:spcPts val="280"/>
                </a:spcBef>
              </a:pPr>
              <a:r>
                <a:rPr sz="1100" b="1" i="1" spc="-15" dirty="0">
                  <a:solidFill>
                    <a:srgbClr val="151616"/>
                  </a:solidFill>
                  <a:latin typeface="Lora" panose="02000503000000020004" pitchFamily="2" charset="0"/>
                  <a:cs typeface="Lora"/>
                </a:rPr>
                <a:t>E</a:t>
              </a:r>
              <a:r>
                <a:rPr sz="1100" b="1" i="1" spc="0" dirty="0">
                  <a:solidFill>
                    <a:srgbClr val="151616"/>
                  </a:solidFill>
                  <a:latin typeface="Lora" panose="02000503000000020004" pitchFamily="2" charset="0"/>
                  <a:cs typeface="Lora"/>
                </a:rPr>
                <a:t>mail: arpit</a:t>
              </a:r>
              <a:r>
                <a:rPr sz="1100" b="1" i="1" spc="-20" dirty="0">
                  <a:solidFill>
                    <a:srgbClr val="151616"/>
                  </a:solidFill>
                  <a:latin typeface="Lora" panose="02000503000000020004" pitchFamily="2" charset="0"/>
                  <a:cs typeface="Lora"/>
                </a:rPr>
                <a:t>.</a:t>
              </a:r>
              <a:r>
                <a:rPr sz="1100" b="1" i="1" spc="0" dirty="0">
                  <a:solidFill>
                    <a:srgbClr val="151616"/>
                  </a:solidFill>
                  <a:latin typeface="Lora" panose="02000503000000020004" pitchFamily="2" charset="0"/>
                  <a:cs typeface="Lora"/>
                </a:rPr>
                <a:t>jain@kcmehta.com</a:t>
              </a:r>
              <a:endParaRPr sz="1100" dirty="0">
                <a:latin typeface="Lora" panose="02000503000000020004" pitchFamily="2" charset="0"/>
                <a:cs typeface="Lora"/>
              </a:endParaRPr>
            </a:p>
          </p:txBody>
        </p:sp>
        <p:sp>
          <p:nvSpPr>
            <p:cNvPr id="10" name="object 12">
              <a:extLst>
                <a:ext uri="{FF2B5EF4-FFF2-40B4-BE49-F238E27FC236}">
                  <a16:creationId xmlns:a16="http://schemas.microsoft.com/office/drawing/2014/main" id="{E4728795-C34A-40AD-A358-C56A19A2F812}"/>
                </a:ext>
              </a:extLst>
            </p:cNvPr>
            <p:cNvSpPr txBox="1"/>
            <p:nvPr userDrawn="1"/>
          </p:nvSpPr>
          <p:spPr>
            <a:xfrm>
              <a:off x="225630" y="1146214"/>
              <a:ext cx="703580" cy="199390"/>
            </a:xfrm>
            <a:prstGeom prst="rect">
              <a:avLst/>
            </a:prstGeom>
          </p:spPr>
          <p:txBody>
            <a:bodyPr vert="horz" wrap="square" lIns="0" tIns="0" rIns="0" bIns="0" rtlCol="0">
              <a:noAutofit/>
            </a:bodyPr>
            <a:lstStyle/>
            <a:p>
              <a:pPr marL="12700">
                <a:lnSpc>
                  <a:spcPct val="100000"/>
                </a:lnSpc>
              </a:pPr>
              <a:r>
                <a:rPr sz="2000" b="1" i="1" dirty="0">
                  <a:solidFill>
                    <a:srgbClr val="FFFFFF"/>
                  </a:solidFill>
                  <a:latin typeface="Lora" panose="02000503000000020004" pitchFamily="2" charset="0"/>
                  <a:cs typeface="Lora"/>
                </a:rPr>
                <a:t>Locations</a:t>
              </a:r>
              <a:endParaRPr sz="2000" dirty="0">
                <a:latin typeface="Lora" panose="02000503000000020004" pitchFamily="2" charset="0"/>
                <a:cs typeface="Lora"/>
              </a:endParaRPr>
            </a:p>
          </p:txBody>
        </p:sp>
        <p:sp>
          <p:nvSpPr>
            <p:cNvPr id="11" name="object 13">
              <a:extLst>
                <a:ext uri="{FF2B5EF4-FFF2-40B4-BE49-F238E27FC236}">
                  <a16:creationId xmlns:a16="http://schemas.microsoft.com/office/drawing/2014/main" id="{30D05603-6DE6-4DC7-82BC-34C3D8494DA8}"/>
                </a:ext>
              </a:extLst>
            </p:cNvPr>
            <p:cNvSpPr txBox="1"/>
            <p:nvPr userDrawn="1"/>
          </p:nvSpPr>
          <p:spPr>
            <a:xfrm>
              <a:off x="3954307" y="1557410"/>
              <a:ext cx="1535430" cy="1286673"/>
            </a:xfrm>
            <a:prstGeom prst="rect">
              <a:avLst/>
            </a:prstGeom>
          </p:spPr>
          <p:txBody>
            <a:bodyPr vert="horz" wrap="square" lIns="0" tIns="0" rIns="0" bIns="0" rtlCol="0">
              <a:noAutofit/>
            </a:bodyPr>
            <a:lstStyle/>
            <a:p>
              <a:pPr marL="12700">
                <a:lnSpc>
                  <a:spcPct val="105000"/>
                </a:lnSpc>
              </a:pPr>
              <a:r>
                <a:rPr sz="2000" b="1" i="1" dirty="0">
                  <a:solidFill>
                    <a:srgbClr val="00A3D4"/>
                  </a:solidFill>
                  <a:latin typeface="Lora" panose="02000503000000020004" pitchFamily="2" charset="0"/>
                  <a:cs typeface="Lora"/>
                </a:rPr>
                <a:t>Bengalu</a:t>
              </a:r>
              <a:r>
                <a:rPr sz="2000" b="1" i="1" spc="5" dirty="0">
                  <a:solidFill>
                    <a:srgbClr val="00A3D4"/>
                  </a:solidFill>
                  <a:latin typeface="Lora" panose="02000503000000020004" pitchFamily="2" charset="0"/>
                  <a:cs typeface="Lora"/>
                </a:rPr>
                <a:t>r</a:t>
              </a:r>
              <a:r>
                <a:rPr sz="2000" b="1" i="1" spc="0" dirty="0">
                  <a:solidFill>
                    <a:srgbClr val="00A3D4"/>
                  </a:solidFill>
                  <a:latin typeface="Lora" panose="02000503000000020004" pitchFamily="2" charset="0"/>
                  <a:cs typeface="Lora"/>
                </a:rPr>
                <a:t>u</a:t>
              </a:r>
              <a:endParaRPr sz="2000" dirty="0">
                <a:latin typeface="Lora" panose="02000503000000020004" pitchFamily="2" charset="0"/>
                <a:cs typeface="Lora"/>
              </a:endParaRPr>
            </a:p>
            <a:p>
              <a:pPr marL="13970">
                <a:lnSpc>
                  <a:spcPct val="105000"/>
                </a:lnSpc>
                <a:spcBef>
                  <a:spcPts val="195"/>
                </a:spcBef>
              </a:pPr>
              <a:r>
                <a:rPr lang="en-IN" sz="1200" b="1" i="1" spc="-20" dirty="0">
                  <a:solidFill>
                    <a:srgbClr val="151616"/>
                  </a:solidFill>
                  <a:latin typeface="Lora" panose="02000503000000020004" pitchFamily="2" charset="0"/>
                  <a:cs typeface="Lora"/>
                </a:rPr>
                <a:t>Dhaval Trivedi</a:t>
              </a:r>
              <a:endParaRPr sz="1200" dirty="0">
                <a:latin typeface="Lora" panose="02000503000000020004" pitchFamily="2" charset="0"/>
                <a:cs typeface="Lora"/>
              </a:endParaRPr>
            </a:p>
            <a:p>
              <a:pPr marL="15240">
                <a:lnSpc>
                  <a:spcPct val="105000"/>
                </a:lnSpc>
                <a:spcBef>
                  <a:spcPts val="385"/>
                </a:spcBef>
              </a:pPr>
              <a:r>
                <a:rPr lang="en-IN" sz="1100" i="1" dirty="0">
                  <a:solidFill>
                    <a:srgbClr val="151616"/>
                  </a:solidFill>
                  <a:latin typeface="Lora" panose="02000503000000020004" pitchFamily="2" charset="0"/>
                  <a:cs typeface="Lora"/>
                </a:rPr>
                <a:t>Rudra </a:t>
              </a:r>
              <a:r>
                <a:rPr lang="en-IN" sz="1100" i="1" dirty="0" err="1">
                  <a:solidFill>
                    <a:srgbClr val="151616"/>
                  </a:solidFill>
                  <a:latin typeface="Lora" panose="02000503000000020004" pitchFamily="2" charset="0"/>
                  <a:cs typeface="Lora"/>
                </a:rPr>
                <a:t>Chanbers</a:t>
              </a:r>
              <a:r>
                <a:rPr lang="en-IN" sz="1100" i="1" dirty="0">
                  <a:solidFill>
                    <a:srgbClr val="151616"/>
                  </a:solidFill>
                  <a:latin typeface="Lora" panose="02000503000000020004" pitchFamily="2" charset="0"/>
                  <a:cs typeface="Lora"/>
                </a:rPr>
                <a:t>, #95, 11th Cross, Malleswaram, 4th main Road Bengaluru, 560 003, Karnataka India </a:t>
              </a:r>
            </a:p>
            <a:p>
              <a:pPr marL="15240">
                <a:lnSpc>
                  <a:spcPct val="105000"/>
                </a:lnSpc>
                <a:spcBef>
                  <a:spcPts val="385"/>
                </a:spcBef>
              </a:pPr>
              <a:r>
                <a:rPr lang="en-IN" sz="1100" i="1" dirty="0">
                  <a:solidFill>
                    <a:srgbClr val="151616"/>
                  </a:solidFill>
                  <a:latin typeface="Lora" panose="02000503000000020004" pitchFamily="2" charset="0"/>
                  <a:cs typeface="Lora"/>
                </a:rPr>
                <a:t>Phone: +91 80 2356 1880</a:t>
              </a:r>
            </a:p>
            <a:p>
              <a:pPr marL="15240">
                <a:lnSpc>
                  <a:spcPct val="105000"/>
                </a:lnSpc>
                <a:spcBef>
                  <a:spcPts val="385"/>
                </a:spcBef>
              </a:pPr>
              <a:r>
                <a:rPr sz="1100" b="1" i="1" spc="-15" dirty="0">
                  <a:solidFill>
                    <a:srgbClr val="151616"/>
                  </a:solidFill>
                  <a:latin typeface="Lora" panose="02000503000000020004" pitchFamily="2" charset="0"/>
                  <a:cs typeface="Lora"/>
                </a:rPr>
                <a:t>E</a:t>
              </a:r>
              <a:r>
                <a:rPr sz="1100" b="1" i="1" spc="0" dirty="0">
                  <a:solidFill>
                    <a:srgbClr val="151616"/>
                  </a:solidFill>
                  <a:latin typeface="Lora" panose="02000503000000020004" pitchFamily="2" charset="0"/>
                  <a:cs typeface="Lora"/>
                </a:rPr>
                <a:t>mail: </a:t>
              </a:r>
              <a:r>
                <a:rPr lang="en-IN" sz="1100" b="1" i="1" spc="0" dirty="0" err="1">
                  <a:solidFill>
                    <a:srgbClr val="151616"/>
                  </a:solidFill>
                  <a:latin typeface="Lora" panose="02000503000000020004" pitchFamily="2" charset="0"/>
                  <a:cs typeface="Lora"/>
                </a:rPr>
                <a:t>dhaval.trivedi</a:t>
              </a:r>
              <a:r>
                <a:rPr sz="1100" b="1" i="1" spc="0" dirty="0">
                  <a:solidFill>
                    <a:srgbClr val="151616"/>
                  </a:solidFill>
                  <a:latin typeface="Lora" panose="02000503000000020004" pitchFamily="2" charset="0"/>
                  <a:cs typeface="Lora"/>
                </a:rPr>
                <a:t>@kcmehta.com</a:t>
              </a:r>
              <a:endParaRPr sz="1100" dirty="0">
                <a:latin typeface="Lora" panose="02000503000000020004" pitchFamily="2" charset="0"/>
                <a:cs typeface="Lora"/>
              </a:endParaRPr>
            </a:p>
          </p:txBody>
        </p:sp>
        <p:sp>
          <p:nvSpPr>
            <p:cNvPr id="13" name="object 15">
              <a:extLst>
                <a:ext uri="{FF2B5EF4-FFF2-40B4-BE49-F238E27FC236}">
                  <a16:creationId xmlns:a16="http://schemas.microsoft.com/office/drawing/2014/main" id="{8F069B80-4E15-4871-8B86-D83D2A066ECF}"/>
                </a:ext>
              </a:extLst>
            </p:cNvPr>
            <p:cNvSpPr txBox="1"/>
            <p:nvPr userDrawn="1"/>
          </p:nvSpPr>
          <p:spPr>
            <a:xfrm>
              <a:off x="5667743" y="1517482"/>
              <a:ext cx="2083030" cy="1309309"/>
            </a:xfrm>
            <a:prstGeom prst="rect">
              <a:avLst/>
            </a:prstGeom>
          </p:spPr>
          <p:txBody>
            <a:bodyPr vert="horz" wrap="square" lIns="0" tIns="0" rIns="0" bIns="0" rtlCol="0">
              <a:noAutofit/>
            </a:bodyPr>
            <a:lstStyle/>
            <a:p>
              <a:pPr marL="13335" marR="830580" indent="-1270">
                <a:lnSpc>
                  <a:spcPct val="105000"/>
                </a:lnSpc>
              </a:pPr>
              <a:r>
                <a:rPr sz="2000" b="1" i="1" spc="-25" dirty="0">
                  <a:solidFill>
                    <a:srgbClr val="00A3D4"/>
                  </a:solidFill>
                  <a:latin typeface="Lora" panose="02000503000000020004" pitchFamily="2" charset="0"/>
                  <a:cs typeface="Lora"/>
                </a:rPr>
                <a:t>M</a:t>
              </a:r>
              <a:r>
                <a:rPr sz="2000" b="1" i="1" spc="0" dirty="0">
                  <a:solidFill>
                    <a:srgbClr val="00A3D4"/>
                  </a:solidFill>
                  <a:latin typeface="Lora" panose="02000503000000020004" pitchFamily="2" charset="0"/>
                  <a:cs typeface="Lora"/>
                </a:rPr>
                <a:t>umbai </a:t>
              </a:r>
              <a:endParaRPr lang="en-IN" sz="2000" b="1" i="1" spc="0" dirty="0">
                <a:solidFill>
                  <a:srgbClr val="00A3D4"/>
                </a:solidFill>
                <a:latin typeface="Lora" panose="02000503000000020004" pitchFamily="2" charset="0"/>
                <a:cs typeface="Lora"/>
              </a:endParaRPr>
            </a:p>
            <a:p>
              <a:pPr marL="13970" marR="830580" indent="-1270" algn="l" defTabSz="914400" rtl="0" eaLnBrk="1" latinLnBrk="0" hangingPunct="1">
                <a:lnSpc>
                  <a:spcPct val="105000"/>
                </a:lnSpc>
                <a:spcBef>
                  <a:spcPts val="195"/>
                </a:spcBef>
              </a:pPr>
              <a:r>
                <a:rPr lang="en-IN" sz="1200" b="1" i="1" kern="1200" spc="-20" dirty="0">
                  <a:solidFill>
                    <a:srgbClr val="151616"/>
                  </a:solidFill>
                  <a:latin typeface="Lora" panose="02000503000000020004" pitchFamily="2" charset="0"/>
                  <a:ea typeface="+mn-ea"/>
                  <a:cs typeface="Lora"/>
                </a:rPr>
                <a:t>Bhadresh Vyas</a:t>
              </a:r>
            </a:p>
            <a:p>
              <a:pPr marL="13970" marR="830580" indent="-1270" algn="l" defTabSz="914400" rtl="0" eaLnBrk="1" latinLnBrk="0" hangingPunct="1">
                <a:lnSpc>
                  <a:spcPct val="105000"/>
                </a:lnSpc>
                <a:spcBef>
                  <a:spcPts val="195"/>
                </a:spcBef>
              </a:pPr>
              <a:endParaRPr lang="en-IN" sz="400" i="1" kern="1200" dirty="0">
                <a:solidFill>
                  <a:srgbClr val="151616"/>
                </a:solidFill>
                <a:latin typeface="Lora" panose="02000503000000020004" pitchFamily="2" charset="0"/>
                <a:ea typeface="+mn-ea"/>
                <a:cs typeface="Lora"/>
              </a:endParaRPr>
            </a:p>
            <a:p>
              <a:pPr marL="13335" marR="830580" indent="-1270">
                <a:lnSpc>
                  <a:spcPct val="105000"/>
                </a:lnSpc>
              </a:pPr>
              <a:r>
                <a:rPr lang="en-IN" sz="1100" i="1" kern="1200" dirty="0">
                  <a:solidFill>
                    <a:srgbClr val="151616"/>
                  </a:solidFill>
                  <a:latin typeface="Lora" panose="02000503000000020004" pitchFamily="2" charset="0"/>
                  <a:ea typeface="+mn-ea"/>
                  <a:cs typeface="Lora"/>
                </a:rPr>
                <a:t>315, The Summit Business Bay, Nr. WEH Metro Station, </a:t>
              </a:r>
              <a:r>
                <a:rPr lang="en-IN" sz="1100" i="1" kern="1200" dirty="0" err="1">
                  <a:solidFill>
                    <a:srgbClr val="151616"/>
                  </a:solidFill>
                  <a:latin typeface="Lora" panose="02000503000000020004" pitchFamily="2" charset="0"/>
                  <a:ea typeface="+mn-ea"/>
                  <a:cs typeface="Lora"/>
                </a:rPr>
                <a:t>Gundavali</a:t>
              </a:r>
              <a:r>
                <a:rPr lang="en-IN" sz="1100" i="1" kern="1200" dirty="0">
                  <a:solidFill>
                    <a:srgbClr val="151616"/>
                  </a:solidFill>
                  <a:latin typeface="Lora" panose="02000503000000020004" pitchFamily="2" charset="0"/>
                  <a:ea typeface="+mn-ea"/>
                  <a:cs typeface="Lora"/>
                </a:rPr>
                <a:t>, Andheri East, Mumbai, 400069, India </a:t>
              </a:r>
            </a:p>
            <a:p>
              <a:pPr marL="13335" marR="830580" indent="-1270">
                <a:lnSpc>
                  <a:spcPct val="105000"/>
                </a:lnSpc>
                <a:spcBef>
                  <a:spcPts val="385"/>
                </a:spcBef>
              </a:pPr>
              <a:r>
                <a:rPr lang="en-IN" sz="1100" i="1" spc="0" dirty="0">
                  <a:solidFill>
                    <a:srgbClr val="151616"/>
                  </a:solidFill>
                  <a:latin typeface="Lora" panose="02000503000000020004" pitchFamily="2" charset="0"/>
                  <a:cs typeface="Lora"/>
                </a:rPr>
                <a:t>Phone: +91 22 </a:t>
              </a:r>
              <a:r>
                <a:rPr lang="en-IN" sz="1100" i="1" kern="1200" dirty="0">
                  <a:solidFill>
                    <a:srgbClr val="151616"/>
                  </a:solidFill>
                  <a:latin typeface="Lora" panose="02000503000000020004" pitchFamily="2" charset="0"/>
                  <a:ea typeface="+mn-ea"/>
                  <a:cs typeface="Lora"/>
                </a:rPr>
                <a:t>2612</a:t>
              </a:r>
              <a:r>
                <a:rPr lang="en-IN" sz="1100" i="1" spc="0" dirty="0">
                  <a:solidFill>
                    <a:srgbClr val="151616"/>
                  </a:solidFill>
                  <a:latin typeface="Lora" panose="02000503000000020004" pitchFamily="2" charset="0"/>
                  <a:cs typeface="Lora"/>
                </a:rPr>
                <a:t> 5834</a:t>
              </a:r>
            </a:p>
            <a:p>
              <a:pPr marL="13335" marR="830580" indent="-1270">
                <a:lnSpc>
                  <a:spcPct val="105000"/>
                </a:lnSpc>
                <a:spcBef>
                  <a:spcPts val="385"/>
                </a:spcBef>
              </a:pPr>
              <a:r>
                <a:rPr sz="1100" b="1" i="1" spc="-15" dirty="0">
                  <a:solidFill>
                    <a:srgbClr val="151616"/>
                  </a:solidFill>
                  <a:latin typeface="Lora" panose="02000503000000020004" pitchFamily="2" charset="0"/>
                  <a:cs typeface="Lora"/>
                </a:rPr>
                <a:t>E</a:t>
              </a:r>
              <a:r>
                <a:rPr sz="1100" b="1" i="1" spc="0" dirty="0">
                  <a:solidFill>
                    <a:srgbClr val="151616"/>
                  </a:solidFill>
                  <a:latin typeface="Lora" panose="02000503000000020004" pitchFamily="2" charset="0"/>
                  <a:cs typeface="Lora"/>
                </a:rPr>
                <a:t>mail: </a:t>
              </a:r>
              <a:r>
                <a:rPr lang="en-IN" sz="1100" b="1" i="1" spc="0" dirty="0" err="1">
                  <a:solidFill>
                    <a:srgbClr val="151616"/>
                  </a:solidFill>
                  <a:latin typeface="Lora" panose="02000503000000020004" pitchFamily="2" charset="0"/>
                  <a:cs typeface="Lora"/>
                </a:rPr>
                <a:t>bhadresh.vyas</a:t>
              </a:r>
              <a:r>
                <a:rPr sz="1100" b="1" i="1" spc="0" dirty="0">
                  <a:solidFill>
                    <a:srgbClr val="151616"/>
                  </a:solidFill>
                  <a:latin typeface="Lora" panose="02000503000000020004" pitchFamily="2" charset="0"/>
                  <a:cs typeface="Lora"/>
                </a:rPr>
                <a:t>@kcmehta.com</a:t>
              </a:r>
              <a:endParaRPr sz="1100" dirty="0">
                <a:latin typeface="Lora" panose="02000503000000020004" pitchFamily="2" charset="0"/>
                <a:cs typeface="Lora"/>
              </a:endParaRPr>
            </a:p>
          </p:txBody>
        </p:sp>
        <p:sp>
          <p:nvSpPr>
            <p:cNvPr id="14" name="object 16">
              <a:extLst>
                <a:ext uri="{FF2B5EF4-FFF2-40B4-BE49-F238E27FC236}">
                  <a16:creationId xmlns:a16="http://schemas.microsoft.com/office/drawing/2014/main" id="{36E0200B-6EA2-4E1F-BB01-3B73D308E620}"/>
                </a:ext>
              </a:extLst>
            </p:cNvPr>
            <p:cNvSpPr txBox="1"/>
            <p:nvPr userDrawn="1"/>
          </p:nvSpPr>
          <p:spPr>
            <a:xfrm>
              <a:off x="273316" y="3229609"/>
              <a:ext cx="1195066" cy="275590"/>
            </a:xfrm>
            <a:prstGeom prst="rect">
              <a:avLst/>
            </a:prstGeom>
          </p:spPr>
          <p:txBody>
            <a:bodyPr vert="horz" wrap="square" lIns="0" tIns="0" rIns="0" bIns="0" rtlCol="0">
              <a:noAutofit/>
            </a:bodyPr>
            <a:lstStyle/>
            <a:p>
              <a:pPr marL="12700">
                <a:lnSpc>
                  <a:spcPct val="100000"/>
                </a:lnSpc>
              </a:pPr>
              <a:r>
                <a:rPr sz="2000" b="1" i="1" dirty="0">
                  <a:solidFill>
                    <a:srgbClr val="FFFFFF"/>
                  </a:solidFill>
                  <a:latin typeface="Lora" panose="02000503000000020004" pitchFamily="2" charset="0"/>
                  <a:cs typeface="Lora"/>
                </a:rPr>
                <a:t>Se</a:t>
              </a:r>
              <a:r>
                <a:rPr sz="2000" b="1" i="1" spc="10" dirty="0">
                  <a:solidFill>
                    <a:srgbClr val="FFFFFF"/>
                  </a:solidFill>
                  <a:latin typeface="Lora" panose="02000503000000020004" pitchFamily="2" charset="0"/>
                  <a:cs typeface="Lora"/>
                </a:rPr>
                <a:t>r</a:t>
              </a:r>
              <a:r>
                <a:rPr sz="2000" b="1" i="1" spc="0" dirty="0">
                  <a:solidFill>
                    <a:srgbClr val="FFFFFF"/>
                  </a:solidFill>
                  <a:latin typeface="Lora" panose="02000503000000020004" pitchFamily="2" charset="0"/>
                  <a:cs typeface="Lora"/>
                </a:rPr>
                <a:t>vices</a:t>
              </a:r>
              <a:endParaRPr sz="2000" dirty="0">
                <a:latin typeface="Lora" panose="02000503000000020004" pitchFamily="2" charset="0"/>
                <a:cs typeface="Lora"/>
              </a:endParaRPr>
            </a:p>
          </p:txBody>
        </p:sp>
        <p:sp>
          <p:nvSpPr>
            <p:cNvPr id="15" name="object 17">
              <a:extLst>
                <a:ext uri="{FF2B5EF4-FFF2-40B4-BE49-F238E27FC236}">
                  <a16:creationId xmlns:a16="http://schemas.microsoft.com/office/drawing/2014/main" id="{79023652-6A9F-457E-A924-45BBCEA5CF72}"/>
                </a:ext>
              </a:extLst>
            </p:cNvPr>
            <p:cNvSpPr txBox="1"/>
            <p:nvPr userDrawn="1"/>
          </p:nvSpPr>
          <p:spPr>
            <a:xfrm>
              <a:off x="315558" y="3559832"/>
              <a:ext cx="1245870" cy="635202"/>
            </a:xfrm>
            <a:prstGeom prst="rect">
              <a:avLst/>
            </a:prstGeom>
          </p:spPr>
          <p:txBody>
            <a:bodyPr vert="horz" wrap="square" lIns="0" tIns="0" rIns="0" bIns="0" rtlCol="0">
              <a:noAutofit/>
            </a:bodyPr>
            <a:lstStyle/>
            <a:p>
              <a:pPr marL="12700">
                <a:lnSpc>
                  <a:spcPct val="105000"/>
                </a:lnSpc>
              </a:pPr>
              <a:r>
                <a:rPr sz="1400" b="1" i="1" spc="-25" dirty="0">
                  <a:solidFill>
                    <a:srgbClr val="00A3D4"/>
                  </a:solidFill>
                  <a:latin typeface="Lora" panose="02000503000000020004" pitchFamily="2" charset="0"/>
                  <a:cs typeface="Lora"/>
                </a:rPr>
                <a:t>A</a:t>
              </a:r>
              <a:r>
                <a:rPr sz="1400" b="1" i="1" spc="0" dirty="0">
                  <a:solidFill>
                    <a:srgbClr val="00A3D4"/>
                  </a:solidFill>
                  <a:latin typeface="Lora" panose="02000503000000020004" pitchFamily="2" charset="0"/>
                  <a:cs typeface="Lora"/>
                </a:rPr>
                <a:t>udit &amp; </a:t>
              </a:r>
              <a:r>
                <a:rPr sz="1400" b="1" i="1" spc="-10" dirty="0">
                  <a:solidFill>
                    <a:srgbClr val="00A3D4"/>
                  </a:solidFill>
                  <a:latin typeface="Lora" panose="02000503000000020004" pitchFamily="2" charset="0"/>
                  <a:cs typeface="Lora"/>
                </a:rPr>
                <a:t>A</a:t>
              </a:r>
              <a:r>
                <a:rPr sz="1400" b="1" i="1" spc="0" dirty="0">
                  <a:solidFill>
                    <a:srgbClr val="00A3D4"/>
                  </a:solidFill>
                  <a:latin typeface="Lora" panose="02000503000000020004" pitchFamily="2" charset="0"/>
                  <a:cs typeface="Lora"/>
                </a:rPr>
                <a:t>ssu</a:t>
              </a:r>
              <a:r>
                <a:rPr sz="1400" b="1" i="1" spc="-1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ance</a:t>
              </a:r>
              <a:endParaRPr sz="1400" dirty="0">
                <a:latin typeface="Lora" panose="02000503000000020004" pitchFamily="2" charset="0"/>
                <a:cs typeface="Lora"/>
              </a:endParaRPr>
            </a:p>
            <a:p>
              <a:pPr marL="12700">
                <a:lnSpc>
                  <a:spcPct val="105000"/>
                </a:lnSpc>
                <a:spcBef>
                  <a:spcPts val="105"/>
                </a:spcBef>
              </a:pPr>
              <a:r>
                <a:rPr sz="1200" b="1" i="1" spc="-15" dirty="0">
                  <a:solidFill>
                    <a:srgbClr val="151616"/>
                  </a:solidFill>
                  <a:latin typeface="Lora" panose="02000503000000020004" pitchFamily="2" charset="0"/>
                  <a:cs typeface="Lora"/>
                </a:rPr>
                <a:t>V</a:t>
              </a:r>
              <a:r>
                <a:rPr sz="1200" b="1" i="1" spc="0" dirty="0">
                  <a:solidFill>
                    <a:srgbClr val="151616"/>
                  </a:solidFill>
                  <a:latin typeface="Lora" panose="02000503000000020004" pitchFamily="2" charset="0"/>
                  <a:cs typeface="Lora"/>
                </a:rPr>
                <a:t>ishal Doshi</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40407</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vishal.doshi@kcmehta</a:t>
              </a:r>
              <a:r>
                <a:rPr sz="1100" i="1" spc="-30"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16" name="object 18">
              <a:extLst>
                <a:ext uri="{FF2B5EF4-FFF2-40B4-BE49-F238E27FC236}">
                  <a16:creationId xmlns:a16="http://schemas.microsoft.com/office/drawing/2014/main" id="{3D507E45-B03C-4DEC-A5A9-6E74CEF6D45C}"/>
                </a:ext>
              </a:extLst>
            </p:cNvPr>
            <p:cNvSpPr txBox="1"/>
            <p:nvPr userDrawn="1"/>
          </p:nvSpPr>
          <p:spPr>
            <a:xfrm>
              <a:off x="3844192" y="4283619"/>
              <a:ext cx="1567815" cy="635202"/>
            </a:xfrm>
            <a:prstGeom prst="rect">
              <a:avLst/>
            </a:prstGeom>
          </p:spPr>
          <p:txBody>
            <a:bodyPr vert="horz" wrap="square" lIns="0" tIns="0" rIns="0" bIns="0" rtlCol="0">
              <a:noAutofit/>
            </a:bodyPr>
            <a:lstStyle/>
            <a:p>
              <a:pPr marL="12700">
                <a:lnSpc>
                  <a:spcPct val="105000"/>
                </a:lnSpc>
              </a:pPr>
              <a:r>
                <a:rPr sz="1400" b="1" i="1" dirty="0">
                  <a:solidFill>
                    <a:srgbClr val="00A3D4"/>
                  </a:solidFill>
                  <a:latin typeface="Lora" panose="02000503000000020004" pitchFamily="2" charset="0"/>
                  <a:cs typeface="Lora"/>
                </a:rPr>
                <a:t>Corpo</a:t>
              </a:r>
              <a:r>
                <a:rPr sz="1400" b="1" i="1" spc="-1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ate  </a:t>
              </a:r>
              <a:r>
                <a:rPr sz="1400" b="1" i="1" spc="-60" dirty="0">
                  <a:solidFill>
                    <a:srgbClr val="00A3D4"/>
                  </a:solidFill>
                  <a:latin typeface="Lora" panose="02000503000000020004" pitchFamily="2" charset="0"/>
                  <a:cs typeface="Lora"/>
                </a:rPr>
                <a:t>T</a:t>
              </a:r>
              <a:r>
                <a:rPr sz="1400" b="1" i="1" spc="0" dirty="0">
                  <a:solidFill>
                    <a:srgbClr val="00A3D4"/>
                  </a:solidFill>
                  <a:latin typeface="Lora" panose="02000503000000020004" pitchFamily="2" charset="0"/>
                  <a:cs typeface="Lora"/>
                </a:rPr>
                <a:t>ax</a:t>
              </a:r>
              <a:endParaRPr sz="1400" dirty="0">
                <a:latin typeface="Lora" panose="02000503000000020004" pitchFamily="2" charset="0"/>
                <a:cs typeface="Lora"/>
              </a:endParaRPr>
            </a:p>
            <a:p>
              <a:pPr marL="12700">
                <a:lnSpc>
                  <a:spcPct val="105000"/>
                </a:lnSpc>
                <a:spcBef>
                  <a:spcPts val="105"/>
                </a:spcBef>
              </a:pPr>
              <a:r>
                <a:rPr lang="en-US" sz="1200" b="1" i="1" dirty="0">
                  <a:solidFill>
                    <a:srgbClr val="151616"/>
                  </a:solidFill>
                  <a:latin typeface="Lora" panose="02000503000000020004" pitchFamily="2" charset="0"/>
                  <a:cs typeface="Lora"/>
                </a:rPr>
                <a:t>Bhavin Marfatia</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a:t>
              </a:r>
              <a:r>
                <a:rPr lang="en-US" sz="1100" i="1" spc="0" dirty="0">
                  <a:solidFill>
                    <a:srgbClr val="151616"/>
                  </a:solidFill>
                  <a:latin typeface="Lora" panose="02000503000000020004" pitchFamily="2" charset="0"/>
                  <a:cs typeface="Lora"/>
                </a:rPr>
                <a:t>11</a:t>
              </a:r>
              <a:endParaRPr sz="1100" dirty="0">
                <a:latin typeface="Lora" panose="02000503000000020004" pitchFamily="2" charset="0"/>
                <a:cs typeface="Lora"/>
              </a:endParaRPr>
            </a:p>
            <a:p>
              <a:pPr marL="12700">
                <a:lnSpc>
                  <a:spcPct val="105000"/>
                </a:lnSpc>
                <a:spcBef>
                  <a:spcPts val="25"/>
                </a:spcBef>
              </a:pPr>
              <a:r>
                <a:rPr lang="en-US" sz="1100" i="1" dirty="0">
                  <a:solidFill>
                    <a:srgbClr val="151616"/>
                  </a:solidFill>
                  <a:latin typeface="Lora" panose="02000503000000020004" pitchFamily="2" charset="0"/>
                  <a:cs typeface="Lora"/>
                </a:rPr>
                <a:t>Bhavin.marfatia</a:t>
              </a:r>
              <a:r>
                <a:rPr sz="1100" i="1" dirty="0">
                  <a:solidFill>
                    <a:srgbClr val="151616"/>
                  </a:solidFill>
                  <a:latin typeface="Lora" panose="02000503000000020004" pitchFamily="2" charset="0"/>
                  <a:cs typeface="Lora"/>
                </a:rPr>
                <a:t>@kcmehta</a:t>
              </a:r>
              <a:r>
                <a:rPr sz="1100" i="1" spc="-30"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17" name="object 19">
              <a:extLst>
                <a:ext uri="{FF2B5EF4-FFF2-40B4-BE49-F238E27FC236}">
                  <a16:creationId xmlns:a16="http://schemas.microsoft.com/office/drawing/2014/main" id="{B5B8E26C-640A-49BE-A3DC-24675309537E}"/>
                </a:ext>
              </a:extLst>
            </p:cNvPr>
            <p:cNvSpPr txBox="1"/>
            <p:nvPr userDrawn="1"/>
          </p:nvSpPr>
          <p:spPr>
            <a:xfrm>
              <a:off x="1917917" y="4301485"/>
              <a:ext cx="1372870" cy="635202"/>
            </a:xfrm>
            <a:prstGeom prst="rect">
              <a:avLst/>
            </a:prstGeom>
          </p:spPr>
          <p:txBody>
            <a:bodyPr vert="horz" wrap="square" lIns="0" tIns="0" rIns="0" bIns="0" rtlCol="0">
              <a:noAutofit/>
            </a:bodyPr>
            <a:lstStyle/>
            <a:p>
              <a:pPr marL="12700">
                <a:lnSpc>
                  <a:spcPct val="105000"/>
                </a:lnSpc>
              </a:pPr>
              <a:r>
                <a:rPr sz="1400" b="1" i="1" spc="-25" dirty="0">
                  <a:solidFill>
                    <a:srgbClr val="00A3D4"/>
                  </a:solidFill>
                  <a:latin typeface="Lora" panose="02000503000000020004" pitchFamily="2" charset="0"/>
                  <a:cs typeface="Lora"/>
                </a:rPr>
                <a:t>I</a:t>
              </a:r>
              <a:r>
                <a:rPr sz="1400" b="1" i="1" spc="0" dirty="0">
                  <a:solidFill>
                    <a:srgbClr val="00A3D4"/>
                  </a:solidFill>
                  <a:latin typeface="Lora" panose="02000503000000020004" pitchFamily="2" charset="0"/>
                  <a:cs typeface="Lora"/>
                </a:rPr>
                <a:t>nternational </a:t>
              </a:r>
              <a:r>
                <a:rPr sz="1400" b="1" i="1" spc="-60" dirty="0">
                  <a:solidFill>
                    <a:srgbClr val="00A3D4"/>
                  </a:solidFill>
                  <a:latin typeface="Lora" panose="02000503000000020004" pitchFamily="2" charset="0"/>
                  <a:cs typeface="Lora"/>
                </a:rPr>
                <a:t>T</a:t>
              </a:r>
              <a:r>
                <a:rPr sz="1400" b="1" i="1" spc="0" dirty="0">
                  <a:solidFill>
                    <a:srgbClr val="00A3D4"/>
                  </a:solidFill>
                  <a:latin typeface="Lora" panose="02000503000000020004" pitchFamily="2" charset="0"/>
                  <a:cs typeface="Lora"/>
                </a:rPr>
                <a:t>ax &amp; TP</a:t>
              </a:r>
              <a:endParaRPr sz="1400" dirty="0">
                <a:latin typeface="Lora" panose="02000503000000020004" pitchFamily="2" charset="0"/>
                <a:cs typeface="Lora"/>
              </a:endParaRPr>
            </a:p>
            <a:p>
              <a:pPr marL="12700">
                <a:lnSpc>
                  <a:spcPct val="105000"/>
                </a:lnSpc>
                <a:spcBef>
                  <a:spcPts val="105"/>
                </a:spcBef>
              </a:pPr>
              <a:r>
                <a:rPr sz="1200" b="1" i="1" spc="-20" dirty="0">
                  <a:solidFill>
                    <a:srgbClr val="151616"/>
                  </a:solidFill>
                  <a:latin typeface="Lora" panose="02000503000000020004" pitchFamily="2" charset="0"/>
                  <a:cs typeface="Lora"/>
                </a:rPr>
                <a:t>A</a:t>
              </a:r>
              <a:r>
                <a:rPr sz="1200" b="1" i="1" spc="0" dirty="0">
                  <a:solidFill>
                    <a:srgbClr val="151616"/>
                  </a:solidFill>
                  <a:latin typeface="Lora" panose="02000503000000020004" pitchFamily="2" charset="0"/>
                  <a:cs typeface="Lora"/>
                </a:rPr>
                <a:t>rpit </a:t>
              </a:r>
              <a:r>
                <a:rPr sz="1200" b="1" i="1" spc="-25" dirty="0">
                  <a:solidFill>
                    <a:srgbClr val="151616"/>
                  </a:solidFill>
                  <a:latin typeface="Lora" panose="02000503000000020004" pitchFamily="2" charset="0"/>
                  <a:cs typeface="Lora"/>
                </a:rPr>
                <a:t>J</a:t>
              </a:r>
              <a:r>
                <a:rPr sz="1200" b="1" i="1" spc="0" dirty="0">
                  <a:solidFill>
                    <a:srgbClr val="151616"/>
                  </a:solidFill>
                  <a:latin typeface="Lora" panose="02000503000000020004" pitchFamily="2" charset="0"/>
                  <a:cs typeface="Lora"/>
                </a:rPr>
                <a:t>ain</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+91 79 264233</a:t>
              </a:r>
              <a:r>
                <a:rPr sz="1100" i="1" spc="15"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arpit</a:t>
              </a:r>
              <a:r>
                <a:rPr sz="1100" i="1" spc="-20"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jain@kcmehta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18" name="object 20">
              <a:extLst>
                <a:ext uri="{FF2B5EF4-FFF2-40B4-BE49-F238E27FC236}">
                  <a16:creationId xmlns:a16="http://schemas.microsoft.com/office/drawing/2014/main" id="{5E8F5552-A365-46D2-9512-99726C57D30F}"/>
                </a:ext>
              </a:extLst>
            </p:cNvPr>
            <p:cNvSpPr txBox="1"/>
            <p:nvPr userDrawn="1"/>
          </p:nvSpPr>
          <p:spPr>
            <a:xfrm>
              <a:off x="1899655" y="3559832"/>
              <a:ext cx="1764758" cy="635202"/>
            </a:xfrm>
            <a:prstGeom prst="rect">
              <a:avLst/>
            </a:prstGeom>
          </p:spPr>
          <p:txBody>
            <a:bodyPr vert="horz" wrap="square" lIns="0" tIns="0" rIns="0" bIns="0" rtlCol="0">
              <a:noAutofit/>
            </a:bodyPr>
            <a:lstStyle/>
            <a:p>
              <a:pPr marL="12700">
                <a:lnSpc>
                  <a:spcPct val="105000"/>
                </a:lnSpc>
              </a:pPr>
              <a:r>
                <a:rPr lang="en-IN" sz="1400" b="1" i="1" spc="-15" dirty="0">
                  <a:solidFill>
                    <a:srgbClr val="00A3D4"/>
                  </a:solidFill>
                  <a:latin typeface="Lora" panose="02000503000000020004" pitchFamily="2" charset="0"/>
                  <a:cs typeface="Lora"/>
                </a:rPr>
                <a:t>Governance Risk and Compliance </a:t>
              </a:r>
            </a:p>
            <a:p>
              <a:pPr marL="12700">
                <a:lnSpc>
                  <a:spcPct val="105000"/>
                </a:lnSpc>
              </a:pPr>
              <a:r>
                <a:rPr lang="en-IN" sz="1200" b="1" i="1" dirty="0">
                  <a:solidFill>
                    <a:srgbClr val="151616"/>
                  </a:solidFill>
                  <a:latin typeface="Lora" panose="02000503000000020004" pitchFamily="2" charset="0"/>
                  <a:cs typeface="Lora"/>
                </a:rPr>
                <a:t>Chi</a:t>
              </a:r>
              <a:r>
                <a:rPr lang="en-IN" sz="1200" b="1" i="1" spc="-15" dirty="0">
                  <a:solidFill>
                    <a:srgbClr val="151616"/>
                  </a:solidFill>
                  <a:latin typeface="Lora" panose="02000503000000020004" pitchFamily="2" charset="0"/>
                  <a:cs typeface="Lora"/>
                </a:rPr>
                <a:t>r</a:t>
              </a:r>
              <a:r>
                <a:rPr lang="en-IN" sz="1200" b="1" i="1" spc="0" dirty="0">
                  <a:solidFill>
                    <a:srgbClr val="151616"/>
                  </a:solidFill>
                  <a:latin typeface="Lora" panose="02000503000000020004" pitchFamily="2" charset="0"/>
                  <a:cs typeface="Lora"/>
                </a:rPr>
                <a:t>ag Bakshi</a:t>
              </a:r>
              <a:endParaRPr lang="en-IN"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40403</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chi</a:t>
              </a:r>
              <a:r>
                <a:rPr sz="1100" i="1" spc="-15" dirty="0">
                  <a:solidFill>
                    <a:srgbClr val="151616"/>
                  </a:solidFill>
                  <a:latin typeface="Lora" panose="02000503000000020004" pitchFamily="2" charset="0"/>
                  <a:cs typeface="Lora"/>
                </a:rPr>
                <a:t>r</a:t>
              </a:r>
              <a:r>
                <a:rPr sz="1100" i="1" spc="0" dirty="0">
                  <a:solidFill>
                    <a:srgbClr val="151616"/>
                  </a:solidFill>
                  <a:latin typeface="Lora" panose="02000503000000020004" pitchFamily="2" charset="0"/>
                  <a:cs typeface="Lora"/>
                </a:rPr>
                <a:t>ag.bakshi@kcmehta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19" name="object 21">
              <a:extLst>
                <a:ext uri="{FF2B5EF4-FFF2-40B4-BE49-F238E27FC236}">
                  <a16:creationId xmlns:a16="http://schemas.microsoft.com/office/drawing/2014/main" id="{3E96A291-DDBA-4992-BDB4-591EA4B2BCF6}"/>
                </a:ext>
              </a:extLst>
            </p:cNvPr>
            <p:cNvSpPr txBox="1"/>
            <p:nvPr userDrawn="1"/>
          </p:nvSpPr>
          <p:spPr>
            <a:xfrm>
              <a:off x="5710339" y="4296737"/>
              <a:ext cx="1395095" cy="635202"/>
            </a:xfrm>
            <a:prstGeom prst="rect">
              <a:avLst/>
            </a:prstGeom>
          </p:spPr>
          <p:txBody>
            <a:bodyPr vert="horz" wrap="square" lIns="0" tIns="0" rIns="0" bIns="0" rtlCol="0">
              <a:noAutofit/>
            </a:bodyPr>
            <a:lstStyle/>
            <a:p>
              <a:pPr marL="12700">
                <a:lnSpc>
                  <a:spcPct val="105000"/>
                </a:lnSpc>
              </a:pPr>
              <a:r>
                <a:rPr sz="1400" b="1" i="1" dirty="0">
                  <a:solidFill>
                    <a:srgbClr val="00A3D4"/>
                  </a:solidFill>
                  <a:latin typeface="Lora" panose="02000503000000020004" pitchFamily="2" charset="0"/>
                  <a:cs typeface="Lora"/>
                </a:rPr>
                <a:t>Goods and Se</a:t>
              </a:r>
              <a:r>
                <a:rPr sz="1400" b="1" i="1" spc="10"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vices </a:t>
              </a:r>
              <a:r>
                <a:rPr sz="1400" b="1" i="1" spc="-65" dirty="0">
                  <a:solidFill>
                    <a:srgbClr val="00A3D4"/>
                  </a:solidFill>
                  <a:latin typeface="Lora" panose="02000503000000020004" pitchFamily="2" charset="0"/>
                  <a:cs typeface="Lora"/>
                </a:rPr>
                <a:t>T</a:t>
              </a:r>
              <a:r>
                <a:rPr sz="1400" b="1" i="1" spc="0" dirty="0">
                  <a:solidFill>
                    <a:srgbClr val="00A3D4"/>
                  </a:solidFill>
                  <a:latin typeface="Lora" panose="02000503000000020004" pitchFamily="2" charset="0"/>
                  <a:cs typeface="Lora"/>
                </a:rPr>
                <a:t>ax</a:t>
              </a:r>
              <a:endParaRPr sz="1400" dirty="0">
                <a:latin typeface="Lora" panose="02000503000000020004" pitchFamily="2" charset="0"/>
                <a:cs typeface="Lora"/>
              </a:endParaRPr>
            </a:p>
            <a:p>
              <a:pPr marL="12700">
                <a:lnSpc>
                  <a:spcPct val="105000"/>
                </a:lnSpc>
                <a:spcBef>
                  <a:spcPts val="105"/>
                </a:spcBef>
              </a:pPr>
              <a:r>
                <a:rPr lang="en-US" sz="1200" b="1" i="1" dirty="0" err="1">
                  <a:solidFill>
                    <a:srgbClr val="151616"/>
                  </a:solidFill>
                  <a:latin typeface="Lora" panose="02000503000000020004" pitchFamily="2" charset="0"/>
                  <a:cs typeface="Lora"/>
                </a:rPr>
                <a:t>Bhadresh</a:t>
              </a:r>
              <a:r>
                <a:rPr lang="en-US" sz="1200" b="1" i="1" dirty="0">
                  <a:solidFill>
                    <a:srgbClr val="151616"/>
                  </a:solidFill>
                  <a:latin typeface="Lora" panose="02000503000000020004" pitchFamily="2" charset="0"/>
                  <a:cs typeface="Lora"/>
                </a:rPr>
                <a:t> Vyas</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a:t>
              </a:r>
              <a:r>
                <a:rPr lang="en-US" sz="1100" i="1" dirty="0">
                  <a:solidFill>
                    <a:srgbClr val="151616"/>
                  </a:solidFill>
                  <a:latin typeface="Lora" panose="02000503000000020004" pitchFamily="2" charset="0"/>
                  <a:cs typeface="Lora"/>
                </a:rPr>
                <a:t>22 2612 5834</a:t>
              </a:r>
              <a:endParaRPr sz="1100" dirty="0">
                <a:latin typeface="Lora" panose="02000503000000020004" pitchFamily="2" charset="0"/>
                <a:cs typeface="Lora"/>
              </a:endParaRPr>
            </a:p>
            <a:p>
              <a:pPr marL="12700">
                <a:lnSpc>
                  <a:spcPct val="105000"/>
                </a:lnSpc>
                <a:spcBef>
                  <a:spcPts val="25"/>
                </a:spcBef>
              </a:pPr>
              <a:r>
                <a:rPr lang="en-US" sz="1100" i="1" dirty="0">
                  <a:solidFill>
                    <a:srgbClr val="151616"/>
                  </a:solidFill>
                  <a:latin typeface="Lora" panose="02000503000000020004" pitchFamily="2" charset="0"/>
                  <a:cs typeface="Lora"/>
                </a:rPr>
                <a:t>Bhadresh.vyas</a:t>
              </a:r>
              <a:r>
                <a:rPr sz="1100" i="1" spc="0" dirty="0">
                  <a:solidFill>
                    <a:srgbClr val="151616"/>
                  </a:solidFill>
                  <a:latin typeface="Lora" panose="02000503000000020004" pitchFamily="2" charset="0"/>
                  <a:cs typeface="Lora"/>
                </a:rPr>
                <a:t>@kcmehta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20" name="object 22">
              <a:extLst>
                <a:ext uri="{FF2B5EF4-FFF2-40B4-BE49-F238E27FC236}">
                  <a16:creationId xmlns:a16="http://schemas.microsoft.com/office/drawing/2014/main" id="{30EF03CC-120A-4F3F-9478-A7503EAAE5ED}"/>
                </a:ext>
              </a:extLst>
            </p:cNvPr>
            <p:cNvSpPr txBox="1"/>
            <p:nvPr userDrawn="1"/>
          </p:nvSpPr>
          <p:spPr>
            <a:xfrm>
              <a:off x="313272" y="4296737"/>
              <a:ext cx="1286510" cy="635202"/>
            </a:xfrm>
            <a:prstGeom prst="rect">
              <a:avLst/>
            </a:prstGeom>
          </p:spPr>
          <p:txBody>
            <a:bodyPr vert="horz" wrap="square" lIns="0" tIns="0" rIns="0" bIns="0" rtlCol="0">
              <a:noAutofit/>
            </a:bodyPr>
            <a:lstStyle/>
            <a:p>
              <a:pPr marL="12700">
                <a:lnSpc>
                  <a:spcPct val="105000"/>
                </a:lnSpc>
              </a:pPr>
              <a:r>
                <a:rPr sz="1400" b="1" i="1" dirty="0">
                  <a:solidFill>
                    <a:srgbClr val="00A3D4"/>
                  </a:solidFill>
                  <a:latin typeface="Lora" panose="02000503000000020004" pitchFamily="2" charset="0"/>
                  <a:cs typeface="Lora"/>
                </a:rPr>
                <a:t>T</a:t>
              </a:r>
              <a:r>
                <a:rPr sz="1400" b="1" i="1" spc="-20"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ansaction </a:t>
              </a:r>
              <a:r>
                <a:rPr sz="1400" b="1" i="1" spc="-10" dirty="0">
                  <a:solidFill>
                    <a:srgbClr val="00A3D4"/>
                  </a:solidFill>
                  <a:latin typeface="Lora" panose="02000503000000020004" pitchFamily="2" charset="0"/>
                  <a:cs typeface="Lora"/>
                </a:rPr>
                <a:t>A</a:t>
              </a:r>
              <a:r>
                <a:rPr sz="1400" b="1" i="1" spc="0" dirty="0">
                  <a:solidFill>
                    <a:srgbClr val="00A3D4"/>
                  </a:solidFill>
                  <a:latin typeface="Lora" panose="02000503000000020004" pitchFamily="2" charset="0"/>
                  <a:cs typeface="Lora"/>
                </a:rPr>
                <a:t>dviso</a:t>
              </a:r>
              <a:r>
                <a:rPr sz="1400" b="1" i="1" spc="1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y</a:t>
              </a:r>
              <a:endParaRPr sz="1400" dirty="0">
                <a:latin typeface="Lora" panose="02000503000000020004" pitchFamily="2" charset="0"/>
                <a:cs typeface="Lora"/>
              </a:endParaRPr>
            </a:p>
            <a:p>
              <a:pPr marL="12700">
                <a:lnSpc>
                  <a:spcPct val="105000"/>
                </a:lnSpc>
                <a:spcBef>
                  <a:spcPts val="105"/>
                </a:spcBef>
              </a:pPr>
              <a:r>
                <a:rPr sz="1200" b="1" i="1" spc="-20" dirty="0">
                  <a:solidFill>
                    <a:srgbClr val="151616"/>
                  </a:solidFill>
                  <a:latin typeface="Lora" panose="02000503000000020004" pitchFamily="2" charset="0"/>
                  <a:cs typeface="Lora"/>
                </a:rPr>
                <a:t>M</a:t>
              </a:r>
              <a:r>
                <a:rPr sz="1200" b="1" i="1" spc="0" dirty="0">
                  <a:solidFill>
                    <a:srgbClr val="151616"/>
                  </a:solidFill>
                  <a:latin typeface="Lora" panose="02000503000000020004" pitchFamily="2" charset="0"/>
                  <a:cs typeface="Lora"/>
                </a:rPr>
                <a:t>ilin </a:t>
              </a:r>
              <a:r>
                <a:rPr sz="1200" b="1" i="1" spc="-20" dirty="0">
                  <a:solidFill>
                    <a:srgbClr val="151616"/>
                  </a:solidFill>
                  <a:latin typeface="Lora" panose="02000503000000020004" pitchFamily="2" charset="0"/>
                  <a:cs typeface="Lora"/>
                </a:rPr>
                <a:t>M</a:t>
              </a:r>
              <a:r>
                <a:rPr sz="1200" b="1" i="1" spc="0" dirty="0">
                  <a:solidFill>
                    <a:srgbClr val="151616"/>
                  </a:solidFill>
                  <a:latin typeface="Lora" panose="02000503000000020004" pitchFamily="2" charset="0"/>
                  <a:cs typeface="Lora"/>
                </a:rPr>
                <a:t>ehta</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40401</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milin</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mehta@kcmehta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21" name="object 23">
              <a:extLst>
                <a:ext uri="{FF2B5EF4-FFF2-40B4-BE49-F238E27FC236}">
                  <a16:creationId xmlns:a16="http://schemas.microsoft.com/office/drawing/2014/main" id="{159BEE46-8E0E-4921-BD12-C93E5475FF90}"/>
                </a:ext>
              </a:extLst>
            </p:cNvPr>
            <p:cNvSpPr txBox="1"/>
            <p:nvPr userDrawn="1"/>
          </p:nvSpPr>
          <p:spPr>
            <a:xfrm>
              <a:off x="3843889" y="3559832"/>
              <a:ext cx="1532890" cy="635202"/>
            </a:xfrm>
            <a:prstGeom prst="rect">
              <a:avLst/>
            </a:prstGeom>
          </p:spPr>
          <p:txBody>
            <a:bodyPr vert="horz" wrap="square" lIns="0" tIns="0" rIns="0" bIns="0" rtlCol="0">
              <a:noAutofit/>
            </a:bodyPr>
            <a:lstStyle/>
            <a:p>
              <a:pPr marL="12700">
                <a:lnSpc>
                  <a:spcPct val="105000"/>
                </a:lnSpc>
              </a:pPr>
              <a:r>
                <a:rPr sz="1400" b="1" i="1" dirty="0">
                  <a:solidFill>
                    <a:srgbClr val="00A3D4"/>
                  </a:solidFill>
                  <a:latin typeface="Lora" panose="02000503000000020004" pitchFamily="2" charset="0"/>
                  <a:cs typeface="Lora"/>
                </a:rPr>
                <a:t>Corpo</a:t>
              </a:r>
              <a:r>
                <a:rPr sz="1400" b="1" i="1" spc="-1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ate </a:t>
              </a:r>
              <a:r>
                <a:rPr sz="1400" b="1" i="1" spc="-10" dirty="0">
                  <a:solidFill>
                    <a:srgbClr val="00A3D4"/>
                  </a:solidFill>
                  <a:latin typeface="Lora" panose="02000503000000020004" pitchFamily="2" charset="0"/>
                  <a:cs typeface="Lora"/>
                </a:rPr>
                <a:t>A</a:t>
              </a:r>
              <a:r>
                <a:rPr sz="1400" b="1" i="1" spc="0" dirty="0">
                  <a:solidFill>
                    <a:srgbClr val="00A3D4"/>
                  </a:solidFill>
                  <a:latin typeface="Lora" panose="02000503000000020004" pitchFamily="2" charset="0"/>
                  <a:cs typeface="Lora"/>
                </a:rPr>
                <a:t>dviso</a:t>
              </a:r>
              <a:r>
                <a:rPr sz="1400" b="1" i="1" spc="1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y</a:t>
              </a:r>
              <a:endParaRPr sz="1400" dirty="0">
                <a:latin typeface="Lora" panose="02000503000000020004" pitchFamily="2" charset="0"/>
                <a:cs typeface="Lora"/>
              </a:endParaRPr>
            </a:p>
            <a:p>
              <a:pPr marL="12700">
                <a:lnSpc>
                  <a:spcPct val="105000"/>
                </a:lnSpc>
                <a:spcBef>
                  <a:spcPts val="105"/>
                </a:spcBef>
              </a:pPr>
              <a:r>
                <a:rPr sz="1200" b="1" i="1" dirty="0">
                  <a:solidFill>
                    <a:srgbClr val="151616"/>
                  </a:solidFill>
                  <a:latin typeface="Lora" panose="02000503000000020004" pitchFamily="2" charset="0"/>
                  <a:cs typeface="Lora"/>
                </a:rPr>
                <a:t>Darshana </a:t>
              </a:r>
              <a:r>
                <a:rPr sz="1200" b="1" i="1" spc="-15" dirty="0">
                  <a:solidFill>
                    <a:srgbClr val="151616"/>
                  </a:solidFill>
                  <a:latin typeface="Lora" panose="02000503000000020004" pitchFamily="2" charset="0"/>
                  <a:cs typeface="Lora"/>
                </a:rPr>
                <a:t>M</a:t>
              </a:r>
              <a:r>
                <a:rPr sz="1200" b="1" i="1" spc="0" dirty="0">
                  <a:solidFill>
                    <a:srgbClr val="151616"/>
                  </a:solidFill>
                  <a:latin typeface="Lora" panose="02000503000000020004" pitchFamily="2" charset="0"/>
                  <a:cs typeface="Lora"/>
                </a:rPr>
                <a:t>ankad</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40412</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darshana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mankad@kcmehta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22" name="object 24">
              <a:extLst>
                <a:ext uri="{FF2B5EF4-FFF2-40B4-BE49-F238E27FC236}">
                  <a16:creationId xmlns:a16="http://schemas.microsoft.com/office/drawing/2014/main" id="{A3E32162-3374-41F7-9E97-A831FFEA9FEB}"/>
                </a:ext>
              </a:extLst>
            </p:cNvPr>
            <p:cNvSpPr txBox="1"/>
            <p:nvPr userDrawn="1"/>
          </p:nvSpPr>
          <p:spPr>
            <a:xfrm>
              <a:off x="5715006" y="3559832"/>
              <a:ext cx="1390428" cy="635202"/>
            </a:xfrm>
            <a:prstGeom prst="rect">
              <a:avLst/>
            </a:prstGeom>
          </p:spPr>
          <p:txBody>
            <a:bodyPr vert="horz" wrap="square" lIns="0" tIns="0" rIns="0" bIns="0" rtlCol="0">
              <a:noAutofit/>
            </a:bodyPr>
            <a:lstStyle/>
            <a:p>
              <a:pPr marL="12700">
                <a:lnSpc>
                  <a:spcPct val="105000"/>
                </a:lnSpc>
              </a:pPr>
              <a:r>
                <a:rPr sz="1400" b="1" i="1" spc="-25" dirty="0">
                  <a:solidFill>
                    <a:srgbClr val="00A3D4"/>
                  </a:solidFill>
                  <a:latin typeface="Lora" panose="02000503000000020004" pitchFamily="2" charset="0"/>
                  <a:cs typeface="Lora"/>
                </a:rPr>
                <a:t>I</a:t>
              </a:r>
              <a:r>
                <a:rPr sz="1400" b="1" i="1" spc="0" dirty="0">
                  <a:solidFill>
                    <a:srgbClr val="00A3D4"/>
                  </a:solidFill>
                  <a:latin typeface="Lora" panose="02000503000000020004" pitchFamily="2" charset="0"/>
                  <a:cs typeface="Lora"/>
                </a:rPr>
                <a:t>ncubation </a:t>
              </a:r>
              <a:r>
                <a:rPr sz="1400" b="1" i="1" spc="-10" dirty="0">
                  <a:solidFill>
                    <a:srgbClr val="00A3D4"/>
                  </a:solidFill>
                  <a:latin typeface="Lora" panose="02000503000000020004" pitchFamily="2" charset="0"/>
                  <a:cs typeface="Lora"/>
                </a:rPr>
                <a:t>S</a:t>
              </a:r>
              <a:r>
                <a:rPr sz="1400" b="1" i="1" spc="0" dirty="0">
                  <a:solidFill>
                    <a:srgbClr val="00A3D4"/>
                  </a:solidFill>
                  <a:latin typeface="Lora" panose="02000503000000020004" pitchFamily="2" charset="0"/>
                  <a:cs typeface="Lora"/>
                </a:rPr>
                <a:t>uppo</a:t>
              </a:r>
              <a:r>
                <a:rPr sz="1400" b="1" i="1" spc="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t</a:t>
              </a:r>
              <a:endParaRPr sz="1400" dirty="0">
                <a:latin typeface="Lora" panose="02000503000000020004" pitchFamily="2" charset="0"/>
                <a:cs typeface="Lora"/>
              </a:endParaRPr>
            </a:p>
            <a:p>
              <a:pPr marL="12700">
                <a:lnSpc>
                  <a:spcPct val="105000"/>
                </a:lnSpc>
                <a:spcBef>
                  <a:spcPts val="105"/>
                </a:spcBef>
              </a:pPr>
              <a:r>
                <a:rPr lang="en-US" sz="1200" b="1" i="1" spc="-20" dirty="0">
                  <a:solidFill>
                    <a:srgbClr val="151616"/>
                  </a:solidFill>
                  <a:latin typeface="Lora" panose="02000503000000020004" pitchFamily="2" charset="0"/>
                  <a:cs typeface="Lora"/>
                </a:rPr>
                <a:t>Dhaval Trivedi</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+91 79 </a:t>
              </a:r>
              <a:r>
                <a:rPr lang="en-US" sz="1100" i="1" dirty="0">
                  <a:solidFill>
                    <a:srgbClr val="151616"/>
                  </a:solidFill>
                  <a:latin typeface="Lora" panose="02000503000000020004" pitchFamily="2" charset="0"/>
                  <a:cs typeface="Lora"/>
                </a:rPr>
                <a:t>4910 2204</a:t>
              </a:r>
              <a:endParaRPr sz="1100" dirty="0">
                <a:latin typeface="Lora" panose="02000503000000020004" pitchFamily="2" charset="0"/>
                <a:cs typeface="Lora"/>
              </a:endParaRPr>
            </a:p>
            <a:p>
              <a:pPr marL="12700">
                <a:lnSpc>
                  <a:spcPct val="105000"/>
                </a:lnSpc>
                <a:spcBef>
                  <a:spcPts val="25"/>
                </a:spcBef>
              </a:pPr>
              <a:r>
                <a:rPr lang="en-US" sz="1100" i="1" dirty="0">
                  <a:solidFill>
                    <a:srgbClr val="151616"/>
                  </a:solidFill>
                  <a:latin typeface="Lora" panose="02000503000000020004" pitchFamily="2" charset="0"/>
                  <a:cs typeface="Lora"/>
                </a:rPr>
                <a:t>Dhaval.trivedi</a:t>
              </a:r>
              <a:r>
                <a:rPr sz="1100" i="1" spc="0" dirty="0">
                  <a:solidFill>
                    <a:srgbClr val="151616"/>
                  </a:solidFill>
                  <a:latin typeface="Lora" panose="02000503000000020004" pitchFamily="2" charset="0"/>
                  <a:cs typeface="Lora"/>
                </a:rPr>
                <a:t>@kcmehta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grpSp>
      <p:sp>
        <p:nvSpPr>
          <p:cNvPr id="25" name="object 6">
            <a:extLst>
              <a:ext uri="{FF2B5EF4-FFF2-40B4-BE49-F238E27FC236}">
                <a16:creationId xmlns:a16="http://schemas.microsoft.com/office/drawing/2014/main" id="{D78973D1-8835-4D68-B96A-64FBD5FF09EF}"/>
              </a:ext>
            </a:extLst>
          </p:cNvPr>
          <p:cNvSpPr/>
          <p:nvPr userDrawn="1"/>
        </p:nvSpPr>
        <p:spPr>
          <a:xfrm>
            <a:off x="0" y="1021172"/>
            <a:ext cx="2828221" cy="515059"/>
          </a:xfrm>
          <a:custGeom>
            <a:avLst/>
            <a:gdLst/>
            <a:ahLst/>
            <a:cxnLst/>
            <a:rect l="l" t="t" r="r" b="b"/>
            <a:pathLst>
              <a:path w="1811263" h="394420">
                <a:moveTo>
                  <a:pt x="1694138" y="0"/>
                </a:moveTo>
                <a:lnTo>
                  <a:pt x="0" y="0"/>
                </a:lnTo>
                <a:lnTo>
                  <a:pt x="0" y="394420"/>
                </a:lnTo>
                <a:lnTo>
                  <a:pt x="1811263" y="394420"/>
                </a:lnTo>
                <a:lnTo>
                  <a:pt x="1694138" y="0"/>
                </a:lnTo>
                <a:close/>
              </a:path>
            </a:pathLst>
          </a:custGeom>
          <a:solidFill>
            <a:srgbClr val="0E212C">
              <a:alpha val="50000"/>
            </a:srgbClr>
          </a:solidFill>
        </p:spPr>
        <p:txBody>
          <a:bodyPr wrap="square" lIns="0" tIns="0" rIns="0" bIns="0" rtlCol="0">
            <a:noAutofit/>
          </a:bodyPr>
          <a:lstStyle/>
          <a:p>
            <a:endParaRPr sz="3200"/>
          </a:p>
        </p:txBody>
      </p:sp>
      <p:sp>
        <p:nvSpPr>
          <p:cNvPr id="26" name="object 16">
            <a:extLst>
              <a:ext uri="{FF2B5EF4-FFF2-40B4-BE49-F238E27FC236}">
                <a16:creationId xmlns:a16="http://schemas.microsoft.com/office/drawing/2014/main" id="{35A3E7C9-0CAC-48D8-8418-4D534B8F98E4}"/>
              </a:ext>
            </a:extLst>
          </p:cNvPr>
          <p:cNvSpPr txBox="1"/>
          <p:nvPr userDrawn="1"/>
        </p:nvSpPr>
        <p:spPr>
          <a:xfrm>
            <a:off x="426773" y="1176348"/>
            <a:ext cx="2011339" cy="230242"/>
          </a:xfrm>
          <a:prstGeom prst="rect">
            <a:avLst/>
          </a:prstGeom>
        </p:spPr>
        <p:txBody>
          <a:bodyPr vert="horz" wrap="square" lIns="0" tIns="0" rIns="0" bIns="0" rtlCol="0">
            <a:noAutofit/>
          </a:bodyPr>
          <a:lstStyle/>
          <a:p>
            <a:pPr marL="12700">
              <a:lnSpc>
                <a:spcPct val="100000"/>
              </a:lnSpc>
            </a:pPr>
            <a:r>
              <a:rPr lang="en-IN" sz="2000" b="1" i="1" dirty="0">
                <a:solidFill>
                  <a:srgbClr val="FFFFFF"/>
                </a:solidFill>
                <a:latin typeface="Lora" panose="02000503000000020004" pitchFamily="2" charset="0"/>
                <a:cs typeface="Lora"/>
              </a:rPr>
              <a:t>Locations</a:t>
            </a:r>
            <a:endParaRPr sz="2000" dirty="0">
              <a:latin typeface="Lora" panose="02000503000000020004" pitchFamily="2" charset="0"/>
              <a:cs typeface="Lora"/>
            </a:endParaRPr>
          </a:p>
        </p:txBody>
      </p:sp>
      <p:sp>
        <p:nvSpPr>
          <p:cNvPr id="28" name="object 14">
            <a:extLst>
              <a:ext uri="{FF2B5EF4-FFF2-40B4-BE49-F238E27FC236}">
                <a16:creationId xmlns:a16="http://schemas.microsoft.com/office/drawing/2014/main" id="{29F5C5F7-0E86-45CE-9E0C-7B4D7FBE2D40}"/>
              </a:ext>
            </a:extLst>
          </p:cNvPr>
          <p:cNvSpPr txBox="1"/>
          <p:nvPr userDrawn="1"/>
        </p:nvSpPr>
        <p:spPr>
          <a:xfrm>
            <a:off x="489163" y="1719582"/>
            <a:ext cx="2505594" cy="1407729"/>
          </a:xfrm>
          <a:prstGeom prst="rect">
            <a:avLst/>
          </a:prstGeom>
        </p:spPr>
        <p:txBody>
          <a:bodyPr vert="horz" wrap="square" lIns="0" tIns="0" rIns="0" bIns="0" rtlCol="0">
            <a:noAutofit/>
          </a:bodyPr>
          <a:lstStyle/>
          <a:p>
            <a:pPr marL="12700">
              <a:lnSpc>
                <a:spcPct val="105000"/>
              </a:lnSpc>
            </a:pPr>
            <a:r>
              <a:rPr sz="2000" b="1" i="1" spc="-90" dirty="0">
                <a:solidFill>
                  <a:srgbClr val="00A3D4"/>
                </a:solidFill>
                <a:latin typeface="Lora" panose="02000503000000020004" pitchFamily="2" charset="0"/>
                <a:cs typeface="Lora"/>
              </a:rPr>
              <a:t>V</a:t>
            </a:r>
            <a:r>
              <a:rPr sz="2000" b="1" i="1" spc="0" dirty="0">
                <a:solidFill>
                  <a:srgbClr val="00A3D4"/>
                </a:solidFill>
                <a:latin typeface="Lora" panose="02000503000000020004" pitchFamily="2" charset="0"/>
                <a:cs typeface="Lora"/>
              </a:rPr>
              <a:t>adoda</a:t>
            </a:r>
            <a:r>
              <a:rPr sz="2000" b="1" i="1" spc="-15" dirty="0">
                <a:solidFill>
                  <a:srgbClr val="00A3D4"/>
                </a:solidFill>
                <a:latin typeface="Lora" panose="02000503000000020004" pitchFamily="2" charset="0"/>
                <a:cs typeface="Lora"/>
              </a:rPr>
              <a:t>r</a:t>
            </a:r>
            <a:r>
              <a:rPr sz="2000" b="1" i="1" spc="0" dirty="0">
                <a:solidFill>
                  <a:srgbClr val="00A3D4"/>
                </a:solidFill>
                <a:latin typeface="Lora" panose="02000503000000020004" pitchFamily="2" charset="0"/>
                <a:cs typeface="Lora"/>
              </a:rPr>
              <a:t>a</a:t>
            </a:r>
            <a:endParaRPr sz="2000" dirty="0">
              <a:latin typeface="Lora" panose="02000503000000020004" pitchFamily="2" charset="0"/>
              <a:cs typeface="Lora"/>
            </a:endParaRPr>
          </a:p>
          <a:p>
            <a:pPr marL="12700">
              <a:lnSpc>
                <a:spcPct val="105000"/>
              </a:lnSpc>
              <a:spcBef>
                <a:spcPts val="210"/>
              </a:spcBef>
            </a:pPr>
            <a:r>
              <a:rPr sz="1200" b="1" i="1" spc="-15" dirty="0">
                <a:solidFill>
                  <a:srgbClr val="151616"/>
                </a:solidFill>
                <a:latin typeface="Lora" panose="02000503000000020004" pitchFamily="2" charset="0"/>
                <a:cs typeface="Lora"/>
              </a:rPr>
              <a:t>M</a:t>
            </a:r>
            <a:r>
              <a:rPr sz="1200" b="1" i="1" spc="0" dirty="0">
                <a:solidFill>
                  <a:srgbClr val="151616"/>
                </a:solidFill>
                <a:latin typeface="Lora" panose="02000503000000020004" pitchFamily="2" charset="0"/>
                <a:cs typeface="Lora"/>
              </a:rPr>
              <a:t>ilin </a:t>
            </a:r>
            <a:r>
              <a:rPr sz="1200" b="1" i="1" spc="-15" dirty="0">
                <a:solidFill>
                  <a:srgbClr val="151616"/>
                </a:solidFill>
                <a:latin typeface="Lora" panose="02000503000000020004" pitchFamily="2" charset="0"/>
                <a:cs typeface="Lora"/>
              </a:rPr>
              <a:t>M</a:t>
            </a:r>
            <a:r>
              <a:rPr sz="1200" b="1" i="1" spc="0" dirty="0">
                <a:solidFill>
                  <a:srgbClr val="151616"/>
                </a:solidFill>
                <a:latin typeface="Lora" panose="02000503000000020004" pitchFamily="2" charset="0"/>
                <a:cs typeface="Lora"/>
              </a:rPr>
              <a:t>ehta</a:t>
            </a:r>
            <a:endParaRPr sz="1200" dirty="0">
              <a:latin typeface="Lora" panose="02000503000000020004" pitchFamily="2" charset="0"/>
              <a:cs typeface="Lora"/>
            </a:endParaRPr>
          </a:p>
          <a:p>
            <a:pPr marL="13970" marR="305435" indent="0">
              <a:lnSpc>
                <a:spcPct val="105000"/>
              </a:lnSpc>
              <a:spcBef>
                <a:spcPts val="195"/>
              </a:spcBef>
            </a:pPr>
            <a:r>
              <a:rPr sz="1100" i="1" spc="-15" dirty="0">
                <a:solidFill>
                  <a:srgbClr val="151616"/>
                </a:solidFill>
                <a:latin typeface="Lora" panose="02000503000000020004" pitchFamily="2" charset="0"/>
                <a:cs typeface="Lora"/>
              </a:rPr>
              <a:t>M</a:t>
            </a:r>
            <a:r>
              <a:rPr sz="1100" i="1" spc="0" dirty="0">
                <a:solidFill>
                  <a:srgbClr val="151616"/>
                </a:solidFill>
                <a:latin typeface="Lora" panose="02000503000000020004" pitchFamily="2" charset="0"/>
                <a:cs typeface="Lora"/>
              </a:rPr>
              <a:t>eghdhanush, Race Course, </a:t>
            </a:r>
            <a:r>
              <a:rPr sz="1100" i="1" spc="-60" dirty="0">
                <a:solidFill>
                  <a:srgbClr val="151616"/>
                </a:solidFill>
                <a:latin typeface="Lora" panose="02000503000000020004" pitchFamily="2" charset="0"/>
                <a:cs typeface="Lora"/>
              </a:rPr>
              <a:t>V</a:t>
            </a:r>
            <a:r>
              <a:rPr sz="1100" i="1" spc="0" dirty="0">
                <a:solidFill>
                  <a:srgbClr val="151616"/>
                </a:solidFill>
                <a:latin typeface="Lora" panose="02000503000000020004" pitchFamily="2" charset="0"/>
                <a:cs typeface="Lora"/>
              </a:rPr>
              <a:t>adoda</a:t>
            </a:r>
            <a:r>
              <a:rPr sz="1100" i="1" spc="-15" dirty="0">
                <a:solidFill>
                  <a:srgbClr val="151616"/>
                </a:solidFill>
                <a:latin typeface="Lora" panose="02000503000000020004" pitchFamily="2" charset="0"/>
                <a:cs typeface="Lora"/>
              </a:rPr>
              <a:t>r</a:t>
            </a:r>
            <a:r>
              <a:rPr sz="1100" i="1" spc="0" dirty="0">
                <a:solidFill>
                  <a:srgbClr val="151616"/>
                </a:solidFill>
                <a:latin typeface="Lora" panose="02000503000000020004" pitchFamily="2" charset="0"/>
                <a:cs typeface="Lora"/>
              </a:rPr>
              <a:t>a 390 00</a:t>
            </a:r>
            <a:r>
              <a:rPr sz="1100" i="1" spc="-35" dirty="0">
                <a:solidFill>
                  <a:srgbClr val="151616"/>
                </a:solidFill>
                <a:latin typeface="Lora" panose="02000503000000020004" pitchFamily="2" charset="0"/>
                <a:cs typeface="Lora"/>
              </a:rPr>
              <a:t>7</a:t>
            </a:r>
            <a:r>
              <a:rPr sz="1100" i="1" spc="0" dirty="0">
                <a:solidFill>
                  <a:srgbClr val="151616"/>
                </a:solidFill>
                <a:latin typeface="Lora" panose="02000503000000020004" pitchFamily="2" charset="0"/>
                <a:cs typeface="Lora"/>
              </a:rPr>
              <a:t>, IN</a:t>
            </a:r>
            <a:r>
              <a:rPr sz="1100" i="1" spc="-10" dirty="0">
                <a:solidFill>
                  <a:srgbClr val="151616"/>
                </a:solidFill>
                <a:latin typeface="Lora" panose="02000503000000020004" pitchFamily="2" charset="0"/>
                <a:cs typeface="Lora"/>
              </a:rPr>
              <a:t>D</a:t>
            </a:r>
            <a:r>
              <a:rPr sz="1100" i="1" spc="0" dirty="0">
                <a:solidFill>
                  <a:srgbClr val="151616"/>
                </a:solidFill>
                <a:latin typeface="Lora" panose="02000503000000020004" pitchFamily="2" charset="0"/>
                <a:cs typeface="Lora"/>
              </a:rPr>
              <a:t>IA</a:t>
            </a:r>
            <a:endParaRPr sz="1100" dirty="0">
              <a:latin typeface="Lora" panose="02000503000000020004" pitchFamily="2" charset="0"/>
              <a:cs typeface="Lora"/>
            </a:endParaRPr>
          </a:p>
          <a:p>
            <a:pPr marL="13970">
              <a:lnSpc>
                <a:spcPct val="105000"/>
              </a:lnSpc>
              <a:spcBef>
                <a:spcPts val="165"/>
              </a:spcBef>
            </a:pPr>
            <a:r>
              <a:rPr sz="1100" i="1" dirty="0">
                <a:solidFill>
                  <a:srgbClr val="151616"/>
                </a:solidFill>
                <a:latin typeface="Lora" panose="02000503000000020004" pitchFamily="2" charset="0"/>
                <a:cs typeface="Lora"/>
              </a:rPr>
              <a:t>Phone: +91 265 2341626 /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40400</a:t>
            </a:r>
            <a:endParaRPr sz="1100" dirty="0">
              <a:latin typeface="Lora" panose="02000503000000020004" pitchFamily="2" charset="0"/>
              <a:cs typeface="Lora"/>
            </a:endParaRPr>
          </a:p>
          <a:p>
            <a:pPr marL="13970">
              <a:lnSpc>
                <a:spcPct val="105000"/>
              </a:lnSpc>
              <a:spcBef>
                <a:spcPts val="229"/>
              </a:spcBef>
            </a:pPr>
            <a:r>
              <a:rPr sz="1100" b="1" i="1" spc="-15" dirty="0">
                <a:solidFill>
                  <a:srgbClr val="151616"/>
                </a:solidFill>
                <a:latin typeface="Lora" panose="02000503000000020004" pitchFamily="2" charset="0"/>
                <a:cs typeface="Lora"/>
              </a:rPr>
              <a:t>E</a:t>
            </a:r>
            <a:r>
              <a:rPr sz="1100" b="1" i="1" spc="0" dirty="0">
                <a:solidFill>
                  <a:srgbClr val="151616"/>
                </a:solidFill>
                <a:latin typeface="Lora" panose="02000503000000020004" pitchFamily="2" charset="0"/>
                <a:cs typeface="Lora"/>
              </a:rPr>
              <a:t>mail: milin</a:t>
            </a:r>
            <a:r>
              <a:rPr sz="1100" b="1" i="1" spc="-15" dirty="0">
                <a:solidFill>
                  <a:srgbClr val="151616"/>
                </a:solidFill>
                <a:latin typeface="Lora" panose="02000503000000020004" pitchFamily="2" charset="0"/>
                <a:cs typeface="Lora"/>
              </a:rPr>
              <a:t>.</a:t>
            </a:r>
            <a:r>
              <a:rPr sz="1100" b="1" i="1" spc="0" dirty="0">
                <a:solidFill>
                  <a:srgbClr val="151616"/>
                </a:solidFill>
                <a:latin typeface="Lora" panose="02000503000000020004" pitchFamily="2" charset="0"/>
                <a:cs typeface="Lora"/>
              </a:rPr>
              <a:t>mehta@kcmehta.com</a:t>
            </a:r>
            <a:endParaRPr lang="en-IN" sz="1100" b="1" i="1" spc="0" dirty="0">
              <a:solidFill>
                <a:srgbClr val="151616"/>
              </a:solidFill>
              <a:latin typeface="Lora" panose="02000503000000020004" pitchFamily="2" charset="0"/>
              <a:cs typeface="Lora"/>
            </a:endParaRPr>
          </a:p>
          <a:p>
            <a:pPr marL="13970" marR="0" lvl="0" indent="0" algn="l" defTabSz="914400" rtl="0" eaLnBrk="1" fontAlgn="auto" latinLnBrk="0" hangingPunct="1">
              <a:lnSpc>
                <a:spcPct val="105000"/>
              </a:lnSpc>
              <a:spcBef>
                <a:spcPts val="229"/>
              </a:spcBef>
              <a:spcAft>
                <a:spcPts val="0"/>
              </a:spcAft>
              <a:buClrTx/>
              <a:buSzTx/>
              <a:buFontTx/>
              <a:buNone/>
              <a:tabLst/>
              <a:defRPr/>
            </a:pPr>
            <a:r>
              <a:rPr lang="en-IN" sz="1100" b="1" dirty="0">
                <a:solidFill>
                  <a:srgbClr val="00A3D4"/>
                </a:solidFill>
                <a:latin typeface="Times New Roman"/>
                <a:cs typeface="Times New Roman"/>
                <a:hlinkClick r:id="rId2"/>
              </a:rPr>
              <a:t>website: ww</a:t>
            </a:r>
            <a:r>
              <a:rPr lang="en-IN" sz="1100" b="1" spc="-50" dirty="0">
                <a:solidFill>
                  <a:srgbClr val="00A3D4"/>
                </a:solidFill>
                <a:latin typeface="Times New Roman"/>
                <a:cs typeface="Times New Roman"/>
                <a:hlinkClick r:id="rId2"/>
              </a:rPr>
              <a:t>w</a:t>
            </a:r>
            <a:r>
              <a:rPr lang="en-IN" sz="1100" b="1" spc="0" dirty="0">
                <a:solidFill>
                  <a:srgbClr val="00A3D4"/>
                </a:solidFill>
                <a:latin typeface="Times New Roman"/>
                <a:cs typeface="Times New Roman"/>
                <a:hlinkClick r:id="rId2"/>
              </a:rPr>
              <a:t>.kcmehta.com</a:t>
            </a:r>
            <a:endParaRPr lang="en-IN" sz="1100" dirty="0">
              <a:latin typeface="Times New Roman"/>
              <a:cs typeface="Times New Roman"/>
            </a:endParaRPr>
          </a:p>
          <a:p>
            <a:pPr marL="13970">
              <a:lnSpc>
                <a:spcPct val="105000"/>
              </a:lnSpc>
              <a:spcBef>
                <a:spcPts val="229"/>
              </a:spcBef>
            </a:pPr>
            <a:endParaRPr sz="1100" dirty="0">
              <a:latin typeface="Lora" panose="02000503000000020004" pitchFamily="2" charset="0"/>
              <a:cs typeface="Lora"/>
            </a:endParaRPr>
          </a:p>
        </p:txBody>
      </p:sp>
      <p:sp>
        <p:nvSpPr>
          <p:cNvPr id="3" name="Rectangle 2">
            <a:extLst>
              <a:ext uri="{FF2B5EF4-FFF2-40B4-BE49-F238E27FC236}">
                <a16:creationId xmlns:a16="http://schemas.microsoft.com/office/drawing/2014/main" id="{19220FF1-1360-4F4B-B072-A46F5019BE68}"/>
              </a:ext>
            </a:extLst>
          </p:cNvPr>
          <p:cNvSpPr/>
          <p:nvPr userDrawn="1"/>
        </p:nvSpPr>
        <p:spPr>
          <a:xfrm>
            <a:off x="901620" y="154590"/>
            <a:ext cx="10929778" cy="731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spc="-100" baseline="0" dirty="0">
                <a:solidFill>
                  <a:schemeClr val="accent1"/>
                </a:solidFill>
                <a:latin typeface="Lora" panose="02000503000000020004" pitchFamily="2" charset="0"/>
              </a:rPr>
              <a:t>Connect with us</a:t>
            </a:r>
            <a:endParaRPr lang="en-IN" sz="2800" b="1" i="0" spc="-100" baseline="0" dirty="0">
              <a:solidFill>
                <a:schemeClr val="accent1"/>
              </a:solidFill>
              <a:latin typeface="Lora" panose="02000503000000020004" pitchFamily="2" charset="0"/>
            </a:endParaRPr>
          </a:p>
        </p:txBody>
      </p:sp>
      <p:pic>
        <p:nvPicPr>
          <p:cNvPr id="4" name="Picture 3" descr="A picture containing shape&#10;&#10;Description automatically generated">
            <a:extLst>
              <a:ext uri="{FF2B5EF4-FFF2-40B4-BE49-F238E27FC236}">
                <a16:creationId xmlns:a16="http://schemas.microsoft.com/office/drawing/2014/main" id="{974D2BA8-46DC-8EDF-ED08-C280213130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Tree>
    <p:extLst>
      <p:ext uri="{BB962C8B-B14F-4D97-AF65-F5344CB8AC3E}">
        <p14:creationId xmlns:p14="http://schemas.microsoft.com/office/powerpoint/2010/main" val="3043531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8" name="object 6">
            <a:extLst>
              <a:ext uri="{FF2B5EF4-FFF2-40B4-BE49-F238E27FC236}">
                <a16:creationId xmlns:a16="http://schemas.microsoft.com/office/drawing/2014/main" id="{43C983CB-AB10-4A8E-834C-9C3BD5788B89}"/>
              </a:ext>
            </a:extLst>
          </p:cNvPr>
          <p:cNvSpPr/>
          <p:nvPr userDrawn="1"/>
        </p:nvSpPr>
        <p:spPr>
          <a:xfrm>
            <a:off x="0" y="3711672"/>
            <a:ext cx="2828221" cy="515059"/>
          </a:xfrm>
          <a:custGeom>
            <a:avLst/>
            <a:gdLst/>
            <a:ahLst/>
            <a:cxnLst/>
            <a:rect l="l" t="t" r="r" b="b"/>
            <a:pathLst>
              <a:path w="1811263" h="394420">
                <a:moveTo>
                  <a:pt x="1694138" y="0"/>
                </a:moveTo>
                <a:lnTo>
                  <a:pt x="0" y="0"/>
                </a:lnTo>
                <a:lnTo>
                  <a:pt x="0" y="394420"/>
                </a:lnTo>
                <a:lnTo>
                  <a:pt x="1811263" y="394420"/>
                </a:lnTo>
                <a:lnTo>
                  <a:pt x="1694138" y="0"/>
                </a:lnTo>
                <a:close/>
              </a:path>
            </a:pathLst>
          </a:custGeom>
          <a:solidFill>
            <a:srgbClr val="0E212C">
              <a:alpha val="50000"/>
            </a:srgbClr>
          </a:solidFill>
        </p:spPr>
        <p:txBody>
          <a:bodyPr wrap="square" lIns="0" tIns="0" rIns="0" bIns="0" rtlCol="0">
            <a:noAutofit/>
          </a:bodyPr>
          <a:lstStyle/>
          <a:p>
            <a:endParaRPr sz="3200"/>
          </a:p>
        </p:txBody>
      </p:sp>
      <p:sp>
        <p:nvSpPr>
          <p:cNvPr id="14" name="object 16">
            <a:extLst>
              <a:ext uri="{FF2B5EF4-FFF2-40B4-BE49-F238E27FC236}">
                <a16:creationId xmlns:a16="http://schemas.microsoft.com/office/drawing/2014/main" id="{36E0200B-6EA2-4E1F-BB01-3B73D308E620}"/>
              </a:ext>
            </a:extLst>
          </p:cNvPr>
          <p:cNvSpPr txBox="1"/>
          <p:nvPr userDrawn="1"/>
        </p:nvSpPr>
        <p:spPr>
          <a:xfrm>
            <a:off x="426773" y="3866846"/>
            <a:ext cx="1866052" cy="359883"/>
          </a:xfrm>
          <a:prstGeom prst="rect">
            <a:avLst/>
          </a:prstGeom>
        </p:spPr>
        <p:txBody>
          <a:bodyPr vert="horz" wrap="square" lIns="0" tIns="0" rIns="0" bIns="0" rtlCol="0">
            <a:noAutofit/>
          </a:bodyPr>
          <a:lstStyle/>
          <a:p>
            <a:pPr marL="12700">
              <a:lnSpc>
                <a:spcPct val="100000"/>
              </a:lnSpc>
            </a:pPr>
            <a:r>
              <a:rPr sz="2000" b="1" i="1" dirty="0">
                <a:solidFill>
                  <a:srgbClr val="FFFFFF"/>
                </a:solidFill>
                <a:latin typeface="Lora" panose="02000503000000020004" pitchFamily="2" charset="0"/>
                <a:cs typeface="Lora"/>
              </a:rPr>
              <a:t>Se</a:t>
            </a:r>
            <a:r>
              <a:rPr sz="2000" b="1" i="1" spc="10" dirty="0">
                <a:solidFill>
                  <a:srgbClr val="FFFFFF"/>
                </a:solidFill>
                <a:latin typeface="Lora" panose="02000503000000020004" pitchFamily="2" charset="0"/>
                <a:cs typeface="Lora"/>
              </a:rPr>
              <a:t>r</a:t>
            </a:r>
            <a:r>
              <a:rPr sz="2000" b="1" i="1" spc="0" dirty="0">
                <a:solidFill>
                  <a:srgbClr val="FFFFFF"/>
                </a:solidFill>
                <a:latin typeface="Lora" panose="02000503000000020004" pitchFamily="2" charset="0"/>
                <a:cs typeface="Lora"/>
              </a:rPr>
              <a:t>vices</a:t>
            </a:r>
            <a:endParaRPr sz="2000" dirty="0">
              <a:latin typeface="Lora" panose="02000503000000020004" pitchFamily="2" charset="0"/>
              <a:cs typeface="Lora"/>
            </a:endParaRPr>
          </a:p>
        </p:txBody>
      </p:sp>
      <p:sp>
        <p:nvSpPr>
          <p:cNvPr id="15" name="object 17">
            <a:extLst>
              <a:ext uri="{FF2B5EF4-FFF2-40B4-BE49-F238E27FC236}">
                <a16:creationId xmlns:a16="http://schemas.microsoft.com/office/drawing/2014/main" id="{79023652-6A9F-457E-A924-45BBCEA5CF72}"/>
              </a:ext>
            </a:extLst>
          </p:cNvPr>
          <p:cNvSpPr txBox="1"/>
          <p:nvPr userDrawn="1"/>
        </p:nvSpPr>
        <p:spPr>
          <a:xfrm>
            <a:off x="492732" y="4298073"/>
            <a:ext cx="1945381" cy="829488"/>
          </a:xfrm>
          <a:prstGeom prst="rect">
            <a:avLst/>
          </a:prstGeom>
        </p:spPr>
        <p:txBody>
          <a:bodyPr vert="horz" wrap="square" lIns="0" tIns="0" rIns="0" bIns="0" rtlCol="0">
            <a:noAutofit/>
          </a:bodyPr>
          <a:lstStyle/>
          <a:p>
            <a:pPr marL="12700">
              <a:lnSpc>
                <a:spcPct val="105000"/>
              </a:lnSpc>
            </a:pPr>
            <a:r>
              <a:rPr sz="1400" b="1" i="1" spc="-25" dirty="0">
                <a:solidFill>
                  <a:srgbClr val="00A3D4"/>
                </a:solidFill>
                <a:latin typeface="Lora" panose="02000503000000020004" pitchFamily="2" charset="0"/>
                <a:cs typeface="Lora"/>
              </a:rPr>
              <a:t>A</a:t>
            </a:r>
            <a:r>
              <a:rPr sz="1400" b="1" i="1" spc="0" dirty="0">
                <a:solidFill>
                  <a:srgbClr val="00A3D4"/>
                </a:solidFill>
                <a:latin typeface="Lora" panose="02000503000000020004" pitchFamily="2" charset="0"/>
                <a:cs typeface="Lora"/>
              </a:rPr>
              <a:t>udit &amp; </a:t>
            </a:r>
            <a:r>
              <a:rPr sz="1400" b="1" i="1" spc="-10" dirty="0">
                <a:solidFill>
                  <a:srgbClr val="00A3D4"/>
                </a:solidFill>
                <a:latin typeface="Lora" panose="02000503000000020004" pitchFamily="2" charset="0"/>
                <a:cs typeface="Lora"/>
              </a:rPr>
              <a:t>A</a:t>
            </a:r>
            <a:r>
              <a:rPr sz="1400" b="1" i="1" spc="0" dirty="0">
                <a:solidFill>
                  <a:srgbClr val="00A3D4"/>
                </a:solidFill>
                <a:latin typeface="Lora" panose="02000503000000020004" pitchFamily="2" charset="0"/>
                <a:cs typeface="Lora"/>
              </a:rPr>
              <a:t>ssu</a:t>
            </a:r>
            <a:r>
              <a:rPr sz="1400" b="1" i="1" spc="-1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ance</a:t>
            </a:r>
            <a:endParaRPr sz="1400" dirty="0">
              <a:latin typeface="Lora" panose="02000503000000020004" pitchFamily="2" charset="0"/>
              <a:cs typeface="Lora"/>
            </a:endParaRPr>
          </a:p>
          <a:p>
            <a:pPr marL="12700">
              <a:lnSpc>
                <a:spcPct val="105000"/>
              </a:lnSpc>
              <a:spcBef>
                <a:spcPts val="105"/>
              </a:spcBef>
            </a:pPr>
            <a:r>
              <a:rPr sz="1200" b="1" i="1" spc="-15" dirty="0">
                <a:solidFill>
                  <a:srgbClr val="151616"/>
                </a:solidFill>
                <a:latin typeface="Lora" panose="02000503000000020004" pitchFamily="2" charset="0"/>
                <a:cs typeface="Lora"/>
              </a:rPr>
              <a:t>V</a:t>
            </a:r>
            <a:r>
              <a:rPr sz="1200" b="1" i="1" spc="0" dirty="0">
                <a:solidFill>
                  <a:srgbClr val="151616"/>
                </a:solidFill>
                <a:latin typeface="Lora" panose="02000503000000020004" pitchFamily="2" charset="0"/>
                <a:cs typeface="Lora"/>
              </a:rPr>
              <a:t>ishal Doshi</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40407</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vishal.doshi@kcmehta</a:t>
            </a:r>
            <a:r>
              <a:rPr sz="1100" i="1" spc="-30"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16" name="object 18">
            <a:extLst>
              <a:ext uri="{FF2B5EF4-FFF2-40B4-BE49-F238E27FC236}">
                <a16:creationId xmlns:a16="http://schemas.microsoft.com/office/drawing/2014/main" id="{3D507E45-B03C-4DEC-A5A9-6E74CEF6D45C}"/>
              </a:ext>
            </a:extLst>
          </p:cNvPr>
          <p:cNvSpPr txBox="1"/>
          <p:nvPr userDrawn="1"/>
        </p:nvSpPr>
        <p:spPr>
          <a:xfrm>
            <a:off x="6162217" y="5243241"/>
            <a:ext cx="2448086" cy="829488"/>
          </a:xfrm>
          <a:prstGeom prst="rect">
            <a:avLst/>
          </a:prstGeom>
        </p:spPr>
        <p:txBody>
          <a:bodyPr vert="horz" wrap="square" lIns="0" tIns="0" rIns="0" bIns="0" rtlCol="0">
            <a:noAutofit/>
          </a:bodyPr>
          <a:lstStyle/>
          <a:p>
            <a:pPr marL="12700">
              <a:lnSpc>
                <a:spcPct val="105000"/>
              </a:lnSpc>
            </a:pPr>
            <a:r>
              <a:rPr sz="1400" b="1" i="1" dirty="0">
                <a:solidFill>
                  <a:srgbClr val="00A3D4"/>
                </a:solidFill>
                <a:latin typeface="Lora" panose="02000503000000020004" pitchFamily="2" charset="0"/>
                <a:cs typeface="Lora"/>
              </a:rPr>
              <a:t>Corpo</a:t>
            </a:r>
            <a:r>
              <a:rPr sz="1400" b="1" i="1" spc="-1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ate  </a:t>
            </a:r>
            <a:r>
              <a:rPr sz="1400" b="1" i="1" spc="-60" dirty="0">
                <a:solidFill>
                  <a:srgbClr val="00A3D4"/>
                </a:solidFill>
                <a:latin typeface="Lora" panose="02000503000000020004" pitchFamily="2" charset="0"/>
                <a:cs typeface="Lora"/>
              </a:rPr>
              <a:t>T</a:t>
            </a:r>
            <a:r>
              <a:rPr sz="1400" b="1" i="1" spc="0" dirty="0">
                <a:solidFill>
                  <a:srgbClr val="00A3D4"/>
                </a:solidFill>
                <a:latin typeface="Lora" panose="02000503000000020004" pitchFamily="2" charset="0"/>
                <a:cs typeface="Lora"/>
              </a:rPr>
              <a:t>ax</a:t>
            </a:r>
            <a:endParaRPr sz="1400" dirty="0">
              <a:latin typeface="Lora" panose="02000503000000020004" pitchFamily="2" charset="0"/>
              <a:cs typeface="Lora"/>
            </a:endParaRPr>
          </a:p>
          <a:p>
            <a:pPr marL="12700">
              <a:lnSpc>
                <a:spcPct val="105000"/>
              </a:lnSpc>
              <a:spcBef>
                <a:spcPts val="105"/>
              </a:spcBef>
            </a:pPr>
            <a:r>
              <a:rPr sz="1200" b="1" i="1" dirty="0">
                <a:solidFill>
                  <a:srgbClr val="151616"/>
                </a:solidFill>
                <a:latin typeface="Lora" panose="02000503000000020004" pitchFamily="2" charset="0"/>
                <a:cs typeface="Lora"/>
              </a:rPr>
              <a:t>Shripad Deshpande</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40409</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shripad.deshpande@kcmehta</a:t>
            </a:r>
            <a:r>
              <a:rPr sz="1100" i="1" spc="-30"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17" name="object 19">
            <a:extLst>
              <a:ext uri="{FF2B5EF4-FFF2-40B4-BE49-F238E27FC236}">
                <a16:creationId xmlns:a16="http://schemas.microsoft.com/office/drawing/2014/main" id="{B5B8E26C-640A-49BE-A3DC-24675309537E}"/>
              </a:ext>
            </a:extLst>
          </p:cNvPr>
          <p:cNvSpPr txBox="1"/>
          <p:nvPr userDrawn="1"/>
        </p:nvSpPr>
        <p:spPr>
          <a:xfrm>
            <a:off x="3085709" y="5260371"/>
            <a:ext cx="2143686" cy="829488"/>
          </a:xfrm>
          <a:prstGeom prst="rect">
            <a:avLst/>
          </a:prstGeom>
        </p:spPr>
        <p:txBody>
          <a:bodyPr vert="horz" wrap="square" lIns="0" tIns="0" rIns="0" bIns="0" rtlCol="0">
            <a:noAutofit/>
          </a:bodyPr>
          <a:lstStyle/>
          <a:p>
            <a:pPr marL="12700">
              <a:lnSpc>
                <a:spcPct val="105000"/>
              </a:lnSpc>
            </a:pPr>
            <a:r>
              <a:rPr sz="1400" b="1" i="1" spc="-25" dirty="0">
                <a:solidFill>
                  <a:srgbClr val="00A3D4"/>
                </a:solidFill>
                <a:latin typeface="Lora" panose="02000503000000020004" pitchFamily="2" charset="0"/>
                <a:cs typeface="Lora"/>
              </a:rPr>
              <a:t>I</a:t>
            </a:r>
            <a:r>
              <a:rPr sz="1400" b="1" i="1" spc="0" dirty="0">
                <a:solidFill>
                  <a:srgbClr val="00A3D4"/>
                </a:solidFill>
                <a:latin typeface="Lora" panose="02000503000000020004" pitchFamily="2" charset="0"/>
                <a:cs typeface="Lora"/>
              </a:rPr>
              <a:t>nternational </a:t>
            </a:r>
            <a:r>
              <a:rPr sz="1400" b="1" i="1" spc="-60" dirty="0">
                <a:solidFill>
                  <a:srgbClr val="00A3D4"/>
                </a:solidFill>
                <a:latin typeface="Lora" panose="02000503000000020004" pitchFamily="2" charset="0"/>
                <a:cs typeface="Lora"/>
              </a:rPr>
              <a:t>T</a:t>
            </a:r>
            <a:r>
              <a:rPr sz="1400" b="1" i="1" spc="0" dirty="0">
                <a:solidFill>
                  <a:srgbClr val="00A3D4"/>
                </a:solidFill>
                <a:latin typeface="Lora" panose="02000503000000020004" pitchFamily="2" charset="0"/>
                <a:cs typeface="Lora"/>
              </a:rPr>
              <a:t>ax &amp; TP</a:t>
            </a:r>
            <a:endParaRPr sz="1400" dirty="0">
              <a:latin typeface="Lora" panose="02000503000000020004" pitchFamily="2" charset="0"/>
              <a:cs typeface="Lora"/>
            </a:endParaRPr>
          </a:p>
          <a:p>
            <a:pPr marL="12700">
              <a:lnSpc>
                <a:spcPct val="105000"/>
              </a:lnSpc>
              <a:spcBef>
                <a:spcPts val="105"/>
              </a:spcBef>
            </a:pPr>
            <a:r>
              <a:rPr sz="1200" b="1" i="1" spc="-20" dirty="0">
                <a:solidFill>
                  <a:srgbClr val="151616"/>
                </a:solidFill>
                <a:latin typeface="Lora" panose="02000503000000020004" pitchFamily="2" charset="0"/>
                <a:cs typeface="Lora"/>
              </a:rPr>
              <a:t>A</a:t>
            </a:r>
            <a:r>
              <a:rPr sz="1200" b="1" i="1" spc="0" dirty="0">
                <a:solidFill>
                  <a:srgbClr val="151616"/>
                </a:solidFill>
                <a:latin typeface="Lora" panose="02000503000000020004" pitchFamily="2" charset="0"/>
                <a:cs typeface="Lora"/>
              </a:rPr>
              <a:t>rpit </a:t>
            </a:r>
            <a:r>
              <a:rPr sz="1200" b="1" i="1" spc="-25" dirty="0">
                <a:solidFill>
                  <a:srgbClr val="151616"/>
                </a:solidFill>
                <a:latin typeface="Lora" panose="02000503000000020004" pitchFamily="2" charset="0"/>
                <a:cs typeface="Lora"/>
              </a:rPr>
              <a:t>J</a:t>
            </a:r>
            <a:r>
              <a:rPr sz="1200" b="1" i="1" spc="0" dirty="0">
                <a:solidFill>
                  <a:srgbClr val="151616"/>
                </a:solidFill>
                <a:latin typeface="Lora" panose="02000503000000020004" pitchFamily="2" charset="0"/>
                <a:cs typeface="Lora"/>
              </a:rPr>
              <a:t>ain</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a:t>
            </a:r>
            <a:r>
              <a:rPr lang="en-IN" sz="1100" i="1" dirty="0">
                <a:solidFill>
                  <a:srgbClr val="151616"/>
                </a:solidFill>
                <a:latin typeface="Lora" panose="02000503000000020004" pitchFamily="2" charset="0"/>
                <a:cs typeface="Lora"/>
              </a:rPr>
              <a:t> 79 4910 2201</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arpit</a:t>
            </a:r>
            <a:r>
              <a:rPr sz="1100" i="1" spc="-20"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jain@kcmehta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18" name="object 20">
            <a:extLst>
              <a:ext uri="{FF2B5EF4-FFF2-40B4-BE49-F238E27FC236}">
                <a16:creationId xmlns:a16="http://schemas.microsoft.com/office/drawing/2014/main" id="{5E8F5552-A365-46D2-9512-99726C57D30F}"/>
              </a:ext>
            </a:extLst>
          </p:cNvPr>
          <p:cNvSpPr txBox="1"/>
          <p:nvPr userDrawn="1"/>
        </p:nvSpPr>
        <p:spPr>
          <a:xfrm>
            <a:off x="3085709" y="4298073"/>
            <a:ext cx="2837758" cy="829488"/>
          </a:xfrm>
          <a:prstGeom prst="rect">
            <a:avLst/>
          </a:prstGeom>
        </p:spPr>
        <p:txBody>
          <a:bodyPr vert="horz" wrap="square" lIns="0" tIns="0" rIns="0" bIns="0" rtlCol="0">
            <a:noAutofit/>
          </a:bodyPr>
          <a:lstStyle/>
          <a:p>
            <a:pPr marL="12700">
              <a:lnSpc>
                <a:spcPct val="105000"/>
              </a:lnSpc>
            </a:pPr>
            <a:r>
              <a:rPr lang="en-IN" sz="1400" b="1" i="1" spc="-15" dirty="0">
                <a:solidFill>
                  <a:srgbClr val="00A3D4"/>
                </a:solidFill>
                <a:latin typeface="Lora" panose="02000503000000020004" pitchFamily="2" charset="0"/>
                <a:cs typeface="Lora"/>
              </a:rPr>
              <a:t>Governance Risk and Compliance  </a:t>
            </a:r>
            <a:endParaRPr sz="1400" dirty="0">
              <a:latin typeface="Lora" panose="02000503000000020004" pitchFamily="2" charset="0"/>
              <a:cs typeface="Lora"/>
            </a:endParaRPr>
          </a:p>
          <a:p>
            <a:pPr marL="12700">
              <a:lnSpc>
                <a:spcPct val="105000"/>
              </a:lnSpc>
              <a:spcBef>
                <a:spcPts val="105"/>
              </a:spcBef>
            </a:pPr>
            <a:r>
              <a:rPr sz="1200" b="1" i="1" dirty="0">
                <a:solidFill>
                  <a:srgbClr val="151616"/>
                </a:solidFill>
                <a:latin typeface="Lora" panose="02000503000000020004" pitchFamily="2" charset="0"/>
                <a:cs typeface="Lora"/>
              </a:rPr>
              <a:t>Chi</a:t>
            </a:r>
            <a:r>
              <a:rPr sz="1200" b="1" i="1" spc="-15" dirty="0">
                <a:solidFill>
                  <a:srgbClr val="151616"/>
                </a:solidFill>
                <a:latin typeface="Lora" panose="02000503000000020004" pitchFamily="2" charset="0"/>
                <a:cs typeface="Lora"/>
              </a:rPr>
              <a:t>r</a:t>
            </a:r>
            <a:r>
              <a:rPr sz="1200" b="1" i="1" spc="0" dirty="0">
                <a:solidFill>
                  <a:srgbClr val="151616"/>
                </a:solidFill>
                <a:latin typeface="Lora" panose="02000503000000020004" pitchFamily="2" charset="0"/>
                <a:cs typeface="Lora"/>
              </a:rPr>
              <a:t>ag Bakshi</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40403</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chi</a:t>
            </a:r>
            <a:r>
              <a:rPr sz="1100" i="1" spc="-15" dirty="0">
                <a:solidFill>
                  <a:srgbClr val="151616"/>
                </a:solidFill>
                <a:latin typeface="Lora" panose="02000503000000020004" pitchFamily="2" charset="0"/>
                <a:cs typeface="Lora"/>
              </a:rPr>
              <a:t>r</a:t>
            </a:r>
            <a:r>
              <a:rPr sz="1100" i="1" spc="0" dirty="0">
                <a:solidFill>
                  <a:srgbClr val="151616"/>
                </a:solidFill>
                <a:latin typeface="Lora" panose="02000503000000020004" pitchFamily="2" charset="0"/>
                <a:cs typeface="Lora"/>
              </a:rPr>
              <a:t>ag.bakshi@kcmehta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19" name="object 21">
            <a:extLst>
              <a:ext uri="{FF2B5EF4-FFF2-40B4-BE49-F238E27FC236}">
                <a16:creationId xmlns:a16="http://schemas.microsoft.com/office/drawing/2014/main" id="{3E96A291-DDBA-4992-BDB4-591EA4B2BCF6}"/>
              </a:ext>
            </a:extLst>
          </p:cNvPr>
          <p:cNvSpPr txBox="1"/>
          <p:nvPr userDrawn="1"/>
        </p:nvSpPr>
        <p:spPr>
          <a:xfrm>
            <a:off x="8916486" y="5260371"/>
            <a:ext cx="2178390" cy="829488"/>
          </a:xfrm>
          <a:prstGeom prst="rect">
            <a:avLst/>
          </a:prstGeom>
        </p:spPr>
        <p:txBody>
          <a:bodyPr vert="horz" wrap="square" lIns="0" tIns="0" rIns="0" bIns="0" rtlCol="0">
            <a:noAutofit/>
          </a:bodyPr>
          <a:lstStyle/>
          <a:p>
            <a:pPr marL="12700">
              <a:lnSpc>
                <a:spcPct val="105000"/>
              </a:lnSpc>
            </a:pPr>
            <a:r>
              <a:rPr sz="1400" b="1" i="1" dirty="0">
                <a:solidFill>
                  <a:srgbClr val="00A3D4"/>
                </a:solidFill>
                <a:latin typeface="Lora" panose="02000503000000020004" pitchFamily="2" charset="0"/>
                <a:cs typeface="Lora"/>
              </a:rPr>
              <a:t>Goods and Se</a:t>
            </a:r>
            <a:r>
              <a:rPr sz="1400" b="1" i="1" spc="10"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vices </a:t>
            </a:r>
            <a:r>
              <a:rPr sz="1400" b="1" i="1" spc="-65" dirty="0">
                <a:solidFill>
                  <a:srgbClr val="00A3D4"/>
                </a:solidFill>
                <a:latin typeface="Lora" panose="02000503000000020004" pitchFamily="2" charset="0"/>
                <a:cs typeface="Lora"/>
              </a:rPr>
              <a:t>T</a:t>
            </a:r>
            <a:r>
              <a:rPr sz="1400" b="1" i="1" spc="0" dirty="0">
                <a:solidFill>
                  <a:srgbClr val="00A3D4"/>
                </a:solidFill>
                <a:latin typeface="Lora" panose="02000503000000020004" pitchFamily="2" charset="0"/>
                <a:cs typeface="Lora"/>
              </a:rPr>
              <a:t>ax</a:t>
            </a:r>
            <a:endParaRPr sz="1400" dirty="0">
              <a:latin typeface="Lora" panose="02000503000000020004" pitchFamily="2" charset="0"/>
              <a:cs typeface="Lora"/>
            </a:endParaRPr>
          </a:p>
          <a:p>
            <a:pPr marL="12700">
              <a:lnSpc>
                <a:spcPct val="105000"/>
              </a:lnSpc>
              <a:spcBef>
                <a:spcPts val="105"/>
              </a:spcBef>
            </a:pPr>
            <a:r>
              <a:rPr sz="1200" b="1" i="1" dirty="0">
                <a:solidFill>
                  <a:srgbClr val="151616"/>
                </a:solidFill>
                <a:latin typeface="Lora" panose="02000503000000020004" pitchFamily="2" charset="0"/>
                <a:cs typeface="Lora"/>
              </a:rPr>
              <a:t>Chi</a:t>
            </a:r>
            <a:r>
              <a:rPr sz="1200" b="1" i="1" spc="-15" dirty="0">
                <a:solidFill>
                  <a:srgbClr val="151616"/>
                </a:solidFill>
                <a:latin typeface="Lora" panose="02000503000000020004" pitchFamily="2" charset="0"/>
                <a:cs typeface="Lora"/>
              </a:rPr>
              <a:t>r</a:t>
            </a:r>
            <a:r>
              <a:rPr sz="1200" b="1" i="1" spc="0" dirty="0">
                <a:solidFill>
                  <a:srgbClr val="151616"/>
                </a:solidFill>
                <a:latin typeface="Lora" panose="02000503000000020004" pitchFamily="2" charset="0"/>
                <a:cs typeface="Lora"/>
              </a:rPr>
              <a:t>ag Bakshi</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40403</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chi</a:t>
            </a:r>
            <a:r>
              <a:rPr sz="1100" i="1" spc="-15" dirty="0">
                <a:solidFill>
                  <a:srgbClr val="151616"/>
                </a:solidFill>
                <a:latin typeface="Lora" panose="02000503000000020004" pitchFamily="2" charset="0"/>
                <a:cs typeface="Lora"/>
              </a:rPr>
              <a:t>r</a:t>
            </a:r>
            <a:r>
              <a:rPr sz="1100" i="1" spc="0" dirty="0">
                <a:solidFill>
                  <a:srgbClr val="151616"/>
                </a:solidFill>
                <a:latin typeface="Lora" panose="02000503000000020004" pitchFamily="2" charset="0"/>
                <a:cs typeface="Lora"/>
              </a:rPr>
              <a:t>ag.bakshi@kcmehta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20" name="object 22">
            <a:extLst>
              <a:ext uri="{FF2B5EF4-FFF2-40B4-BE49-F238E27FC236}">
                <a16:creationId xmlns:a16="http://schemas.microsoft.com/office/drawing/2014/main" id="{30EF03CC-120A-4F3F-9478-A7503EAAE5ED}"/>
              </a:ext>
            </a:extLst>
          </p:cNvPr>
          <p:cNvSpPr txBox="1"/>
          <p:nvPr userDrawn="1"/>
        </p:nvSpPr>
        <p:spPr>
          <a:xfrm>
            <a:off x="489163" y="5260371"/>
            <a:ext cx="2008838" cy="829488"/>
          </a:xfrm>
          <a:prstGeom prst="rect">
            <a:avLst/>
          </a:prstGeom>
        </p:spPr>
        <p:txBody>
          <a:bodyPr vert="horz" wrap="square" lIns="0" tIns="0" rIns="0" bIns="0" rtlCol="0">
            <a:noAutofit/>
          </a:bodyPr>
          <a:lstStyle/>
          <a:p>
            <a:pPr marL="12700">
              <a:lnSpc>
                <a:spcPct val="105000"/>
              </a:lnSpc>
            </a:pPr>
            <a:r>
              <a:rPr sz="1400" b="1" i="1" dirty="0">
                <a:solidFill>
                  <a:srgbClr val="00A3D4"/>
                </a:solidFill>
                <a:latin typeface="Lora" panose="02000503000000020004" pitchFamily="2" charset="0"/>
                <a:cs typeface="Lora"/>
              </a:rPr>
              <a:t>T</a:t>
            </a:r>
            <a:r>
              <a:rPr sz="1400" b="1" i="1" spc="-20"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ansaction </a:t>
            </a:r>
            <a:r>
              <a:rPr sz="1400" b="1" i="1" spc="-10" dirty="0">
                <a:solidFill>
                  <a:srgbClr val="00A3D4"/>
                </a:solidFill>
                <a:latin typeface="Lora" panose="02000503000000020004" pitchFamily="2" charset="0"/>
                <a:cs typeface="Lora"/>
              </a:rPr>
              <a:t>A</a:t>
            </a:r>
            <a:r>
              <a:rPr sz="1400" b="1" i="1" spc="0" dirty="0">
                <a:solidFill>
                  <a:srgbClr val="00A3D4"/>
                </a:solidFill>
                <a:latin typeface="Lora" panose="02000503000000020004" pitchFamily="2" charset="0"/>
                <a:cs typeface="Lora"/>
              </a:rPr>
              <a:t>dviso</a:t>
            </a:r>
            <a:r>
              <a:rPr sz="1400" b="1" i="1" spc="1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y</a:t>
            </a:r>
            <a:endParaRPr sz="1400" dirty="0">
              <a:latin typeface="Lora" panose="02000503000000020004" pitchFamily="2" charset="0"/>
              <a:cs typeface="Lora"/>
            </a:endParaRPr>
          </a:p>
          <a:p>
            <a:pPr marL="12700">
              <a:lnSpc>
                <a:spcPct val="105000"/>
              </a:lnSpc>
              <a:spcBef>
                <a:spcPts val="105"/>
              </a:spcBef>
            </a:pPr>
            <a:r>
              <a:rPr sz="1200" b="1" i="1" spc="-20" dirty="0">
                <a:solidFill>
                  <a:srgbClr val="151616"/>
                </a:solidFill>
                <a:latin typeface="Lora" panose="02000503000000020004" pitchFamily="2" charset="0"/>
                <a:cs typeface="Lora"/>
              </a:rPr>
              <a:t>M</a:t>
            </a:r>
            <a:r>
              <a:rPr sz="1200" b="1" i="1" spc="0" dirty="0">
                <a:solidFill>
                  <a:srgbClr val="151616"/>
                </a:solidFill>
                <a:latin typeface="Lora" panose="02000503000000020004" pitchFamily="2" charset="0"/>
                <a:cs typeface="Lora"/>
              </a:rPr>
              <a:t>ilin </a:t>
            </a:r>
            <a:r>
              <a:rPr sz="1200" b="1" i="1" spc="-20" dirty="0">
                <a:solidFill>
                  <a:srgbClr val="151616"/>
                </a:solidFill>
                <a:latin typeface="Lora" panose="02000503000000020004" pitchFamily="2" charset="0"/>
                <a:cs typeface="Lora"/>
              </a:rPr>
              <a:t>M</a:t>
            </a:r>
            <a:r>
              <a:rPr sz="1200" b="1" i="1" spc="0" dirty="0">
                <a:solidFill>
                  <a:srgbClr val="151616"/>
                </a:solidFill>
                <a:latin typeface="Lora" panose="02000503000000020004" pitchFamily="2" charset="0"/>
                <a:cs typeface="Lora"/>
              </a:rPr>
              <a:t>ehta</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40401</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milin</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mehta@kcmehta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21" name="object 23">
            <a:extLst>
              <a:ext uri="{FF2B5EF4-FFF2-40B4-BE49-F238E27FC236}">
                <a16:creationId xmlns:a16="http://schemas.microsoft.com/office/drawing/2014/main" id="{159BEE46-8E0E-4921-BD12-C93E5475FF90}"/>
              </a:ext>
            </a:extLst>
          </p:cNvPr>
          <p:cNvSpPr txBox="1"/>
          <p:nvPr userDrawn="1"/>
        </p:nvSpPr>
        <p:spPr>
          <a:xfrm>
            <a:off x="6161744" y="4298073"/>
            <a:ext cx="2393552" cy="829488"/>
          </a:xfrm>
          <a:prstGeom prst="rect">
            <a:avLst/>
          </a:prstGeom>
        </p:spPr>
        <p:txBody>
          <a:bodyPr vert="horz" wrap="square" lIns="0" tIns="0" rIns="0" bIns="0" rtlCol="0">
            <a:noAutofit/>
          </a:bodyPr>
          <a:lstStyle/>
          <a:p>
            <a:pPr marL="12700">
              <a:lnSpc>
                <a:spcPct val="105000"/>
              </a:lnSpc>
            </a:pPr>
            <a:r>
              <a:rPr sz="1400" b="1" i="1" dirty="0">
                <a:solidFill>
                  <a:srgbClr val="00A3D4"/>
                </a:solidFill>
                <a:latin typeface="Lora" panose="02000503000000020004" pitchFamily="2" charset="0"/>
                <a:cs typeface="Lora"/>
              </a:rPr>
              <a:t>Corpo</a:t>
            </a:r>
            <a:r>
              <a:rPr sz="1400" b="1" i="1" spc="-1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ate </a:t>
            </a:r>
            <a:r>
              <a:rPr sz="1400" b="1" i="1" spc="-10" dirty="0">
                <a:solidFill>
                  <a:srgbClr val="00A3D4"/>
                </a:solidFill>
                <a:latin typeface="Lora" panose="02000503000000020004" pitchFamily="2" charset="0"/>
                <a:cs typeface="Lora"/>
              </a:rPr>
              <a:t>A</a:t>
            </a:r>
            <a:r>
              <a:rPr sz="1400" b="1" i="1" spc="0" dirty="0">
                <a:solidFill>
                  <a:srgbClr val="00A3D4"/>
                </a:solidFill>
                <a:latin typeface="Lora" panose="02000503000000020004" pitchFamily="2" charset="0"/>
                <a:cs typeface="Lora"/>
              </a:rPr>
              <a:t>dviso</a:t>
            </a:r>
            <a:r>
              <a:rPr sz="1400" b="1" i="1" spc="1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y</a:t>
            </a:r>
            <a:endParaRPr sz="1400" dirty="0">
              <a:latin typeface="Lora" panose="02000503000000020004" pitchFamily="2" charset="0"/>
              <a:cs typeface="Lora"/>
            </a:endParaRPr>
          </a:p>
          <a:p>
            <a:pPr marL="12700">
              <a:lnSpc>
                <a:spcPct val="105000"/>
              </a:lnSpc>
              <a:spcBef>
                <a:spcPts val="105"/>
              </a:spcBef>
            </a:pPr>
            <a:r>
              <a:rPr sz="1200" b="1" i="1" dirty="0">
                <a:solidFill>
                  <a:srgbClr val="151616"/>
                </a:solidFill>
                <a:latin typeface="Lora" panose="02000503000000020004" pitchFamily="2" charset="0"/>
                <a:cs typeface="Lora"/>
              </a:rPr>
              <a:t>Darshana </a:t>
            </a:r>
            <a:r>
              <a:rPr sz="1200" b="1" i="1" spc="-15" dirty="0">
                <a:solidFill>
                  <a:srgbClr val="151616"/>
                </a:solidFill>
                <a:latin typeface="Lora" panose="02000503000000020004" pitchFamily="2" charset="0"/>
                <a:cs typeface="Lora"/>
              </a:rPr>
              <a:t>M</a:t>
            </a:r>
            <a:r>
              <a:rPr sz="1200" b="1" i="1" spc="0" dirty="0">
                <a:solidFill>
                  <a:srgbClr val="151616"/>
                </a:solidFill>
                <a:latin typeface="Lora" panose="02000503000000020004" pitchFamily="2" charset="0"/>
                <a:cs typeface="Lora"/>
              </a:rPr>
              <a:t>ankad</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40412</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darshana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mankad@kcmehta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sp>
        <p:nvSpPr>
          <p:cNvPr id="22" name="object 24">
            <a:extLst>
              <a:ext uri="{FF2B5EF4-FFF2-40B4-BE49-F238E27FC236}">
                <a16:creationId xmlns:a16="http://schemas.microsoft.com/office/drawing/2014/main" id="{A3E32162-3374-41F7-9E97-A831FFEA9FEB}"/>
              </a:ext>
            </a:extLst>
          </p:cNvPr>
          <p:cNvSpPr txBox="1"/>
          <p:nvPr userDrawn="1"/>
        </p:nvSpPr>
        <p:spPr>
          <a:xfrm>
            <a:off x="8923773" y="4298073"/>
            <a:ext cx="1813507" cy="829488"/>
          </a:xfrm>
          <a:prstGeom prst="rect">
            <a:avLst/>
          </a:prstGeom>
        </p:spPr>
        <p:txBody>
          <a:bodyPr vert="horz" wrap="square" lIns="0" tIns="0" rIns="0" bIns="0" rtlCol="0">
            <a:noAutofit/>
          </a:bodyPr>
          <a:lstStyle/>
          <a:p>
            <a:pPr marL="12700">
              <a:lnSpc>
                <a:spcPct val="105000"/>
              </a:lnSpc>
            </a:pPr>
            <a:r>
              <a:rPr sz="1400" b="1" i="1" spc="-25" dirty="0">
                <a:solidFill>
                  <a:srgbClr val="00A3D4"/>
                </a:solidFill>
                <a:latin typeface="Lora" panose="02000503000000020004" pitchFamily="2" charset="0"/>
                <a:cs typeface="Lora"/>
              </a:rPr>
              <a:t>I</a:t>
            </a:r>
            <a:r>
              <a:rPr sz="1400" b="1" i="1" spc="0" dirty="0">
                <a:solidFill>
                  <a:srgbClr val="00A3D4"/>
                </a:solidFill>
                <a:latin typeface="Lora" panose="02000503000000020004" pitchFamily="2" charset="0"/>
                <a:cs typeface="Lora"/>
              </a:rPr>
              <a:t>ncubation </a:t>
            </a:r>
            <a:r>
              <a:rPr sz="1400" b="1" i="1" spc="-10" dirty="0">
                <a:solidFill>
                  <a:srgbClr val="00A3D4"/>
                </a:solidFill>
                <a:latin typeface="Lora" panose="02000503000000020004" pitchFamily="2" charset="0"/>
                <a:cs typeface="Lora"/>
              </a:rPr>
              <a:t>S</a:t>
            </a:r>
            <a:r>
              <a:rPr sz="1400" b="1" i="1" spc="0" dirty="0">
                <a:solidFill>
                  <a:srgbClr val="00A3D4"/>
                </a:solidFill>
                <a:latin typeface="Lora" panose="02000503000000020004" pitchFamily="2" charset="0"/>
                <a:cs typeface="Lora"/>
              </a:rPr>
              <a:t>uppo</a:t>
            </a:r>
            <a:r>
              <a:rPr sz="1400" b="1" i="1" spc="5" dirty="0">
                <a:solidFill>
                  <a:srgbClr val="00A3D4"/>
                </a:solidFill>
                <a:latin typeface="Lora" panose="02000503000000020004" pitchFamily="2" charset="0"/>
                <a:cs typeface="Lora"/>
              </a:rPr>
              <a:t>r</a:t>
            </a:r>
            <a:r>
              <a:rPr sz="1400" b="1" i="1" spc="0" dirty="0">
                <a:solidFill>
                  <a:srgbClr val="00A3D4"/>
                </a:solidFill>
                <a:latin typeface="Lora" panose="02000503000000020004" pitchFamily="2" charset="0"/>
                <a:cs typeface="Lora"/>
              </a:rPr>
              <a:t>t</a:t>
            </a:r>
            <a:endParaRPr sz="1400" dirty="0">
              <a:latin typeface="Lora" panose="02000503000000020004" pitchFamily="2" charset="0"/>
              <a:cs typeface="Lora"/>
            </a:endParaRPr>
          </a:p>
          <a:p>
            <a:pPr marL="12700">
              <a:lnSpc>
                <a:spcPct val="105000"/>
              </a:lnSpc>
              <a:spcBef>
                <a:spcPts val="105"/>
              </a:spcBef>
            </a:pPr>
            <a:r>
              <a:rPr sz="1200" b="1" i="1" spc="-20" dirty="0">
                <a:solidFill>
                  <a:srgbClr val="151616"/>
                </a:solidFill>
                <a:latin typeface="Lora" panose="02000503000000020004" pitchFamily="2" charset="0"/>
                <a:cs typeface="Lora"/>
              </a:rPr>
              <a:t>A</a:t>
            </a:r>
            <a:r>
              <a:rPr sz="1200" b="1" i="1" spc="0" dirty="0">
                <a:solidFill>
                  <a:srgbClr val="151616"/>
                </a:solidFill>
                <a:latin typeface="Lora" panose="02000503000000020004" pitchFamily="2" charset="0"/>
                <a:cs typeface="Lora"/>
              </a:rPr>
              <a:t>rpit </a:t>
            </a:r>
            <a:r>
              <a:rPr sz="1200" b="1" i="1" spc="-25" dirty="0">
                <a:solidFill>
                  <a:srgbClr val="151616"/>
                </a:solidFill>
                <a:latin typeface="Lora" panose="02000503000000020004" pitchFamily="2" charset="0"/>
                <a:cs typeface="Lora"/>
              </a:rPr>
              <a:t>J</a:t>
            </a:r>
            <a:r>
              <a:rPr sz="1200" b="1" i="1" spc="0" dirty="0">
                <a:solidFill>
                  <a:srgbClr val="151616"/>
                </a:solidFill>
                <a:latin typeface="Lora" panose="02000503000000020004" pitchFamily="2" charset="0"/>
                <a:cs typeface="Lora"/>
              </a:rPr>
              <a:t>ain</a:t>
            </a:r>
            <a:endParaRPr sz="1200" dirty="0">
              <a:latin typeface="Lora" panose="02000503000000020004" pitchFamily="2" charset="0"/>
              <a:cs typeface="Lora"/>
            </a:endParaRPr>
          </a:p>
          <a:p>
            <a:pPr marL="12700">
              <a:lnSpc>
                <a:spcPct val="105000"/>
              </a:lnSpc>
              <a:spcBef>
                <a:spcPts val="35"/>
              </a:spcBef>
            </a:pPr>
            <a:r>
              <a:rPr sz="1100" i="1" dirty="0">
                <a:solidFill>
                  <a:srgbClr val="151616"/>
                </a:solidFill>
                <a:latin typeface="Lora" panose="02000503000000020004" pitchFamily="2" charset="0"/>
                <a:cs typeface="Lora"/>
              </a:rPr>
              <a:t>+91 79 264233</a:t>
            </a:r>
            <a:r>
              <a:rPr sz="1100" i="1" spc="15"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a:t>
            </a:r>
            <a:endParaRPr sz="1100" dirty="0">
              <a:latin typeface="Lora" panose="02000503000000020004" pitchFamily="2" charset="0"/>
              <a:cs typeface="Lora"/>
            </a:endParaRPr>
          </a:p>
          <a:p>
            <a:pPr marL="12700">
              <a:lnSpc>
                <a:spcPct val="105000"/>
              </a:lnSpc>
              <a:spcBef>
                <a:spcPts val="25"/>
              </a:spcBef>
            </a:pPr>
            <a:r>
              <a:rPr sz="1100" i="1" dirty="0">
                <a:solidFill>
                  <a:srgbClr val="151616"/>
                </a:solidFill>
                <a:latin typeface="Lora" panose="02000503000000020004" pitchFamily="2" charset="0"/>
                <a:cs typeface="Lora"/>
              </a:rPr>
              <a:t>arpit</a:t>
            </a:r>
            <a:r>
              <a:rPr sz="1100" i="1" spc="-20"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jain@kcmehta</a:t>
            </a:r>
            <a:r>
              <a:rPr sz="1100" i="1" spc="-25" dirty="0">
                <a:solidFill>
                  <a:srgbClr val="151616"/>
                </a:solidFill>
                <a:latin typeface="Lora" panose="02000503000000020004" pitchFamily="2" charset="0"/>
                <a:cs typeface="Lora"/>
              </a:rPr>
              <a:t>.</a:t>
            </a:r>
            <a:r>
              <a:rPr sz="1100" i="1" spc="0" dirty="0">
                <a:solidFill>
                  <a:srgbClr val="151616"/>
                </a:solidFill>
                <a:latin typeface="Lora" panose="02000503000000020004" pitchFamily="2" charset="0"/>
                <a:cs typeface="Lora"/>
              </a:rPr>
              <a:t>com</a:t>
            </a:r>
            <a:endParaRPr sz="1100" dirty="0">
              <a:latin typeface="Lora" panose="02000503000000020004" pitchFamily="2" charset="0"/>
              <a:cs typeface="Lora"/>
            </a:endParaRPr>
          </a:p>
        </p:txBody>
      </p:sp>
      <p:grpSp>
        <p:nvGrpSpPr>
          <p:cNvPr id="5" name="Group 4">
            <a:extLst>
              <a:ext uri="{FF2B5EF4-FFF2-40B4-BE49-F238E27FC236}">
                <a16:creationId xmlns:a16="http://schemas.microsoft.com/office/drawing/2014/main" id="{30F77001-FFEB-2E54-311C-FDFABA5FE28E}"/>
              </a:ext>
            </a:extLst>
          </p:cNvPr>
          <p:cNvGrpSpPr/>
          <p:nvPr userDrawn="1"/>
        </p:nvGrpSpPr>
        <p:grpSpPr>
          <a:xfrm>
            <a:off x="0" y="1021172"/>
            <a:ext cx="12102549" cy="2687696"/>
            <a:chOff x="0" y="1021172"/>
            <a:chExt cx="12102549" cy="2687696"/>
          </a:xfrm>
        </p:grpSpPr>
        <p:sp>
          <p:nvSpPr>
            <p:cNvPr id="9" name="object 10">
              <a:extLst>
                <a:ext uri="{FF2B5EF4-FFF2-40B4-BE49-F238E27FC236}">
                  <a16:creationId xmlns:a16="http://schemas.microsoft.com/office/drawing/2014/main" id="{F98531D2-4A1E-4A44-B3B8-2CA2BF01E5E4}"/>
                </a:ext>
              </a:extLst>
            </p:cNvPr>
            <p:cNvSpPr txBox="1"/>
            <p:nvPr userDrawn="1"/>
          </p:nvSpPr>
          <p:spPr>
            <a:xfrm>
              <a:off x="3335578" y="1683180"/>
              <a:ext cx="2587892" cy="2025688"/>
            </a:xfrm>
            <a:prstGeom prst="rect">
              <a:avLst/>
            </a:prstGeom>
          </p:spPr>
          <p:txBody>
            <a:bodyPr vert="horz" wrap="square" lIns="0" tIns="0" rIns="0" bIns="0" rtlCol="0">
              <a:noAutofit/>
            </a:bodyPr>
            <a:lstStyle/>
            <a:p>
              <a:pPr marL="17145">
                <a:lnSpc>
                  <a:spcPct val="105000"/>
                </a:lnSpc>
              </a:pPr>
              <a:r>
                <a:rPr sz="2000" b="1" i="1" spc="-15" dirty="0">
                  <a:solidFill>
                    <a:srgbClr val="00A3D4"/>
                  </a:solidFill>
                  <a:latin typeface="Lora" panose="02000503000000020004" pitchFamily="2" charset="0"/>
                  <a:cs typeface="Lora"/>
                </a:rPr>
                <a:t>A</a:t>
              </a:r>
              <a:r>
                <a:rPr sz="2000" b="1" i="1" spc="0" dirty="0">
                  <a:solidFill>
                    <a:srgbClr val="00A3D4"/>
                  </a:solidFill>
                  <a:latin typeface="Lora" panose="02000503000000020004" pitchFamily="2" charset="0"/>
                  <a:cs typeface="Lora"/>
                </a:rPr>
                <a:t>hmedabad</a:t>
              </a:r>
              <a:endParaRPr sz="2000" dirty="0">
                <a:latin typeface="Lora" panose="02000503000000020004" pitchFamily="2" charset="0"/>
                <a:cs typeface="Lora"/>
              </a:endParaRPr>
            </a:p>
            <a:p>
              <a:pPr marL="16510">
                <a:lnSpc>
                  <a:spcPct val="105000"/>
                </a:lnSpc>
                <a:spcBef>
                  <a:spcPts val="200"/>
                </a:spcBef>
              </a:pPr>
              <a:r>
                <a:rPr sz="1200" b="1" i="1" spc="-20" dirty="0">
                  <a:solidFill>
                    <a:srgbClr val="151616"/>
                  </a:solidFill>
                  <a:latin typeface="Lora" panose="02000503000000020004" pitchFamily="2" charset="0"/>
                  <a:cs typeface="Lora"/>
                </a:rPr>
                <a:t>A</a:t>
              </a:r>
              <a:r>
                <a:rPr sz="1200" b="1" i="1" spc="0" dirty="0">
                  <a:solidFill>
                    <a:srgbClr val="151616"/>
                  </a:solidFill>
                  <a:latin typeface="Lora" panose="02000503000000020004" pitchFamily="2" charset="0"/>
                  <a:cs typeface="Lora"/>
                </a:rPr>
                <a:t>rpit </a:t>
              </a:r>
              <a:r>
                <a:rPr sz="1200" b="1" i="1" spc="-25" dirty="0">
                  <a:solidFill>
                    <a:srgbClr val="151616"/>
                  </a:solidFill>
                  <a:latin typeface="Lora" panose="02000503000000020004" pitchFamily="2" charset="0"/>
                  <a:cs typeface="Lora"/>
                </a:rPr>
                <a:t>J</a:t>
              </a:r>
              <a:r>
                <a:rPr sz="1200" b="1" i="1" spc="0" dirty="0">
                  <a:solidFill>
                    <a:srgbClr val="151616"/>
                  </a:solidFill>
                  <a:latin typeface="Lora" panose="02000503000000020004" pitchFamily="2" charset="0"/>
                  <a:cs typeface="Lora"/>
                </a:rPr>
                <a:t>ain</a:t>
              </a:r>
              <a:endParaRPr sz="1200" dirty="0">
                <a:latin typeface="Lora" panose="02000503000000020004" pitchFamily="2" charset="0"/>
                <a:cs typeface="Lora"/>
              </a:endParaRPr>
            </a:p>
            <a:p>
              <a:pPr marL="12700" marR="406400" indent="0">
                <a:lnSpc>
                  <a:spcPct val="105000"/>
                </a:lnSpc>
                <a:spcBef>
                  <a:spcPts val="280"/>
                </a:spcBef>
              </a:pPr>
              <a:r>
                <a:rPr lang="en-IN" sz="1100" i="1" dirty="0">
                  <a:solidFill>
                    <a:srgbClr val="151616"/>
                  </a:solidFill>
                  <a:latin typeface="Lora" panose="02000503000000020004" pitchFamily="2" charset="0"/>
                  <a:cs typeface="Lora"/>
                </a:rPr>
                <a:t>Level 11, Tower B, </a:t>
              </a:r>
              <a:r>
                <a:rPr lang="en-IN" sz="1100" i="1" dirty="0" err="1">
                  <a:solidFill>
                    <a:srgbClr val="151616"/>
                  </a:solidFill>
                  <a:latin typeface="Lora" panose="02000503000000020004" pitchFamily="2" charset="0"/>
                  <a:cs typeface="Lora"/>
                </a:rPr>
                <a:t>Ratnaakar</a:t>
              </a:r>
              <a:r>
                <a:rPr lang="en-IN" sz="1100" i="1" dirty="0">
                  <a:solidFill>
                    <a:srgbClr val="151616"/>
                  </a:solidFill>
                  <a:latin typeface="Lora" panose="02000503000000020004" pitchFamily="2" charset="0"/>
                  <a:cs typeface="Lora"/>
                </a:rPr>
                <a:t> Nine Square, </a:t>
              </a:r>
              <a:r>
                <a:rPr lang="en-IN" sz="1100" i="1" dirty="0" err="1">
                  <a:solidFill>
                    <a:srgbClr val="151616"/>
                  </a:solidFill>
                  <a:latin typeface="Lora" panose="02000503000000020004" pitchFamily="2" charset="0"/>
                  <a:cs typeface="Lora"/>
                </a:rPr>
                <a:t>Vastrapur</a:t>
              </a:r>
              <a:r>
                <a:rPr lang="en-IN" sz="1100" i="1" dirty="0">
                  <a:solidFill>
                    <a:srgbClr val="151616"/>
                  </a:solidFill>
                  <a:latin typeface="Lora" panose="02000503000000020004" pitchFamily="2" charset="0"/>
                  <a:cs typeface="Lora"/>
                </a:rPr>
                <a:t>, Ahmedabad, 380 015, Gujarat, India </a:t>
              </a:r>
            </a:p>
            <a:p>
              <a:pPr marL="12700" marR="406400" indent="0">
                <a:lnSpc>
                  <a:spcPct val="105000"/>
                </a:lnSpc>
                <a:spcBef>
                  <a:spcPts val="280"/>
                </a:spcBef>
              </a:pPr>
              <a:r>
                <a:rPr lang="en-IN" sz="1100" i="1" dirty="0">
                  <a:solidFill>
                    <a:srgbClr val="151616"/>
                  </a:solidFill>
                  <a:latin typeface="Lora" panose="02000503000000020004" pitchFamily="2" charset="0"/>
                  <a:cs typeface="Lora"/>
                </a:rPr>
                <a:t>Phone: + 91 79 4910 2200</a:t>
              </a:r>
            </a:p>
            <a:p>
              <a:pPr marL="12700" marR="406400" indent="0">
                <a:lnSpc>
                  <a:spcPct val="105000"/>
                </a:lnSpc>
                <a:spcBef>
                  <a:spcPts val="280"/>
                </a:spcBef>
              </a:pPr>
              <a:r>
                <a:rPr sz="1100" b="1" i="1" spc="-15" dirty="0">
                  <a:solidFill>
                    <a:srgbClr val="151616"/>
                  </a:solidFill>
                  <a:latin typeface="Lora" panose="02000503000000020004" pitchFamily="2" charset="0"/>
                  <a:cs typeface="Lora"/>
                </a:rPr>
                <a:t>E</a:t>
              </a:r>
              <a:r>
                <a:rPr sz="1100" b="1" i="1" spc="0" dirty="0">
                  <a:solidFill>
                    <a:srgbClr val="151616"/>
                  </a:solidFill>
                  <a:latin typeface="Lora" panose="02000503000000020004" pitchFamily="2" charset="0"/>
                  <a:cs typeface="Lora"/>
                </a:rPr>
                <a:t>mail: arpit</a:t>
              </a:r>
              <a:r>
                <a:rPr sz="1100" b="1" i="1" spc="-20" dirty="0">
                  <a:solidFill>
                    <a:srgbClr val="151616"/>
                  </a:solidFill>
                  <a:latin typeface="Lora" panose="02000503000000020004" pitchFamily="2" charset="0"/>
                  <a:cs typeface="Lora"/>
                </a:rPr>
                <a:t>.</a:t>
              </a:r>
              <a:r>
                <a:rPr sz="1100" b="1" i="1" spc="0" dirty="0">
                  <a:solidFill>
                    <a:srgbClr val="151616"/>
                  </a:solidFill>
                  <a:latin typeface="Lora" panose="02000503000000020004" pitchFamily="2" charset="0"/>
                  <a:cs typeface="Lora"/>
                </a:rPr>
                <a:t>jain@kcmehta.com</a:t>
              </a:r>
              <a:endParaRPr sz="1100" dirty="0">
                <a:latin typeface="Lora" panose="02000503000000020004" pitchFamily="2" charset="0"/>
                <a:cs typeface="Lora"/>
              </a:endParaRPr>
            </a:p>
          </p:txBody>
        </p:sp>
        <p:sp>
          <p:nvSpPr>
            <p:cNvPr id="10" name="object 12">
              <a:extLst>
                <a:ext uri="{FF2B5EF4-FFF2-40B4-BE49-F238E27FC236}">
                  <a16:creationId xmlns:a16="http://schemas.microsoft.com/office/drawing/2014/main" id="{E4728795-C34A-40AD-A358-C56A19A2F812}"/>
                </a:ext>
              </a:extLst>
            </p:cNvPr>
            <p:cNvSpPr txBox="1"/>
            <p:nvPr userDrawn="1"/>
          </p:nvSpPr>
          <p:spPr>
            <a:xfrm>
              <a:off x="352313" y="1146214"/>
              <a:ext cx="1098614" cy="260376"/>
            </a:xfrm>
            <a:prstGeom prst="rect">
              <a:avLst/>
            </a:prstGeom>
          </p:spPr>
          <p:txBody>
            <a:bodyPr vert="horz" wrap="square" lIns="0" tIns="0" rIns="0" bIns="0" rtlCol="0">
              <a:noAutofit/>
            </a:bodyPr>
            <a:lstStyle/>
            <a:p>
              <a:pPr marL="12700">
                <a:lnSpc>
                  <a:spcPct val="100000"/>
                </a:lnSpc>
              </a:pPr>
              <a:r>
                <a:rPr sz="2000" b="1" i="1" dirty="0">
                  <a:solidFill>
                    <a:srgbClr val="FFFFFF"/>
                  </a:solidFill>
                  <a:latin typeface="Lora" panose="02000503000000020004" pitchFamily="2" charset="0"/>
                  <a:cs typeface="Lora"/>
                </a:rPr>
                <a:t>Locations</a:t>
              </a:r>
              <a:endParaRPr sz="2000" dirty="0">
                <a:latin typeface="Lora" panose="02000503000000020004" pitchFamily="2" charset="0"/>
                <a:cs typeface="Lora"/>
              </a:endParaRPr>
            </a:p>
          </p:txBody>
        </p:sp>
        <p:sp>
          <p:nvSpPr>
            <p:cNvPr id="11" name="object 13">
              <a:extLst>
                <a:ext uri="{FF2B5EF4-FFF2-40B4-BE49-F238E27FC236}">
                  <a16:creationId xmlns:a16="http://schemas.microsoft.com/office/drawing/2014/main" id="{30D05603-6DE6-4DC7-82BC-34C3D8494DA8}"/>
                </a:ext>
              </a:extLst>
            </p:cNvPr>
            <p:cNvSpPr txBox="1"/>
            <p:nvPr userDrawn="1"/>
          </p:nvSpPr>
          <p:spPr>
            <a:xfrm>
              <a:off x="6174506" y="1683180"/>
              <a:ext cx="2397518" cy="1680221"/>
            </a:xfrm>
            <a:prstGeom prst="rect">
              <a:avLst/>
            </a:prstGeom>
          </p:spPr>
          <p:txBody>
            <a:bodyPr vert="horz" wrap="square" lIns="0" tIns="0" rIns="0" bIns="0" rtlCol="0">
              <a:noAutofit/>
            </a:bodyPr>
            <a:lstStyle/>
            <a:p>
              <a:pPr marL="12700">
                <a:lnSpc>
                  <a:spcPct val="105000"/>
                </a:lnSpc>
              </a:pPr>
              <a:r>
                <a:rPr sz="2000" b="1" i="1" dirty="0">
                  <a:solidFill>
                    <a:srgbClr val="00A3D4"/>
                  </a:solidFill>
                  <a:latin typeface="Lora" panose="02000503000000020004" pitchFamily="2" charset="0"/>
                  <a:cs typeface="Lora"/>
                </a:rPr>
                <a:t>Bengalu</a:t>
              </a:r>
              <a:r>
                <a:rPr sz="2000" b="1" i="1" spc="5" dirty="0">
                  <a:solidFill>
                    <a:srgbClr val="00A3D4"/>
                  </a:solidFill>
                  <a:latin typeface="Lora" panose="02000503000000020004" pitchFamily="2" charset="0"/>
                  <a:cs typeface="Lora"/>
                </a:rPr>
                <a:t>r</a:t>
              </a:r>
              <a:r>
                <a:rPr sz="2000" b="1" i="1" spc="0" dirty="0">
                  <a:solidFill>
                    <a:srgbClr val="00A3D4"/>
                  </a:solidFill>
                  <a:latin typeface="Lora" panose="02000503000000020004" pitchFamily="2" charset="0"/>
                  <a:cs typeface="Lora"/>
                </a:rPr>
                <a:t>u</a:t>
              </a:r>
              <a:endParaRPr sz="2000" dirty="0">
                <a:latin typeface="Lora" panose="02000503000000020004" pitchFamily="2" charset="0"/>
                <a:cs typeface="Lora"/>
              </a:endParaRPr>
            </a:p>
            <a:p>
              <a:pPr marL="13970">
                <a:lnSpc>
                  <a:spcPct val="105000"/>
                </a:lnSpc>
                <a:spcBef>
                  <a:spcPts val="195"/>
                </a:spcBef>
              </a:pPr>
              <a:r>
                <a:rPr lang="en-IN" sz="1200" b="1" i="1" spc="-20" dirty="0">
                  <a:solidFill>
                    <a:srgbClr val="151616"/>
                  </a:solidFill>
                  <a:latin typeface="Lora" panose="02000503000000020004" pitchFamily="2" charset="0"/>
                  <a:cs typeface="Lora"/>
                </a:rPr>
                <a:t>Dhaval Trivedi</a:t>
              </a:r>
              <a:endParaRPr sz="1200" dirty="0">
                <a:latin typeface="Lora" panose="02000503000000020004" pitchFamily="2" charset="0"/>
                <a:cs typeface="Lora"/>
              </a:endParaRPr>
            </a:p>
            <a:p>
              <a:pPr marL="15240">
                <a:lnSpc>
                  <a:spcPct val="105000"/>
                </a:lnSpc>
                <a:spcBef>
                  <a:spcPts val="385"/>
                </a:spcBef>
              </a:pPr>
              <a:r>
                <a:rPr lang="en-IN" sz="1100" i="1" dirty="0">
                  <a:solidFill>
                    <a:srgbClr val="151616"/>
                  </a:solidFill>
                  <a:latin typeface="Lora" panose="02000503000000020004" pitchFamily="2" charset="0"/>
                  <a:cs typeface="Lora"/>
                </a:rPr>
                <a:t>19/4, Between 7th &amp; 8th Cross, </a:t>
              </a:r>
              <a:r>
                <a:rPr lang="en-IN" sz="1100" i="1" dirty="0" err="1">
                  <a:solidFill>
                    <a:srgbClr val="151616"/>
                  </a:solidFill>
                  <a:latin typeface="Lora" panose="02000503000000020004" pitchFamily="2" charset="0"/>
                  <a:cs typeface="Lora"/>
                </a:rPr>
                <a:t>Malleswaram</a:t>
              </a:r>
              <a:r>
                <a:rPr lang="en-IN" sz="1100" i="1" dirty="0">
                  <a:solidFill>
                    <a:srgbClr val="151616"/>
                  </a:solidFill>
                  <a:latin typeface="Lora" panose="02000503000000020004" pitchFamily="2" charset="0"/>
                  <a:cs typeface="Lora"/>
                </a:rPr>
                <a:t>, Bengaluru, 560 003, Karnataka India </a:t>
              </a:r>
            </a:p>
            <a:p>
              <a:pPr marL="15240">
                <a:lnSpc>
                  <a:spcPct val="105000"/>
                </a:lnSpc>
                <a:spcBef>
                  <a:spcPts val="385"/>
                </a:spcBef>
              </a:pPr>
              <a:r>
                <a:rPr lang="en-IN" sz="1100" i="1" dirty="0">
                  <a:solidFill>
                    <a:srgbClr val="151616"/>
                  </a:solidFill>
                  <a:latin typeface="Lora" panose="02000503000000020004" pitchFamily="2" charset="0"/>
                  <a:cs typeface="Lora"/>
                </a:rPr>
                <a:t>Phone: +91 80 2356 1880</a:t>
              </a:r>
            </a:p>
            <a:p>
              <a:pPr marL="15240">
                <a:lnSpc>
                  <a:spcPct val="105000"/>
                </a:lnSpc>
                <a:spcBef>
                  <a:spcPts val="385"/>
                </a:spcBef>
              </a:pPr>
              <a:r>
                <a:rPr sz="1100" b="1" i="1" spc="-15" dirty="0">
                  <a:solidFill>
                    <a:srgbClr val="151616"/>
                  </a:solidFill>
                  <a:latin typeface="Lora" panose="02000503000000020004" pitchFamily="2" charset="0"/>
                  <a:cs typeface="Lora"/>
                </a:rPr>
                <a:t>E</a:t>
              </a:r>
              <a:r>
                <a:rPr sz="1100" b="1" i="1" spc="0" dirty="0">
                  <a:solidFill>
                    <a:srgbClr val="151616"/>
                  </a:solidFill>
                  <a:latin typeface="Lora" panose="02000503000000020004" pitchFamily="2" charset="0"/>
                  <a:cs typeface="Lora"/>
                </a:rPr>
                <a:t>mail: </a:t>
              </a:r>
              <a:r>
                <a:rPr lang="en-IN" sz="1100" b="1" i="1" spc="0" dirty="0" err="1">
                  <a:solidFill>
                    <a:srgbClr val="151616"/>
                  </a:solidFill>
                  <a:latin typeface="Lora" panose="02000503000000020004" pitchFamily="2" charset="0"/>
                  <a:cs typeface="Lora"/>
                </a:rPr>
                <a:t>dhaval.trivedi</a:t>
              </a:r>
              <a:r>
                <a:rPr sz="1100" b="1" i="1" spc="0" dirty="0">
                  <a:solidFill>
                    <a:srgbClr val="151616"/>
                  </a:solidFill>
                  <a:latin typeface="Lora" panose="02000503000000020004" pitchFamily="2" charset="0"/>
                  <a:cs typeface="Lora"/>
                </a:rPr>
                <a:t>@kcmehta.com</a:t>
              </a:r>
              <a:endParaRPr sz="1100" dirty="0">
                <a:latin typeface="Lora" panose="02000503000000020004" pitchFamily="2" charset="0"/>
                <a:cs typeface="Lora"/>
              </a:endParaRPr>
            </a:p>
          </p:txBody>
        </p:sp>
        <p:sp>
          <p:nvSpPr>
            <p:cNvPr id="13" name="object 15">
              <a:extLst>
                <a:ext uri="{FF2B5EF4-FFF2-40B4-BE49-F238E27FC236}">
                  <a16:creationId xmlns:a16="http://schemas.microsoft.com/office/drawing/2014/main" id="{8F069B80-4E15-4871-8B86-D83D2A066ECF}"/>
                </a:ext>
              </a:extLst>
            </p:cNvPr>
            <p:cNvSpPr txBox="1"/>
            <p:nvPr userDrawn="1"/>
          </p:nvSpPr>
          <p:spPr>
            <a:xfrm>
              <a:off x="8849974" y="1631040"/>
              <a:ext cx="3252575" cy="1709781"/>
            </a:xfrm>
            <a:prstGeom prst="rect">
              <a:avLst/>
            </a:prstGeom>
          </p:spPr>
          <p:txBody>
            <a:bodyPr vert="horz" wrap="square" lIns="0" tIns="0" rIns="0" bIns="0" rtlCol="0">
              <a:noAutofit/>
            </a:bodyPr>
            <a:lstStyle/>
            <a:p>
              <a:pPr marL="13335" marR="830580" indent="-1270">
                <a:lnSpc>
                  <a:spcPct val="105000"/>
                </a:lnSpc>
              </a:pPr>
              <a:r>
                <a:rPr sz="2000" b="1" i="1" spc="-25" dirty="0">
                  <a:solidFill>
                    <a:srgbClr val="00A3D4"/>
                  </a:solidFill>
                  <a:latin typeface="Lora" panose="02000503000000020004" pitchFamily="2" charset="0"/>
                  <a:cs typeface="Lora"/>
                </a:rPr>
                <a:t>M</a:t>
              </a:r>
              <a:r>
                <a:rPr sz="2000" b="1" i="1" spc="0" dirty="0">
                  <a:solidFill>
                    <a:srgbClr val="00A3D4"/>
                  </a:solidFill>
                  <a:latin typeface="Lora" panose="02000503000000020004" pitchFamily="2" charset="0"/>
                  <a:cs typeface="Lora"/>
                </a:rPr>
                <a:t>umbai </a:t>
              </a:r>
              <a:endParaRPr lang="en-IN" sz="2000" b="1" i="1" spc="0" dirty="0">
                <a:solidFill>
                  <a:srgbClr val="00A3D4"/>
                </a:solidFill>
                <a:latin typeface="Lora" panose="02000503000000020004" pitchFamily="2" charset="0"/>
                <a:cs typeface="Lora"/>
              </a:endParaRPr>
            </a:p>
            <a:p>
              <a:pPr marL="13335" marR="830580" indent="-1270">
                <a:lnSpc>
                  <a:spcPct val="105000"/>
                </a:lnSpc>
              </a:pPr>
              <a:r>
                <a:rPr lang="en-IN" sz="1200" b="1" i="1" spc="5" dirty="0" err="1">
                  <a:solidFill>
                    <a:srgbClr val="151616"/>
                  </a:solidFill>
                  <a:latin typeface="Lora" panose="02000503000000020004" pitchFamily="2" charset="0"/>
                  <a:cs typeface="Lora"/>
                </a:rPr>
                <a:t>Bhadresh</a:t>
              </a:r>
              <a:r>
                <a:rPr lang="en-IN" sz="1200" b="1" i="1" spc="5" dirty="0">
                  <a:solidFill>
                    <a:srgbClr val="151616"/>
                  </a:solidFill>
                  <a:latin typeface="Lora" panose="02000503000000020004" pitchFamily="2" charset="0"/>
                  <a:cs typeface="Lora"/>
                </a:rPr>
                <a:t> Vyas</a:t>
              </a:r>
              <a:endParaRPr lang="en-IN" sz="1200" b="1" i="1" spc="0" dirty="0">
                <a:solidFill>
                  <a:srgbClr val="151616"/>
                </a:solidFill>
                <a:latin typeface="Lora" panose="02000503000000020004" pitchFamily="2" charset="0"/>
                <a:cs typeface="Lora"/>
              </a:endParaRPr>
            </a:p>
            <a:p>
              <a:pPr marL="13335" marR="830580" indent="-1270">
                <a:lnSpc>
                  <a:spcPct val="105000"/>
                </a:lnSpc>
              </a:pPr>
              <a:r>
                <a:rPr lang="en-IN" sz="1100" i="1" spc="0" dirty="0">
                  <a:solidFill>
                    <a:srgbClr val="151616"/>
                  </a:solidFill>
                  <a:latin typeface="Lora" panose="02000503000000020004" pitchFamily="2" charset="0"/>
                  <a:cs typeface="Lora"/>
                </a:rPr>
                <a:t>315, The Summit Business Bay, Nr. WEH Metro Station, </a:t>
              </a:r>
              <a:r>
                <a:rPr lang="en-IN" sz="1100" i="1" spc="0" dirty="0" err="1">
                  <a:solidFill>
                    <a:srgbClr val="151616"/>
                  </a:solidFill>
                  <a:latin typeface="Lora" panose="02000503000000020004" pitchFamily="2" charset="0"/>
                  <a:cs typeface="Lora"/>
                </a:rPr>
                <a:t>Gundavali</a:t>
              </a:r>
              <a:r>
                <a:rPr lang="en-IN" sz="1100" i="1" spc="0" dirty="0">
                  <a:solidFill>
                    <a:srgbClr val="151616"/>
                  </a:solidFill>
                  <a:latin typeface="Lora" panose="02000503000000020004" pitchFamily="2" charset="0"/>
                  <a:cs typeface="Lora"/>
                </a:rPr>
                <a:t>, Andheri East, Mumbai, 400069, India </a:t>
              </a:r>
            </a:p>
            <a:p>
              <a:pPr marL="13335" marR="830580" indent="-1270">
                <a:lnSpc>
                  <a:spcPct val="105000"/>
                </a:lnSpc>
                <a:spcBef>
                  <a:spcPts val="385"/>
                </a:spcBef>
              </a:pPr>
              <a:r>
                <a:rPr lang="en-IN" sz="1100" i="1" spc="0" dirty="0">
                  <a:solidFill>
                    <a:srgbClr val="151616"/>
                  </a:solidFill>
                  <a:latin typeface="Lora" panose="02000503000000020004" pitchFamily="2" charset="0"/>
                  <a:cs typeface="Lora"/>
                </a:rPr>
                <a:t>Phone: +91 22 </a:t>
              </a:r>
              <a:r>
                <a:rPr lang="en-IN" sz="1100" i="1" kern="1200" dirty="0">
                  <a:solidFill>
                    <a:srgbClr val="151616"/>
                  </a:solidFill>
                  <a:latin typeface="Lora" panose="02000503000000020004" pitchFamily="2" charset="0"/>
                  <a:ea typeface="+mn-ea"/>
                  <a:cs typeface="Lora"/>
                </a:rPr>
                <a:t>2612</a:t>
              </a:r>
              <a:r>
                <a:rPr lang="en-IN" sz="1100" i="1" spc="0" dirty="0">
                  <a:solidFill>
                    <a:srgbClr val="151616"/>
                  </a:solidFill>
                  <a:latin typeface="Lora" panose="02000503000000020004" pitchFamily="2" charset="0"/>
                  <a:cs typeface="Lora"/>
                </a:rPr>
                <a:t> 5834</a:t>
              </a:r>
            </a:p>
            <a:p>
              <a:pPr marL="13335" marR="830580" indent="-1270">
                <a:lnSpc>
                  <a:spcPct val="105000"/>
                </a:lnSpc>
                <a:spcBef>
                  <a:spcPts val="385"/>
                </a:spcBef>
              </a:pPr>
              <a:r>
                <a:rPr sz="1100" b="1" i="1" spc="-15" dirty="0">
                  <a:solidFill>
                    <a:srgbClr val="151616"/>
                  </a:solidFill>
                  <a:latin typeface="Lora" panose="02000503000000020004" pitchFamily="2" charset="0"/>
                  <a:cs typeface="Lora"/>
                </a:rPr>
                <a:t>E</a:t>
              </a:r>
              <a:r>
                <a:rPr sz="1100" b="1" i="1" spc="0" dirty="0">
                  <a:solidFill>
                    <a:srgbClr val="151616"/>
                  </a:solidFill>
                  <a:latin typeface="Lora" panose="02000503000000020004" pitchFamily="2" charset="0"/>
                  <a:cs typeface="Lora"/>
                </a:rPr>
                <a:t>mail: </a:t>
              </a:r>
              <a:r>
                <a:rPr lang="en-IN" sz="1100" b="1" i="1" spc="0" dirty="0" err="1">
                  <a:solidFill>
                    <a:srgbClr val="151616"/>
                  </a:solidFill>
                  <a:latin typeface="Lora" panose="02000503000000020004" pitchFamily="2" charset="0"/>
                  <a:cs typeface="Lora"/>
                </a:rPr>
                <a:t>bhadresh.vyas</a:t>
              </a:r>
              <a:r>
                <a:rPr sz="1100" b="1" i="1" spc="0" dirty="0">
                  <a:solidFill>
                    <a:srgbClr val="151616"/>
                  </a:solidFill>
                  <a:latin typeface="Lora" panose="02000503000000020004" pitchFamily="2" charset="0"/>
                  <a:cs typeface="Lora"/>
                </a:rPr>
                <a:t>@kcmehta.com</a:t>
              </a:r>
              <a:endParaRPr sz="1100" dirty="0">
                <a:latin typeface="Lora" panose="02000503000000020004" pitchFamily="2" charset="0"/>
                <a:cs typeface="Lora"/>
              </a:endParaRPr>
            </a:p>
          </p:txBody>
        </p:sp>
        <p:sp>
          <p:nvSpPr>
            <p:cNvPr id="25" name="object 6">
              <a:extLst>
                <a:ext uri="{FF2B5EF4-FFF2-40B4-BE49-F238E27FC236}">
                  <a16:creationId xmlns:a16="http://schemas.microsoft.com/office/drawing/2014/main" id="{D78973D1-8835-4D68-B96A-64FBD5FF09EF}"/>
                </a:ext>
              </a:extLst>
            </p:cNvPr>
            <p:cNvSpPr/>
            <p:nvPr userDrawn="1"/>
          </p:nvSpPr>
          <p:spPr>
            <a:xfrm>
              <a:off x="0" y="1021172"/>
              <a:ext cx="2828221" cy="515059"/>
            </a:xfrm>
            <a:custGeom>
              <a:avLst/>
              <a:gdLst/>
              <a:ahLst/>
              <a:cxnLst/>
              <a:rect l="l" t="t" r="r" b="b"/>
              <a:pathLst>
                <a:path w="1811263" h="394420">
                  <a:moveTo>
                    <a:pt x="1694138" y="0"/>
                  </a:moveTo>
                  <a:lnTo>
                    <a:pt x="0" y="0"/>
                  </a:lnTo>
                  <a:lnTo>
                    <a:pt x="0" y="394420"/>
                  </a:lnTo>
                  <a:lnTo>
                    <a:pt x="1811263" y="394420"/>
                  </a:lnTo>
                  <a:lnTo>
                    <a:pt x="1694138" y="0"/>
                  </a:lnTo>
                  <a:close/>
                </a:path>
              </a:pathLst>
            </a:custGeom>
            <a:solidFill>
              <a:srgbClr val="0E212C">
                <a:alpha val="50000"/>
              </a:srgbClr>
            </a:solidFill>
          </p:spPr>
          <p:txBody>
            <a:bodyPr wrap="square" lIns="0" tIns="0" rIns="0" bIns="0" rtlCol="0">
              <a:noAutofit/>
            </a:bodyPr>
            <a:lstStyle/>
            <a:p>
              <a:endParaRPr sz="3200"/>
            </a:p>
          </p:txBody>
        </p:sp>
        <p:sp>
          <p:nvSpPr>
            <p:cNvPr id="26" name="object 16">
              <a:extLst>
                <a:ext uri="{FF2B5EF4-FFF2-40B4-BE49-F238E27FC236}">
                  <a16:creationId xmlns:a16="http://schemas.microsoft.com/office/drawing/2014/main" id="{35A3E7C9-0CAC-48D8-8418-4D534B8F98E4}"/>
                </a:ext>
              </a:extLst>
            </p:cNvPr>
            <p:cNvSpPr txBox="1"/>
            <p:nvPr userDrawn="1"/>
          </p:nvSpPr>
          <p:spPr>
            <a:xfrm>
              <a:off x="426773" y="1176348"/>
              <a:ext cx="2011339" cy="230242"/>
            </a:xfrm>
            <a:prstGeom prst="rect">
              <a:avLst/>
            </a:prstGeom>
          </p:spPr>
          <p:txBody>
            <a:bodyPr vert="horz" wrap="square" lIns="0" tIns="0" rIns="0" bIns="0" rtlCol="0">
              <a:noAutofit/>
            </a:bodyPr>
            <a:lstStyle/>
            <a:p>
              <a:pPr marL="12700">
                <a:lnSpc>
                  <a:spcPct val="100000"/>
                </a:lnSpc>
              </a:pPr>
              <a:r>
                <a:rPr lang="en-IN" sz="2000" b="1" i="1" dirty="0">
                  <a:solidFill>
                    <a:srgbClr val="FFFFFF"/>
                  </a:solidFill>
                  <a:latin typeface="Lora" panose="02000503000000020004" pitchFamily="2" charset="0"/>
                  <a:cs typeface="Lora"/>
                </a:rPr>
                <a:t>Locations</a:t>
              </a:r>
              <a:endParaRPr sz="2000" dirty="0">
                <a:latin typeface="Lora" panose="02000503000000020004" pitchFamily="2" charset="0"/>
                <a:cs typeface="Lora"/>
              </a:endParaRPr>
            </a:p>
          </p:txBody>
        </p:sp>
        <p:sp>
          <p:nvSpPr>
            <p:cNvPr id="28" name="object 14">
              <a:extLst>
                <a:ext uri="{FF2B5EF4-FFF2-40B4-BE49-F238E27FC236}">
                  <a16:creationId xmlns:a16="http://schemas.microsoft.com/office/drawing/2014/main" id="{29F5C5F7-0E86-45CE-9E0C-7B4D7FBE2D40}"/>
                </a:ext>
              </a:extLst>
            </p:cNvPr>
            <p:cNvSpPr txBox="1"/>
            <p:nvPr userDrawn="1"/>
          </p:nvSpPr>
          <p:spPr>
            <a:xfrm>
              <a:off x="489163" y="1719582"/>
              <a:ext cx="2505594" cy="1407729"/>
            </a:xfrm>
            <a:prstGeom prst="rect">
              <a:avLst/>
            </a:prstGeom>
          </p:spPr>
          <p:txBody>
            <a:bodyPr vert="horz" wrap="square" lIns="0" tIns="0" rIns="0" bIns="0" rtlCol="0">
              <a:noAutofit/>
            </a:bodyPr>
            <a:lstStyle/>
            <a:p>
              <a:pPr marL="12700">
                <a:lnSpc>
                  <a:spcPct val="105000"/>
                </a:lnSpc>
              </a:pPr>
              <a:r>
                <a:rPr sz="2000" b="1" i="1" spc="-90" dirty="0">
                  <a:solidFill>
                    <a:srgbClr val="00A3D4"/>
                  </a:solidFill>
                  <a:latin typeface="Lora" panose="02000503000000020004" pitchFamily="2" charset="0"/>
                  <a:cs typeface="Lora"/>
                </a:rPr>
                <a:t>V</a:t>
              </a:r>
              <a:r>
                <a:rPr sz="2000" b="1" i="1" spc="0" dirty="0">
                  <a:solidFill>
                    <a:srgbClr val="00A3D4"/>
                  </a:solidFill>
                  <a:latin typeface="Lora" panose="02000503000000020004" pitchFamily="2" charset="0"/>
                  <a:cs typeface="Lora"/>
                </a:rPr>
                <a:t>adoda</a:t>
              </a:r>
              <a:r>
                <a:rPr sz="2000" b="1" i="1" spc="-15" dirty="0">
                  <a:solidFill>
                    <a:srgbClr val="00A3D4"/>
                  </a:solidFill>
                  <a:latin typeface="Lora" panose="02000503000000020004" pitchFamily="2" charset="0"/>
                  <a:cs typeface="Lora"/>
                </a:rPr>
                <a:t>r</a:t>
              </a:r>
              <a:r>
                <a:rPr sz="2000" b="1" i="1" spc="0" dirty="0">
                  <a:solidFill>
                    <a:srgbClr val="00A3D4"/>
                  </a:solidFill>
                  <a:latin typeface="Lora" panose="02000503000000020004" pitchFamily="2" charset="0"/>
                  <a:cs typeface="Lora"/>
                </a:rPr>
                <a:t>a</a:t>
              </a:r>
              <a:endParaRPr sz="2000" dirty="0">
                <a:latin typeface="Lora" panose="02000503000000020004" pitchFamily="2" charset="0"/>
                <a:cs typeface="Lora"/>
              </a:endParaRPr>
            </a:p>
            <a:p>
              <a:pPr marL="12700">
                <a:lnSpc>
                  <a:spcPct val="105000"/>
                </a:lnSpc>
                <a:spcBef>
                  <a:spcPts val="210"/>
                </a:spcBef>
              </a:pPr>
              <a:r>
                <a:rPr sz="1200" b="1" i="1" spc="-15" dirty="0">
                  <a:solidFill>
                    <a:srgbClr val="151616"/>
                  </a:solidFill>
                  <a:latin typeface="Lora" panose="02000503000000020004" pitchFamily="2" charset="0"/>
                  <a:cs typeface="Lora"/>
                </a:rPr>
                <a:t>M</a:t>
              </a:r>
              <a:r>
                <a:rPr sz="1200" b="1" i="1" spc="0" dirty="0">
                  <a:solidFill>
                    <a:srgbClr val="151616"/>
                  </a:solidFill>
                  <a:latin typeface="Lora" panose="02000503000000020004" pitchFamily="2" charset="0"/>
                  <a:cs typeface="Lora"/>
                </a:rPr>
                <a:t>ilin </a:t>
              </a:r>
              <a:r>
                <a:rPr sz="1200" b="1" i="1" spc="-15" dirty="0">
                  <a:solidFill>
                    <a:srgbClr val="151616"/>
                  </a:solidFill>
                  <a:latin typeface="Lora" panose="02000503000000020004" pitchFamily="2" charset="0"/>
                  <a:cs typeface="Lora"/>
                </a:rPr>
                <a:t>M</a:t>
              </a:r>
              <a:r>
                <a:rPr sz="1200" b="1" i="1" spc="0" dirty="0">
                  <a:solidFill>
                    <a:srgbClr val="151616"/>
                  </a:solidFill>
                  <a:latin typeface="Lora" panose="02000503000000020004" pitchFamily="2" charset="0"/>
                  <a:cs typeface="Lora"/>
                </a:rPr>
                <a:t>ehta</a:t>
              </a:r>
              <a:endParaRPr sz="1200" dirty="0">
                <a:latin typeface="Lora" panose="02000503000000020004" pitchFamily="2" charset="0"/>
                <a:cs typeface="Lora"/>
              </a:endParaRPr>
            </a:p>
            <a:p>
              <a:pPr marL="13970" marR="305435" indent="0">
                <a:lnSpc>
                  <a:spcPct val="105000"/>
                </a:lnSpc>
                <a:spcBef>
                  <a:spcPts val="195"/>
                </a:spcBef>
              </a:pPr>
              <a:r>
                <a:rPr sz="1100" i="1" spc="-15" dirty="0">
                  <a:solidFill>
                    <a:srgbClr val="151616"/>
                  </a:solidFill>
                  <a:latin typeface="Lora" panose="02000503000000020004" pitchFamily="2" charset="0"/>
                  <a:cs typeface="Lora"/>
                </a:rPr>
                <a:t>M</a:t>
              </a:r>
              <a:r>
                <a:rPr sz="1100" i="1" spc="0" dirty="0">
                  <a:solidFill>
                    <a:srgbClr val="151616"/>
                  </a:solidFill>
                  <a:latin typeface="Lora" panose="02000503000000020004" pitchFamily="2" charset="0"/>
                  <a:cs typeface="Lora"/>
                </a:rPr>
                <a:t>eghdhanush, Race Course, </a:t>
              </a:r>
              <a:r>
                <a:rPr sz="1100" i="1" spc="-60" dirty="0">
                  <a:solidFill>
                    <a:srgbClr val="151616"/>
                  </a:solidFill>
                  <a:latin typeface="Lora" panose="02000503000000020004" pitchFamily="2" charset="0"/>
                  <a:cs typeface="Lora"/>
                </a:rPr>
                <a:t>V</a:t>
              </a:r>
              <a:r>
                <a:rPr sz="1100" i="1" spc="0" dirty="0">
                  <a:solidFill>
                    <a:srgbClr val="151616"/>
                  </a:solidFill>
                  <a:latin typeface="Lora" panose="02000503000000020004" pitchFamily="2" charset="0"/>
                  <a:cs typeface="Lora"/>
                </a:rPr>
                <a:t>adoda</a:t>
              </a:r>
              <a:r>
                <a:rPr sz="1100" i="1" spc="-15" dirty="0">
                  <a:solidFill>
                    <a:srgbClr val="151616"/>
                  </a:solidFill>
                  <a:latin typeface="Lora" panose="02000503000000020004" pitchFamily="2" charset="0"/>
                  <a:cs typeface="Lora"/>
                </a:rPr>
                <a:t>r</a:t>
              </a:r>
              <a:r>
                <a:rPr sz="1100" i="1" spc="0" dirty="0">
                  <a:solidFill>
                    <a:srgbClr val="151616"/>
                  </a:solidFill>
                  <a:latin typeface="Lora" panose="02000503000000020004" pitchFamily="2" charset="0"/>
                  <a:cs typeface="Lora"/>
                </a:rPr>
                <a:t>a 390 00</a:t>
              </a:r>
              <a:r>
                <a:rPr sz="1100" i="1" spc="-35" dirty="0">
                  <a:solidFill>
                    <a:srgbClr val="151616"/>
                  </a:solidFill>
                  <a:latin typeface="Lora" panose="02000503000000020004" pitchFamily="2" charset="0"/>
                  <a:cs typeface="Lora"/>
                </a:rPr>
                <a:t>7</a:t>
              </a:r>
              <a:r>
                <a:rPr sz="1100" i="1" spc="0" dirty="0">
                  <a:solidFill>
                    <a:srgbClr val="151616"/>
                  </a:solidFill>
                  <a:latin typeface="Lora" panose="02000503000000020004" pitchFamily="2" charset="0"/>
                  <a:cs typeface="Lora"/>
                </a:rPr>
                <a:t>, IN</a:t>
              </a:r>
              <a:r>
                <a:rPr sz="1100" i="1" spc="-10" dirty="0">
                  <a:solidFill>
                    <a:srgbClr val="151616"/>
                  </a:solidFill>
                  <a:latin typeface="Lora" panose="02000503000000020004" pitchFamily="2" charset="0"/>
                  <a:cs typeface="Lora"/>
                </a:rPr>
                <a:t>D</a:t>
              </a:r>
              <a:r>
                <a:rPr sz="1100" i="1" spc="0" dirty="0">
                  <a:solidFill>
                    <a:srgbClr val="151616"/>
                  </a:solidFill>
                  <a:latin typeface="Lora" panose="02000503000000020004" pitchFamily="2" charset="0"/>
                  <a:cs typeface="Lora"/>
                </a:rPr>
                <a:t>IA</a:t>
              </a:r>
              <a:endParaRPr sz="1100" dirty="0">
                <a:latin typeface="Lora" panose="02000503000000020004" pitchFamily="2" charset="0"/>
                <a:cs typeface="Lora"/>
              </a:endParaRPr>
            </a:p>
            <a:p>
              <a:pPr marL="13970">
                <a:lnSpc>
                  <a:spcPct val="105000"/>
                </a:lnSpc>
                <a:spcBef>
                  <a:spcPts val="165"/>
                </a:spcBef>
              </a:pPr>
              <a:r>
                <a:rPr sz="1100" i="1" dirty="0">
                  <a:solidFill>
                    <a:srgbClr val="151616"/>
                  </a:solidFill>
                  <a:latin typeface="Lora" panose="02000503000000020004" pitchFamily="2" charset="0"/>
                  <a:cs typeface="Lora"/>
                </a:rPr>
                <a:t>Phone: +91 265 2</a:t>
              </a:r>
              <a:r>
                <a:rPr sz="1100" i="1" spc="10" dirty="0">
                  <a:solidFill>
                    <a:srgbClr val="151616"/>
                  </a:solidFill>
                  <a:latin typeface="Lora" panose="02000503000000020004" pitchFamily="2" charset="0"/>
                  <a:cs typeface="Lora"/>
                </a:rPr>
                <a:t>4</a:t>
              </a:r>
              <a:r>
                <a:rPr sz="1100" i="1" spc="0" dirty="0">
                  <a:solidFill>
                    <a:srgbClr val="151616"/>
                  </a:solidFill>
                  <a:latin typeface="Lora" panose="02000503000000020004" pitchFamily="2" charset="0"/>
                  <a:cs typeface="Lora"/>
                </a:rPr>
                <a:t>40</a:t>
              </a:r>
              <a:r>
                <a:rPr lang="en-IN" sz="1100" i="1" spc="0" dirty="0">
                  <a:solidFill>
                    <a:srgbClr val="151616"/>
                  </a:solidFill>
                  <a:latin typeface="Lora" panose="02000503000000020004" pitchFamily="2" charset="0"/>
                  <a:cs typeface="Lora"/>
                </a:rPr>
                <a:t> </a:t>
              </a:r>
              <a:r>
                <a:rPr sz="1100" i="1" spc="0" dirty="0">
                  <a:solidFill>
                    <a:srgbClr val="151616"/>
                  </a:solidFill>
                  <a:latin typeface="Lora" panose="02000503000000020004" pitchFamily="2" charset="0"/>
                  <a:cs typeface="Lora"/>
                </a:rPr>
                <a:t>400</a:t>
              </a:r>
              <a:endParaRPr sz="1100" dirty="0">
                <a:latin typeface="Lora" panose="02000503000000020004" pitchFamily="2" charset="0"/>
                <a:cs typeface="Lora"/>
              </a:endParaRPr>
            </a:p>
            <a:p>
              <a:pPr marL="13970">
                <a:lnSpc>
                  <a:spcPct val="105000"/>
                </a:lnSpc>
                <a:spcBef>
                  <a:spcPts val="229"/>
                </a:spcBef>
              </a:pPr>
              <a:r>
                <a:rPr sz="1100" b="1" i="1" spc="-15" dirty="0">
                  <a:solidFill>
                    <a:srgbClr val="151616"/>
                  </a:solidFill>
                  <a:latin typeface="Lora" panose="02000503000000020004" pitchFamily="2" charset="0"/>
                  <a:cs typeface="Lora"/>
                </a:rPr>
                <a:t>E</a:t>
              </a:r>
              <a:r>
                <a:rPr sz="1100" b="1" i="1" spc="0" dirty="0">
                  <a:solidFill>
                    <a:srgbClr val="151616"/>
                  </a:solidFill>
                  <a:latin typeface="Lora" panose="02000503000000020004" pitchFamily="2" charset="0"/>
                  <a:cs typeface="Lora"/>
                </a:rPr>
                <a:t>mail: milin</a:t>
              </a:r>
              <a:r>
                <a:rPr sz="1100" b="1" i="1" spc="-15" dirty="0">
                  <a:solidFill>
                    <a:srgbClr val="151616"/>
                  </a:solidFill>
                  <a:latin typeface="Lora" panose="02000503000000020004" pitchFamily="2" charset="0"/>
                  <a:cs typeface="Lora"/>
                </a:rPr>
                <a:t>.</a:t>
              </a:r>
              <a:r>
                <a:rPr sz="1100" b="1" i="1" spc="0" dirty="0">
                  <a:solidFill>
                    <a:srgbClr val="151616"/>
                  </a:solidFill>
                  <a:latin typeface="Lora" panose="02000503000000020004" pitchFamily="2" charset="0"/>
                  <a:cs typeface="Lora"/>
                </a:rPr>
                <a:t>mehta@kcmehta.com</a:t>
              </a:r>
              <a:endParaRPr lang="en-IN" sz="1100" b="1" i="1" spc="0" dirty="0">
                <a:solidFill>
                  <a:srgbClr val="151616"/>
                </a:solidFill>
                <a:latin typeface="Lora" panose="02000503000000020004" pitchFamily="2" charset="0"/>
                <a:cs typeface="Lora"/>
              </a:endParaRPr>
            </a:p>
            <a:p>
              <a:pPr marL="13970" marR="0" lvl="0" indent="0" algn="l" defTabSz="914400" rtl="0" eaLnBrk="1" fontAlgn="auto" latinLnBrk="0" hangingPunct="1">
                <a:lnSpc>
                  <a:spcPct val="105000"/>
                </a:lnSpc>
                <a:spcBef>
                  <a:spcPts val="229"/>
                </a:spcBef>
                <a:spcAft>
                  <a:spcPts val="0"/>
                </a:spcAft>
                <a:buClrTx/>
                <a:buSzTx/>
                <a:buFontTx/>
                <a:buNone/>
                <a:tabLst/>
                <a:defRPr/>
              </a:pPr>
              <a:r>
                <a:rPr lang="en-IN" sz="1100" b="1" dirty="0">
                  <a:solidFill>
                    <a:srgbClr val="00A3D4"/>
                  </a:solidFill>
                  <a:latin typeface="Times New Roman"/>
                  <a:cs typeface="Times New Roman"/>
                  <a:hlinkClick r:id="rId2"/>
                </a:rPr>
                <a:t>website: ww</a:t>
              </a:r>
              <a:r>
                <a:rPr lang="en-IN" sz="1100" b="1" spc="-50" dirty="0">
                  <a:solidFill>
                    <a:srgbClr val="00A3D4"/>
                  </a:solidFill>
                  <a:latin typeface="Times New Roman"/>
                  <a:cs typeface="Times New Roman"/>
                  <a:hlinkClick r:id="rId2"/>
                </a:rPr>
                <a:t>w</a:t>
              </a:r>
              <a:r>
                <a:rPr lang="en-IN" sz="1100" b="1" spc="0" dirty="0">
                  <a:solidFill>
                    <a:srgbClr val="00A3D4"/>
                  </a:solidFill>
                  <a:latin typeface="Times New Roman"/>
                  <a:cs typeface="Times New Roman"/>
                  <a:hlinkClick r:id="rId2"/>
                </a:rPr>
                <a:t>.kcmehta.com</a:t>
              </a:r>
              <a:endParaRPr lang="en-IN" sz="1100" dirty="0">
                <a:latin typeface="Times New Roman"/>
                <a:cs typeface="Times New Roman"/>
              </a:endParaRPr>
            </a:p>
            <a:p>
              <a:pPr marL="13970">
                <a:lnSpc>
                  <a:spcPct val="105000"/>
                </a:lnSpc>
                <a:spcBef>
                  <a:spcPts val="229"/>
                </a:spcBef>
              </a:pPr>
              <a:endParaRPr sz="1100" dirty="0">
                <a:latin typeface="Lora" panose="02000503000000020004" pitchFamily="2" charset="0"/>
                <a:cs typeface="Lora"/>
              </a:endParaRPr>
            </a:p>
          </p:txBody>
        </p:sp>
      </p:grpSp>
      <p:sp>
        <p:nvSpPr>
          <p:cNvPr id="3" name="Rectangle 2">
            <a:extLst>
              <a:ext uri="{FF2B5EF4-FFF2-40B4-BE49-F238E27FC236}">
                <a16:creationId xmlns:a16="http://schemas.microsoft.com/office/drawing/2014/main" id="{19220FF1-1360-4F4B-B072-A46F5019BE68}"/>
              </a:ext>
            </a:extLst>
          </p:cNvPr>
          <p:cNvSpPr/>
          <p:nvPr userDrawn="1"/>
        </p:nvSpPr>
        <p:spPr>
          <a:xfrm>
            <a:off x="901620" y="154590"/>
            <a:ext cx="10929778" cy="731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spc="-100" baseline="0" dirty="0">
                <a:solidFill>
                  <a:schemeClr val="accent1"/>
                </a:solidFill>
                <a:latin typeface="Lora" panose="02000503000000020004" pitchFamily="2" charset="0"/>
              </a:rPr>
              <a:t>Connect with us</a:t>
            </a:r>
            <a:endParaRPr lang="en-IN" sz="2800" b="1" i="0" spc="-100" baseline="0" dirty="0">
              <a:solidFill>
                <a:schemeClr val="accent1"/>
              </a:solidFill>
              <a:latin typeface="Lora" panose="02000503000000020004" pitchFamily="2" charset="0"/>
            </a:endParaRPr>
          </a:p>
        </p:txBody>
      </p:sp>
      <p:pic>
        <p:nvPicPr>
          <p:cNvPr id="4" name="Picture 3" descr="A picture containing shape&#10;&#10;Description automatically generated">
            <a:extLst>
              <a:ext uri="{FF2B5EF4-FFF2-40B4-BE49-F238E27FC236}">
                <a16:creationId xmlns:a16="http://schemas.microsoft.com/office/drawing/2014/main" id="{974D2BA8-46DC-8EDF-ED08-C280213130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spTree>
    <p:extLst>
      <p:ext uri="{BB962C8B-B14F-4D97-AF65-F5344CB8AC3E}">
        <p14:creationId xmlns:p14="http://schemas.microsoft.com/office/powerpoint/2010/main" val="3803351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19" name="Picture 18" descr="Shape&#10;&#10;Description automatically generated">
            <a:extLst>
              <a:ext uri="{FF2B5EF4-FFF2-40B4-BE49-F238E27FC236}">
                <a16:creationId xmlns:a16="http://schemas.microsoft.com/office/drawing/2014/main" id="{C3A5ECC2-C079-9EA2-244A-8AC08E4F27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326"/>
          <a:stretch/>
        </p:blipFill>
        <p:spPr>
          <a:xfrm>
            <a:off x="0" y="5700736"/>
            <a:ext cx="12192000" cy="1171777"/>
          </a:xfrm>
          <a:prstGeom prst="rect">
            <a:avLst/>
          </a:prstGeom>
        </p:spPr>
      </p:pic>
      <p:sp>
        <p:nvSpPr>
          <p:cNvPr id="3" name="Rectangle 2">
            <a:extLst>
              <a:ext uri="{FF2B5EF4-FFF2-40B4-BE49-F238E27FC236}">
                <a16:creationId xmlns:a16="http://schemas.microsoft.com/office/drawing/2014/main" id="{19220FF1-1360-4F4B-B072-A46F5019BE68}"/>
              </a:ext>
            </a:extLst>
          </p:cNvPr>
          <p:cNvSpPr/>
          <p:nvPr userDrawn="1"/>
        </p:nvSpPr>
        <p:spPr>
          <a:xfrm>
            <a:off x="1920244" y="2547356"/>
            <a:ext cx="3684894" cy="731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600" b="1" i="0" spc="-100" baseline="0" dirty="0">
                <a:solidFill>
                  <a:schemeClr val="accent1"/>
                </a:solidFill>
                <a:latin typeface="Lora" panose="02000503000000020004" pitchFamily="2" charset="0"/>
              </a:rPr>
              <a:t>Thank You!</a:t>
            </a:r>
            <a:endParaRPr lang="en-IN" sz="3600" b="1" i="0" spc="-100" baseline="0" dirty="0">
              <a:solidFill>
                <a:schemeClr val="accent1"/>
              </a:solidFill>
              <a:latin typeface="Lora" panose="02000503000000020004" pitchFamily="2" charset="0"/>
            </a:endParaRPr>
          </a:p>
        </p:txBody>
      </p:sp>
      <p:pic>
        <p:nvPicPr>
          <p:cNvPr id="5" name="Picture 4" descr="A picture containing text&#10;&#10;Description automatically generated">
            <a:extLst>
              <a:ext uri="{FF2B5EF4-FFF2-40B4-BE49-F238E27FC236}">
                <a16:creationId xmlns:a16="http://schemas.microsoft.com/office/drawing/2014/main" id="{B978A712-5702-8460-94A2-86BE63B0DD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1425711"/>
            <a:ext cx="3840488" cy="2974854"/>
          </a:xfrm>
          <a:prstGeom prst="rect">
            <a:avLst/>
          </a:prstGeom>
        </p:spPr>
      </p:pic>
      <p:graphicFrame>
        <p:nvGraphicFramePr>
          <p:cNvPr id="17" name="Table 16">
            <a:extLst>
              <a:ext uri="{FF2B5EF4-FFF2-40B4-BE49-F238E27FC236}">
                <a16:creationId xmlns:a16="http://schemas.microsoft.com/office/drawing/2014/main" id="{70449714-977C-3CAF-E587-6C2D763685AD}"/>
              </a:ext>
            </a:extLst>
          </p:cNvPr>
          <p:cNvGraphicFramePr>
            <a:graphicFrameLocks noGrp="1"/>
          </p:cNvGraphicFramePr>
          <p:nvPr userDrawn="1">
            <p:extLst>
              <p:ext uri="{D42A27DB-BD31-4B8C-83A1-F6EECF244321}">
                <p14:modId xmlns:p14="http://schemas.microsoft.com/office/powerpoint/2010/main" val="515385370"/>
              </p:ext>
            </p:extLst>
          </p:nvPr>
        </p:nvGraphicFramePr>
        <p:xfrm>
          <a:off x="5487738" y="2208923"/>
          <a:ext cx="5727550" cy="1449381"/>
        </p:xfrm>
        <a:graphic>
          <a:graphicData uri="http://schemas.openxmlformats.org/drawingml/2006/table">
            <a:tbl>
              <a:tblPr firstRow="1" bandRow="1">
                <a:tableStyleId>{2D5ABB26-0587-4C30-8999-92F81FD0307C}</a:tableStyleId>
              </a:tblPr>
              <a:tblGrid>
                <a:gridCol w="5727550">
                  <a:extLst>
                    <a:ext uri="{9D8B030D-6E8A-4147-A177-3AD203B41FA5}">
                      <a16:colId xmlns:a16="http://schemas.microsoft.com/office/drawing/2014/main" val="20000"/>
                    </a:ext>
                  </a:extLst>
                </a:gridCol>
              </a:tblGrid>
              <a:tr h="1449381">
                <a:tc>
                  <a:txBody>
                    <a:bodyPr/>
                    <a:lstStyle/>
                    <a:p>
                      <a:pPr algn="l">
                        <a:lnSpc>
                          <a:spcPct val="114000"/>
                        </a:lnSpc>
                      </a:pPr>
                      <a:r>
                        <a:rPr lang="en-US" sz="2000" b="1" i="0" dirty="0">
                          <a:solidFill>
                            <a:srgbClr val="002776"/>
                          </a:solidFill>
                          <a:latin typeface="Lora" panose="02000503000000020004" pitchFamily="2" charset="0"/>
                        </a:rPr>
                        <a:t>Virat Atul Bhavsar</a:t>
                      </a:r>
                    </a:p>
                    <a:p>
                      <a:pPr algn="l">
                        <a:lnSpc>
                          <a:spcPct val="114000"/>
                        </a:lnSpc>
                      </a:pPr>
                      <a:r>
                        <a:rPr lang="en-US" sz="1800" b="1" i="0" dirty="0">
                          <a:solidFill>
                            <a:srgbClr val="002776"/>
                          </a:solidFill>
                          <a:latin typeface="Lora" panose="02000503000000020004" pitchFamily="2" charset="0"/>
                        </a:rPr>
                        <a:t>Partner | Corporate Tax</a:t>
                      </a:r>
                    </a:p>
                    <a:p>
                      <a:pPr algn="l">
                        <a:lnSpc>
                          <a:spcPct val="114000"/>
                        </a:lnSpc>
                      </a:pPr>
                      <a:r>
                        <a:rPr lang="en-US" sz="1800" i="0" dirty="0">
                          <a:solidFill>
                            <a:srgbClr val="0C2678"/>
                          </a:solidFill>
                          <a:latin typeface="Lora" panose="02000503000000020004" pitchFamily="2" charset="0"/>
                          <a:sym typeface="Wingdings" pitchFamily="2" charset="2"/>
                        </a:rPr>
                        <a:t>Mobile: +91 99258 17000</a:t>
                      </a:r>
                    </a:p>
                    <a:p>
                      <a:pPr algn="l">
                        <a:lnSpc>
                          <a:spcPct val="114000"/>
                        </a:lnSpc>
                      </a:pPr>
                      <a:r>
                        <a:rPr lang="en-US" sz="1800" i="0" dirty="0">
                          <a:solidFill>
                            <a:srgbClr val="002060"/>
                          </a:solidFill>
                          <a:latin typeface="Lora" panose="02000503000000020004" pitchFamily="2" charset="0"/>
                          <a:sym typeface="Wingdings" pitchFamily="2" charset="2"/>
                        </a:rPr>
                        <a:t>Email:  </a:t>
                      </a:r>
                      <a:r>
                        <a:rPr lang="en-US" sz="1800" i="0" dirty="0">
                          <a:solidFill>
                            <a:srgbClr val="002060"/>
                          </a:solidFill>
                          <a:latin typeface="Lora" panose="02000503000000020004" pitchFamily="2" charset="0"/>
                          <a:sym typeface="Wingdings" pitchFamily="2" charset="2"/>
                          <a:hlinkClick r:id="rId4"/>
                        </a:rPr>
                        <a:t>virat.bhavsar@</a:t>
                      </a:r>
                      <a:r>
                        <a:rPr lang="en-US" sz="1800" i="0" u="none" dirty="0">
                          <a:solidFill>
                            <a:srgbClr val="002060"/>
                          </a:solidFill>
                          <a:latin typeface="Lora" panose="02000503000000020004" pitchFamily="2" charset="0"/>
                          <a:sym typeface="Wingdings" pitchFamily="2" charset="2"/>
                          <a:hlinkClick r:id="rId4"/>
                        </a:rPr>
                        <a:t>kcmehta.com</a:t>
                      </a:r>
                      <a:r>
                        <a:rPr lang="en-US" sz="1800" i="0" u="none" dirty="0">
                          <a:solidFill>
                            <a:srgbClr val="002060"/>
                          </a:solidFill>
                          <a:latin typeface="Lora" panose="02000503000000020004" pitchFamily="2" charset="0"/>
                          <a:sym typeface="Wingdings" pitchFamily="2" charset="2"/>
                        </a:rPr>
                        <a:t> </a:t>
                      </a:r>
                      <a:endParaRPr lang="en-US" sz="1800" i="0" dirty="0">
                        <a:solidFill>
                          <a:srgbClr val="002060"/>
                        </a:solidFill>
                        <a:latin typeface="Lora" panose="02000503000000020004" pitchFamily="2" charset="0"/>
                      </a:endParaRPr>
                    </a:p>
                  </a:txBody>
                  <a:tcPr marL="74314" marR="74314"/>
                </a:tc>
                <a:extLst>
                  <a:ext uri="{0D108BD9-81ED-4DB2-BD59-A6C34878D82A}">
                    <a16:rowId xmlns:a16="http://schemas.microsoft.com/office/drawing/2014/main" val="10000"/>
                  </a:ext>
                </a:extLst>
              </a:tr>
            </a:tbl>
          </a:graphicData>
        </a:graphic>
      </p:graphicFrame>
      <p:pic>
        <p:nvPicPr>
          <p:cNvPr id="20" name="Picture 19" descr="Graphical user interface&#10;&#10;Description automatically generated with medium confidence">
            <a:extLst>
              <a:ext uri="{FF2B5EF4-FFF2-40B4-BE49-F238E27FC236}">
                <a16:creationId xmlns:a16="http://schemas.microsoft.com/office/drawing/2014/main" id="{9F183136-6944-A587-3635-7987D7A796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8273" y="6058534"/>
            <a:ext cx="2923942" cy="456179"/>
          </a:xfrm>
          <a:prstGeom prst="rect">
            <a:avLst/>
          </a:prstGeom>
        </p:spPr>
      </p:pic>
      <p:sp>
        <p:nvSpPr>
          <p:cNvPr id="22" name="Rectangle 21">
            <a:extLst>
              <a:ext uri="{FF2B5EF4-FFF2-40B4-BE49-F238E27FC236}">
                <a16:creationId xmlns:a16="http://schemas.microsoft.com/office/drawing/2014/main" id="{EF693507-1321-45AE-7A94-3096CDA12620}"/>
              </a:ext>
            </a:extLst>
          </p:cNvPr>
          <p:cNvSpPr/>
          <p:nvPr userDrawn="1"/>
        </p:nvSpPr>
        <p:spPr>
          <a:xfrm>
            <a:off x="5270022" y="2384973"/>
            <a:ext cx="73152" cy="1097280"/>
          </a:xfrm>
          <a:prstGeom prst="rect">
            <a:avLst/>
          </a:prstGeom>
          <a:solidFill>
            <a:srgbClr val="F98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0252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982EA-F1A8-4C61-8644-50F38D1B24C1}"/>
              </a:ext>
            </a:extLst>
          </p:cNvPr>
          <p:cNvSpPr>
            <a:spLocks noGrp="1"/>
          </p:cNvSpPr>
          <p:nvPr>
            <p:ph idx="1"/>
          </p:nvPr>
        </p:nvSpPr>
        <p:spPr>
          <a:xfrm>
            <a:off x="906440" y="1118849"/>
            <a:ext cx="10515600" cy="4876197"/>
          </a:xfrm>
          <a:prstGeom prst="rect">
            <a:avLst/>
          </a:prstGeom>
        </p:spPr>
        <p:txBody>
          <a:bodyPr>
            <a:normAutofit/>
          </a:bodyPr>
          <a:lstStyle>
            <a:lvl1pPr marL="401638" indent="-401638">
              <a:lnSpc>
                <a:spcPct val="105000"/>
              </a:lnSpc>
              <a:spcBef>
                <a:spcPts val="600"/>
              </a:spcBef>
              <a:spcAft>
                <a:spcPts val="600"/>
              </a:spcAft>
              <a:buClr>
                <a:srgbClr val="002060"/>
              </a:buClr>
              <a:buSzPct val="100000"/>
              <a:buFontTx/>
              <a:buBlip>
                <a:blip r:embed="rId2"/>
              </a:buBlip>
              <a:defRPr sz="1800" b="1">
                <a:solidFill>
                  <a:srgbClr val="23466D"/>
                </a:solidFill>
                <a:latin typeface="Lora" panose="02000503000000020004" pitchFamily="2" charset="0"/>
              </a:defRPr>
            </a:lvl1pPr>
            <a:lvl2pPr marL="858838" indent="-401638">
              <a:lnSpc>
                <a:spcPct val="105000"/>
              </a:lnSpc>
              <a:spcBef>
                <a:spcPts val="600"/>
              </a:spcBef>
              <a:spcAft>
                <a:spcPts val="600"/>
              </a:spcAft>
              <a:buSzPct val="100000"/>
              <a:buFontTx/>
              <a:buBlip>
                <a:blip r:embed="rId3"/>
              </a:buBlip>
              <a:defRPr sz="1600">
                <a:solidFill>
                  <a:schemeClr val="accent1">
                    <a:lumMod val="75000"/>
                  </a:schemeClr>
                </a:solidFill>
                <a:latin typeface="Lora" panose="02000503000000020004" pitchFamily="2" charset="0"/>
              </a:defRPr>
            </a:lvl2pPr>
            <a:lvl3pPr marL="1260475" indent="-346075">
              <a:lnSpc>
                <a:spcPct val="105000"/>
              </a:lnSpc>
              <a:spcBef>
                <a:spcPts val="600"/>
              </a:spcBef>
              <a:spcAft>
                <a:spcPts val="600"/>
              </a:spcAft>
              <a:buClrTx/>
              <a:buSzPct val="100000"/>
              <a:buFontTx/>
              <a:buBlip>
                <a:blip r:embed="rId4"/>
              </a:buBlip>
              <a:defRPr sz="1400">
                <a:solidFill>
                  <a:schemeClr val="tx1"/>
                </a:solidFill>
                <a:latin typeface="Lora" panose="02000503000000020004" pitchFamily="2" charset="0"/>
              </a:defRPr>
            </a:lvl3pPr>
            <a:lvl4pPr marL="1600200" indent="-228600">
              <a:lnSpc>
                <a:spcPct val="105000"/>
              </a:lnSpc>
              <a:spcBef>
                <a:spcPts val="600"/>
              </a:spcBef>
              <a:spcAft>
                <a:spcPts val="600"/>
              </a:spcAft>
              <a:buClr>
                <a:srgbClr val="00B050"/>
              </a:buClr>
              <a:buFontTx/>
              <a:buBlip>
                <a:blip r:embed="rId5"/>
              </a:buBlip>
              <a:defRPr sz="1400">
                <a:solidFill>
                  <a:srgbClr val="00B050"/>
                </a:solidFill>
                <a:latin typeface="Lora" panose="02000503000000020004" pitchFamily="2" charset="0"/>
              </a:defRPr>
            </a:lvl4pPr>
            <a:lvl5pPr marL="1939925" indent="-228600">
              <a:lnSpc>
                <a:spcPct val="105000"/>
              </a:lnSpc>
              <a:spcBef>
                <a:spcPts val="600"/>
              </a:spcBef>
              <a:spcAft>
                <a:spcPts val="600"/>
              </a:spcAft>
              <a:buClr>
                <a:schemeClr val="bg1">
                  <a:lumMod val="50000"/>
                </a:schemeClr>
              </a:buClr>
              <a:buSzPct val="100000"/>
              <a:buFontTx/>
              <a:buBlip>
                <a:blip r:embed="rId6"/>
              </a:buBlip>
              <a:tabLst/>
              <a:defRPr sz="1400">
                <a:solidFill>
                  <a:schemeClr val="bg1">
                    <a:lumMod val="50000"/>
                  </a:schemeClr>
                </a:solidFill>
                <a:latin typeface="Lora"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Title 14">
            <a:extLst>
              <a:ext uri="{FF2B5EF4-FFF2-40B4-BE49-F238E27FC236}">
                <a16:creationId xmlns:a16="http://schemas.microsoft.com/office/drawing/2014/main" id="{07843816-3246-4083-BB92-3C6969C608FD}"/>
              </a:ext>
            </a:extLst>
          </p:cNvPr>
          <p:cNvSpPr>
            <a:spLocks noGrp="1"/>
          </p:cNvSpPr>
          <p:nvPr>
            <p:ph type="title" hasCustomPrompt="1"/>
          </p:nvPr>
        </p:nvSpPr>
        <p:spPr>
          <a:xfrm>
            <a:off x="905359" y="158614"/>
            <a:ext cx="10515600" cy="775912"/>
          </a:xfrm>
          <a:prstGeom prst="rect">
            <a:avLst/>
          </a:prstGeom>
        </p:spPr>
        <p:txBody>
          <a:bodyPr>
            <a:normAutofit/>
          </a:bodyPr>
          <a:lstStyle>
            <a:lvl1pPr marL="12699" algn="l" defTabSz="914400" rtl="0" eaLnBrk="1" latinLnBrk="0" hangingPunct="1">
              <a:defRPr lang="en-IN" sz="2800" b="1" kern="1200" spc="-100" dirty="0">
                <a:solidFill>
                  <a:srgbClr val="23466D"/>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7" name="Picture 6" descr="A picture containing shape&#10;&#10;Description automatically generated">
            <a:extLst>
              <a:ext uri="{FF2B5EF4-FFF2-40B4-BE49-F238E27FC236}">
                <a16:creationId xmlns:a16="http://schemas.microsoft.com/office/drawing/2014/main" id="{C40C16DA-F7C1-914E-BB20-4D55B45796F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162814"/>
            <a:ext cx="3002347" cy="2325627"/>
          </a:xfrm>
          <a:prstGeom prst="rect">
            <a:avLst/>
          </a:prstGeom>
        </p:spPr>
      </p:pic>
      <p:pic>
        <p:nvPicPr>
          <p:cNvPr id="6" name="Picture 5">
            <a:extLst>
              <a:ext uri="{FF2B5EF4-FFF2-40B4-BE49-F238E27FC236}">
                <a16:creationId xmlns:a16="http://schemas.microsoft.com/office/drawing/2014/main" id="{BC76996F-BC27-8222-A5C6-C0DF00F2AC5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9202" y="6454512"/>
            <a:ext cx="1795712" cy="280158"/>
          </a:xfrm>
          <a:prstGeom prst="rect">
            <a:avLst/>
          </a:prstGeom>
        </p:spPr>
      </p:pic>
      <p:pic>
        <p:nvPicPr>
          <p:cNvPr id="4" name="Picture 3" descr="Logo&#10;&#10;Description automatically generated">
            <a:extLst>
              <a:ext uri="{FF2B5EF4-FFF2-40B4-BE49-F238E27FC236}">
                <a16:creationId xmlns:a16="http://schemas.microsoft.com/office/drawing/2014/main" id="{B8E8AE86-01D0-620B-D067-F0176C328E4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3232" t="16935" r="13969" b="17817"/>
          <a:stretch/>
        </p:blipFill>
        <p:spPr>
          <a:xfrm>
            <a:off x="11229999" y="6399341"/>
            <a:ext cx="783771" cy="378871"/>
          </a:xfrm>
          <a:prstGeom prst="rect">
            <a:avLst/>
          </a:prstGeom>
        </p:spPr>
      </p:pic>
    </p:spTree>
    <p:extLst>
      <p:ext uri="{BB962C8B-B14F-4D97-AF65-F5344CB8AC3E}">
        <p14:creationId xmlns:p14="http://schemas.microsoft.com/office/powerpoint/2010/main" val="335602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390B0BB-327A-3146-5DB9-BB1BD55E7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28985"/>
            <a:ext cx="3002347" cy="2325627"/>
          </a:xfrm>
          <a:prstGeom prst="rect">
            <a:avLst/>
          </a:prstGeom>
        </p:spPr>
      </p:pic>
      <p:sp>
        <p:nvSpPr>
          <p:cNvPr id="5" name="Title 14">
            <a:extLst>
              <a:ext uri="{FF2B5EF4-FFF2-40B4-BE49-F238E27FC236}">
                <a16:creationId xmlns:a16="http://schemas.microsoft.com/office/drawing/2014/main" id="{8C2813C6-CFED-0447-58EA-36A8C9EACCF7}"/>
              </a:ext>
            </a:extLst>
          </p:cNvPr>
          <p:cNvSpPr>
            <a:spLocks noGrp="1"/>
          </p:cNvSpPr>
          <p:nvPr>
            <p:ph type="title" hasCustomPrompt="1"/>
          </p:nvPr>
        </p:nvSpPr>
        <p:spPr>
          <a:xfrm>
            <a:off x="905359" y="492443"/>
            <a:ext cx="10515600" cy="775912"/>
          </a:xfrm>
          <a:prstGeom prst="rect">
            <a:avLst/>
          </a:prstGeom>
        </p:spPr>
        <p:txBody>
          <a:bodyPr>
            <a:normAutofit/>
          </a:bodyPr>
          <a:lstStyle>
            <a:lvl1pPr marL="12699" algn="l" defTabSz="914400" rtl="0" eaLnBrk="1" latinLnBrk="0" hangingPunct="1">
              <a:defRPr lang="en-IN" sz="4800" b="1" kern="1200" spc="-100" dirty="0">
                <a:solidFill>
                  <a:srgbClr val="23466D"/>
                </a:solidFill>
                <a:latin typeface="Lora" panose="02000503000000020004" pitchFamily="2" charset="0"/>
                <a:ea typeface="+mn-ea"/>
                <a:cs typeface="Lora" panose="02000503000000020004" pitchFamily="2" charset="0"/>
              </a:defRPr>
            </a:lvl1pPr>
          </a:lstStyle>
          <a:p>
            <a:r>
              <a:rPr lang="en-US" dirty="0"/>
              <a:t>Content</a:t>
            </a:r>
            <a:endParaRPr lang="en-IN" dirty="0"/>
          </a:p>
        </p:txBody>
      </p:sp>
      <p:pic>
        <p:nvPicPr>
          <p:cNvPr id="2" name="Picture 1">
            <a:extLst>
              <a:ext uri="{FF2B5EF4-FFF2-40B4-BE49-F238E27FC236}">
                <a16:creationId xmlns:a16="http://schemas.microsoft.com/office/drawing/2014/main" id="{21FC0733-38CD-1C9C-2B19-D90319CC09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74" y="6459954"/>
            <a:ext cx="1795712" cy="280158"/>
          </a:xfrm>
          <a:prstGeom prst="rect">
            <a:avLst/>
          </a:prstGeom>
        </p:spPr>
      </p:pic>
      <p:pic>
        <p:nvPicPr>
          <p:cNvPr id="75" name="Picture 4">
            <a:extLst>
              <a:ext uri="{FF2B5EF4-FFF2-40B4-BE49-F238E27FC236}">
                <a16:creationId xmlns:a16="http://schemas.microsoft.com/office/drawing/2014/main" id="{E61D08BB-9BCF-9172-AE20-85863E02862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8737104" y="3541487"/>
            <a:ext cx="3454895" cy="3125858"/>
          </a:xfrm>
          <a:prstGeom prst="rect">
            <a:avLst/>
          </a:prstGeom>
          <a:noFill/>
          <a:ln w="9525">
            <a:noFill/>
            <a:miter lim="800000"/>
            <a:headEnd/>
            <a:tailEnd/>
          </a:ln>
        </p:spPr>
      </p:pic>
      <p:pic>
        <p:nvPicPr>
          <p:cNvPr id="7" name="Picture 6" descr="Logo&#10;&#10;Description automatically generated">
            <a:extLst>
              <a:ext uri="{FF2B5EF4-FFF2-40B4-BE49-F238E27FC236}">
                <a16:creationId xmlns:a16="http://schemas.microsoft.com/office/drawing/2014/main" id="{C736830A-6594-6EC1-C8EB-28CE641B41B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3232" t="16935" r="13969" b="17817"/>
          <a:stretch/>
        </p:blipFill>
        <p:spPr>
          <a:xfrm>
            <a:off x="11249955" y="6361241"/>
            <a:ext cx="783771" cy="378871"/>
          </a:xfrm>
          <a:prstGeom prst="rect">
            <a:avLst/>
          </a:prstGeom>
        </p:spPr>
      </p:pic>
      <p:grpSp>
        <p:nvGrpSpPr>
          <p:cNvPr id="14" name="Group 13">
            <a:extLst>
              <a:ext uri="{FF2B5EF4-FFF2-40B4-BE49-F238E27FC236}">
                <a16:creationId xmlns:a16="http://schemas.microsoft.com/office/drawing/2014/main" id="{04D91BCA-0A19-3E49-BB0C-0F29D51AA725}"/>
              </a:ext>
            </a:extLst>
          </p:cNvPr>
          <p:cNvGrpSpPr/>
          <p:nvPr userDrawn="1"/>
        </p:nvGrpSpPr>
        <p:grpSpPr>
          <a:xfrm>
            <a:off x="1542143" y="1527730"/>
            <a:ext cx="6523046" cy="617792"/>
            <a:chOff x="1542143" y="1527730"/>
            <a:chExt cx="6523046" cy="617792"/>
          </a:xfrm>
        </p:grpSpPr>
        <p:grpSp>
          <p:nvGrpSpPr>
            <p:cNvPr id="19" name="Group 18">
              <a:extLst>
                <a:ext uri="{FF2B5EF4-FFF2-40B4-BE49-F238E27FC236}">
                  <a16:creationId xmlns:a16="http://schemas.microsoft.com/office/drawing/2014/main" id="{885880E9-AB91-FF88-45BF-C135D1DF99A9}"/>
                </a:ext>
              </a:extLst>
            </p:cNvPr>
            <p:cNvGrpSpPr/>
            <p:nvPr userDrawn="1"/>
          </p:nvGrpSpPr>
          <p:grpSpPr>
            <a:xfrm>
              <a:off x="1542143" y="1527730"/>
              <a:ext cx="678974" cy="617792"/>
              <a:chOff x="976086" y="1527730"/>
              <a:chExt cx="822960" cy="816638"/>
            </a:xfrm>
          </p:grpSpPr>
          <p:sp>
            <p:nvSpPr>
              <p:cNvPr id="8" name="Rectangle 7">
                <a:extLst>
                  <a:ext uri="{FF2B5EF4-FFF2-40B4-BE49-F238E27FC236}">
                    <a16:creationId xmlns:a16="http://schemas.microsoft.com/office/drawing/2014/main" id="{F5AFF67F-B234-D0F6-85DD-437F7F3372AF}"/>
                  </a:ext>
                </a:extLst>
              </p:cNvPr>
              <p:cNvSpPr/>
              <p:nvPr userDrawn="1"/>
            </p:nvSpPr>
            <p:spPr>
              <a:xfrm>
                <a:off x="976086" y="1527730"/>
                <a:ext cx="822960" cy="748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3" name="TextBox 2">
                <a:extLst>
                  <a:ext uri="{FF2B5EF4-FFF2-40B4-BE49-F238E27FC236}">
                    <a16:creationId xmlns:a16="http://schemas.microsoft.com/office/drawing/2014/main" id="{55DEBCC2-2F4B-FA57-345C-A32CA44985AB}"/>
                  </a:ext>
                </a:extLst>
              </p:cNvPr>
              <p:cNvSpPr txBox="1"/>
              <p:nvPr userDrawn="1"/>
            </p:nvSpPr>
            <p:spPr>
              <a:xfrm>
                <a:off x="976086" y="1612057"/>
                <a:ext cx="822960" cy="732311"/>
              </a:xfrm>
              <a:prstGeom prst="rect">
                <a:avLst/>
              </a:prstGeom>
              <a:noFill/>
            </p:spPr>
            <p:txBody>
              <a:bodyPr wrap="square" rtlCol="0" anchor="ctr">
                <a:spAutoFit/>
              </a:bodyPr>
              <a:lstStyle/>
              <a:p>
                <a:pPr algn="ctr"/>
                <a:r>
                  <a:rPr lang="en-US" sz="3000" b="1" spc="0" baseline="0" dirty="0">
                    <a:ln w="25400">
                      <a:noFill/>
                      <a:miter lim="800000"/>
                    </a:ln>
                    <a:solidFill>
                      <a:schemeClr val="bg1"/>
                    </a:solidFill>
                    <a:latin typeface="Poppins" pitchFamily="2" charset="77"/>
                    <a:cs typeface="Poppins" pitchFamily="2" charset="77"/>
                  </a:rPr>
                  <a:t>01</a:t>
                </a:r>
              </a:p>
            </p:txBody>
          </p:sp>
        </p:grpSp>
        <p:cxnSp>
          <p:nvCxnSpPr>
            <p:cNvPr id="50" name="Straight Connector 49">
              <a:extLst>
                <a:ext uri="{FF2B5EF4-FFF2-40B4-BE49-F238E27FC236}">
                  <a16:creationId xmlns:a16="http://schemas.microsoft.com/office/drawing/2014/main" id="{C11A81C8-3D69-620A-32EA-106A96EAF9EB}"/>
                </a:ext>
              </a:extLst>
            </p:cNvPr>
            <p:cNvCxnSpPr>
              <a:cxnSpLocks/>
            </p:cNvCxnSpPr>
            <p:nvPr userDrawn="1"/>
          </p:nvCxnSpPr>
          <p:spPr>
            <a:xfrm>
              <a:off x="2213029" y="2079678"/>
              <a:ext cx="585216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346031AD-26B6-51B3-798C-90F67700C256}"/>
              </a:ext>
            </a:extLst>
          </p:cNvPr>
          <p:cNvGrpSpPr/>
          <p:nvPr userDrawn="1"/>
        </p:nvGrpSpPr>
        <p:grpSpPr>
          <a:xfrm>
            <a:off x="1542143" y="2332155"/>
            <a:ext cx="6522992" cy="617792"/>
            <a:chOff x="1542143" y="2332155"/>
            <a:chExt cx="6522992" cy="617792"/>
          </a:xfrm>
        </p:grpSpPr>
        <p:grpSp>
          <p:nvGrpSpPr>
            <p:cNvPr id="31" name="Group 30">
              <a:extLst>
                <a:ext uri="{FF2B5EF4-FFF2-40B4-BE49-F238E27FC236}">
                  <a16:creationId xmlns:a16="http://schemas.microsoft.com/office/drawing/2014/main" id="{9EA3F104-E482-16CD-D06D-A4A4D5BCF506}"/>
                </a:ext>
              </a:extLst>
            </p:cNvPr>
            <p:cNvGrpSpPr/>
            <p:nvPr userDrawn="1"/>
          </p:nvGrpSpPr>
          <p:grpSpPr>
            <a:xfrm>
              <a:off x="1542143" y="2332155"/>
              <a:ext cx="678974" cy="617792"/>
              <a:chOff x="976086" y="1527730"/>
              <a:chExt cx="822960" cy="816638"/>
            </a:xfrm>
          </p:grpSpPr>
          <p:sp>
            <p:nvSpPr>
              <p:cNvPr id="32" name="Rectangle 31">
                <a:extLst>
                  <a:ext uri="{FF2B5EF4-FFF2-40B4-BE49-F238E27FC236}">
                    <a16:creationId xmlns:a16="http://schemas.microsoft.com/office/drawing/2014/main" id="{1D3FB074-1450-BE14-C4C1-F2A410CE63A7}"/>
                  </a:ext>
                </a:extLst>
              </p:cNvPr>
              <p:cNvSpPr/>
              <p:nvPr userDrawn="1"/>
            </p:nvSpPr>
            <p:spPr>
              <a:xfrm>
                <a:off x="976086" y="1527730"/>
                <a:ext cx="822960" cy="7484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dirty="0"/>
              </a:p>
            </p:txBody>
          </p:sp>
          <p:sp>
            <p:nvSpPr>
              <p:cNvPr id="33" name="TextBox 32">
                <a:extLst>
                  <a:ext uri="{FF2B5EF4-FFF2-40B4-BE49-F238E27FC236}">
                    <a16:creationId xmlns:a16="http://schemas.microsoft.com/office/drawing/2014/main" id="{52AEF632-050E-5DC8-6B3E-362A07656FC0}"/>
                  </a:ext>
                </a:extLst>
              </p:cNvPr>
              <p:cNvSpPr txBox="1"/>
              <p:nvPr userDrawn="1"/>
            </p:nvSpPr>
            <p:spPr>
              <a:xfrm>
                <a:off x="976086" y="1612057"/>
                <a:ext cx="822960" cy="732311"/>
              </a:xfrm>
              <a:prstGeom prst="rect">
                <a:avLst/>
              </a:prstGeom>
              <a:noFill/>
            </p:spPr>
            <p:txBody>
              <a:bodyPr wrap="square" rtlCol="0" anchor="ctr">
                <a:spAutoFit/>
              </a:bodyPr>
              <a:lstStyle/>
              <a:p>
                <a:pPr algn="ctr"/>
                <a:r>
                  <a:rPr lang="en-US" sz="3000" b="1" spc="0" baseline="0" dirty="0">
                    <a:ln w="25400">
                      <a:noFill/>
                      <a:miter lim="800000"/>
                    </a:ln>
                    <a:solidFill>
                      <a:schemeClr val="bg1"/>
                    </a:solidFill>
                    <a:latin typeface="Poppins" pitchFamily="2" charset="77"/>
                    <a:cs typeface="Poppins" pitchFamily="2" charset="77"/>
                  </a:rPr>
                  <a:t>02</a:t>
                </a:r>
              </a:p>
            </p:txBody>
          </p:sp>
        </p:grpSp>
        <p:cxnSp>
          <p:nvCxnSpPr>
            <p:cNvPr id="52" name="Straight Connector 51">
              <a:extLst>
                <a:ext uri="{FF2B5EF4-FFF2-40B4-BE49-F238E27FC236}">
                  <a16:creationId xmlns:a16="http://schemas.microsoft.com/office/drawing/2014/main" id="{ADB21A26-8E95-2E4B-2191-A1492C24DCC7}"/>
                </a:ext>
              </a:extLst>
            </p:cNvPr>
            <p:cNvCxnSpPr>
              <a:cxnSpLocks/>
            </p:cNvCxnSpPr>
            <p:nvPr userDrawn="1"/>
          </p:nvCxnSpPr>
          <p:spPr>
            <a:xfrm>
              <a:off x="2212975" y="2882542"/>
              <a:ext cx="5852160" cy="0"/>
            </a:xfrm>
            <a:prstGeom prst="line">
              <a:avLst/>
            </a:prstGeom>
            <a:ln w="28575">
              <a:solidFill>
                <a:srgbClr val="00A4D5"/>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EE84623-6984-2497-9B1B-BAE02AA84488}"/>
              </a:ext>
            </a:extLst>
          </p:cNvPr>
          <p:cNvGrpSpPr/>
          <p:nvPr userDrawn="1"/>
        </p:nvGrpSpPr>
        <p:grpSpPr>
          <a:xfrm>
            <a:off x="1542143" y="3136580"/>
            <a:ext cx="6524784" cy="617792"/>
            <a:chOff x="1542143" y="3136580"/>
            <a:chExt cx="6524784" cy="617792"/>
          </a:xfrm>
        </p:grpSpPr>
        <p:grpSp>
          <p:nvGrpSpPr>
            <p:cNvPr id="34" name="Group 33">
              <a:extLst>
                <a:ext uri="{FF2B5EF4-FFF2-40B4-BE49-F238E27FC236}">
                  <a16:creationId xmlns:a16="http://schemas.microsoft.com/office/drawing/2014/main" id="{C2FAFB93-61D0-1881-5059-CAB69F8EF311}"/>
                </a:ext>
              </a:extLst>
            </p:cNvPr>
            <p:cNvGrpSpPr/>
            <p:nvPr userDrawn="1"/>
          </p:nvGrpSpPr>
          <p:grpSpPr>
            <a:xfrm>
              <a:off x="1542143" y="3136580"/>
              <a:ext cx="678974" cy="617792"/>
              <a:chOff x="976086" y="1527730"/>
              <a:chExt cx="822960" cy="816638"/>
            </a:xfrm>
          </p:grpSpPr>
          <p:sp>
            <p:nvSpPr>
              <p:cNvPr id="35" name="Rectangle 34">
                <a:extLst>
                  <a:ext uri="{FF2B5EF4-FFF2-40B4-BE49-F238E27FC236}">
                    <a16:creationId xmlns:a16="http://schemas.microsoft.com/office/drawing/2014/main" id="{6D35880B-1968-E024-6F39-C4B4E17F898D}"/>
                  </a:ext>
                </a:extLst>
              </p:cNvPr>
              <p:cNvSpPr/>
              <p:nvPr userDrawn="1"/>
            </p:nvSpPr>
            <p:spPr>
              <a:xfrm>
                <a:off x="976086" y="1527730"/>
                <a:ext cx="822960" cy="748452"/>
              </a:xfrm>
              <a:prstGeom prst="rect">
                <a:avLst/>
              </a:prstGeom>
              <a:solidFill>
                <a:srgbClr val="13A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36" name="TextBox 35">
                <a:extLst>
                  <a:ext uri="{FF2B5EF4-FFF2-40B4-BE49-F238E27FC236}">
                    <a16:creationId xmlns:a16="http://schemas.microsoft.com/office/drawing/2014/main" id="{A2992F81-E674-FF48-FF5E-D891EBC17783}"/>
                  </a:ext>
                </a:extLst>
              </p:cNvPr>
              <p:cNvSpPr txBox="1"/>
              <p:nvPr userDrawn="1"/>
            </p:nvSpPr>
            <p:spPr>
              <a:xfrm>
                <a:off x="976086" y="1612057"/>
                <a:ext cx="822960" cy="732311"/>
              </a:xfrm>
              <a:prstGeom prst="rect">
                <a:avLst/>
              </a:prstGeom>
              <a:noFill/>
            </p:spPr>
            <p:txBody>
              <a:bodyPr wrap="square" rtlCol="0" anchor="ctr">
                <a:spAutoFit/>
              </a:bodyPr>
              <a:lstStyle/>
              <a:p>
                <a:pPr algn="ctr"/>
                <a:r>
                  <a:rPr lang="en-US" sz="3000" b="1" spc="0" baseline="0" dirty="0">
                    <a:ln w="25400">
                      <a:noFill/>
                      <a:miter lim="800000"/>
                    </a:ln>
                    <a:solidFill>
                      <a:schemeClr val="bg1"/>
                    </a:solidFill>
                    <a:latin typeface="Poppins" pitchFamily="2" charset="77"/>
                    <a:cs typeface="Poppins" pitchFamily="2" charset="77"/>
                  </a:rPr>
                  <a:t>03</a:t>
                </a:r>
              </a:p>
            </p:txBody>
          </p:sp>
        </p:grpSp>
        <p:cxnSp>
          <p:nvCxnSpPr>
            <p:cNvPr id="53" name="Straight Connector 52">
              <a:extLst>
                <a:ext uri="{FF2B5EF4-FFF2-40B4-BE49-F238E27FC236}">
                  <a16:creationId xmlns:a16="http://schemas.microsoft.com/office/drawing/2014/main" id="{0C7FAAFD-4F5A-244B-EFC1-BBD86AE22D89}"/>
                </a:ext>
              </a:extLst>
            </p:cNvPr>
            <p:cNvCxnSpPr>
              <a:cxnSpLocks/>
            </p:cNvCxnSpPr>
            <p:nvPr userDrawn="1"/>
          </p:nvCxnSpPr>
          <p:spPr>
            <a:xfrm>
              <a:off x="2214767" y="3685817"/>
              <a:ext cx="5852160" cy="0"/>
            </a:xfrm>
            <a:prstGeom prst="line">
              <a:avLst/>
            </a:prstGeom>
            <a:ln w="28575">
              <a:solidFill>
                <a:srgbClr val="13A04E"/>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9200F7A-4577-248C-35C0-6F3EC00A5F4F}"/>
              </a:ext>
            </a:extLst>
          </p:cNvPr>
          <p:cNvGrpSpPr/>
          <p:nvPr userDrawn="1"/>
        </p:nvGrpSpPr>
        <p:grpSpPr>
          <a:xfrm>
            <a:off x="1509517" y="3941005"/>
            <a:ext cx="6552443" cy="617792"/>
            <a:chOff x="1509517" y="3941005"/>
            <a:chExt cx="6552443" cy="617792"/>
          </a:xfrm>
        </p:grpSpPr>
        <p:grpSp>
          <p:nvGrpSpPr>
            <p:cNvPr id="37" name="Group 36">
              <a:extLst>
                <a:ext uri="{FF2B5EF4-FFF2-40B4-BE49-F238E27FC236}">
                  <a16:creationId xmlns:a16="http://schemas.microsoft.com/office/drawing/2014/main" id="{61573D47-457B-F6EB-2932-1F8617490040}"/>
                </a:ext>
              </a:extLst>
            </p:cNvPr>
            <p:cNvGrpSpPr/>
            <p:nvPr userDrawn="1"/>
          </p:nvGrpSpPr>
          <p:grpSpPr>
            <a:xfrm>
              <a:off x="1509517" y="3941005"/>
              <a:ext cx="737326" cy="617792"/>
              <a:chOff x="943459" y="1527730"/>
              <a:chExt cx="893687" cy="816638"/>
            </a:xfrm>
          </p:grpSpPr>
          <p:sp>
            <p:nvSpPr>
              <p:cNvPr id="38" name="Rectangle 37">
                <a:extLst>
                  <a:ext uri="{FF2B5EF4-FFF2-40B4-BE49-F238E27FC236}">
                    <a16:creationId xmlns:a16="http://schemas.microsoft.com/office/drawing/2014/main" id="{844F40B2-5852-46BF-92D9-D329A76AE443}"/>
                  </a:ext>
                </a:extLst>
              </p:cNvPr>
              <p:cNvSpPr/>
              <p:nvPr userDrawn="1"/>
            </p:nvSpPr>
            <p:spPr>
              <a:xfrm>
                <a:off x="976086" y="1527730"/>
                <a:ext cx="822960" cy="748452"/>
              </a:xfrm>
              <a:prstGeom prst="rect">
                <a:avLst/>
              </a:prstGeom>
              <a:solidFill>
                <a:srgbClr val="F98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dirty="0"/>
              </a:p>
            </p:txBody>
          </p:sp>
          <p:sp>
            <p:nvSpPr>
              <p:cNvPr id="39" name="TextBox 38">
                <a:extLst>
                  <a:ext uri="{FF2B5EF4-FFF2-40B4-BE49-F238E27FC236}">
                    <a16:creationId xmlns:a16="http://schemas.microsoft.com/office/drawing/2014/main" id="{9F84E0B6-9F58-D580-0BA4-47BBC0A616ED}"/>
                  </a:ext>
                </a:extLst>
              </p:cNvPr>
              <p:cNvSpPr txBox="1"/>
              <p:nvPr userDrawn="1"/>
            </p:nvSpPr>
            <p:spPr>
              <a:xfrm>
                <a:off x="943459" y="1612057"/>
                <a:ext cx="893687" cy="732311"/>
              </a:xfrm>
              <a:prstGeom prst="rect">
                <a:avLst/>
              </a:prstGeom>
              <a:noFill/>
            </p:spPr>
            <p:txBody>
              <a:bodyPr wrap="square" rtlCol="0" anchor="ctr">
                <a:spAutoFit/>
              </a:bodyPr>
              <a:lstStyle/>
              <a:p>
                <a:pPr algn="ctr"/>
                <a:r>
                  <a:rPr lang="en-US" sz="3000" b="1" spc="0" baseline="0" dirty="0">
                    <a:ln w="25400">
                      <a:noFill/>
                      <a:miter lim="800000"/>
                    </a:ln>
                    <a:solidFill>
                      <a:schemeClr val="bg1"/>
                    </a:solidFill>
                    <a:latin typeface="Poppins" pitchFamily="2" charset="77"/>
                    <a:cs typeface="Poppins" pitchFamily="2" charset="77"/>
                  </a:rPr>
                  <a:t>04</a:t>
                </a:r>
              </a:p>
            </p:txBody>
          </p:sp>
        </p:grpSp>
        <p:cxnSp>
          <p:nvCxnSpPr>
            <p:cNvPr id="54" name="Straight Connector 53">
              <a:extLst>
                <a:ext uri="{FF2B5EF4-FFF2-40B4-BE49-F238E27FC236}">
                  <a16:creationId xmlns:a16="http://schemas.microsoft.com/office/drawing/2014/main" id="{5C9C0E1D-57C8-68F5-1509-96D7E76AE9EE}"/>
                </a:ext>
              </a:extLst>
            </p:cNvPr>
            <p:cNvCxnSpPr>
              <a:cxnSpLocks/>
            </p:cNvCxnSpPr>
            <p:nvPr userDrawn="1"/>
          </p:nvCxnSpPr>
          <p:spPr>
            <a:xfrm>
              <a:off x="2209800" y="4494156"/>
              <a:ext cx="5852160" cy="0"/>
            </a:xfrm>
            <a:prstGeom prst="line">
              <a:avLst/>
            </a:prstGeom>
            <a:ln w="28575">
              <a:solidFill>
                <a:srgbClr val="F9841B"/>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4D004A6-B14C-6E50-598C-F9B72B9E4877}"/>
              </a:ext>
            </a:extLst>
          </p:cNvPr>
          <p:cNvGrpSpPr/>
          <p:nvPr userDrawn="1"/>
        </p:nvGrpSpPr>
        <p:grpSpPr>
          <a:xfrm>
            <a:off x="1509517" y="4745430"/>
            <a:ext cx="6551060" cy="617792"/>
            <a:chOff x="1509517" y="4745430"/>
            <a:chExt cx="6551060" cy="617792"/>
          </a:xfrm>
        </p:grpSpPr>
        <p:grpSp>
          <p:nvGrpSpPr>
            <p:cNvPr id="40" name="Group 39">
              <a:extLst>
                <a:ext uri="{FF2B5EF4-FFF2-40B4-BE49-F238E27FC236}">
                  <a16:creationId xmlns:a16="http://schemas.microsoft.com/office/drawing/2014/main" id="{631CFAE3-8DF7-16D5-7E27-7792E8A5151F}"/>
                </a:ext>
              </a:extLst>
            </p:cNvPr>
            <p:cNvGrpSpPr/>
            <p:nvPr userDrawn="1"/>
          </p:nvGrpSpPr>
          <p:grpSpPr>
            <a:xfrm>
              <a:off x="1509517" y="4745430"/>
              <a:ext cx="737326" cy="617792"/>
              <a:chOff x="943459" y="1527730"/>
              <a:chExt cx="893687" cy="816638"/>
            </a:xfrm>
          </p:grpSpPr>
          <p:sp>
            <p:nvSpPr>
              <p:cNvPr id="41" name="Rectangle 40">
                <a:extLst>
                  <a:ext uri="{FF2B5EF4-FFF2-40B4-BE49-F238E27FC236}">
                    <a16:creationId xmlns:a16="http://schemas.microsoft.com/office/drawing/2014/main" id="{AB98CDAE-2E20-3152-2555-32B6E37262F9}"/>
                  </a:ext>
                </a:extLst>
              </p:cNvPr>
              <p:cNvSpPr/>
              <p:nvPr userDrawn="1"/>
            </p:nvSpPr>
            <p:spPr>
              <a:xfrm>
                <a:off x="976086" y="1527730"/>
                <a:ext cx="822960" cy="748452"/>
              </a:xfrm>
              <a:prstGeom prst="rect">
                <a:avLst/>
              </a:prstGeom>
              <a:solidFill>
                <a:srgbClr val="00A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dirty="0"/>
              </a:p>
            </p:txBody>
          </p:sp>
          <p:sp>
            <p:nvSpPr>
              <p:cNvPr id="42" name="TextBox 41">
                <a:extLst>
                  <a:ext uri="{FF2B5EF4-FFF2-40B4-BE49-F238E27FC236}">
                    <a16:creationId xmlns:a16="http://schemas.microsoft.com/office/drawing/2014/main" id="{2A6130C5-27B7-6818-E5D6-B219B8E8A7E2}"/>
                  </a:ext>
                </a:extLst>
              </p:cNvPr>
              <p:cNvSpPr txBox="1"/>
              <p:nvPr userDrawn="1"/>
            </p:nvSpPr>
            <p:spPr>
              <a:xfrm>
                <a:off x="943459" y="1612057"/>
                <a:ext cx="893687" cy="732311"/>
              </a:xfrm>
              <a:prstGeom prst="rect">
                <a:avLst/>
              </a:prstGeom>
              <a:noFill/>
            </p:spPr>
            <p:txBody>
              <a:bodyPr wrap="square" rtlCol="0" anchor="ctr">
                <a:spAutoFit/>
              </a:bodyPr>
              <a:lstStyle/>
              <a:p>
                <a:pPr algn="ctr"/>
                <a:r>
                  <a:rPr lang="en-US" sz="3000" b="1" spc="0" baseline="0" dirty="0">
                    <a:ln w="25400">
                      <a:noFill/>
                      <a:miter lim="800000"/>
                    </a:ln>
                    <a:solidFill>
                      <a:schemeClr val="bg1"/>
                    </a:solidFill>
                    <a:latin typeface="Poppins" pitchFamily="2" charset="77"/>
                    <a:cs typeface="Poppins" pitchFamily="2" charset="77"/>
                  </a:rPr>
                  <a:t>05</a:t>
                </a:r>
              </a:p>
            </p:txBody>
          </p:sp>
        </p:grpSp>
        <p:cxnSp>
          <p:nvCxnSpPr>
            <p:cNvPr id="55" name="Straight Connector 54">
              <a:extLst>
                <a:ext uri="{FF2B5EF4-FFF2-40B4-BE49-F238E27FC236}">
                  <a16:creationId xmlns:a16="http://schemas.microsoft.com/office/drawing/2014/main" id="{68A02F78-01C9-E87F-7EDB-9EDB36D0E56F}"/>
                </a:ext>
              </a:extLst>
            </p:cNvPr>
            <p:cNvCxnSpPr>
              <a:cxnSpLocks/>
            </p:cNvCxnSpPr>
            <p:nvPr userDrawn="1"/>
          </p:nvCxnSpPr>
          <p:spPr>
            <a:xfrm>
              <a:off x="2208417" y="5297431"/>
              <a:ext cx="5852160" cy="0"/>
            </a:xfrm>
            <a:prstGeom prst="line">
              <a:avLst/>
            </a:prstGeom>
            <a:ln w="28575">
              <a:solidFill>
                <a:srgbClr val="00A4D5"/>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DDBE96B-7350-BB51-FB08-B2B3DE476F32}"/>
              </a:ext>
            </a:extLst>
          </p:cNvPr>
          <p:cNvGrpSpPr/>
          <p:nvPr userDrawn="1"/>
        </p:nvGrpSpPr>
        <p:grpSpPr>
          <a:xfrm>
            <a:off x="1512390" y="5545504"/>
            <a:ext cx="6548187" cy="617792"/>
            <a:chOff x="1512390" y="5545504"/>
            <a:chExt cx="6548187" cy="617792"/>
          </a:xfrm>
        </p:grpSpPr>
        <p:grpSp>
          <p:nvGrpSpPr>
            <p:cNvPr id="46" name="Group 45">
              <a:extLst>
                <a:ext uri="{FF2B5EF4-FFF2-40B4-BE49-F238E27FC236}">
                  <a16:creationId xmlns:a16="http://schemas.microsoft.com/office/drawing/2014/main" id="{2F86C368-8857-9EB0-8DCA-56984616A0E8}"/>
                </a:ext>
              </a:extLst>
            </p:cNvPr>
            <p:cNvGrpSpPr/>
            <p:nvPr userDrawn="1"/>
          </p:nvGrpSpPr>
          <p:grpSpPr>
            <a:xfrm>
              <a:off x="1512390" y="5545504"/>
              <a:ext cx="737326" cy="617792"/>
              <a:chOff x="943459" y="1527730"/>
              <a:chExt cx="893687" cy="816638"/>
            </a:xfrm>
          </p:grpSpPr>
          <p:sp>
            <p:nvSpPr>
              <p:cNvPr id="47" name="Rectangle 46">
                <a:extLst>
                  <a:ext uri="{FF2B5EF4-FFF2-40B4-BE49-F238E27FC236}">
                    <a16:creationId xmlns:a16="http://schemas.microsoft.com/office/drawing/2014/main" id="{13A67C96-EBA1-F1C4-CEAA-C779E91ADAD5}"/>
                  </a:ext>
                </a:extLst>
              </p:cNvPr>
              <p:cNvSpPr/>
              <p:nvPr userDrawn="1"/>
            </p:nvSpPr>
            <p:spPr>
              <a:xfrm>
                <a:off x="976086" y="1527730"/>
                <a:ext cx="822960" cy="748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000"/>
              </a:p>
            </p:txBody>
          </p:sp>
          <p:sp>
            <p:nvSpPr>
              <p:cNvPr id="48" name="TextBox 47">
                <a:extLst>
                  <a:ext uri="{FF2B5EF4-FFF2-40B4-BE49-F238E27FC236}">
                    <a16:creationId xmlns:a16="http://schemas.microsoft.com/office/drawing/2014/main" id="{F23FBB8B-8126-4166-11FC-09C25C3B8DFF}"/>
                  </a:ext>
                </a:extLst>
              </p:cNvPr>
              <p:cNvSpPr txBox="1"/>
              <p:nvPr userDrawn="1"/>
            </p:nvSpPr>
            <p:spPr>
              <a:xfrm>
                <a:off x="943459" y="1612057"/>
                <a:ext cx="893687" cy="732311"/>
              </a:xfrm>
              <a:prstGeom prst="rect">
                <a:avLst/>
              </a:prstGeom>
              <a:noFill/>
            </p:spPr>
            <p:txBody>
              <a:bodyPr wrap="square" rtlCol="0" anchor="ctr">
                <a:spAutoFit/>
              </a:bodyPr>
              <a:lstStyle/>
              <a:p>
                <a:pPr algn="ctr"/>
                <a:r>
                  <a:rPr lang="en-US" sz="3000" b="1" spc="0" baseline="0" dirty="0">
                    <a:ln w="25400">
                      <a:noFill/>
                      <a:miter lim="800000"/>
                    </a:ln>
                    <a:solidFill>
                      <a:schemeClr val="bg1"/>
                    </a:solidFill>
                    <a:latin typeface="Poppins" pitchFamily="2" charset="77"/>
                    <a:cs typeface="Poppins" pitchFamily="2" charset="77"/>
                  </a:rPr>
                  <a:t>06</a:t>
                </a:r>
              </a:p>
            </p:txBody>
          </p:sp>
        </p:grpSp>
        <p:cxnSp>
          <p:nvCxnSpPr>
            <p:cNvPr id="56" name="Straight Connector 55">
              <a:extLst>
                <a:ext uri="{FF2B5EF4-FFF2-40B4-BE49-F238E27FC236}">
                  <a16:creationId xmlns:a16="http://schemas.microsoft.com/office/drawing/2014/main" id="{6B2650D3-ADCC-85CE-C2DE-671ED980BC7A}"/>
                </a:ext>
              </a:extLst>
            </p:cNvPr>
            <p:cNvCxnSpPr>
              <a:cxnSpLocks/>
            </p:cNvCxnSpPr>
            <p:nvPr userDrawn="1"/>
          </p:nvCxnSpPr>
          <p:spPr>
            <a:xfrm>
              <a:off x="2208417" y="6097531"/>
              <a:ext cx="5852160" cy="0"/>
            </a:xfrm>
            <a:prstGeom prst="line">
              <a:avLst/>
            </a:prstGeom>
            <a:ln w="28575">
              <a:solidFill>
                <a:srgbClr val="004C6E"/>
              </a:solidFill>
            </a:ln>
          </p:spPr>
          <p:style>
            <a:lnRef idx="1">
              <a:schemeClr val="accent1"/>
            </a:lnRef>
            <a:fillRef idx="0">
              <a:schemeClr val="accent1"/>
            </a:fillRef>
            <a:effectRef idx="0">
              <a:schemeClr val="accent1"/>
            </a:effectRef>
            <a:fontRef idx="minor">
              <a:schemeClr val="tx1"/>
            </a:fontRef>
          </p:style>
        </p:cxnSp>
      </p:grpSp>
      <p:sp>
        <p:nvSpPr>
          <p:cNvPr id="57" name="Text Placeholder 3">
            <a:extLst>
              <a:ext uri="{FF2B5EF4-FFF2-40B4-BE49-F238E27FC236}">
                <a16:creationId xmlns:a16="http://schemas.microsoft.com/office/drawing/2014/main" id="{2D80BFBB-180B-0880-7721-CEFBA49A8A51}"/>
              </a:ext>
            </a:extLst>
          </p:cNvPr>
          <p:cNvSpPr>
            <a:spLocks noGrp="1"/>
          </p:cNvSpPr>
          <p:nvPr userDrawn="1">
            <p:ph type="body" sz="quarter" idx="10" hasCustomPrompt="1"/>
          </p:nvPr>
        </p:nvSpPr>
        <p:spPr>
          <a:xfrm>
            <a:off x="2221117" y="1531555"/>
            <a:ext cx="6295785" cy="548166"/>
          </a:xfrm>
        </p:spPr>
        <p:txBody>
          <a:bodyPr anchor="ctr" anchorCtr="0">
            <a:noAutofit/>
          </a:bodyPr>
          <a:lstStyle>
            <a:lvl1pPr marL="177800" indent="0">
              <a:buNone/>
              <a:defRPr sz="2400" b="0" i="1">
                <a:solidFill>
                  <a:srgbClr val="23466D"/>
                </a:solidFill>
                <a:latin typeface="Lora" panose="02000503000000020004" pitchFamily="2" charset="0"/>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dirty="0"/>
              <a:t>Add text</a:t>
            </a:r>
            <a:endParaRPr lang="en-IN" dirty="0"/>
          </a:p>
        </p:txBody>
      </p:sp>
      <p:sp>
        <p:nvSpPr>
          <p:cNvPr id="58" name="Text Placeholder 3">
            <a:extLst>
              <a:ext uri="{FF2B5EF4-FFF2-40B4-BE49-F238E27FC236}">
                <a16:creationId xmlns:a16="http://schemas.microsoft.com/office/drawing/2014/main" id="{F9BCB8B0-A8B0-932F-BA79-50AC6A3E50FD}"/>
              </a:ext>
            </a:extLst>
          </p:cNvPr>
          <p:cNvSpPr>
            <a:spLocks noGrp="1"/>
          </p:cNvSpPr>
          <p:nvPr userDrawn="1">
            <p:ph type="body" sz="quarter" idx="11" hasCustomPrompt="1"/>
          </p:nvPr>
        </p:nvSpPr>
        <p:spPr>
          <a:xfrm>
            <a:off x="2221116" y="2331720"/>
            <a:ext cx="6295785" cy="548166"/>
          </a:xfrm>
        </p:spPr>
        <p:txBody>
          <a:bodyPr vert="horz" lIns="91440" tIns="45720" rIns="91440" bIns="45720" rtlCol="0" anchor="ctr" anchorCtr="0">
            <a:noAutofit/>
          </a:bodyPr>
          <a:lstStyle>
            <a:lvl1pPr>
              <a:defRPr lang="en-IN" sz="2400" b="0" i="1" dirty="0">
                <a:solidFill>
                  <a:srgbClr val="23466D"/>
                </a:solidFill>
                <a:latin typeface="Lora" panose="02000503000000020004" pitchFamily="2" charset="0"/>
              </a:defRPr>
            </a:lvl1pPr>
          </a:lstStyle>
          <a:p>
            <a:pPr marL="177800" lvl="0" indent="0">
              <a:buNone/>
            </a:pPr>
            <a:r>
              <a:rPr lang="en-US" dirty="0"/>
              <a:t>Add text</a:t>
            </a:r>
            <a:endParaRPr lang="en-IN" dirty="0"/>
          </a:p>
        </p:txBody>
      </p:sp>
      <p:sp>
        <p:nvSpPr>
          <p:cNvPr id="59" name="Text Placeholder 3">
            <a:extLst>
              <a:ext uri="{FF2B5EF4-FFF2-40B4-BE49-F238E27FC236}">
                <a16:creationId xmlns:a16="http://schemas.microsoft.com/office/drawing/2014/main" id="{8D218A04-B221-8080-C1DD-693B57D097D5}"/>
              </a:ext>
            </a:extLst>
          </p:cNvPr>
          <p:cNvSpPr>
            <a:spLocks noGrp="1"/>
          </p:cNvSpPr>
          <p:nvPr userDrawn="1">
            <p:ph type="body" sz="quarter" idx="12" hasCustomPrompt="1"/>
          </p:nvPr>
        </p:nvSpPr>
        <p:spPr>
          <a:xfrm>
            <a:off x="2221991" y="3136392"/>
            <a:ext cx="6295785" cy="548166"/>
          </a:xfrm>
        </p:spPr>
        <p:txBody>
          <a:bodyPr vert="horz" lIns="91440" tIns="45720" rIns="91440" bIns="45720" rtlCol="0" anchor="ctr" anchorCtr="0">
            <a:noAutofit/>
          </a:bodyPr>
          <a:lstStyle>
            <a:lvl1pPr>
              <a:defRPr lang="en-IN" sz="2400" b="0" i="1" dirty="0">
                <a:solidFill>
                  <a:srgbClr val="23466D"/>
                </a:solidFill>
                <a:latin typeface="Lora" panose="02000503000000020004" pitchFamily="2" charset="0"/>
              </a:defRPr>
            </a:lvl1pPr>
          </a:lstStyle>
          <a:p>
            <a:pPr marL="177800" lvl="0" indent="0">
              <a:buNone/>
            </a:pPr>
            <a:r>
              <a:rPr lang="en-US" dirty="0"/>
              <a:t>Add text</a:t>
            </a:r>
            <a:endParaRPr lang="en-IN" dirty="0"/>
          </a:p>
        </p:txBody>
      </p:sp>
      <p:sp>
        <p:nvSpPr>
          <p:cNvPr id="60" name="Text Placeholder 3">
            <a:extLst>
              <a:ext uri="{FF2B5EF4-FFF2-40B4-BE49-F238E27FC236}">
                <a16:creationId xmlns:a16="http://schemas.microsoft.com/office/drawing/2014/main" id="{F18DC805-C575-FC44-AA89-B872AA9CA584}"/>
              </a:ext>
            </a:extLst>
          </p:cNvPr>
          <p:cNvSpPr>
            <a:spLocks noGrp="1"/>
          </p:cNvSpPr>
          <p:nvPr userDrawn="1">
            <p:ph type="body" sz="quarter" idx="13" hasCustomPrompt="1"/>
          </p:nvPr>
        </p:nvSpPr>
        <p:spPr>
          <a:xfrm>
            <a:off x="2221991" y="3941064"/>
            <a:ext cx="6295785" cy="548166"/>
          </a:xfrm>
        </p:spPr>
        <p:txBody>
          <a:bodyPr vert="horz" lIns="91440" tIns="45720" rIns="91440" bIns="45720" rtlCol="0" anchor="ctr" anchorCtr="0">
            <a:noAutofit/>
          </a:bodyPr>
          <a:lstStyle>
            <a:lvl1pPr>
              <a:defRPr lang="en-IN" sz="2400" b="0" i="1" dirty="0">
                <a:solidFill>
                  <a:srgbClr val="23466D"/>
                </a:solidFill>
                <a:latin typeface="Lora" panose="02000503000000020004" pitchFamily="2" charset="0"/>
              </a:defRPr>
            </a:lvl1pPr>
          </a:lstStyle>
          <a:p>
            <a:pPr marL="177800" lvl="0" indent="0">
              <a:buNone/>
            </a:pPr>
            <a:r>
              <a:rPr lang="en-US" dirty="0"/>
              <a:t>Add text</a:t>
            </a:r>
            <a:endParaRPr lang="en-IN" dirty="0"/>
          </a:p>
        </p:txBody>
      </p:sp>
      <p:sp>
        <p:nvSpPr>
          <p:cNvPr id="61" name="Text Placeholder 3">
            <a:extLst>
              <a:ext uri="{FF2B5EF4-FFF2-40B4-BE49-F238E27FC236}">
                <a16:creationId xmlns:a16="http://schemas.microsoft.com/office/drawing/2014/main" id="{96DA73AB-0EE0-1790-AEA1-496901A343CC}"/>
              </a:ext>
            </a:extLst>
          </p:cNvPr>
          <p:cNvSpPr>
            <a:spLocks noGrp="1"/>
          </p:cNvSpPr>
          <p:nvPr userDrawn="1">
            <p:ph type="body" sz="quarter" idx="14" hasCustomPrompt="1"/>
          </p:nvPr>
        </p:nvSpPr>
        <p:spPr>
          <a:xfrm>
            <a:off x="2221991" y="4745736"/>
            <a:ext cx="6295785" cy="548166"/>
          </a:xfrm>
        </p:spPr>
        <p:txBody>
          <a:bodyPr vert="horz" lIns="91440" tIns="45720" rIns="91440" bIns="45720" rtlCol="0" anchor="ctr" anchorCtr="0">
            <a:noAutofit/>
          </a:bodyPr>
          <a:lstStyle>
            <a:lvl1pPr>
              <a:defRPr lang="en-IN" sz="2400" b="0" i="1" dirty="0">
                <a:solidFill>
                  <a:srgbClr val="23466D"/>
                </a:solidFill>
                <a:latin typeface="Lora" panose="02000503000000020004" pitchFamily="2" charset="0"/>
              </a:defRPr>
            </a:lvl1pPr>
          </a:lstStyle>
          <a:p>
            <a:pPr marL="177800" lvl="0" indent="0">
              <a:buNone/>
            </a:pPr>
            <a:r>
              <a:rPr lang="en-US" dirty="0"/>
              <a:t>Add text</a:t>
            </a:r>
            <a:endParaRPr lang="en-IN" dirty="0"/>
          </a:p>
        </p:txBody>
      </p:sp>
      <p:sp>
        <p:nvSpPr>
          <p:cNvPr id="62" name="Text Placeholder 3">
            <a:extLst>
              <a:ext uri="{FF2B5EF4-FFF2-40B4-BE49-F238E27FC236}">
                <a16:creationId xmlns:a16="http://schemas.microsoft.com/office/drawing/2014/main" id="{2CFBDDF7-A0E1-6E62-724E-7045DBD6716E}"/>
              </a:ext>
            </a:extLst>
          </p:cNvPr>
          <p:cNvSpPr>
            <a:spLocks noGrp="1"/>
          </p:cNvSpPr>
          <p:nvPr userDrawn="1">
            <p:ph type="body" sz="quarter" idx="15" hasCustomPrompt="1"/>
          </p:nvPr>
        </p:nvSpPr>
        <p:spPr>
          <a:xfrm>
            <a:off x="2221991" y="5550408"/>
            <a:ext cx="6295785" cy="548166"/>
          </a:xfrm>
        </p:spPr>
        <p:txBody>
          <a:bodyPr vert="horz" lIns="91440" tIns="45720" rIns="91440" bIns="45720" rtlCol="0" anchor="ctr" anchorCtr="0">
            <a:noAutofit/>
          </a:bodyPr>
          <a:lstStyle>
            <a:lvl1pPr>
              <a:defRPr lang="en-IN" sz="2400" b="0" i="1" dirty="0">
                <a:solidFill>
                  <a:srgbClr val="23466D"/>
                </a:solidFill>
                <a:latin typeface="Lora" panose="02000503000000020004" pitchFamily="2" charset="0"/>
              </a:defRPr>
            </a:lvl1pPr>
          </a:lstStyle>
          <a:p>
            <a:pPr marL="177800" lvl="0" indent="0">
              <a:buNone/>
            </a:pPr>
            <a:r>
              <a:rPr lang="en-US" dirty="0"/>
              <a:t>Add text</a:t>
            </a:r>
            <a:endParaRPr lang="en-IN" dirty="0"/>
          </a:p>
        </p:txBody>
      </p:sp>
    </p:spTree>
    <p:extLst>
      <p:ext uri="{BB962C8B-B14F-4D97-AF65-F5344CB8AC3E}">
        <p14:creationId xmlns:p14="http://schemas.microsoft.com/office/powerpoint/2010/main" val="79385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dirty="0">
                <a:solidFill>
                  <a:srgbClr val="FFFFFF"/>
                </a:solidFill>
                <a:latin typeface="Lora" panose="02000503000000020004" pitchFamily="2" charset="0"/>
                <a:cs typeface="Lora"/>
              </a:rPr>
              <a:t>1</a:t>
            </a:r>
            <a:endParaRPr sz="700" dirty="0">
              <a:latin typeface="Lora" panose="02000503000000020004" pitchFamily="2" charset="0"/>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rgbClr val="23466D"/>
          </a:solidFill>
          <a:ln>
            <a:noFill/>
          </a:ln>
        </p:spPr>
        <p:txBody>
          <a:bodyPr>
            <a:normAutofit/>
          </a:bodyPr>
          <a:lstStyle>
            <a:lvl1pPr marL="231775" indent="0">
              <a:defRPr lang="en-IN" sz="4000" b="1" kern="1200" spc="0" baseline="0" dirty="0">
                <a:solidFill>
                  <a:schemeClr val="bg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766218"/>
            <a:ext cx="2187422" cy="2015936"/>
          </a:xfrm>
          <a:prstGeom prst="rect">
            <a:avLst/>
          </a:prstGeom>
          <a:noFill/>
        </p:spPr>
        <p:txBody>
          <a:bodyPr wrap="square" rtlCol="0" anchor="ctr">
            <a:spAutoFit/>
          </a:bodyPr>
          <a:lstStyle/>
          <a:p>
            <a:pPr algn="ctr"/>
            <a:r>
              <a:rPr lang="en-US" sz="12500" b="1" spc="-500" dirty="0">
                <a:ln w="25400">
                  <a:noFill/>
                  <a:miter lim="800000"/>
                </a:ln>
                <a:solidFill>
                  <a:srgbClr val="23466D"/>
                </a:solidFill>
                <a:latin typeface="Poppins" pitchFamily="2" charset="77"/>
                <a:cs typeface="Poppins" pitchFamily="2" charset="77"/>
              </a:rPr>
              <a:t>01</a:t>
            </a:r>
          </a:p>
        </p:txBody>
      </p:sp>
      <p:sp>
        <p:nvSpPr>
          <p:cNvPr id="6" name="Text Placeholder 3">
            <a:extLst>
              <a:ext uri="{FF2B5EF4-FFF2-40B4-BE49-F238E27FC236}">
                <a16:creationId xmlns:a16="http://schemas.microsoft.com/office/drawing/2014/main" id="{A7468C7E-F5D8-9CF9-17A1-EC90135FEAEF}"/>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rgbClr val="23466D"/>
                </a:solidFill>
                <a:latin typeface="Lora" panose="02000503000000020004" pitchFamily="2" charset="0"/>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dirty="0"/>
              <a:t>Click to add sub-title</a:t>
            </a:r>
            <a:endParaRPr lang="en-IN" dirty="0"/>
          </a:p>
        </p:txBody>
      </p:sp>
    </p:spTree>
    <p:extLst>
      <p:ext uri="{BB962C8B-B14F-4D97-AF65-F5344CB8AC3E}">
        <p14:creationId xmlns:p14="http://schemas.microsoft.com/office/powerpoint/2010/main" val="95277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dirty="0">
                <a:solidFill>
                  <a:srgbClr val="FFFFFF"/>
                </a:solidFill>
                <a:latin typeface="Lora" panose="02000503000000020004" pitchFamily="2" charset="0"/>
                <a:cs typeface="Lora"/>
              </a:rPr>
              <a:t>1</a:t>
            </a:r>
            <a:endParaRPr sz="700" dirty="0">
              <a:latin typeface="Lora" panose="02000503000000020004" pitchFamily="2" charset="0"/>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rgbClr val="23466D"/>
          </a:solidFill>
          <a:ln>
            <a:noFill/>
          </a:ln>
        </p:spPr>
        <p:txBody>
          <a:bodyPr>
            <a:normAutofit/>
          </a:bodyPr>
          <a:lstStyle>
            <a:lvl1pPr marL="231775" indent="0">
              <a:defRPr lang="en-IN" sz="4000" b="1" kern="1200" spc="0" baseline="0" dirty="0">
                <a:solidFill>
                  <a:schemeClr val="bg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696102"/>
            <a:ext cx="2187422" cy="2015936"/>
          </a:xfrm>
          <a:prstGeom prst="rect">
            <a:avLst/>
          </a:prstGeom>
          <a:noFill/>
        </p:spPr>
        <p:txBody>
          <a:bodyPr wrap="square" rtlCol="0" anchor="ctr">
            <a:spAutoFit/>
          </a:bodyPr>
          <a:lstStyle/>
          <a:p>
            <a:pPr algn="ctr"/>
            <a:r>
              <a:rPr lang="en-US" sz="12500" b="1" spc="-500" dirty="0">
                <a:ln w="25400">
                  <a:noFill/>
                  <a:miter lim="800000"/>
                </a:ln>
                <a:solidFill>
                  <a:srgbClr val="23466D"/>
                </a:solidFill>
                <a:latin typeface="Poppins" pitchFamily="2" charset="77"/>
                <a:cs typeface="Poppins" pitchFamily="2" charset="77"/>
              </a:rPr>
              <a:t>04</a:t>
            </a:r>
          </a:p>
        </p:txBody>
      </p:sp>
      <p:sp>
        <p:nvSpPr>
          <p:cNvPr id="6" name="Text Placeholder 3">
            <a:extLst>
              <a:ext uri="{FF2B5EF4-FFF2-40B4-BE49-F238E27FC236}">
                <a16:creationId xmlns:a16="http://schemas.microsoft.com/office/drawing/2014/main" id="{A7468C7E-F5D8-9CF9-17A1-EC90135FEAEF}"/>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rgbClr val="23466D"/>
                </a:solidFill>
                <a:latin typeface="Lora" panose="02000503000000020004" pitchFamily="2" charset="0"/>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dirty="0"/>
              <a:t>Click to add sub-title</a:t>
            </a:r>
            <a:endParaRPr lang="en-IN" dirty="0"/>
          </a:p>
        </p:txBody>
      </p:sp>
    </p:spTree>
    <p:extLst>
      <p:ext uri="{BB962C8B-B14F-4D97-AF65-F5344CB8AC3E}">
        <p14:creationId xmlns:p14="http://schemas.microsoft.com/office/powerpoint/2010/main" val="196006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dirty="0">
                <a:solidFill>
                  <a:srgbClr val="FFFFFF"/>
                </a:solidFill>
                <a:latin typeface="Lora" panose="02000503000000020004" pitchFamily="2" charset="0"/>
                <a:cs typeface="Lora"/>
              </a:rPr>
              <a:t>1</a:t>
            </a:r>
            <a:endParaRPr sz="700" dirty="0">
              <a:latin typeface="Lora" panose="02000503000000020004" pitchFamily="2" charset="0"/>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chemeClr val="accent2"/>
          </a:solidFill>
          <a:ln>
            <a:noFill/>
          </a:ln>
        </p:spPr>
        <p:txBody>
          <a:bodyPr>
            <a:normAutofit/>
          </a:bodyPr>
          <a:lstStyle>
            <a:lvl1pPr marL="231775" indent="0">
              <a:defRPr lang="en-IN" sz="4000" b="1" kern="1200" spc="0" baseline="0" dirty="0">
                <a:solidFill>
                  <a:schemeClr val="bg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3" name="Picture 2">
            <a:extLst>
              <a:ext uri="{FF2B5EF4-FFF2-40B4-BE49-F238E27FC236}">
                <a16:creationId xmlns:a16="http://schemas.microsoft.com/office/drawing/2014/main" id="{CD5219EE-6DA5-775A-BE78-65A717FF95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46" y="3429000"/>
            <a:ext cx="3918856" cy="3429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700226"/>
            <a:ext cx="2187422" cy="2015936"/>
          </a:xfrm>
          <a:prstGeom prst="rect">
            <a:avLst/>
          </a:prstGeom>
          <a:noFill/>
        </p:spPr>
        <p:txBody>
          <a:bodyPr wrap="square" rtlCol="0" anchor="ctr">
            <a:spAutoFit/>
          </a:bodyPr>
          <a:lstStyle/>
          <a:p>
            <a:pPr algn="ctr"/>
            <a:r>
              <a:rPr lang="en-US" sz="12500" b="1" spc="-500" dirty="0">
                <a:ln w="25400">
                  <a:noFill/>
                  <a:miter lim="800000"/>
                </a:ln>
                <a:solidFill>
                  <a:schemeClr val="accent2"/>
                </a:solidFill>
                <a:latin typeface="Poppins" pitchFamily="2" charset="77"/>
                <a:cs typeface="Poppins" pitchFamily="2" charset="77"/>
              </a:rPr>
              <a:t>02</a:t>
            </a:r>
          </a:p>
        </p:txBody>
      </p:sp>
      <p:sp>
        <p:nvSpPr>
          <p:cNvPr id="2" name="Text Placeholder 3">
            <a:extLst>
              <a:ext uri="{FF2B5EF4-FFF2-40B4-BE49-F238E27FC236}">
                <a16:creationId xmlns:a16="http://schemas.microsoft.com/office/drawing/2014/main" id="{75BC1B17-C31B-B1AE-0F0B-203882F568EF}"/>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2"/>
                </a:solidFill>
                <a:latin typeface="Lora" panose="02000503000000020004" pitchFamily="2" charset="0"/>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dirty="0"/>
              <a:t>Click to add sub-title</a:t>
            </a:r>
            <a:endParaRPr lang="en-IN" dirty="0"/>
          </a:p>
        </p:txBody>
      </p:sp>
    </p:spTree>
    <p:extLst>
      <p:ext uri="{BB962C8B-B14F-4D97-AF65-F5344CB8AC3E}">
        <p14:creationId xmlns:p14="http://schemas.microsoft.com/office/powerpoint/2010/main" val="199664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dirty="0">
                <a:solidFill>
                  <a:srgbClr val="FFFFFF"/>
                </a:solidFill>
                <a:latin typeface="Lora" panose="02000503000000020004" pitchFamily="2" charset="0"/>
                <a:cs typeface="Lora"/>
              </a:rPr>
              <a:t>1</a:t>
            </a:r>
            <a:endParaRPr sz="700" dirty="0">
              <a:latin typeface="Lora" panose="02000503000000020004" pitchFamily="2" charset="0"/>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chemeClr val="accent2"/>
          </a:solidFill>
          <a:ln>
            <a:noFill/>
          </a:ln>
        </p:spPr>
        <p:txBody>
          <a:bodyPr>
            <a:normAutofit/>
          </a:bodyPr>
          <a:lstStyle>
            <a:lvl1pPr marL="231775" indent="0">
              <a:defRPr lang="en-IN" sz="4000" b="1" kern="1200" spc="0" baseline="0" dirty="0">
                <a:solidFill>
                  <a:schemeClr val="bg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729254"/>
            <a:ext cx="2187422" cy="2015936"/>
          </a:xfrm>
          <a:prstGeom prst="rect">
            <a:avLst/>
          </a:prstGeom>
          <a:noFill/>
        </p:spPr>
        <p:txBody>
          <a:bodyPr wrap="square" rtlCol="0" anchor="ctr">
            <a:spAutoFit/>
          </a:bodyPr>
          <a:lstStyle/>
          <a:p>
            <a:pPr algn="ctr"/>
            <a:r>
              <a:rPr lang="en-US" sz="12500" b="1" spc="-500" dirty="0">
                <a:ln w="25400">
                  <a:noFill/>
                  <a:miter lim="800000"/>
                </a:ln>
                <a:solidFill>
                  <a:schemeClr val="accent2"/>
                </a:solidFill>
                <a:latin typeface="Poppins" pitchFamily="2" charset="77"/>
                <a:cs typeface="Poppins" pitchFamily="2" charset="77"/>
              </a:rPr>
              <a:t>05</a:t>
            </a:r>
          </a:p>
        </p:txBody>
      </p:sp>
      <p:sp>
        <p:nvSpPr>
          <p:cNvPr id="2" name="Text Placeholder 3">
            <a:extLst>
              <a:ext uri="{FF2B5EF4-FFF2-40B4-BE49-F238E27FC236}">
                <a16:creationId xmlns:a16="http://schemas.microsoft.com/office/drawing/2014/main" id="{75BC1B17-C31B-B1AE-0F0B-203882F568EF}"/>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2"/>
                </a:solidFill>
                <a:latin typeface="Lora" panose="02000503000000020004" pitchFamily="2" charset="0"/>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dirty="0"/>
              <a:t>Click to add sub-title</a:t>
            </a:r>
            <a:endParaRPr lang="en-IN" dirty="0"/>
          </a:p>
        </p:txBody>
      </p:sp>
    </p:spTree>
    <p:extLst>
      <p:ext uri="{BB962C8B-B14F-4D97-AF65-F5344CB8AC3E}">
        <p14:creationId xmlns:p14="http://schemas.microsoft.com/office/powerpoint/2010/main" val="98974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3A762-BE9D-7B24-4CB6-59E5ABE8A2E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9792"/>
          <a:stretch/>
        </p:blipFill>
        <p:spPr>
          <a:xfrm>
            <a:off x="0" y="3517900"/>
            <a:ext cx="6412332" cy="3340100"/>
          </a:xfrm>
          <a:prstGeom prst="rect">
            <a:avLst/>
          </a:prstGeom>
        </p:spPr>
      </p:pic>
      <p:sp>
        <p:nvSpPr>
          <p:cNvPr id="17" name="object 12">
            <a:extLst>
              <a:ext uri="{FF2B5EF4-FFF2-40B4-BE49-F238E27FC236}">
                <a16:creationId xmlns:a16="http://schemas.microsoft.com/office/drawing/2014/main" id="{276B8189-AA27-4CF9-9EB4-1D6237466E98}"/>
              </a:ext>
            </a:extLst>
          </p:cNvPr>
          <p:cNvSpPr txBox="1"/>
          <p:nvPr userDrawn="1"/>
        </p:nvSpPr>
        <p:spPr>
          <a:xfrm>
            <a:off x="11094424" y="6388648"/>
            <a:ext cx="91179" cy="153035"/>
          </a:xfrm>
          <a:prstGeom prst="rect">
            <a:avLst/>
          </a:prstGeom>
        </p:spPr>
        <p:txBody>
          <a:bodyPr vert="horz" wrap="square" lIns="0" tIns="0" rIns="0" bIns="0" rtlCol="0">
            <a:noAutofit/>
          </a:bodyPr>
          <a:lstStyle/>
          <a:p>
            <a:pPr marL="12699"/>
            <a:r>
              <a:rPr sz="700" b="1" i="1" dirty="0">
                <a:solidFill>
                  <a:srgbClr val="FFFFFF"/>
                </a:solidFill>
                <a:latin typeface="Lora" panose="02000503000000020004" pitchFamily="2" charset="0"/>
                <a:cs typeface="Lora"/>
              </a:rPr>
              <a:t>1</a:t>
            </a:r>
            <a:endParaRPr sz="700" dirty="0">
              <a:latin typeface="Lora" panose="02000503000000020004" pitchFamily="2" charset="0"/>
              <a:cs typeface="Lora"/>
            </a:endParaRPr>
          </a:p>
        </p:txBody>
      </p:sp>
      <p:sp>
        <p:nvSpPr>
          <p:cNvPr id="20" name="Title 19">
            <a:extLst>
              <a:ext uri="{FF2B5EF4-FFF2-40B4-BE49-F238E27FC236}">
                <a16:creationId xmlns:a16="http://schemas.microsoft.com/office/drawing/2014/main" id="{31BA2AC0-AEEC-42F4-9BB3-A97BC533B34F}"/>
              </a:ext>
            </a:extLst>
          </p:cNvPr>
          <p:cNvSpPr>
            <a:spLocks noGrp="1"/>
          </p:cNvSpPr>
          <p:nvPr>
            <p:ph type="title" hasCustomPrompt="1"/>
          </p:nvPr>
        </p:nvSpPr>
        <p:spPr>
          <a:xfrm>
            <a:off x="5416346" y="2766218"/>
            <a:ext cx="6775654" cy="1325563"/>
          </a:xfrm>
          <a:prstGeom prst="rect">
            <a:avLst/>
          </a:prstGeom>
          <a:solidFill>
            <a:srgbClr val="13A04E"/>
          </a:solidFill>
          <a:ln>
            <a:noFill/>
          </a:ln>
        </p:spPr>
        <p:txBody>
          <a:bodyPr>
            <a:normAutofit/>
          </a:bodyPr>
          <a:lstStyle>
            <a:lvl1pPr marL="231775" indent="0">
              <a:defRPr lang="en-IN" sz="4000" b="1" kern="1200" spc="0" baseline="0" dirty="0">
                <a:solidFill>
                  <a:schemeClr val="bg1"/>
                </a:solidFill>
                <a:latin typeface="Lora" panose="02000503000000020004" pitchFamily="2" charset="0"/>
                <a:ea typeface="+mn-ea"/>
                <a:cs typeface="Lora" panose="02000503000000020004" pitchFamily="2" charset="0"/>
              </a:defRPr>
            </a:lvl1pPr>
          </a:lstStyle>
          <a:p>
            <a:r>
              <a:rPr lang="en-US" dirty="0"/>
              <a:t>Click to edit title</a:t>
            </a:r>
            <a:endParaRPr lang="en-IN" dirty="0"/>
          </a:p>
        </p:txBody>
      </p:sp>
      <p:pic>
        <p:nvPicPr>
          <p:cNvPr id="4" name="Picture 3" descr="A picture containing text&#10;&#10;Description automatically generated">
            <a:extLst>
              <a:ext uri="{FF2B5EF4-FFF2-40B4-BE49-F238E27FC236}">
                <a16:creationId xmlns:a16="http://schemas.microsoft.com/office/drawing/2014/main" id="{008C8A19-2306-97D8-DBAB-6F75CD61EF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0" y="0"/>
            <a:ext cx="3840488" cy="2974854"/>
          </a:xfrm>
          <a:prstGeom prst="rect">
            <a:avLst/>
          </a:prstGeom>
        </p:spPr>
      </p:pic>
      <p:sp>
        <p:nvSpPr>
          <p:cNvPr id="5" name="TextBox 4">
            <a:extLst>
              <a:ext uri="{FF2B5EF4-FFF2-40B4-BE49-F238E27FC236}">
                <a16:creationId xmlns:a16="http://schemas.microsoft.com/office/drawing/2014/main" id="{D68227B9-755C-C434-19F3-3612A75D20DB}"/>
              </a:ext>
            </a:extLst>
          </p:cNvPr>
          <p:cNvSpPr txBox="1"/>
          <p:nvPr userDrawn="1"/>
        </p:nvSpPr>
        <p:spPr>
          <a:xfrm>
            <a:off x="3023207" y="2671197"/>
            <a:ext cx="2187422" cy="2015936"/>
          </a:xfrm>
          <a:prstGeom prst="rect">
            <a:avLst/>
          </a:prstGeom>
          <a:noFill/>
        </p:spPr>
        <p:txBody>
          <a:bodyPr wrap="square" rtlCol="0" anchor="ctr">
            <a:spAutoFit/>
          </a:bodyPr>
          <a:lstStyle/>
          <a:p>
            <a:pPr algn="ctr"/>
            <a:r>
              <a:rPr lang="en-US" sz="12500" b="1" spc="-500" dirty="0">
                <a:ln w="25400">
                  <a:noFill/>
                  <a:miter lim="800000"/>
                </a:ln>
                <a:solidFill>
                  <a:schemeClr val="accent3"/>
                </a:solidFill>
                <a:latin typeface="Poppins" pitchFamily="2" charset="77"/>
                <a:cs typeface="Poppins" pitchFamily="2" charset="77"/>
              </a:rPr>
              <a:t>03</a:t>
            </a:r>
          </a:p>
        </p:txBody>
      </p:sp>
      <p:sp>
        <p:nvSpPr>
          <p:cNvPr id="2" name="Text Placeholder 3">
            <a:extLst>
              <a:ext uri="{FF2B5EF4-FFF2-40B4-BE49-F238E27FC236}">
                <a16:creationId xmlns:a16="http://schemas.microsoft.com/office/drawing/2014/main" id="{736016D5-C107-6B29-FD08-8404292EF419}"/>
              </a:ext>
            </a:extLst>
          </p:cNvPr>
          <p:cNvSpPr>
            <a:spLocks noGrp="1"/>
          </p:cNvSpPr>
          <p:nvPr>
            <p:ph type="body" sz="quarter" idx="10" hasCustomPrompt="1"/>
          </p:nvPr>
        </p:nvSpPr>
        <p:spPr>
          <a:xfrm>
            <a:off x="5416347" y="4329567"/>
            <a:ext cx="6775654" cy="503690"/>
          </a:xfrm>
        </p:spPr>
        <p:txBody>
          <a:bodyPr>
            <a:noAutofit/>
          </a:bodyPr>
          <a:lstStyle>
            <a:lvl1pPr marL="0" indent="0">
              <a:buNone/>
              <a:defRPr sz="2400" b="0" i="1">
                <a:solidFill>
                  <a:schemeClr val="accent3"/>
                </a:solidFill>
                <a:latin typeface="Lora" panose="02000503000000020004" pitchFamily="2" charset="0"/>
              </a:defRPr>
            </a:lvl1pPr>
            <a:lvl2pPr marL="457200" indent="0">
              <a:buNone/>
              <a:defRPr sz="2800" b="0" i="1">
                <a:solidFill>
                  <a:srgbClr val="00A3D4"/>
                </a:solidFill>
              </a:defRPr>
            </a:lvl2pPr>
            <a:lvl3pPr marL="914400" indent="0">
              <a:buNone/>
              <a:defRPr sz="2800" b="0" i="1">
                <a:solidFill>
                  <a:srgbClr val="00A3D4"/>
                </a:solidFill>
              </a:defRPr>
            </a:lvl3pPr>
            <a:lvl4pPr marL="1371600" indent="0">
              <a:buNone/>
              <a:defRPr sz="2800" b="0" i="1">
                <a:solidFill>
                  <a:srgbClr val="00A3D4"/>
                </a:solidFill>
              </a:defRPr>
            </a:lvl4pPr>
            <a:lvl5pPr marL="1828800" indent="0">
              <a:buNone/>
              <a:defRPr sz="2800" b="0" i="1">
                <a:solidFill>
                  <a:srgbClr val="00A3D4"/>
                </a:solidFill>
              </a:defRPr>
            </a:lvl5pPr>
          </a:lstStyle>
          <a:p>
            <a:pPr lvl="0"/>
            <a:r>
              <a:rPr lang="en-US" dirty="0"/>
              <a:t>Click to add sub-title</a:t>
            </a:r>
            <a:endParaRPr lang="en-IN" dirty="0"/>
          </a:p>
        </p:txBody>
      </p:sp>
    </p:spTree>
    <p:extLst>
      <p:ext uri="{BB962C8B-B14F-4D97-AF65-F5344CB8AC3E}">
        <p14:creationId xmlns:p14="http://schemas.microsoft.com/office/powerpoint/2010/main" val="190274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34E83-3432-4A3A-B0B6-E751313C8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dirty="0"/>
          </a:p>
        </p:txBody>
      </p:sp>
      <p:sp>
        <p:nvSpPr>
          <p:cNvPr id="3" name="Text Placeholder 2">
            <a:extLst>
              <a:ext uri="{FF2B5EF4-FFF2-40B4-BE49-F238E27FC236}">
                <a16:creationId xmlns:a16="http://schemas.microsoft.com/office/drawing/2014/main" id="{3AE9FD2A-1639-4087-A915-0A2254998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9" name="Slide Number Placeholder 5">
            <a:extLst>
              <a:ext uri="{FF2B5EF4-FFF2-40B4-BE49-F238E27FC236}">
                <a16:creationId xmlns:a16="http://schemas.microsoft.com/office/drawing/2014/main" id="{59E0E471-63FE-4FF6-806A-909DE4CAAD02}"/>
              </a:ext>
            </a:extLst>
          </p:cNvPr>
          <p:cNvSpPr>
            <a:spLocks noGrp="1"/>
          </p:cNvSpPr>
          <p:nvPr>
            <p:ph type="sldNum" sz="quarter" idx="4"/>
          </p:nvPr>
        </p:nvSpPr>
        <p:spPr>
          <a:xfrm>
            <a:off x="4724400" y="6413087"/>
            <a:ext cx="2743200" cy="365125"/>
          </a:xfrm>
          <a:prstGeom prst="rect">
            <a:avLst/>
          </a:prstGeom>
        </p:spPr>
        <p:txBody>
          <a:bodyPr/>
          <a:lstStyle>
            <a:lvl1pPr algn="ctr">
              <a:defRPr/>
            </a:lvl1pPr>
          </a:lstStyle>
          <a:p>
            <a:fld id="{FDBC05DF-A747-42DE-937C-2676F8C89A98}" type="slidenum">
              <a:rPr lang="en-IN" smtClean="0"/>
              <a:pPr/>
              <a:t>‹#›</a:t>
            </a:fld>
            <a:endParaRPr lang="en-IN"/>
          </a:p>
        </p:txBody>
      </p:sp>
    </p:spTree>
    <p:extLst>
      <p:ext uri="{BB962C8B-B14F-4D97-AF65-F5344CB8AC3E}">
        <p14:creationId xmlns:p14="http://schemas.microsoft.com/office/powerpoint/2010/main" val="555560278"/>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50" r:id="rId3"/>
    <p:sldLayoutId id="2147483692" r:id="rId4"/>
    <p:sldLayoutId id="2147483651" r:id="rId5"/>
    <p:sldLayoutId id="2147483694" r:id="rId6"/>
    <p:sldLayoutId id="2147483689" r:id="rId7"/>
    <p:sldLayoutId id="2147483695" r:id="rId8"/>
    <p:sldLayoutId id="2147483690" r:id="rId9"/>
    <p:sldLayoutId id="2147483696" r:id="rId10"/>
    <p:sldLayoutId id="2147483691" r:id="rId11"/>
    <p:sldLayoutId id="2147483697" r:id="rId12"/>
    <p:sldLayoutId id="2147483652" r:id="rId13"/>
    <p:sldLayoutId id="2147483654" r:id="rId14"/>
    <p:sldLayoutId id="2147483665" r:id="rId15"/>
    <p:sldLayoutId id="2147483667" r:id="rId16"/>
    <p:sldLayoutId id="2147483680" r:id="rId17"/>
    <p:sldLayoutId id="2147483669" r:id="rId18"/>
    <p:sldLayoutId id="2147483693" r:id="rId19"/>
    <p:sldLayoutId id="2147483672" r:id="rId20"/>
    <p:sldLayoutId id="2147483673" r:id="rId21"/>
    <p:sldLayoutId id="2147483700" r:id="rId22"/>
    <p:sldLayoutId id="2147483698" r:id="rId23"/>
    <p:sldLayoutId id="2147483684"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Lora"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ora"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ora"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ora"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ora"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ora"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3.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25.xml.rels><?xml version="1.0" encoding="UTF-8" standalone="yes"?>
<Relationships xmlns="http://schemas.openxmlformats.org/package/2006/relationships"><Relationship Id="rId8" Type="http://schemas.openxmlformats.org/officeDocument/2006/relationships/image" Target="../media/image4.png" /><Relationship Id="rId13" Type="http://schemas.openxmlformats.org/officeDocument/2006/relationships/diagramLayout" Target="../diagrams/layout4.xml" /><Relationship Id="rId3" Type="http://schemas.openxmlformats.org/officeDocument/2006/relationships/diagramLayout" Target="../diagrams/layout3.xml" /><Relationship Id="rId7" Type="http://schemas.openxmlformats.org/officeDocument/2006/relationships/image" Target="../media/image3.png" /><Relationship Id="rId12" Type="http://schemas.openxmlformats.org/officeDocument/2006/relationships/diagramData" Target="../diagrams/data4.xml" /><Relationship Id="rId2" Type="http://schemas.openxmlformats.org/officeDocument/2006/relationships/diagramData" Target="../diagrams/data3.xml" /><Relationship Id="rId16" Type="http://schemas.microsoft.com/office/2007/relationships/diagramDrawing" Target="../diagrams/drawing4.xml" /><Relationship Id="rId1" Type="http://schemas.openxmlformats.org/officeDocument/2006/relationships/slideLayout" Target="../slideLayouts/slideLayout3.xml" /><Relationship Id="rId6" Type="http://schemas.microsoft.com/office/2007/relationships/diagramDrawing" Target="../diagrams/drawing3.xml" /><Relationship Id="rId11" Type="http://schemas.openxmlformats.org/officeDocument/2006/relationships/image" Target="../media/image7.png" /><Relationship Id="rId5" Type="http://schemas.openxmlformats.org/officeDocument/2006/relationships/diagramColors" Target="../diagrams/colors3.xml" /><Relationship Id="rId15" Type="http://schemas.openxmlformats.org/officeDocument/2006/relationships/diagramColors" Target="../diagrams/colors4.xml" /><Relationship Id="rId10" Type="http://schemas.openxmlformats.org/officeDocument/2006/relationships/image" Target="../media/image6.png" /><Relationship Id="rId4" Type="http://schemas.openxmlformats.org/officeDocument/2006/relationships/diagramQuickStyle" Target="../diagrams/quickStyle3.xml" /><Relationship Id="rId9" Type="http://schemas.openxmlformats.org/officeDocument/2006/relationships/image" Target="../media/image5.png" /><Relationship Id="rId14" Type="http://schemas.openxmlformats.org/officeDocument/2006/relationships/diagramQuickStyle" Target="../diagrams/quickStyle4.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3.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6.xml.rels><?xml version="1.0" encoding="UTF-8" standalone="yes"?>
<Relationships xmlns="http://schemas.openxmlformats.org/package/2006/relationships"><Relationship Id="rId2" Type="http://schemas.openxmlformats.org/officeDocument/2006/relationships/image" Target="../media/image23.jpg" /><Relationship Id="rId1" Type="http://schemas.openxmlformats.org/officeDocument/2006/relationships/slideLayout" Target="../slideLayouts/slideLayout3.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4.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3.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3.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EFB1-F996-D776-17DB-C1FED8CFF61E}"/>
              </a:ext>
            </a:extLst>
          </p:cNvPr>
          <p:cNvSpPr>
            <a:spLocks noGrp="1"/>
          </p:cNvSpPr>
          <p:nvPr>
            <p:ph type="title"/>
          </p:nvPr>
        </p:nvSpPr>
        <p:spPr>
          <a:xfrm>
            <a:off x="1767840" y="2090897"/>
            <a:ext cx="8607700" cy="1780063"/>
          </a:xfrm>
        </p:spPr>
        <p:txBody>
          <a:bodyPr>
            <a:noAutofit/>
          </a:bodyPr>
          <a:lstStyle/>
          <a:p>
            <a:pPr algn="ctr"/>
            <a:br>
              <a:rPr lang="en-US" sz="2800" dirty="0"/>
            </a:br>
            <a:br>
              <a:rPr lang="en-US" sz="2800" dirty="0"/>
            </a:br>
            <a:r>
              <a:rPr lang="en-US" sz="2800" dirty="0"/>
              <a:t>Black Money (Undisclosed Foreign Income and Assets) &amp; Imposition of Tax Act 2015 </a:t>
            </a:r>
            <a:br>
              <a:rPr lang="en-US" sz="2800" dirty="0"/>
            </a:br>
            <a:br>
              <a:rPr lang="en-US" sz="2800" dirty="0"/>
            </a:br>
            <a:r>
              <a:rPr lang="en-US" sz="2800" dirty="0"/>
              <a:t>&amp;</a:t>
            </a:r>
            <a:br>
              <a:rPr lang="en-US" sz="2800" dirty="0"/>
            </a:br>
            <a:br>
              <a:rPr lang="en-US" sz="2800" dirty="0"/>
            </a:br>
            <a:r>
              <a:rPr lang="en-US" sz="2800" dirty="0"/>
              <a:t>Amendment to Prohibition of Benami Property Transaction Act 1988</a:t>
            </a:r>
            <a:br>
              <a:rPr lang="en-US" sz="2800" dirty="0"/>
            </a:br>
            <a:endParaRPr lang="en-IN" sz="2800" dirty="0"/>
          </a:p>
        </p:txBody>
      </p:sp>
      <p:sp>
        <p:nvSpPr>
          <p:cNvPr id="3" name="Text Placeholder 2">
            <a:extLst>
              <a:ext uri="{FF2B5EF4-FFF2-40B4-BE49-F238E27FC236}">
                <a16:creationId xmlns:a16="http://schemas.microsoft.com/office/drawing/2014/main" id="{E5EBF2F0-E6BC-EA9B-C1E8-DB2CCA59CEC9}"/>
              </a:ext>
            </a:extLst>
          </p:cNvPr>
          <p:cNvSpPr>
            <a:spLocks noGrp="1"/>
          </p:cNvSpPr>
          <p:nvPr>
            <p:ph type="body" sz="quarter" idx="10"/>
          </p:nvPr>
        </p:nvSpPr>
        <p:spPr>
          <a:xfrm>
            <a:off x="3759835" y="4412298"/>
            <a:ext cx="7712075" cy="1325562"/>
          </a:xfrm>
        </p:spPr>
        <p:txBody>
          <a:bodyPr/>
          <a:lstStyle/>
          <a:p>
            <a:pPr algn="ctr"/>
            <a:endParaRPr lang="en-US" sz="2100" b="1" dirty="0"/>
          </a:p>
          <a:p>
            <a:pPr algn="r"/>
            <a:r>
              <a:rPr lang="en-US" sz="2100" b="1" dirty="0"/>
              <a:t>CA Virat Atul Bhavsar</a:t>
            </a:r>
            <a:endParaRPr lang="en-IN" sz="2100" b="1" dirty="0"/>
          </a:p>
        </p:txBody>
      </p:sp>
      <p:sp>
        <p:nvSpPr>
          <p:cNvPr id="4" name="Text Placeholder 2">
            <a:extLst>
              <a:ext uri="{FF2B5EF4-FFF2-40B4-BE49-F238E27FC236}">
                <a16:creationId xmlns:a16="http://schemas.microsoft.com/office/drawing/2014/main" id="{3C672F9A-510B-5500-E1A5-47E6B361A497}"/>
              </a:ext>
            </a:extLst>
          </p:cNvPr>
          <p:cNvSpPr txBox="1">
            <a:spLocks/>
          </p:cNvSpPr>
          <p:nvPr/>
        </p:nvSpPr>
        <p:spPr>
          <a:xfrm>
            <a:off x="135763" y="5737860"/>
            <a:ext cx="11614277" cy="13255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1" kern="1200">
                <a:solidFill>
                  <a:srgbClr val="00A3D4"/>
                </a:solidFill>
                <a:latin typeface="Lora" panose="0200050300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0" i="1" kern="1200">
                <a:solidFill>
                  <a:srgbClr val="00A3D4"/>
                </a:solidFill>
                <a:latin typeface="Lora" panose="0200050300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0" i="1" kern="1200">
                <a:solidFill>
                  <a:srgbClr val="00A3D4"/>
                </a:solidFill>
                <a:latin typeface="Lora" panose="0200050300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0" i="1" kern="1200">
                <a:solidFill>
                  <a:srgbClr val="00A3D4"/>
                </a:solidFill>
                <a:latin typeface="Lora" panose="0200050300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0" i="1" kern="1200">
                <a:solidFill>
                  <a:srgbClr val="00A3D4"/>
                </a:solidFill>
                <a:latin typeface="Lora"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600" i="0" dirty="0"/>
          </a:p>
          <a:p>
            <a:pPr algn="ctr"/>
            <a:endParaRPr lang="en-US" sz="1600" i="0" dirty="0"/>
          </a:p>
          <a:p>
            <a:pPr algn="ctr"/>
            <a:r>
              <a:rPr lang="en-US" sz="1600" i="0" dirty="0"/>
              <a:t>National Tax Conference, Pune – Sept-23</a:t>
            </a:r>
            <a:endParaRPr lang="en-IN" sz="1600" i="0" dirty="0"/>
          </a:p>
        </p:txBody>
      </p:sp>
    </p:spTree>
    <p:extLst>
      <p:ext uri="{BB962C8B-B14F-4D97-AF65-F5344CB8AC3E}">
        <p14:creationId xmlns:p14="http://schemas.microsoft.com/office/powerpoint/2010/main" val="13542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BDD9D-286A-D98A-254E-4B85FC14E28F}"/>
              </a:ext>
            </a:extLst>
          </p:cNvPr>
          <p:cNvSpPr>
            <a:spLocks noGrp="1"/>
          </p:cNvSpPr>
          <p:nvPr>
            <p:ph idx="1"/>
          </p:nvPr>
        </p:nvSpPr>
        <p:spPr>
          <a:xfrm>
            <a:off x="906439" y="1118849"/>
            <a:ext cx="10095857" cy="4876197"/>
          </a:xfrm>
        </p:spPr>
        <p:txBody>
          <a:bodyPr>
            <a:noAutofit/>
          </a:bodyPr>
          <a:lstStyle/>
          <a:p>
            <a:pPr algn="just"/>
            <a:r>
              <a:rPr lang="en-US" sz="1700" dirty="0">
                <a:cs typeface="Times New Roman" pitchFamily="18" charset="0"/>
              </a:rPr>
              <a:t>Section 2(3) – Assessment shall include re-assessment.</a:t>
            </a:r>
          </a:p>
          <a:p>
            <a:pPr lvl="1" algn="just"/>
            <a:r>
              <a:rPr lang="en-US" sz="1700" dirty="0">
                <a:cs typeface="Times New Roman" pitchFamily="18" charset="0"/>
              </a:rPr>
              <a:t>No separate provisions for reassessment under BMA</a:t>
            </a:r>
          </a:p>
          <a:p>
            <a:pPr algn="just"/>
            <a:r>
              <a:rPr lang="en-US" sz="1700" dirty="0">
                <a:cs typeface="Times New Roman" pitchFamily="18" charset="0"/>
              </a:rPr>
              <a:t>2(10) - “Resident” </a:t>
            </a:r>
            <a:r>
              <a:rPr lang="en-US" sz="1700" b="0" i="0" dirty="0">
                <a:solidFill>
                  <a:srgbClr val="212529"/>
                </a:solidFill>
                <a:effectLst/>
                <a:latin typeface="Times New Roman" panose="02020603050405020304" pitchFamily="18" charset="0"/>
              </a:rPr>
              <a:t>means a person who is resident in India within the meaning of section 6 of the Income-tax Act;</a:t>
            </a:r>
            <a:endParaRPr lang="en-US" sz="1700" dirty="0">
              <a:cs typeface="Times New Roman" pitchFamily="18" charset="0"/>
            </a:endParaRPr>
          </a:p>
          <a:p>
            <a:pPr lvl="1" algn="just"/>
            <a:r>
              <a:rPr lang="en-US" sz="1700" dirty="0">
                <a:cs typeface="Times New Roman" pitchFamily="18" charset="0"/>
              </a:rPr>
              <a:t>Interplay between DTAA and BMA</a:t>
            </a:r>
          </a:p>
          <a:p>
            <a:pPr lvl="1" algn="just"/>
            <a:r>
              <a:rPr lang="en-US" sz="1700" dirty="0">
                <a:cs typeface="Times New Roman" pitchFamily="18" charset="0"/>
              </a:rPr>
              <a:t>Dual Resident – Whether assessable under the BMA?</a:t>
            </a:r>
          </a:p>
          <a:p>
            <a:pPr algn="just"/>
            <a:r>
              <a:rPr lang="en-US" sz="1700" dirty="0">
                <a:cs typeface="Times New Roman" pitchFamily="18" charset="0"/>
              </a:rPr>
              <a:t>Section 2(12) – Undisclosed foreign income and asset means the </a:t>
            </a:r>
            <a:r>
              <a:rPr lang="en-US" sz="1700" b="0" dirty="0">
                <a:cs typeface="Times New Roman" pitchFamily="18" charset="0"/>
              </a:rPr>
              <a:t>total amount of undisclosed income of the Assessee from a source located outside India and computed in the manner laid down in Section 5</a:t>
            </a:r>
            <a:r>
              <a:rPr lang="en-US" sz="1700" dirty="0">
                <a:cs typeface="Times New Roman" pitchFamily="18" charset="0"/>
              </a:rPr>
              <a:t>.</a:t>
            </a:r>
          </a:p>
          <a:p>
            <a:pPr lvl="1" algn="just"/>
            <a:r>
              <a:rPr lang="en-US" sz="1700" dirty="0">
                <a:cs typeface="Times New Roman" pitchFamily="18" charset="0"/>
              </a:rPr>
              <a:t>Scope of total income u/s 4 and Computation u/s 5 of the BMA</a:t>
            </a:r>
          </a:p>
          <a:p>
            <a:pPr lvl="1" algn="just"/>
            <a:r>
              <a:rPr lang="en-US" sz="1700" dirty="0">
                <a:cs typeface="Times New Roman" pitchFamily="18" charset="0"/>
              </a:rPr>
              <a:t>Past and Current IT Assessments </a:t>
            </a:r>
          </a:p>
          <a:p>
            <a:pPr algn="just"/>
            <a:r>
              <a:rPr lang="en-US" sz="1700" dirty="0">
                <a:cs typeface="Times New Roman" pitchFamily="18" charset="0"/>
              </a:rPr>
              <a:t>Section 2(15) -</a:t>
            </a:r>
            <a:r>
              <a:rPr lang="en-US" sz="1700" b="0" dirty="0">
                <a:cs typeface="Times New Roman" pitchFamily="18" charset="0"/>
              </a:rPr>
              <a:t> Any word not described under the Black Money Law shall have the same meaning as the definitions under Income Tax Act.</a:t>
            </a:r>
          </a:p>
          <a:p>
            <a:pPr lvl="1" algn="just"/>
            <a:endParaRPr lang="en-IN" sz="1700" dirty="0">
              <a:cs typeface="Times New Roman" pitchFamily="18" charset="0"/>
            </a:endParaRPr>
          </a:p>
          <a:p>
            <a:pPr algn="just"/>
            <a:endParaRPr lang="en-US" sz="1700" dirty="0">
              <a:cs typeface="Times New Roman" pitchFamily="18" charset="0"/>
            </a:endParaRPr>
          </a:p>
          <a:p>
            <a:endParaRPr lang="en-IN" sz="1700" dirty="0"/>
          </a:p>
        </p:txBody>
      </p:sp>
      <p:sp>
        <p:nvSpPr>
          <p:cNvPr id="3" name="Title 2">
            <a:extLst>
              <a:ext uri="{FF2B5EF4-FFF2-40B4-BE49-F238E27FC236}">
                <a16:creationId xmlns:a16="http://schemas.microsoft.com/office/drawing/2014/main" id="{48DD3020-D199-5A49-77F1-6254BDCFFF8F}"/>
              </a:ext>
            </a:extLst>
          </p:cNvPr>
          <p:cNvSpPr>
            <a:spLocks noGrp="1"/>
          </p:cNvSpPr>
          <p:nvPr>
            <p:ph type="title"/>
          </p:nvPr>
        </p:nvSpPr>
        <p:spPr/>
        <p:txBody>
          <a:bodyPr/>
          <a:lstStyle/>
          <a:p>
            <a:r>
              <a:rPr lang="en-IN" dirty="0"/>
              <a:t>Important definitions </a:t>
            </a:r>
          </a:p>
        </p:txBody>
      </p:sp>
    </p:spTree>
    <p:extLst>
      <p:ext uri="{BB962C8B-B14F-4D97-AF65-F5344CB8AC3E}">
        <p14:creationId xmlns:p14="http://schemas.microsoft.com/office/powerpoint/2010/main" val="46156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BDD9D-286A-D98A-254E-4B85FC14E28F}"/>
              </a:ext>
            </a:extLst>
          </p:cNvPr>
          <p:cNvSpPr>
            <a:spLocks noGrp="1"/>
          </p:cNvSpPr>
          <p:nvPr>
            <p:ph idx="1"/>
          </p:nvPr>
        </p:nvSpPr>
        <p:spPr>
          <a:xfrm>
            <a:off x="6433958" y="1229262"/>
            <a:ext cx="5189560" cy="4876197"/>
          </a:xfrm>
        </p:spPr>
        <p:txBody>
          <a:bodyPr>
            <a:noAutofit/>
          </a:bodyPr>
          <a:lstStyle/>
          <a:p>
            <a:pPr algn="just">
              <a:buFont typeface="Courier New" panose="02070309020205020404" pitchFamily="49" charset="0"/>
              <a:buChar char="o"/>
            </a:pPr>
            <a:r>
              <a:rPr lang="en-IN" sz="1400" b="0" dirty="0">
                <a:cs typeface="Times New Roman" pitchFamily="18" charset="0"/>
              </a:rPr>
              <a:t>Unless a person is an “Assessee” BMA does not apply.</a:t>
            </a:r>
          </a:p>
          <a:p>
            <a:pPr lvl="1" algn="just">
              <a:buFont typeface="Courier New" panose="02070309020205020404" pitchFamily="49" charset="0"/>
              <a:buChar char="o"/>
            </a:pPr>
            <a:r>
              <a:rPr lang="en-IN" sz="1400" b="0" dirty="0">
                <a:solidFill>
                  <a:schemeClr val="accent3">
                    <a:lumMod val="75000"/>
                  </a:schemeClr>
                </a:solidFill>
                <a:cs typeface="Times New Roman" pitchFamily="18" charset="0"/>
              </a:rPr>
              <a:t>A</a:t>
            </a:r>
            <a:r>
              <a:rPr lang="en-IN" sz="1400" dirty="0">
                <a:solidFill>
                  <a:schemeClr val="accent3">
                    <a:lumMod val="75000"/>
                  </a:schemeClr>
                </a:solidFill>
                <a:cs typeface="Times New Roman" pitchFamily="18" charset="0"/>
              </a:rPr>
              <a:t>ny person NR after 2016 whether any undisclosed income / asset acquired &lt; 2016 would be governed under BMA?</a:t>
            </a:r>
            <a:r>
              <a:rPr lang="en-IN" sz="1400" dirty="0">
                <a:cs typeface="Times New Roman" pitchFamily="18" charset="0"/>
              </a:rPr>
              <a:t> </a:t>
            </a:r>
          </a:p>
          <a:p>
            <a:pPr algn="just">
              <a:buFont typeface="Courier New" panose="02070309020205020404" pitchFamily="49" charset="0"/>
              <a:buChar char="o"/>
            </a:pPr>
            <a:r>
              <a:rPr lang="en-IN" sz="1400" b="0" dirty="0">
                <a:cs typeface="Times New Roman" pitchFamily="18" charset="0"/>
              </a:rPr>
              <a:t>The terms “PY” is defined in 2(9) of the BMA</a:t>
            </a:r>
          </a:p>
          <a:p>
            <a:pPr lvl="1" algn="just">
              <a:buFont typeface="Courier New" panose="02070309020205020404" pitchFamily="49" charset="0"/>
              <a:buChar char="o"/>
            </a:pPr>
            <a:r>
              <a:rPr lang="en-IN" sz="1400" dirty="0">
                <a:solidFill>
                  <a:schemeClr val="accent3">
                    <a:lumMod val="75000"/>
                  </a:schemeClr>
                </a:solidFill>
                <a:cs typeface="Times New Roman" pitchFamily="18" charset="0"/>
              </a:rPr>
              <a:t>The principle of ITA to apply </a:t>
            </a:r>
          </a:p>
          <a:p>
            <a:pPr algn="just">
              <a:buFont typeface="Courier New" panose="02070309020205020404" pitchFamily="49" charset="0"/>
              <a:buChar char="o"/>
            </a:pPr>
            <a:r>
              <a:rPr lang="en-IN" sz="1400" b="0" dirty="0">
                <a:cs typeface="Times New Roman" pitchFamily="18" charset="0"/>
              </a:rPr>
              <a:t>The law is applicable with effect from AY 2016-17 </a:t>
            </a:r>
          </a:p>
          <a:p>
            <a:pPr lvl="1" algn="just">
              <a:buFont typeface="Courier New" panose="02070309020205020404" pitchFamily="49" charset="0"/>
              <a:buChar char="o"/>
            </a:pPr>
            <a:r>
              <a:rPr lang="en-IN" sz="1400" dirty="0">
                <a:solidFill>
                  <a:schemeClr val="accent3">
                    <a:lumMod val="75000"/>
                  </a:schemeClr>
                </a:solidFill>
                <a:cs typeface="Times New Roman" pitchFamily="18" charset="0"/>
              </a:rPr>
              <a:t>CBDT Notification No. 56/2015 dt. 01.07.2015</a:t>
            </a:r>
          </a:p>
          <a:p>
            <a:pPr algn="just">
              <a:buFont typeface="Courier New" panose="02070309020205020404" pitchFamily="49" charset="0"/>
              <a:buChar char="o"/>
            </a:pPr>
            <a:r>
              <a:rPr lang="en-IN" sz="1400" b="0" dirty="0">
                <a:cs typeface="Times New Roman" pitchFamily="18" charset="0"/>
              </a:rPr>
              <a:t>Basis of charge </a:t>
            </a:r>
          </a:p>
          <a:p>
            <a:pPr lvl="1" algn="just">
              <a:buFont typeface="Courier New" panose="02070309020205020404" pitchFamily="49" charset="0"/>
              <a:buChar char="o"/>
            </a:pPr>
            <a:r>
              <a:rPr lang="en-IN" sz="1400" b="0" dirty="0">
                <a:solidFill>
                  <a:schemeClr val="accent3">
                    <a:lumMod val="75000"/>
                  </a:schemeClr>
                </a:solidFill>
                <a:cs typeface="Times New Roman" pitchFamily="18" charset="0"/>
              </a:rPr>
              <a:t>Undisclosed Asset to be charged to tax in year of detection </a:t>
            </a:r>
          </a:p>
          <a:p>
            <a:pPr lvl="1" algn="just">
              <a:buFont typeface="Courier New" panose="02070309020205020404" pitchFamily="49" charset="0"/>
              <a:buChar char="o"/>
            </a:pPr>
            <a:r>
              <a:rPr lang="en-IN" sz="1400" b="0" dirty="0">
                <a:solidFill>
                  <a:schemeClr val="accent3">
                    <a:lumMod val="75000"/>
                  </a:schemeClr>
                </a:solidFill>
                <a:cs typeface="Times New Roman" pitchFamily="18" charset="0"/>
              </a:rPr>
              <a:t>Undisclosed income in the year of “accrual”</a:t>
            </a:r>
          </a:p>
          <a:p>
            <a:pPr lvl="1" algn="just">
              <a:buFont typeface="Courier New" panose="02070309020205020404" pitchFamily="49" charset="0"/>
              <a:buChar char="o"/>
            </a:pPr>
            <a:r>
              <a:rPr lang="en-IN" sz="1400" dirty="0">
                <a:solidFill>
                  <a:schemeClr val="accent3">
                    <a:lumMod val="75000"/>
                  </a:schemeClr>
                </a:solidFill>
                <a:cs typeface="Times New Roman" pitchFamily="18" charset="0"/>
              </a:rPr>
              <a:t>Judicial precedent - Guj HC/ SC</a:t>
            </a:r>
            <a:endParaRPr lang="en-IN" sz="1400" b="0" dirty="0">
              <a:solidFill>
                <a:schemeClr val="accent3">
                  <a:lumMod val="75000"/>
                </a:schemeClr>
              </a:solidFill>
              <a:cs typeface="Times New Roman" pitchFamily="18" charset="0"/>
            </a:endParaRPr>
          </a:p>
          <a:p>
            <a:pPr algn="just">
              <a:buFont typeface="Courier New" panose="02070309020205020404" pitchFamily="49" charset="0"/>
              <a:buChar char="o"/>
            </a:pPr>
            <a:r>
              <a:rPr lang="en-IN" sz="1400" b="0" dirty="0">
                <a:cs typeface="Times New Roman" pitchFamily="18" charset="0"/>
              </a:rPr>
              <a:t>Fundamentals principles of taxations of ITA </a:t>
            </a:r>
          </a:p>
          <a:p>
            <a:pPr lvl="1" algn="just">
              <a:buFont typeface="Courier New" panose="02070309020205020404" pitchFamily="49" charset="0"/>
              <a:buChar char="o"/>
            </a:pPr>
            <a:r>
              <a:rPr lang="en-IN" sz="1400" dirty="0">
                <a:solidFill>
                  <a:schemeClr val="accent3">
                    <a:lumMod val="75000"/>
                  </a:schemeClr>
                </a:solidFill>
                <a:cs typeface="Times New Roman" pitchFamily="18" charset="0"/>
              </a:rPr>
              <a:t>Section 4 and 5 of the ITA </a:t>
            </a:r>
          </a:p>
          <a:p>
            <a:pPr lvl="1" algn="just">
              <a:buFont typeface="Courier New" panose="02070309020205020404" pitchFamily="49" charset="0"/>
              <a:buChar char="o"/>
            </a:pPr>
            <a:endParaRPr lang="en-IN" sz="1400" b="0" dirty="0">
              <a:cs typeface="Times New Roman" pitchFamily="18" charset="0"/>
            </a:endParaRPr>
          </a:p>
        </p:txBody>
      </p:sp>
      <p:sp>
        <p:nvSpPr>
          <p:cNvPr id="3" name="Title 2">
            <a:extLst>
              <a:ext uri="{FF2B5EF4-FFF2-40B4-BE49-F238E27FC236}">
                <a16:creationId xmlns:a16="http://schemas.microsoft.com/office/drawing/2014/main" id="{48DD3020-D199-5A49-77F1-6254BDCFFF8F}"/>
              </a:ext>
            </a:extLst>
          </p:cNvPr>
          <p:cNvSpPr>
            <a:spLocks noGrp="1"/>
          </p:cNvSpPr>
          <p:nvPr>
            <p:ph type="title"/>
          </p:nvPr>
        </p:nvSpPr>
        <p:spPr/>
        <p:txBody>
          <a:bodyPr/>
          <a:lstStyle/>
          <a:p>
            <a:r>
              <a:rPr lang="en-IN" dirty="0"/>
              <a:t>Charge of tax – section 3 of the BMA</a:t>
            </a:r>
          </a:p>
        </p:txBody>
      </p:sp>
      <p:sp>
        <p:nvSpPr>
          <p:cNvPr id="4" name="Content Placeholder 1">
            <a:extLst>
              <a:ext uri="{FF2B5EF4-FFF2-40B4-BE49-F238E27FC236}">
                <a16:creationId xmlns:a16="http://schemas.microsoft.com/office/drawing/2014/main" id="{E7CC734E-1FBA-4B44-A36A-6147D3BC5D99}"/>
              </a:ext>
            </a:extLst>
          </p:cNvPr>
          <p:cNvSpPr txBox="1">
            <a:spLocks/>
          </p:cNvSpPr>
          <p:nvPr/>
        </p:nvSpPr>
        <p:spPr>
          <a:xfrm>
            <a:off x="771041" y="1163621"/>
            <a:ext cx="5189560" cy="4876197"/>
          </a:xfrm>
          <a:prstGeom prst="rect">
            <a:avLst/>
          </a:prstGeom>
        </p:spPr>
        <p:txBody>
          <a:bodyPr vert="horz" lIns="91440" tIns="45720" rIns="91440" bIns="45720" rtlCol="0">
            <a:normAutofit/>
          </a:bodyPr>
          <a:lstStyle>
            <a:lvl1pPr marL="401638" indent="-401638" algn="l" defTabSz="914400" rtl="0" eaLnBrk="1" latinLnBrk="0" hangingPunct="1">
              <a:lnSpc>
                <a:spcPct val="105000"/>
              </a:lnSpc>
              <a:spcBef>
                <a:spcPts val="600"/>
              </a:spcBef>
              <a:spcAft>
                <a:spcPts val="600"/>
              </a:spcAft>
              <a:buClr>
                <a:srgbClr val="002060"/>
              </a:buClr>
              <a:buSzPct val="100000"/>
              <a:buFontTx/>
              <a:buBlip>
                <a:blip r:embed="rId2"/>
              </a:buBlip>
              <a:defRPr sz="1800" b="1" kern="1200">
                <a:solidFill>
                  <a:srgbClr val="23466D"/>
                </a:solidFill>
                <a:latin typeface="Lora" panose="02000503000000020004" pitchFamily="2" charset="0"/>
                <a:ea typeface="+mn-ea"/>
                <a:cs typeface="+mn-cs"/>
              </a:defRPr>
            </a:lvl1pPr>
            <a:lvl2pPr marL="858838" indent="-401638" algn="l" defTabSz="914400" rtl="0" eaLnBrk="1" latinLnBrk="0" hangingPunct="1">
              <a:lnSpc>
                <a:spcPct val="105000"/>
              </a:lnSpc>
              <a:spcBef>
                <a:spcPts val="600"/>
              </a:spcBef>
              <a:spcAft>
                <a:spcPts val="600"/>
              </a:spcAft>
              <a:buSzPct val="100000"/>
              <a:buFontTx/>
              <a:buBlip>
                <a:blip r:embed="rId3"/>
              </a:buBlip>
              <a:defRPr sz="1600" kern="1200">
                <a:solidFill>
                  <a:schemeClr val="accent1">
                    <a:lumMod val="75000"/>
                  </a:schemeClr>
                </a:solidFill>
                <a:latin typeface="Lora" panose="02000503000000020004" pitchFamily="2" charset="0"/>
                <a:ea typeface="+mn-ea"/>
                <a:cs typeface="+mn-cs"/>
              </a:defRPr>
            </a:lvl2pPr>
            <a:lvl3pPr marL="1260475" indent="-346075" algn="l" defTabSz="914400" rtl="0" eaLnBrk="1" latinLnBrk="0" hangingPunct="1">
              <a:lnSpc>
                <a:spcPct val="105000"/>
              </a:lnSpc>
              <a:spcBef>
                <a:spcPts val="600"/>
              </a:spcBef>
              <a:spcAft>
                <a:spcPts val="600"/>
              </a:spcAft>
              <a:buClrTx/>
              <a:buSzPct val="100000"/>
              <a:buFontTx/>
              <a:buBlip>
                <a:blip r:embed="rId4"/>
              </a:buBlip>
              <a:defRPr sz="1400" kern="1200">
                <a:solidFill>
                  <a:schemeClr val="tx1"/>
                </a:solidFill>
                <a:latin typeface="Lora" panose="02000503000000020004" pitchFamily="2" charset="0"/>
                <a:ea typeface="+mn-ea"/>
                <a:cs typeface="+mn-cs"/>
              </a:defRPr>
            </a:lvl3pPr>
            <a:lvl4pPr marL="1600200" indent="-228600" algn="l" defTabSz="914400" rtl="0" eaLnBrk="1" latinLnBrk="0" hangingPunct="1">
              <a:lnSpc>
                <a:spcPct val="105000"/>
              </a:lnSpc>
              <a:spcBef>
                <a:spcPts val="600"/>
              </a:spcBef>
              <a:spcAft>
                <a:spcPts val="600"/>
              </a:spcAft>
              <a:buClr>
                <a:srgbClr val="00B050"/>
              </a:buClr>
              <a:buFontTx/>
              <a:buBlip>
                <a:blip r:embed="rId5"/>
              </a:buBlip>
              <a:defRPr sz="1400" kern="1200">
                <a:solidFill>
                  <a:srgbClr val="00B050"/>
                </a:solidFill>
                <a:latin typeface="Lora" panose="02000503000000020004" pitchFamily="2" charset="0"/>
                <a:ea typeface="+mn-ea"/>
                <a:cs typeface="+mn-cs"/>
              </a:defRPr>
            </a:lvl4pPr>
            <a:lvl5pPr marL="1939925" indent="-228600" algn="l" defTabSz="914400" rtl="0" eaLnBrk="1" latinLnBrk="0" hangingPunct="1">
              <a:lnSpc>
                <a:spcPct val="105000"/>
              </a:lnSpc>
              <a:spcBef>
                <a:spcPts val="600"/>
              </a:spcBef>
              <a:spcAft>
                <a:spcPts val="600"/>
              </a:spcAft>
              <a:buClr>
                <a:schemeClr val="bg1">
                  <a:lumMod val="50000"/>
                </a:schemeClr>
              </a:buClr>
              <a:buSzPct val="100000"/>
              <a:buFontTx/>
              <a:buBlip>
                <a:blip r:embed="rId6"/>
              </a:buBlip>
              <a:tabLst/>
              <a:defRPr sz="1400" kern="1200">
                <a:solidFill>
                  <a:schemeClr val="bg1">
                    <a:lumMod val="50000"/>
                  </a:schemeClr>
                </a:solidFill>
                <a:latin typeface="Lora"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pPr>
            <a:endParaRPr lang="en-US" sz="1600" b="0" i="1" dirty="0">
              <a:cs typeface="Times New Roman" pitchFamily="18" charset="0"/>
            </a:endParaRPr>
          </a:p>
          <a:p>
            <a:pPr marL="0" indent="0" algn="just">
              <a:buFontTx/>
              <a:buNone/>
            </a:pPr>
            <a:r>
              <a:rPr lang="en-US" sz="1600" b="0" i="1" dirty="0">
                <a:cs typeface="Times New Roman" pitchFamily="18" charset="0"/>
              </a:rPr>
              <a:t>1</a:t>
            </a:r>
            <a:r>
              <a:rPr lang="en-US" sz="1600" b="0" dirty="0">
                <a:cs typeface="Times New Roman" pitchFamily="18" charset="0"/>
              </a:rPr>
              <a:t>) There shall be </a:t>
            </a:r>
            <a:r>
              <a:rPr lang="en-US" sz="1600" dirty="0">
                <a:solidFill>
                  <a:schemeClr val="accent4">
                    <a:lumMod val="75000"/>
                  </a:schemeClr>
                </a:solidFill>
                <a:cs typeface="Times New Roman" pitchFamily="18" charset="0"/>
              </a:rPr>
              <a:t>charged on every </a:t>
            </a:r>
            <a:r>
              <a:rPr lang="en-US" sz="1600" dirty="0" err="1">
                <a:solidFill>
                  <a:schemeClr val="accent4">
                    <a:lumMod val="75000"/>
                  </a:schemeClr>
                </a:solidFill>
                <a:cs typeface="Times New Roman" pitchFamily="18" charset="0"/>
              </a:rPr>
              <a:t>assessee</a:t>
            </a:r>
            <a:r>
              <a:rPr lang="en-US" sz="1600" b="0" dirty="0">
                <a:cs typeface="Times New Roman" pitchFamily="18" charset="0"/>
              </a:rPr>
              <a:t> for every </a:t>
            </a:r>
            <a:r>
              <a:rPr lang="en-US" sz="1600" dirty="0">
                <a:solidFill>
                  <a:schemeClr val="accent4">
                    <a:lumMod val="75000"/>
                  </a:schemeClr>
                </a:solidFill>
                <a:cs typeface="Times New Roman" pitchFamily="18" charset="0"/>
              </a:rPr>
              <a:t>assessment year </a:t>
            </a:r>
            <a:r>
              <a:rPr lang="en-US" sz="1600" u="sng" dirty="0">
                <a:solidFill>
                  <a:schemeClr val="accent4">
                    <a:lumMod val="75000"/>
                  </a:schemeClr>
                </a:solidFill>
                <a:cs typeface="Times New Roman" pitchFamily="18" charset="0"/>
              </a:rPr>
              <a:t>commencing on or after the 1st day of April, 2016</a:t>
            </a:r>
            <a:r>
              <a:rPr lang="en-US" sz="1600" b="0" dirty="0">
                <a:cs typeface="Times New Roman" pitchFamily="18" charset="0"/>
              </a:rPr>
              <a:t>, subject to the provisions of this Act, a tax in respect of his total undisclosed foreign income and asset of the </a:t>
            </a:r>
            <a:r>
              <a:rPr lang="en-US" sz="1600" dirty="0">
                <a:solidFill>
                  <a:schemeClr val="accent4">
                    <a:lumMod val="75000"/>
                  </a:schemeClr>
                </a:solidFill>
                <a:cs typeface="Times New Roman" pitchFamily="18" charset="0"/>
              </a:rPr>
              <a:t>previous year at the rate of thirty per cent. of such </a:t>
            </a:r>
            <a:r>
              <a:rPr lang="en-IN" sz="1600" dirty="0">
                <a:solidFill>
                  <a:schemeClr val="accent4">
                    <a:lumMod val="75000"/>
                  </a:schemeClr>
                </a:solidFill>
                <a:cs typeface="Times New Roman" pitchFamily="18" charset="0"/>
              </a:rPr>
              <a:t>undisclosed income and asset</a:t>
            </a:r>
            <a:r>
              <a:rPr lang="en-IN" sz="1600" b="0" dirty="0">
                <a:cs typeface="Times New Roman" pitchFamily="18" charset="0"/>
              </a:rPr>
              <a:t>:</a:t>
            </a:r>
          </a:p>
          <a:p>
            <a:pPr marL="0" indent="0" algn="just">
              <a:buFontTx/>
              <a:buNone/>
            </a:pPr>
            <a:r>
              <a:rPr lang="en-US" sz="1600" b="0" dirty="0">
                <a:cs typeface="Times New Roman" pitchFamily="18" charset="0"/>
              </a:rPr>
              <a:t>Provided that </a:t>
            </a:r>
            <a:r>
              <a:rPr lang="en-US" sz="1600" u="sng" dirty="0">
                <a:solidFill>
                  <a:schemeClr val="accent4">
                    <a:lumMod val="75000"/>
                  </a:schemeClr>
                </a:solidFill>
                <a:cs typeface="Times New Roman" pitchFamily="18" charset="0"/>
              </a:rPr>
              <a:t>an undisclosed asset located outside India shall be charged to tax </a:t>
            </a:r>
            <a:r>
              <a:rPr lang="en-US" sz="1600" i="1" u="sng" dirty="0">
                <a:solidFill>
                  <a:schemeClr val="accent1">
                    <a:lumMod val="75000"/>
                  </a:schemeClr>
                </a:solidFill>
                <a:cs typeface="Times New Roman" pitchFamily="18" charset="0"/>
              </a:rPr>
              <a:t>on its value</a:t>
            </a:r>
            <a:r>
              <a:rPr lang="en-US" sz="1600" u="sng" dirty="0">
                <a:solidFill>
                  <a:schemeClr val="accent1">
                    <a:lumMod val="75000"/>
                  </a:schemeClr>
                </a:solidFill>
                <a:cs typeface="Times New Roman" pitchFamily="18" charset="0"/>
              </a:rPr>
              <a:t> </a:t>
            </a:r>
            <a:r>
              <a:rPr lang="en-US" sz="1600" u="sng" dirty="0">
                <a:solidFill>
                  <a:schemeClr val="accent4">
                    <a:lumMod val="75000"/>
                  </a:schemeClr>
                </a:solidFill>
                <a:cs typeface="Times New Roman" pitchFamily="18" charset="0"/>
              </a:rPr>
              <a:t>in the previous year in which such asset comes to the notice of the Assessing Officer</a:t>
            </a:r>
            <a:r>
              <a:rPr lang="en-US" sz="1600" b="0" dirty="0">
                <a:cs typeface="Times New Roman" pitchFamily="18" charset="0"/>
              </a:rPr>
              <a:t>.</a:t>
            </a:r>
          </a:p>
          <a:p>
            <a:pPr marL="0" indent="0" algn="just">
              <a:buFontTx/>
              <a:buNone/>
            </a:pPr>
            <a:r>
              <a:rPr lang="en-US" sz="1600" b="0" dirty="0">
                <a:cs typeface="Times New Roman" pitchFamily="18" charset="0"/>
              </a:rPr>
              <a:t>(</a:t>
            </a:r>
            <a:r>
              <a:rPr lang="en-US" sz="1600" b="0" i="1" dirty="0">
                <a:cs typeface="Times New Roman" pitchFamily="18" charset="0"/>
              </a:rPr>
              <a:t>2</a:t>
            </a:r>
            <a:r>
              <a:rPr lang="en-US" sz="1600" b="0" dirty="0">
                <a:cs typeface="Times New Roman" pitchFamily="18" charset="0"/>
              </a:rPr>
              <a:t>) For the purposes of this section, “value of an undisclosed asset” means the fair market value of an asset (including financial interest in any entity) determined in such manner as may be prescribed. </a:t>
            </a:r>
          </a:p>
          <a:p>
            <a:endParaRPr lang="en-IN" sz="1600" b="0" dirty="0"/>
          </a:p>
          <a:p>
            <a:pPr marL="0" indent="0" algn="just">
              <a:buFontTx/>
              <a:buNone/>
            </a:pPr>
            <a:endParaRPr lang="en-IN" sz="1600" b="0" dirty="0">
              <a:cs typeface="Times New Roman" pitchFamily="18" charset="0"/>
            </a:endParaRPr>
          </a:p>
        </p:txBody>
      </p:sp>
      <p:sp>
        <p:nvSpPr>
          <p:cNvPr id="5" name="Right Brace 4">
            <a:extLst>
              <a:ext uri="{FF2B5EF4-FFF2-40B4-BE49-F238E27FC236}">
                <a16:creationId xmlns:a16="http://schemas.microsoft.com/office/drawing/2014/main" id="{E68B7D64-0DA8-ED64-7F30-E9E98BA0DB8B}"/>
              </a:ext>
            </a:extLst>
          </p:cNvPr>
          <p:cNvSpPr/>
          <p:nvPr/>
        </p:nvSpPr>
        <p:spPr>
          <a:xfrm>
            <a:off x="6037819" y="1483360"/>
            <a:ext cx="318921" cy="43273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330476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additive="base">
                                        <p:cTn id="3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BDD9D-286A-D98A-254E-4B85FC14E28F}"/>
              </a:ext>
            </a:extLst>
          </p:cNvPr>
          <p:cNvSpPr>
            <a:spLocks noGrp="1"/>
          </p:cNvSpPr>
          <p:nvPr>
            <p:ph idx="1"/>
          </p:nvPr>
        </p:nvSpPr>
        <p:spPr/>
        <p:txBody>
          <a:bodyPr/>
          <a:lstStyle/>
          <a:p>
            <a:r>
              <a:rPr lang="en-IN" dirty="0"/>
              <a:t>Scope of total UDFIA</a:t>
            </a:r>
          </a:p>
          <a:p>
            <a:pPr lvl="1" algn="just"/>
            <a:r>
              <a:rPr lang="en-US" sz="1600" dirty="0">
                <a:cs typeface="Times New Roman" pitchFamily="18" charset="0"/>
              </a:rPr>
              <a:t>If the ITR is filed but the Assessee </a:t>
            </a:r>
            <a:r>
              <a:rPr lang="en-US" sz="1600" b="1" u="sng" dirty="0">
                <a:cs typeface="Times New Roman" pitchFamily="18" charset="0"/>
              </a:rPr>
              <a:t>failed to disclose / offer any income</a:t>
            </a:r>
            <a:r>
              <a:rPr lang="en-US" sz="1600" dirty="0">
                <a:cs typeface="Times New Roman" pitchFamily="18" charset="0"/>
              </a:rPr>
              <a:t> from a source located outside India u/s 139(1)/139(4)/139(5) of the ITA </a:t>
            </a:r>
          </a:p>
          <a:p>
            <a:pPr lvl="2" algn="just"/>
            <a:r>
              <a:rPr lang="en-US" dirty="0">
                <a:solidFill>
                  <a:schemeClr val="accent3">
                    <a:lumMod val="75000"/>
                  </a:schemeClr>
                </a:solidFill>
                <a:cs typeface="Times New Roman" pitchFamily="18" charset="0"/>
              </a:rPr>
              <a:t>Income escaped assessment </a:t>
            </a:r>
          </a:p>
          <a:p>
            <a:pPr lvl="2" algn="just"/>
            <a:r>
              <a:rPr lang="en-IN" dirty="0">
                <a:solidFill>
                  <a:schemeClr val="accent3">
                    <a:lumMod val="75000"/>
                  </a:schemeClr>
                </a:solidFill>
              </a:rPr>
              <a:t>Interplay between section 153A/148 and 139 of the ITA</a:t>
            </a:r>
          </a:p>
          <a:p>
            <a:pPr lvl="2" algn="just"/>
            <a:r>
              <a:rPr lang="en-IN" dirty="0">
                <a:solidFill>
                  <a:schemeClr val="accent3">
                    <a:lumMod val="75000"/>
                  </a:schemeClr>
                </a:solidFill>
              </a:rPr>
              <a:t>Consequences of ITR treated as defective u/s 139(9) </a:t>
            </a:r>
          </a:p>
          <a:p>
            <a:pPr lvl="1" algn="just"/>
            <a:r>
              <a:rPr lang="en-IN" dirty="0"/>
              <a:t>If an Assessee </a:t>
            </a:r>
            <a:r>
              <a:rPr lang="en-IN" b="1" u="sng" dirty="0"/>
              <a:t>failed to furnish his ITR</a:t>
            </a:r>
            <a:r>
              <a:rPr lang="en-IN" dirty="0"/>
              <a:t> within the stipulated time frame u/s 139</a:t>
            </a:r>
          </a:p>
          <a:p>
            <a:pPr lvl="2" algn="just"/>
            <a:r>
              <a:rPr lang="en-IN" dirty="0">
                <a:solidFill>
                  <a:schemeClr val="accent3">
                    <a:lumMod val="75000"/>
                  </a:schemeClr>
                </a:solidFill>
              </a:rPr>
              <a:t>If the foreign income is &lt; taxable limit </a:t>
            </a:r>
          </a:p>
          <a:p>
            <a:pPr lvl="2" algn="just"/>
            <a:r>
              <a:rPr lang="en-IN" dirty="0">
                <a:solidFill>
                  <a:schemeClr val="accent3">
                    <a:lumMod val="75000"/>
                  </a:schemeClr>
                </a:solidFill>
              </a:rPr>
              <a:t>What if there is losses from foreign sources ? </a:t>
            </a:r>
          </a:p>
          <a:p>
            <a:pPr lvl="2" algn="just"/>
            <a:r>
              <a:rPr lang="en-IN" dirty="0">
                <a:solidFill>
                  <a:schemeClr val="accent3">
                    <a:lumMod val="75000"/>
                  </a:schemeClr>
                </a:solidFill>
              </a:rPr>
              <a:t>Set-off of losses and foreign income </a:t>
            </a:r>
          </a:p>
          <a:p>
            <a:pPr lvl="1" algn="just"/>
            <a:r>
              <a:rPr lang="en-IN" dirty="0"/>
              <a:t>“value” of an undisclosed asset located outside India determined as per Rule 3 </a:t>
            </a:r>
          </a:p>
          <a:p>
            <a:pPr lvl="2" algn="just"/>
            <a:r>
              <a:rPr lang="en-IN" dirty="0"/>
              <a:t>Separate mechanism for quantification of Income </a:t>
            </a:r>
          </a:p>
        </p:txBody>
      </p:sp>
      <p:sp>
        <p:nvSpPr>
          <p:cNvPr id="3" name="Title 2">
            <a:extLst>
              <a:ext uri="{FF2B5EF4-FFF2-40B4-BE49-F238E27FC236}">
                <a16:creationId xmlns:a16="http://schemas.microsoft.com/office/drawing/2014/main" id="{48DD3020-D199-5A49-77F1-6254BDCFFF8F}"/>
              </a:ext>
            </a:extLst>
          </p:cNvPr>
          <p:cNvSpPr>
            <a:spLocks noGrp="1"/>
          </p:cNvSpPr>
          <p:nvPr>
            <p:ph type="title"/>
          </p:nvPr>
        </p:nvSpPr>
        <p:spPr/>
        <p:txBody>
          <a:bodyPr/>
          <a:lstStyle/>
          <a:p>
            <a:r>
              <a:rPr lang="en-IN" dirty="0"/>
              <a:t>Scope of total UDFIA- section 4 and 5 of BMA</a:t>
            </a:r>
          </a:p>
        </p:txBody>
      </p:sp>
    </p:spTree>
    <p:extLst>
      <p:ext uri="{BB962C8B-B14F-4D97-AF65-F5344CB8AC3E}">
        <p14:creationId xmlns:p14="http://schemas.microsoft.com/office/powerpoint/2010/main" val="198159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BDD9D-286A-D98A-254E-4B85FC14E28F}"/>
              </a:ext>
            </a:extLst>
          </p:cNvPr>
          <p:cNvSpPr>
            <a:spLocks noGrp="1"/>
          </p:cNvSpPr>
          <p:nvPr>
            <p:ph idx="1"/>
          </p:nvPr>
        </p:nvSpPr>
        <p:spPr>
          <a:xfrm>
            <a:off x="906440" y="1108689"/>
            <a:ext cx="10515600" cy="5078751"/>
          </a:xfrm>
        </p:spPr>
        <p:txBody>
          <a:bodyPr>
            <a:normAutofit fontScale="92500" lnSpcReduction="20000"/>
          </a:bodyPr>
          <a:lstStyle/>
          <a:p>
            <a:r>
              <a:rPr lang="en-IN" dirty="0"/>
              <a:t>Exceptions </a:t>
            </a:r>
          </a:p>
          <a:p>
            <a:pPr lvl="1" algn="just"/>
            <a:r>
              <a:rPr lang="en-IN" dirty="0"/>
              <a:t>Any adjustments made during course of assessment proceeding u/s 29 to 43C (Business Income) or section 57 to 59 (IFOS) of the ITA </a:t>
            </a:r>
          </a:p>
          <a:p>
            <a:pPr lvl="2" algn="just"/>
            <a:r>
              <a:rPr lang="en-IN" dirty="0"/>
              <a:t>Income assessable u/s 22 – House Property </a:t>
            </a:r>
          </a:p>
          <a:p>
            <a:pPr lvl="2" algn="just"/>
            <a:r>
              <a:rPr lang="en-IN" dirty="0"/>
              <a:t>Income assessable u/s 16 – Salary </a:t>
            </a:r>
          </a:p>
          <a:p>
            <a:pPr lvl="2" algn="just"/>
            <a:r>
              <a:rPr lang="en-IN" dirty="0"/>
              <a:t>Capital Gain Income u/s 45 </a:t>
            </a:r>
          </a:p>
          <a:p>
            <a:pPr lvl="1" algn="just"/>
            <a:r>
              <a:rPr lang="en-IN" dirty="0"/>
              <a:t>Transfer pricing adjustments u/s 92C</a:t>
            </a:r>
          </a:p>
          <a:p>
            <a:pPr lvl="1" algn="just"/>
            <a:r>
              <a:rPr lang="en-IN" dirty="0"/>
              <a:t>Income included under BMA not to be assessed again under the ITA</a:t>
            </a:r>
          </a:p>
          <a:p>
            <a:pPr lvl="2" algn="just"/>
            <a:r>
              <a:rPr lang="en-IN" dirty="0"/>
              <a:t>No double taxation </a:t>
            </a:r>
          </a:p>
          <a:p>
            <a:pPr lvl="2" algn="just"/>
            <a:r>
              <a:rPr lang="en-IN" dirty="0"/>
              <a:t>Supremacy of BMA over ITA?</a:t>
            </a:r>
          </a:p>
          <a:p>
            <a:pPr lvl="3" algn="just"/>
            <a:r>
              <a:rPr lang="en-IN" dirty="0"/>
              <a:t>No clarity of the law leading to serious disputes </a:t>
            </a:r>
          </a:p>
          <a:p>
            <a:pPr lvl="3" algn="just"/>
            <a:r>
              <a:rPr lang="en-IN" dirty="0"/>
              <a:t>FAQs / language of law v legislative intent </a:t>
            </a:r>
          </a:p>
          <a:p>
            <a:pPr lvl="4" algn="just"/>
            <a:r>
              <a:rPr lang="en-IN" dirty="0"/>
              <a:t>SC decisions on 148/ 153A/153C decided based on the principle of “legislative intent” </a:t>
            </a:r>
          </a:p>
          <a:p>
            <a:pPr lvl="1" algn="just"/>
            <a:r>
              <a:rPr lang="en-IN" dirty="0"/>
              <a:t>DTAA and BMA </a:t>
            </a:r>
          </a:p>
          <a:p>
            <a:pPr lvl="2" algn="just"/>
            <a:r>
              <a:rPr lang="en-IN" dirty="0"/>
              <a:t>Section 90 Taxability of Income Foreign Tax Credit and BMA </a:t>
            </a:r>
          </a:p>
          <a:p>
            <a:pPr marL="914400" lvl="2" indent="0" algn="just">
              <a:buNone/>
            </a:pPr>
            <a:endParaRPr lang="en-IN" dirty="0"/>
          </a:p>
        </p:txBody>
      </p:sp>
      <p:sp>
        <p:nvSpPr>
          <p:cNvPr id="3" name="Title 2">
            <a:extLst>
              <a:ext uri="{FF2B5EF4-FFF2-40B4-BE49-F238E27FC236}">
                <a16:creationId xmlns:a16="http://schemas.microsoft.com/office/drawing/2014/main" id="{48DD3020-D199-5A49-77F1-6254BDCFFF8F}"/>
              </a:ext>
            </a:extLst>
          </p:cNvPr>
          <p:cNvSpPr>
            <a:spLocks noGrp="1"/>
          </p:cNvSpPr>
          <p:nvPr>
            <p:ph type="title"/>
          </p:nvPr>
        </p:nvSpPr>
        <p:spPr/>
        <p:txBody>
          <a:bodyPr/>
          <a:lstStyle/>
          <a:p>
            <a:r>
              <a:rPr lang="en-IN" dirty="0"/>
              <a:t>Cont..</a:t>
            </a:r>
          </a:p>
        </p:txBody>
      </p:sp>
    </p:spTree>
    <p:extLst>
      <p:ext uri="{BB962C8B-B14F-4D97-AF65-F5344CB8AC3E}">
        <p14:creationId xmlns:p14="http://schemas.microsoft.com/office/powerpoint/2010/main" val="4086208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92CA39-4CF8-C67B-D41F-B1952F7C5B9B}"/>
              </a:ext>
            </a:extLst>
          </p:cNvPr>
          <p:cNvSpPr>
            <a:spLocks noGrp="1"/>
          </p:cNvSpPr>
          <p:nvPr>
            <p:ph idx="1"/>
          </p:nvPr>
        </p:nvSpPr>
        <p:spPr/>
        <p:txBody>
          <a:bodyPr>
            <a:normAutofit fontScale="92500" lnSpcReduction="10000"/>
          </a:bodyPr>
          <a:lstStyle/>
          <a:p>
            <a:r>
              <a:rPr lang="en-IN" dirty="0"/>
              <a:t>Computation:-</a:t>
            </a:r>
          </a:p>
          <a:p>
            <a:pPr lvl="1"/>
            <a:r>
              <a:rPr lang="en-IN" b="1" dirty="0"/>
              <a:t>No deduction of any expenditure or allowance of any set-off of losses shall be allowed </a:t>
            </a:r>
          </a:p>
          <a:p>
            <a:pPr lvl="2" algn="just"/>
            <a:r>
              <a:rPr lang="en-IN" dirty="0"/>
              <a:t>Foreign Commission Income of US$100K, Travelling and Commissions paid overseas US$ 30K – How to compute the UDFIA?</a:t>
            </a:r>
          </a:p>
          <a:p>
            <a:pPr lvl="2" algn="just"/>
            <a:r>
              <a:rPr lang="en-IN" dirty="0"/>
              <a:t>Basic exemption limit deduction and BMA </a:t>
            </a:r>
          </a:p>
          <a:p>
            <a:pPr lvl="2" algn="just"/>
            <a:r>
              <a:rPr lang="en-IN" dirty="0"/>
              <a:t>Rebate u/s 87A and section 5 of the BMA</a:t>
            </a:r>
          </a:p>
          <a:p>
            <a:pPr lvl="2" algn="just"/>
            <a:r>
              <a:rPr lang="en-IN" dirty="0"/>
              <a:t>Deductions u/s 54F/ 54EC and section 5 of BMA</a:t>
            </a:r>
          </a:p>
          <a:p>
            <a:pPr lvl="2" algn="just"/>
            <a:r>
              <a:rPr lang="en-IN" dirty="0"/>
              <a:t>Foreign securities (Capital Gain Income) – Net gain US$ 500K (Gain US$ 750K and loss of US$ 250K)</a:t>
            </a:r>
          </a:p>
          <a:p>
            <a:pPr lvl="2" algn="just"/>
            <a:r>
              <a:rPr lang="en-IN" dirty="0"/>
              <a:t>Whether losses /expenses are allowable under the ITA against other income?</a:t>
            </a:r>
          </a:p>
          <a:p>
            <a:pPr lvl="3" algn="just"/>
            <a:r>
              <a:rPr lang="en-IN" dirty="0"/>
              <a:t>No reopening of the assessment under the ITA?</a:t>
            </a:r>
          </a:p>
          <a:p>
            <a:pPr lvl="3" algn="just"/>
            <a:r>
              <a:rPr lang="en-IN" dirty="0"/>
              <a:t>Implication of section 80 – loss ITRs</a:t>
            </a:r>
          </a:p>
          <a:p>
            <a:pPr lvl="1" algn="just"/>
            <a:r>
              <a:rPr lang="en-IN" dirty="0"/>
              <a:t>Income already assessed under the ITA prior to 2016 </a:t>
            </a:r>
          </a:p>
          <a:p>
            <a:pPr lvl="1" algn="just"/>
            <a:r>
              <a:rPr lang="en-IN" dirty="0"/>
              <a:t>Incomer which is assessed/ assessable under the BMA</a:t>
            </a:r>
          </a:p>
          <a:p>
            <a:pPr lvl="2" algn="just"/>
            <a:r>
              <a:rPr lang="en-IN" dirty="0"/>
              <a:t>In case of an undisclosed Immovable property; proportionate valuation to be allowed as deduction </a:t>
            </a:r>
          </a:p>
          <a:p>
            <a:pPr lvl="1" algn="just"/>
            <a:endParaRPr lang="en-IN" dirty="0"/>
          </a:p>
          <a:p>
            <a:pPr lvl="1" algn="just"/>
            <a:endParaRPr lang="en-IN" dirty="0"/>
          </a:p>
        </p:txBody>
      </p:sp>
      <p:sp>
        <p:nvSpPr>
          <p:cNvPr id="3" name="Title 2">
            <a:extLst>
              <a:ext uri="{FF2B5EF4-FFF2-40B4-BE49-F238E27FC236}">
                <a16:creationId xmlns:a16="http://schemas.microsoft.com/office/drawing/2014/main" id="{48073C66-25C0-8174-CCC4-2C51EA38D493}"/>
              </a:ext>
            </a:extLst>
          </p:cNvPr>
          <p:cNvSpPr>
            <a:spLocks noGrp="1"/>
          </p:cNvSpPr>
          <p:nvPr>
            <p:ph type="title"/>
          </p:nvPr>
        </p:nvSpPr>
        <p:spPr/>
        <p:txBody>
          <a:bodyPr/>
          <a:lstStyle/>
          <a:p>
            <a:r>
              <a:rPr lang="en-IN" dirty="0"/>
              <a:t>Computation of total UDFIA – section 5 of the BMA </a:t>
            </a:r>
          </a:p>
        </p:txBody>
      </p:sp>
      <p:sp>
        <p:nvSpPr>
          <p:cNvPr id="4" name="Right Brace 3">
            <a:extLst>
              <a:ext uri="{FF2B5EF4-FFF2-40B4-BE49-F238E27FC236}">
                <a16:creationId xmlns:a16="http://schemas.microsoft.com/office/drawing/2014/main" id="{28E048AC-ADB7-AA0B-5786-C306A202B61A}"/>
              </a:ext>
            </a:extLst>
          </p:cNvPr>
          <p:cNvSpPr/>
          <p:nvPr/>
        </p:nvSpPr>
        <p:spPr>
          <a:xfrm>
            <a:off x="7183120" y="4155440"/>
            <a:ext cx="213360" cy="518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 name="TextBox 4">
            <a:extLst>
              <a:ext uri="{FF2B5EF4-FFF2-40B4-BE49-F238E27FC236}">
                <a16:creationId xmlns:a16="http://schemas.microsoft.com/office/drawing/2014/main" id="{2E894267-1EF3-D7EE-0B91-3AA9FD842A17}"/>
              </a:ext>
            </a:extLst>
          </p:cNvPr>
          <p:cNvSpPr txBox="1"/>
          <p:nvPr/>
        </p:nvSpPr>
        <p:spPr>
          <a:xfrm>
            <a:off x="7692220" y="4237548"/>
            <a:ext cx="3434080" cy="353943"/>
          </a:xfrm>
          <a:prstGeom prst="rect">
            <a:avLst/>
          </a:prstGeom>
          <a:noFill/>
        </p:spPr>
        <p:txBody>
          <a:bodyPr wrap="square" rtlCol="0">
            <a:spAutoFit/>
          </a:bodyPr>
          <a:lstStyle/>
          <a:p>
            <a:r>
              <a:rPr lang="en-IN" sz="1700" b="1" i="1" dirty="0">
                <a:solidFill>
                  <a:schemeClr val="accent3">
                    <a:lumMod val="75000"/>
                  </a:schemeClr>
                </a:solidFill>
                <a:latin typeface="Lora" pitchFamily="2" charset="0"/>
              </a:rPr>
              <a:t>Telescoping is allowed </a:t>
            </a:r>
          </a:p>
        </p:txBody>
      </p:sp>
    </p:spTree>
    <p:extLst>
      <p:ext uri="{BB962C8B-B14F-4D97-AF65-F5344CB8AC3E}">
        <p14:creationId xmlns:p14="http://schemas.microsoft.com/office/powerpoint/2010/main" val="362255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6D368D-2512-096D-FE97-8BA7E6F42E4B}"/>
              </a:ext>
            </a:extLst>
          </p:cNvPr>
          <p:cNvSpPr>
            <a:spLocks noGrp="1"/>
          </p:cNvSpPr>
          <p:nvPr>
            <p:ph idx="1"/>
          </p:nvPr>
        </p:nvSpPr>
        <p:spPr>
          <a:xfrm>
            <a:off x="896280" y="1138099"/>
            <a:ext cx="10515600" cy="5109231"/>
          </a:xfrm>
        </p:spPr>
        <p:txBody>
          <a:bodyPr>
            <a:noAutofit/>
          </a:bodyPr>
          <a:lstStyle/>
          <a:p>
            <a:r>
              <a:rPr lang="en-IN" sz="1700" dirty="0"/>
              <a:t>Assessment / Reassessment</a:t>
            </a:r>
          </a:p>
          <a:p>
            <a:pPr lvl="1"/>
            <a:r>
              <a:rPr lang="en-IN" sz="1700" dirty="0"/>
              <a:t>Section 10 deals with the provision for assessment / reassessment of UDFIA</a:t>
            </a:r>
          </a:p>
          <a:p>
            <a:pPr lvl="2"/>
            <a:r>
              <a:rPr lang="en-IN" sz="1700" dirty="0"/>
              <a:t>Issue of notice in the year in which “information” is received by the AO</a:t>
            </a:r>
          </a:p>
          <a:p>
            <a:pPr lvl="3"/>
            <a:r>
              <a:rPr lang="en-IN" sz="1700" dirty="0"/>
              <a:t>Interplay between section 72(c) and proviso to section 3 of the BMA </a:t>
            </a:r>
          </a:p>
          <a:p>
            <a:pPr lvl="3"/>
            <a:r>
              <a:rPr lang="en-IN" sz="1700" dirty="0"/>
              <a:t>Section 4 and 5 of the ITA are fundamental taxation principles</a:t>
            </a:r>
          </a:p>
          <a:p>
            <a:pPr lvl="3"/>
            <a:r>
              <a:rPr lang="en-IN" sz="1700" dirty="0"/>
              <a:t>Defective notices</a:t>
            </a:r>
          </a:p>
          <a:p>
            <a:pPr lvl="1"/>
            <a:r>
              <a:rPr lang="en-IN" sz="1700" b="1" dirty="0">
                <a:solidFill>
                  <a:schemeClr val="accent4">
                    <a:lumMod val="75000"/>
                  </a:schemeClr>
                </a:solidFill>
              </a:rPr>
              <a:t>Period of limitation</a:t>
            </a:r>
            <a:r>
              <a:rPr lang="en-IN" sz="1700" dirty="0"/>
              <a:t> for initiation of the proceeding </a:t>
            </a:r>
          </a:p>
          <a:p>
            <a:pPr lvl="2"/>
            <a:r>
              <a:rPr lang="en-IN" sz="1700" dirty="0"/>
              <a:t>Unlike section 143(2), </a:t>
            </a:r>
            <a:r>
              <a:rPr lang="en-IN" sz="1700" b="1" dirty="0">
                <a:solidFill>
                  <a:schemeClr val="accent4">
                    <a:lumMod val="75000"/>
                  </a:schemeClr>
                </a:solidFill>
              </a:rPr>
              <a:t>no time limit is defined in the law </a:t>
            </a:r>
          </a:p>
          <a:p>
            <a:pPr lvl="3"/>
            <a:r>
              <a:rPr lang="en-IN" sz="1700" dirty="0"/>
              <a:t>Constitutional validity of provision </a:t>
            </a:r>
          </a:p>
          <a:p>
            <a:pPr lvl="1"/>
            <a:r>
              <a:rPr lang="en-IN" sz="1700" dirty="0"/>
              <a:t>Period of limitation for completion of the Assessment </a:t>
            </a:r>
          </a:p>
          <a:p>
            <a:pPr lvl="2"/>
            <a:r>
              <a:rPr lang="en-IN" sz="1700" dirty="0"/>
              <a:t>2 years from the end of the year in which notice is issued to the Assessee</a:t>
            </a:r>
          </a:p>
          <a:p>
            <a:pPr lvl="2"/>
            <a:r>
              <a:rPr lang="en-IN" sz="1700" dirty="0"/>
              <a:t>TOLA extension </a:t>
            </a:r>
          </a:p>
        </p:txBody>
      </p:sp>
      <p:sp>
        <p:nvSpPr>
          <p:cNvPr id="3" name="Title 2">
            <a:extLst>
              <a:ext uri="{FF2B5EF4-FFF2-40B4-BE49-F238E27FC236}">
                <a16:creationId xmlns:a16="http://schemas.microsoft.com/office/drawing/2014/main" id="{2809BAA6-077E-7464-C2D8-D376198E9BCB}"/>
              </a:ext>
            </a:extLst>
          </p:cNvPr>
          <p:cNvSpPr>
            <a:spLocks noGrp="1"/>
          </p:cNvSpPr>
          <p:nvPr>
            <p:ph type="title"/>
          </p:nvPr>
        </p:nvSpPr>
        <p:spPr/>
        <p:txBody>
          <a:bodyPr/>
          <a:lstStyle/>
          <a:p>
            <a:r>
              <a:rPr lang="en-IN" dirty="0"/>
              <a:t>Assessments of UDFIA</a:t>
            </a:r>
          </a:p>
        </p:txBody>
      </p:sp>
    </p:spTree>
    <p:extLst>
      <p:ext uri="{BB962C8B-B14F-4D97-AF65-F5344CB8AC3E}">
        <p14:creationId xmlns:p14="http://schemas.microsoft.com/office/powerpoint/2010/main" val="20635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6E370-BA70-3049-A1E5-2C08A6919594}"/>
              </a:ext>
            </a:extLst>
          </p:cNvPr>
          <p:cNvSpPr>
            <a:spLocks noGrp="1"/>
          </p:cNvSpPr>
          <p:nvPr>
            <p:ph type="title"/>
          </p:nvPr>
        </p:nvSpPr>
        <p:spPr/>
        <p:txBody>
          <a:bodyPr/>
          <a:lstStyle/>
          <a:p>
            <a:r>
              <a:rPr lang="en-IN" dirty="0"/>
              <a:t>Appellate proceeding </a:t>
            </a:r>
          </a:p>
        </p:txBody>
      </p:sp>
      <p:graphicFrame>
        <p:nvGraphicFramePr>
          <p:cNvPr id="8" name="Diagram 7">
            <a:extLst>
              <a:ext uri="{FF2B5EF4-FFF2-40B4-BE49-F238E27FC236}">
                <a16:creationId xmlns:a16="http://schemas.microsoft.com/office/drawing/2014/main" id="{B5206E24-F938-F2C7-E775-24F7E29FB52D}"/>
              </a:ext>
            </a:extLst>
          </p:cNvPr>
          <p:cNvGraphicFramePr/>
          <p:nvPr>
            <p:extLst>
              <p:ext uri="{D42A27DB-BD31-4B8C-83A1-F6EECF244321}">
                <p14:modId xmlns:p14="http://schemas.microsoft.com/office/powerpoint/2010/main" val="2334397047"/>
              </p:ext>
            </p:extLst>
          </p:nvPr>
        </p:nvGraphicFramePr>
        <p:xfrm>
          <a:off x="1016000" y="934526"/>
          <a:ext cx="1014984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68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E948F6-778C-FFC7-A054-44232C04AEE2}"/>
              </a:ext>
            </a:extLst>
          </p:cNvPr>
          <p:cNvSpPr>
            <a:spLocks noGrp="1"/>
          </p:cNvSpPr>
          <p:nvPr>
            <p:ph type="title"/>
          </p:nvPr>
        </p:nvSpPr>
        <p:spPr/>
        <p:txBody>
          <a:bodyPr>
            <a:normAutofit/>
          </a:bodyPr>
          <a:lstStyle/>
          <a:p>
            <a:r>
              <a:rPr lang="en-IN" sz="2400" dirty="0"/>
              <a:t>Chapter IV – Penalties </a:t>
            </a:r>
          </a:p>
        </p:txBody>
      </p:sp>
      <p:graphicFrame>
        <p:nvGraphicFramePr>
          <p:cNvPr id="5" name="Content Placeholder 3">
            <a:extLst>
              <a:ext uri="{FF2B5EF4-FFF2-40B4-BE49-F238E27FC236}">
                <a16:creationId xmlns:a16="http://schemas.microsoft.com/office/drawing/2014/main" id="{F4795B27-55A0-BC86-D490-9FFC9373E1AF}"/>
              </a:ext>
            </a:extLst>
          </p:cNvPr>
          <p:cNvGraphicFramePr>
            <a:graphicFrameLocks/>
          </p:cNvGraphicFramePr>
          <p:nvPr>
            <p:extLst>
              <p:ext uri="{D42A27DB-BD31-4B8C-83A1-F6EECF244321}">
                <p14:modId xmlns:p14="http://schemas.microsoft.com/office/powerpoint/2010/main" val="3803927264"/>
              </p:ext>
            </p:extLst>
          </p:nvPr>
        </p:nvGraphicFramePr>
        <p:xfrm>
          <a:off x="905359" y="1255936"/>
          <a:ext cx="9752482" cy="4929100"/>
        </p:xfrm>
        <a:graphic>
          <a:graphicData uri="http://schemas.openxmlformats.org/drawingml/2006/table">
            <a:tbl>
              <a:tblPr firstRow="1" bandRow="1">
                <a:tableStyleId>{5940675A-B579-460E-94D1-54222C63F5DA}</a:tableStyleId>
              </a:tblPr>
              <a:tblGrid>
                <a:gridCol w="1121470">
                  <a:extLst>
                    <a:ext uri="{9D8B030D-6E8A-4147-A177-3AD203B41FA5}">
                      <a16:colId xmlns:a16="http://schemas.microsoft.com/office/drawing/2014/main" val="764508161"/>
                    </a:ext>
                  </a:extLst>
                </a:gridCol>
                <a:gridCol w="5623652">
                  <a:extLst>
                    <a:ext uri="{9D8B030D-6E8A-4147-A177-3AD203B41FA5}">
                      <a16:colId xmlns:a16="http://schemas.microsoft.com/office/drawing/2014/main" val="5772525"/>
                    </a:ext>
                  </a:extLst>
                </a:gridCol>
                <a:gridCol w="3007360">
                  <a:extLst>
                    <a:ext uri="{9D8B030D-6E8A-4147-A177-3AD203B41FA5}">
                      <a16:colId xmlns:a16="http://schemas.microsoft.com/office/drawing/2014/main" val="2507724392"/>
                    </a:ext>
                  </a:extLst>
                </a:gridCol>
              </a:tblGrid>
              <a:tr h="504056">
                <a:tc>
                  <a:txBody>
                    <a:bodyPr/>
                    <a:lstStyle/>
                    <a:p>
                      <a:pPr algn="ctr"/>
                      <a:r>
                        <a:rPr lang="en-US" sz="1700" b="1" dirty="0">
                          <a:latin typeface="Lora" pitchFamily="2" charset="0"/>
                          <a:cs typeface="Times New Roman" panose="02020603050405020304" pitchFamily="18" charset="0"/>
                        </a:rPr>
                        <a:t>Penalty </a:t>
                      </a:r>
                    </a:p>
                  </a:txBody>
                  <a:tcPr>
                    <a:solidFill>
                      <a:schemeClr val="accent1">
                        <a:lumMod val="20000"/>
                        <a:lumOff val="80000"/>
                      </a:schemeClr>
                    </a:solidFill>
                  </a:tcPr>
                </a:tc>
                <a:tc>
                  <a:txBody>
                    <a:bodyPr/>
                    <a:lstStyle/>
                    <a:p>
                      <a:pPr algn="ctr"/>
                      <a:r>
                        <a:rPr lang="en-US" sz="1700" b="1" dirty="0">
                          <a:latin typeface="Lora" pitchFamily="2" charset="0"/>
                          <a:cs typeface="Times New Roman" panose="02020603050405020304" pitchFamily="18" charset="0"/>
                        </a:rPr>
                        <a:t>Defaults </a:t>
                      </a:r>
                    </a:p>
                  </a:txBody>
                  <a:tcPr>
                    <a:solidFill>
                      <a:schemeClr val="accent1">
                        <a:lumMod val="20000"/>
                        <a:lumOff val="80000"/>
                      </a:schemeClr>
                    </a:solidFill>
                  </a:tcPr>
                </a:tc>
                <a:tc>
                  <a:txBody>
                    <a:bodyPr/>
                    <a:lstStyle/>
                    <a:p>
                      <a:pPr algn="ctr"/>
                      <a:r>
                        <a:rPr lang="en-US" sz="1700" b="1" dirty="0">
                          <a:latin typeface="Lora" pitchFamily="2" charset="0"/>
                          <a:cs typeface="Times New Roman" panose="02020603050405020304" pitchFamily="18" charset="0"/>
                        </a:rPr>
                        <a:t>Quantum of Penalty</a:t>
                      </a:r>
                    </a:p>
                  </a:txBody>
                  <a:tcPr>
                    <a:solidFill>
                      <a:schemeClr val="accent1">
                        <a:lumMod val="20000"/>
                        <a:lumOff val="80000"/>
                      </a:schemeClr>
                    </a:solidFill>
                  </a:tcPr>
                </a:tc>
                <a:extLst>
                  <a:ext uri="{0D108BD9-81ED-4DB2-BD59-A6C34878D82A}">
                    <a16:rowId xmlns:a16="http://schemas.microsoft.com/office/drawing/2014/main" val="2972355841"/>
                  </a:ext>
                </a:extLst>
              </a:tr>
              <a:tr h="1170130">
                <a:tc>
                  <a:txBody>
                    <a:bodyPr/>
                    <a:lstStyle/>
                    <a:p>
                      <a:pPr algn="ctr"/>
                      <a:r>
                        <a:rPr lang="en-US" sz="1700" dirty="0">
                          <a:latin typeface="Lora" pitchFamily="2" charset="0"/>
                          <a:cs typeface="Times New Roman" panose="02020603050405020304" pitchFamily="18" charset="0"/>
                        </a:rPr>
                        <a:t>Section 41</a:t>
                      </a:r>
                    </a:p>
                  </a:txBody>
                  <a:tcPr/>
                </a:tc>
                <a:tc>
                  <a:txBody>
                    <a:bodyPr/>
                    <a:lstStyle/>
                    <a:p>
                      <a:pPr marL="0" marR="0" lvl="0" indent="0" algn="just" defTabSz="1218987" rtl="0" eaLnBrk="1" fontAlgn="auto" latinLnBrk="0" hangingPunct="1">
                        <a:lnSpc>
                          <a:spcPct val="100000"/>
                        </a:lnSpc>
                        <a:spcBef>
                          <a:spcPts val="0"/>
                        </a:spcBef>
                        <a:spcAft>
                          <a:spcPts val="0"/>
                        </a:spcAft>
                        <a:buClrTx/>
                        <a:buSzTx/>
                        <a:buFontTx/>
                        <a:buNone/>
                        <a:tabLst/>
                        <a:defRPr/>
                      </a:pPr>
                      <a:r>
                        <a:rPr lang="en-US" sz="1700" dirty="0">
                          <a:latin typeface="Lora" pitchFamily="2" charset="0"/>
                          <a:cs typeface="Times New Roman" pitchFamily="18" charset="0"/>
                        </a:rPr>
                        <a:t>Penalty wherein tax has been computed on undisclosed asset or income u/s 10 of the Black Money Act shall be three times the tax so calculated. (Section 41) </a:t>
                      </a: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lang="en-US" sz="1700" dirty="0">
                        <a:latin typeface="Lora" pitchFamily="2" charset="0"/>
                        <a:cs typeface="Times New Roman" pitchFamily="18"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700" dirty="0">
                          <a:latin typeface="Lora" pitchFamily="2" charset="0"/>
                          <a:cs typeface="Times New Roman" pitchFamily="18" charset="0"/>
                        </a:rPr>
                        <a:t>300% of the Tax on UDFIA</a:t>
                      </a:r>
                    </a:p>
                  </a:txBody>
                  <a:tcPr/>
                </a:tc>
                <a:extLst>
                  <a:ext uri="{0D108BD9-81ED-4DB2-BD59-A6C34878D82A}">
                    <a16:rowId xmlns:a16="http://schemas.microsoft.com/office/drawing/2014/main" val="3442454288"/>
                  </a:ext>
                </a:extLst>
              </a:tr>
              <a:tr h="1170130">
                <a:tc>
                  <a:txBody>
                    <a:bodyPr/>
                    <a:lstStyle/>
                    <a:p>
                      <a:pPr algn="ctr"/>
                      <a:r>
                        <a:rPr lang="en-US" sz="1700" dirty="0">
                          <a:latin typeface="Lora" pitchFamily="2" charset="0"/>
                          <a:cs typeface="Times New Roman" panose="02020603050405020304" pitchFamily="18" charset="0"/>
                        </a:rPr>
                        <a:t>Section 42</a:t>
                      </a:r>
                    </a:p>
                  </a:txBody>
                  <a:tcPr/>
                </a:tc>
                <a:tc>
                  <a:txBody>
                    <a:bodyPr/>
                    <a:lstStyle/>
                    <a:p>
                      <a:pPr marL="0" marR="0" lvl="0" indent="0" algn="just" defTabSz="1218987" rtl="0" eaLnBrk="1" fontAlgn="auto" latinLnBrk="0" hangingPunct="1">
                        <a:lnSpc>
                          <a:spcPct val="100000"/>
                        </a:lnSpc>
                        <a:spcBef>
                          <a:spcPts val="0"/>
                        </a:spcBef>
                        <a:spcAft>
                          <a:spcPts val="0"/>
                        </a:spcAft>
                        <a:buClrTx/>
                        <a:buSzTx/>
                        <a:buFontTx/>
                        <a:buNone/>
                        <a:tabLst/>
                        <a:defRPr/>
                      </a:pPr>
                      <a:r>
                        <a:rPr lang="en-US" sz="1700" dirty="0">
                          <a:latin typeface="Lora" pitchFamily="2" charset="0"/>
                          <a:cs typeface="Times New Roman" pitchFamily="18" charset="0"/>
                        </a:rPr>
                        <a:t>Penalty for failure to furnish return with respect to undisclosed asset or foreign income shall be Rs. 10 lacs. (Section 42)</a:t>
                      </a: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lang="en-US" sz="1700" dirty="0">
                        <a:latin typeface="Lora" pitchFamily="2" charset="0"/>
                        <a:cs typeface="Times New Roman" pitchFamily="18"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lang="en-US" sz="1700" dirty="0">
                          <a:latin typeface="Lora" pitchFamily="2" charset="0"/>
                          <a:cs typeface="Times New Roman" pitchFamily="18" charset="0"/>
                        </a:rPr>
                        <a:t>Rs.10 lacs </a:t>
                      </a:r>
                      <a:r>
                        <a:rPr lang="en-US" sz="1700" b="1" dirty="0">
                          <a:solidFill>
                            <a:schemeClr val="accent4">
                              <a:lumMod val="75000"/>
                            </a:schemeClr>
                          </a:solidFill>
                          <a:latin typeface="Lora" pitchFamily="2" charset="0"/>
                          <a:cs typeface="Times New Roman" pitchFamily="18" charset="0"/>
                        </a:rPr>
                        <a:t>per proceeding</a:t>
                      </a:r>
                      <a:endParaRPr lang="en-US" sz="1700" dirty="0">
                        <a:latin typeface="Lora" pitchFamily="2" charset="0"/>
                        <a:cs typeface="Times New Roman" pitchFamily="18" charset="0"/>
                      </a:endParaRPr>
                    </a:p>
                  </a:txBody>
                  <a:tcPr/>
                </a:tc>
                <a:extLst>
                  <a:ext uri="{0D108BD9-81ED-4DB2-BD59-A6C34878D82A}">
                    <a16:rowId xmlns:a16="http://schemas.microsoft.com/office/drawing/2014/main" val="3350004836"/>
                  </a:ext>
                </a:extLst>
              </a:tr>
              <a:tr h="914654">
                <a:tc>
                  <a:txBody>
                    <a:bodyPr/>
                    <a:lstStyle/>
                    <a:p>
                      <a:pPr algn="ctr"/>
                      <a:r>
                        <a:rPr lang="en-US" sz="1700" dirty="0">
                          <a:latin typeface="Lora" pitchFamily="2" charset="0"/>
                          <a:cs typeface="Times New Roman" panose="02020603050405020304" pitchFamily="18" charset="0"/>
                        </a:rPr>
                        <a:t>Section 43</a:t>
                      </a:r>
                    </a:p>
                  </a:txBody>
                  <a:tcPr/>
                </a:tc>
                <a:tc>
                  <a:txBody>
                    <a:bodyPr/>
                    <a:lstStyle/>
                    <a:p>
                      <a:pPr algn="just"/>
                      <a:r>
                        <a:rPr lang="en-US" sz="1700" dirty="0">
                          <a:latin typeface="Lora" pitchFamily="2" charset="0"/>
                          <a:cs typeface="Times New Roman" panose="02020603050405020304" pitchFamily="18" charset="0"/>
                        </a:rPr>
                        <a:t>Penalty for furnishing inaccurate particulars of income shall be sum of Rs.10 lacs.</a:t>
                      </a:r>
                    </a:p>
                  </a:txBody>
                  <a:tcPr/>
                </a:tc>
                <a:tc>
                  <a:txBody>
                    <a:bodyPr/>
                    <a:lstStyle/>
                    <a:p>
                      <a:pPr algn="ctr"/>
                      <a:endParaRPr lang="en-US" sz="1700" dirty="0">
                        <a:latin typeface="Lora" pitchFamily="2" charset="0"/>
                        <a:cs typeface="Times New Roman" panose="02020603050405020304" pitchFamily="18" charset="0"/>
                      </a:endParaRPr>
                    </a:p>
                    <a:p>
                      <a:pPr algn="ctr"/>
                      <a:r>
                        <a:rPr lang="en-US" sz="1700" dirty="0">
                          <a:latin typeface="Lora" pitchFamily="2" charset="0"/>
                          <a:cs typeface="Times New Roman" panose="02020603050405020304" pitchFamily="18" charset="0"/>
                        </a:rPr>
                        <a:t>Rs.10 lacs </a:t>
                      </a:r>
                      <a:r>
                        <a:rPr lang="en-US" sz="1700" b="1" dirty="0">
                          <a:solidFill>
                            <a:schemeClr val="accent4">
                              <a:lumMod val="75000"/>
                            </a:schemeClr>
                          </a:solidFill>
                          <a:latin typeface="Lora" pitchFamily="2" charset="0"/>
                          <a:cs typeface="Times New Roman" panose="02020603050405020304" pitchFamily="18" charset="0"/>
                        </a:rPr>
                        <a:t>per proceeding</a:t>
                      </a:r>
                    </a:p>
                  </a:txBody>
                  <a:tcPr/>
                </a:tc>
                <a:extLst>
                  <a:ext uri="{0D108BD9-81ED-4DB2-BD59-A6C34878D82A}">
                    <a16:rowId xmlns:a16="http://schemas.microsoft.com/office/drawing/2014/main" val="1238105649"/>
                  </a:ext>
                </a:extLst>
              </a:tr>
              <a:tr h="1170130">
                <a:tc>
                  <a:txBody>
                    <a:bodyPr/>
                    <a:lstStyle/>
                    <a:p>
                      <a:pPr algn="ctr"/>
                      <a:r>
                        <a:rPr lang="en-US" sz="1700" dirty="0">
                          <a:latin typeface="Lora" pitchFamily="2" charset="0"/>
                          <a:cs typeface="Times New Roman" panose="02020603050405020304" pitchFamily="18" charset="0"/>
                        </a:rPr>
                        <a:t>Section 44</a:t>
                      </a:r>
                    </a:p>
                  </a:txBody>
                  <a:tcPr/>
                </a:tc>
                <a:tc>
                  <a:txBody>
                    <a:bodyPr/>
                    <a:lstStyle/>
                    <a:p>
                      <a:pPr algn="just"/>
                      <a:r>
                        <a:rPr lang="en-US" sz="1700" dirty="0">
                          <a:latin typeface="Lora" pitchFamily="2" charset="0"/>
                          <a:cs typeface="Times New Roman" pitchFamily="18" charset="0"/>
                        </a:rPr>
                        <a:t>default in payment of tax arrear shall be an amount equivalent to the tax arrear. However if the tax is paid before levy of penalty, no penalty. </a:t>
                      </a:r>
                    </a:p>
                  </a:txBody>
                  <a:tcPr/>
                </a:tc>
                <a:tc>
                  <a:txBody>
                    <a:bodyPr/>
                    <a:lstStyle/>
                    <a:p>
                      <a:pPr algn="ctr"/>
                      <a:endParaRPr lang="en-US" sz="1700" dirty="0">
                        <a:latin typeface="Lora" pitchFamily="2" charset="0"/>
                        <a:cs typeface="Times New Roman" pitchFamily="18" charset="0"/>
                      </a:endParaRPr>
                    </a:p>
                    <a:p>
                      <a:pPr algn="ctr"/>
                      <a:r>
                        <a:rPr lang="en-US" sz="1700" dirty="0">
                          <a:latin typeface="Lora" pitchFamily="2" charset="0"/>
                          <a:cs typeface="Times New Roman" pitchFamily="18" charset="0"/>
                        </a:rPr>
                        <a:t>Maximum </a:t>
                      </a:r>
                      <a:r>
                        <a:rPr lang="en-US" sz="1700" dirty="0" err="1">
                          <a:latin typeface="Lora" pitchFamily="2" charset="0"/>
                          <a:cs typeface="Times New Roman" pitchFamily="18" charset="0"/>
                        </a:rPr>
                        <a:t>upto</a:t>
                      </a:r>
                      <a:r>
                        <a:rPr lang="en-US" sz="1700" dirty="0">
                          <a:latin typeface="Lora" pitchFamily="2" charset="0"/>
                          <a:cs typeface="Times New Roman" pitchFamily="18" charset="0"/>
                        </a:rPr>
                        <a:t> unpaid tax </a:t>
                      </a:r>
                    </a:p>
                  </a:txBody>
                  <a:tcPr/>
                </a:tc>
                <a:extLst>
                  <a:ext uri="{0D108BD9-81ED-4DB2-BD59-A6C34878D82A}">
                    <a16:rowId xmlns:a16="http://schemas.microsoft.com/office/drawing/2014/main" val="1941793421"/>
                  </a:ext>
                </a:extLst>
              </a:tr>
            </a:tbl>
          </a:graphicData>
        </a:graphic>
      </p:graphicFrame>
    </p:spTree>
    <p:extLst>
      <p:ext uri="{BB962C8B-B14F-4D97-AF65-F5344CB8AC3E}">
        <p14:creationId xmlns:p14="http://schemas.microsoft.com/office/powerpoint/2010/main" val="217552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FCE210-E609-CA6A-F2A9-B9A52B862DE7}"/>
              </a:ext>
            </a:extLst>
          </p:cNvPr>
          <p:cNvSpPr>
            <a:spLocks noGrp="1"/>
          </p:cNvSpPr>
          <p:nvPr>
            <p:ph idx="1"/>
          </p:nvPr>
        </p:nvSpPr>
        <p:spPr/>
        <p:txBody>
          <a:bodyPr>
            <a:normAutofit/>
          </a:bodyPr>
          <a:lstStyle/>
          <a:p>
            <a:pPr algn="just"/>
            <a:r>
              <a:rPr lang="en-US" b="0" dirty="0">
                <a:cs typeface="Times New Roman" pitchFamily="18" charset="0"/>
              </a:rPr>
              <a:t>Section 48 of the Black Money Act provides that the prosecution under the Act is in addition to and not in derogation of the prosecution proceedings under any other Act.</a:t>
            </a:r>
          </a:p>
          <a:p>
            <a:pPr algn="just"/>
            <a:r>
              <a:rPr lang="en-US" b="0" dirty="0">
                <a:cs typeface="Times New Roman" pitchFamily="18" charset="0"/>
              </a:rPr>
              <a:t>It also specifies that the prosecution proceedings under the Act are independent of any order passed under the Act and therefore there is no need for an order under the Act to be passed before the prosecution proceedings are launched.</a:t>
            </a:r>
          </a:p>
          <a:p>
            <a:pPr lvl="1" algn="just"/>
            <a:r>
              <a:rPr lang="en-US" dirty="0">
                <a:cs typeface="Times New Roman" pitchFamily="18" charset="0"/>
              </a:rPr>
              <a:t>Constitutional Validity:-</a:t>
            </a:r>
            <a:endParaRPr lang="en-US" dirty="0">
              <a:latin typeface="Times New Roman" panose="02020603050405020304" pitchFamily="18" charset="0"/>
              <a:cs typeface="Times New Roman" panose="02020603050405020304" pitchFamily="18" charset="0"/>
            </a:endParaRPr>
          </a:p>
          <a:p>
            <a:pPr lvl="2" algn="just"/>
            <a:r>
              <a:rPr lang="en-US" sz="1600" dirty="0">
                <a:latin typeface="Times New Roman" panose="02020603050405020304" pitchFamily="18" charset="0"/>
                <a:cs typeface="Times New Roman" panose="02020603050405020304" pitchFamily="18" charset="0"/>
              </a:rPr>
              <a:t>Concept of double jeopardy- No person shall be put into jeopardy for a crime that he has committed once.</a:t>
            </a:r>
          </a:p>
          <a:p>
            <a:pPr lvl="2" algn="just"/>
            <a:r>
              <a:rPr lang="en-US" sz="1600" dirty="0">
                <a:latin typeface="Times New Roman" panose="02020603050405020304" pitchFamily="18" charset="0"/>
                <a:cs typeface="Times New Roman" panose="02020603050405020304" pitchFamily="18" charset="0"/>
              </a:rPr>
              <a:t>Article 20(2) of the Indian Constitution- “No person shall be punished or prosecuted for the same offence twice”</a:t>
            </a:r>
          </a:p>
          <a:p>
            <a:pPr lvl="2" algn="just"/>
            <a:r>
              <a:rPr lang="en-US" sz="1600" dirty="0">
                <a:latin typeface="Times New Roman" panose="02020603050405020304" pitchFamily="18" charset="0"/>
                <a:cs typeface="Times New Roman" panose="02020603050405020304" pitchFamily="18" charset="0"/>
              </a:rPr>
              <a:t>Section 300 of the Code of Criminal Procedure- No person shall be punished and prosecuted for the same crime more than once nor for any other offence which might form a different charge u/s 220 of the </a:t>
            </a:r>
            <a:r>
              <a:rPr lang="en-US" sz="1600" dirty="0" err="1">
                <a:latin typeface="Times New Roman" panose="02020603050405020304" pitchFamily="18" charset="0"/>
                <a:cs typeface="Times New Roman" panose="02020603050405020304" pitchFamily="18" charset="0"/>
              </a:rPr>
              <a:t>Cr.Pc</a:t>
            </a:r>
            <a:endParaRPr lang="en-US" sz="1600" dirty="0">
              <a:latin typeface="Times New Roman" panose="02020603050405020304" pitchFamily="18" charset="0"/>
              <a:cs typeface="Times New Roman" panose="02020603050405020304" pitchFamily="18" charset="0"/>
            </a:endParaRPr>
          </a:p>
          <a:p>
            <a:pPr lvl="2" algn="just"/>
            <a:r>
              <a:rPr lang="en-US" sz="1600" dirty="0">
                <a:latin typeface="Times New Roman" panose="02020603050405020304" pitchFamily="18" charset="0"/>
                <a:cs typeface="Times New Roman" panose="02020603050405020304" pitchFamily="18" charset="0"/>
              </a:rPr>
              <a:t>Section 26 of the General Clauses Act- No person shall be punished and prosecuted more than once for the same offence nor for a different offence under any other enactment based on the same set of facts under which it is said to be construed as a different offence.</a:t>
            </a:r>
          </a:p>
          <a:p>
            <a:pPr lvl="1"/>
            <a:endParaRPr lang="en-IN" b="0" dirty="0"/>
          </a:p>
        </p:txBody>
      </p:sp>
      <p:sp>
        <p:nvSpPr>
          <p:cNvPr id="3" name="Title 2">
            <a:extLst>
              <a:ext uri="{FF2B5EF4-FFF2-40B4-BE49-F238E27FC236}">
                <a16:creationId xmlns:a16="http://schemas.microsoft.com/office/drawing/2014/main" id="{24FBF8F7-D4DF-3483-BDE0-8D400B891737}"/>
              </a:ext>
            </a:extLst>
          </p:cNvPr>
          <p:cNvSpPr>
            <a:spLocks noGrp="1"/>
          </p:cNvSpPr>
          <p:nvPr>
            <p:ph type="title"/>
          </p:nvPr>
        </p:nvSpPr>
        <p:spPr/>
        <p:txBody>
          <a:bodyPr/>
          <a:lstStyle/>
          <a:p>
            <a:r>
              <a:rPr lang="en-IN" dirty="0"/>
              <a:t>Offence and Prosecutions – Section 48 of BMA</a:t>
            </a:r>
          </a:p>
        </p:txBody>
      </p:sp>
    </p:spTree>
    <p:extLst>
      <p:ext uri="{BB962C8B-B14F-4D97-AF65-F5344CB8AC3E}">
        <p14:creationId xmlns:p14="http://schemas.microsoft.com/office/powerpoint/2010/main" val="283052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FCE210-E609-CA6A-F2A9-B9A52B862DE7}"/>
              </a:ext>
            </a:extLst>
          </p:cNvPr>
          <p:cNvSpPr>
            <a:spLocks noGrp="1"/>
          </p:cNvSpPr>
          <p:nvPr>
            <p:ph idx="1"/>
          </p:nvPr>
        </p:nvSpPr>
        <p:spPr>
          <a:xfrm>
            <a:off x="905359" y="1108689"/>
            <a:ext cx="10515600" cy="4876197"/>
          </a:xfrm>
        </p:spPr>
        <p:txBody>
          <a:bodyPr/>
          <a:lstStyle/>
          <a:p>
            <a:pPr algn="just"/>
            <a:r>
              <a:rPr lang="en-IN" dirty="0"/>
              <a:t>Section 50</a:t>
            </a:r>
          </a:p>
          <a:p>
            <a:pPr lvl="1" algn="just"/>
            <a:r>
              <a:rPr lang="en-IN" dirty="0"/>
              <a:t>Punishment for “</a:t>
            </a:r>
            <a:r>
              <a:rPr lang="en-IN" b="1" dirty="0"/>
              <a:t>wilful failure</a:t>
            </a:r>
            <a:r>
              <a:rPr lang="en-IN" dirty="0"/>
              <a:t>” to furnish in “</a:t>
            </a:r>
            <a:r>
              <a:rPr lang="en-IN" b="1" dirty="0"/>
              <a:t>ITR u/s 139(1) / 139(4) / 139(5</a:t>
            </a:r>
            <a:r>
              <a:rPr lang="en-IN" dirty="0"/>
              <a:t>)”, any information about an </a:t>
            </a:r>
            <a:r>
              <a:rPr lang="en-IN" b="1" dirty="0"/>
              <a:t>asset (including financial interest in any entity) located outside India</a:t>
            </a:r>
          </a:p>
          <a:p>
            <a:pPr lvl="2" algn="just"/>
            <a:r>
              <a:rPr lang="en-IN" dirty="0"/>
              <a:t>Any person being a </a:t>
            </a:r>
            <a:r>
              <a:rPr lang="en-IN" b="1" dirty="0">
                <a:solidFill>
                  <a:schemeClr val="accent4">
                    <a:lumMod val="75000"/>
                  </a:schemeClr>
                </a:solidFill>
              </a:rPr>
              <a:t>ROR</a:t>
            </a:r>
            <a:r>
              <a:rPr lang="en-IN" dirty="0"/>
              <a:t> wilfully fails to furnish details of foreign assets held by him or as a beneficial owner, in the ITR filed u/s 139, shall be liable for prosecution u/s 50 </a:t>
            </a:r>
          </a:p>
          <a:p>
            <a:pPr lvl="1" algn="just"/>
            <a:r>
              <a:rPr lang="en-IN" dirty="0"/>
              <a:t>Punishable with </a:t>
            </a:r>
            <a:r>
              <a:rPr lang="en-IN" b="1" dirty="0"/>
              <a:t>imprisonment of 6 months to 7 years</a:t>
            </a:r>
            <a:r>
              <a:rPr lang="en-IN" dirty="0"/>
              <a:t>, and fine</a:t>
            </a:r>
          </a:p>
          <a:p>
            <a:pPr algn="just"/>
            <a:r>
              <a:rPr lang="en-IN" dirty="0"/>
              <a:t>Section 51</a:t>
            </a:r>
          </a:p>
          <a:p>
            <a:pPr lvl="1" algn="just"/>
            <a:r>
              <a:rPr lang="en-IN" dirty="0"/>
              <a:t>Punishment for </a:t>
            </a:r>
            <a:r>
              <a:rPr lang="en-IN" b="1" dirty="0"/>
              <a:t>“wilful attempt”</a:t>
            </a:r>
            <a:r>
              <a:rPr lang="en-IN" dirty="0"/>
              <a:t> to </a:t>
            </a:r>
            <a:r>
              <a:rPr lang="en-IN" b="1" dirty="0"/>
              <a:t>“evade”</a:t>
            </a:r>
            <a:r>
              <a:rPr lang="en-IN" dirty="0"/>
              <a:t> tax, interest, penalty, etc. payable / imposable under the Act</a:t>
            </a:r>
          </a:p>
          <a:p>
            <a:pPr lvl="2" algn="just"/>
            <a:r>
              <a:rPr lang="en-IN" dirty="0"/>
              <a:t>ROR evade tax / penalty / interest </a:t>
            </a:r>
            <a:r>
              <a:rPr lang="en-IN" b="1" dirty="0"/>
              <a:t>“chargeable or imposable”</a:t>
            </a:r>
            <a:r>
              <a:rPr lang="en-IN" dirty="0"/>
              <a:t> – </a:t>
            </a:r>
            <a:r>
              <a:rPr lang="en-IN" b="1" dirty="0"/>
              <a:t>Imprisonment of 3 years to 10 years</a:t>
            </a:r>
            <a:r>
              <a:rPr lang="en-IN" dirty="0"/>
              <a:t>, &amp; fine</a:t>
            </a:r>
          </a:p>
          <a:p>
            <a:pPr lvl="2" algn="just"/>
            <a:r>
              <a:rPr lang="en-IN" dirty="0"/>
              <a:t>Person evade </a:t>
            </a:r>
            <a:r>
              <a:rPr lang="en-IN" b="1" dirty="0"/>
              <a:t>“payment”</a:t>
            </a:r>
            <a:r>
              <a:rPr lang="en-IN" dirty="0"/>
              <a:t> of tax / interest / interest – </a:t>
            </a:r>
            <a:r>
              <a:rPr lang="en-IN" b="1" dirty="0"/>
              <a:t>Imprisonment of 3 months to 3 years</a:t>
            </a:r>
            <a:r>
              <a:rPr lang="en-IN" dirty="0"/>
              <a:t>, &amp; fine</a:t>
            </a:r>
          </a:p>
          <a:p>
            <a:pPr lvl="1" algn="just"/>
            <a:r>
              <a:rPr lang="en-IN" dirty="0"/>
              <a:t>Sub-section (3) specifies inclusive cases of “wilful attempt” to evade tax / interest / penalty such as false entry, wilful omission in books, or any other circumstances.</a:t>
            </a:r>
          </a:p>
          <a:p>
            <a:pPr lvl="2" algn="just"/>
            <a:endParaRPr lang="en-IN" sz="1800" b="1" dirty="0">
              <a:solidFill>
                <a:srgbClr val="23466D"/>
              </a:solidFill>
            </a:endParaRPr>
          </a:p>
          <a:p>
            <a:pPr lvl="8" algn="just"/>
            <a:endParaRPr lang="en-IN" dirty="0"/>
          </a:p>
          <a:p>
            <a:pPr algn="just"/>
            <a:endParaRPr lang="en-IN" dirty="0"/>
          </a:p>
          <a:p>
            <a:pPr algn="just"/>
            <a:endParaRPr lang="en-IN" dirty="0"/>
          </a:p>
          <a:p>
            <a:pPr algn="just"/>
            <a:endParaRPr lang="en-IN" dirty="0"/>
          </a:p>
        </p:txBody>
      </p:sp>
      <p:sp>
        <p:nvSpPr>
          <p:cNvPr id="3" name="Title 2">
            <a:extLst>
              <a:ext uri="{FF2B5EF4-FFF2-40B4-BE49-F238E27FC236}">
                <a16:creationId xmlns:a16="http://schemas.microsoft.com/office/drawing/2014/main" id="{24FBF8F7-D4DF-3483-BDE0-8D400B891737}"/>
              </a:ext>
            </a:extLst>
          </p:cNvPr>
          <p:cNvSpPr>
            <a:spLocks noGrp="1"/>
          </p:cNvSpPr>
          <p:nvPr>
            <p:ph type="title"/>
          </p:nvPr>
        </p:nvSpPr>
        <p:spPr/>
        <p:txBody>
          <a:bodyPr/>
          <a:lstStyle/>
          <a:p>
            <a:r>
              <a:rPr lang="en-IN" dirty="0"/>
              <a:t>Section 50 and 51 of the BMA – Prosecutions </a:t>
            </a:r>
          </a:p>
        </p:txBody>
      </p:sp>
    </p:spTree>
    <p:extLst>
      <p:ext uri="{BB962C8B-B14F-4D97-AF65-F5344CB8AC3E}">
        <p14:creationId xmlns:p14="http://schemas.microsoft.com/office/powerpoint/2010/main" val="154235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EB22-C9FE-1F47-CF13-83A9A6FF2AD2}"/>
              </a:ext>
            </a:extLst>
          </p:cNvPr>
          <p:cNvSpPr>
            <a:spLocks noGrp="1"/>
          </p:cNvSpPr>
          <p:nvPr>
            <p:ph type="title"/>
          </p:nvPr>
        </p:nvSpPr>
        <p:spPr/>
        <p:txBody>
          <a:bodyPr>
            <a:normAutofit/>
          </a:bodyPr>
          <a:lstStyle/>
          <a:p>
            <a:r>
              <a:rPr lang="en-US" sz="3200" dirty="0"/>
              <a:t>Overview </a:t>
            </a:r>
            <a:endParaRPr lang="en-IN" sz="3200" dirty="0"/>
          </a:p>
        </p:txBody>
      </p:sp>
      <p:sp>
        <p:nvSpPr>
          <p:cNvPr id="3" name="Text Placeholder 2">
            <a:extLst>
              <a:ext uri="{FF2B5EF4-FFF2-40B4-BE49-F238E27FC236}">
                <a16:creationId xmlns:a16="http://schemas.microsoft.com/office/drawing/2014/main" id="{3376FD9B-FA8C-BDE9-B2B0-3694105080E4}"/>
              </a:ext>
            </a:extLst>
          </p:cNvPr>
          <p:cNvSpPr>
            <a:spLocks noGrp="1"/>
          </p:cNvSpPr>
          <p:nvPr>
            <p:ph type="body" sz="quarter" idx="10"/>
          </p:nvPr>
        </p:nvSpPr>
        <p:spPr/>
        <p:txBody>
          <a:bodyPr/>
          <a:lstStyle/>
          <a:p>
            <a:r>
              <a:rPr lang="en-US" dirty="0"/>
              <a:t>What is Black Money and why BMA?</a:t>
            </a:r>
            <a:endParaRPr lang="en-IN" dirty="0"/>
          </a:p>
        </p:txBody>
      </p:sp>
      <p:sp>
        <p:nvSpPr>
          <p:cNvPr id="4" name="Text Placeholder 3">
            <a:extLst>
              <a:ext uri="{FF2B5EF4-FFF2-40B4-BE49-F238E27FC236}">
                <a16:creationId xmlns:a16="http://schemas.microsoft.com/office/drawing/2014/main" id="{0BB8DA9C-8C4C-04F6-FA30-ADC40DBC56A3}"/>
              </a:ext>
            </a:extLst>
          </p:cNvPr>
          <p:cNvSpPr>
            <a:spLocks noGrp="1"/>
          </p:cNvSpPr>
          <p:nvPr>
            <p:ph type="body" sz="quarter" idx="11"/>
          </p:nvPr>
        </p:nvSpPr>
        <p:spPr/>
        <p:txBody>
          <a:bodyPr/>
          <a:lstStyle/>
          <a:p>
            <a:endParaRPr lang="en-US" dirty="0"/>
          </a:p>
          <a:p>
            <a:r>
              <a:rPr lang="en-US" dirty="0"/>
              <a:t>Scope and objective of the BM Act 2015 </a:t>
            </a:r>
            <a:endParaRPr lang="en-IN" dirty="0"/>
          </a:p>
          <a:p>
            <a:pPr marL="0" indent="0">
              <a:buNone/>
            </a:pPr>
            <a:endParaRPr lang="en-IN" dirty="0"/>
          </a:p>
        </p:txBody>
      </p:sp>
      <p:sp>
        <p:nvSpPr>
          <p:cNvPr id="5" name="Text Placeholder 4">
            <a:extLst>
              <a:ext uri="{FF2B5EF4-FFF2-40B4-BE49-F238E27FC236}">
                <a16:creationId xmlns:a16="http://schemas.microsoft.com/office/drawing/2014/main" id="{82F2CF6A-B790-814C-DFBC-ADC192C261F3}"/>
              </a:ext>
            </a:extLst>
          </p:cNvPr>
          <p:cNvSpPr>
            <a:spLocks noGrp="1"/>
          </p:cNvSpPr>
          <p:nvPr>
            <p:ph type="body" sz="quarter" idx="12"/>
          </p:nvPr>
        </p:nvSpPr>
        <p:spPr/>
        <p:txBody>
          <a:bodyPr/>
          <a:lstStyle/>
          <a:p>
            <a:endParaRPr lang="en-US" dirty="0"/>
          </a:p>
          <a:p>
            <a:r>
              <a:rPr lang="en-US" dirty="0"/>
              <a:t>Case studies</a:t>
            </a:r>
          </a:p>
          <a:p>
            <a:pPr marL="0" indent="0">
              <a:buNone/>
            </a:pPr>
            <a:endParaRPr lang="en-IN" dirty="0"/>
          </a:p>
        </p:txBody>
      </p:sp>
      <p:sp>
        <p:nvSpPr>
          <p:cNvPr id="6" name="Text Placeholder 5">
            <a:extLst>
              <a:ext uri="{FF2B5EF4-FFF2-40B4-BE49-F238E27FC236}">
                <a16:creationId xmlns:a16="http://schemas.microsoft.com/office/drawing/2014/main" id="{3D086841-FF59-4686-1FE7-066CAFBB7298}"/>
              </a:ext>
            </a:extLst>
          </p:cNvPr>
          <p:cNvSpPr>
            <a:spLocks noGrp="1"/>
          </p:cNvSpPr>
          <p:nvPr>
            <p:ph type="body" sz="quarter" idx="13"/>
          </p:nvPr>
        </p:nvSpPr>
        <p:spPr/>
        <p:txBody>
          <a:bodyPr/>
          <a:lstStyle/>
          <a:p>
            <a:r>
              <a:rPr lang="en-US" dirty="0"/>
              <a:t>Challenges under the BMA – an overview</a:t>
            </a:r>
            <a:endParaRPr lang="en-IN" dirty="0"/>
          </a:p>
        </p:txBody>
      </p:sp>
      <p:sp>
        <p:nvSpPr>
          <p:cNvPr id="7" name="Text Placeholder 6">
            <a:extLst>
              <a:ext uri="{FF2B5EF4-FFF2-40B4-BE49-F238E27FC236}">
                <a16:creationId xmlns:a16="http://schemas.microsoft.com/office/drawing/2014/main" id="{1B637156-006F-1AAB-8E96-BE96A0C1B369}"/>
              </a:ext>
            </a:extLst>
          </p:cNvPr>
          <p:cNvSpPr>
            <a:spLocks noGrp="1"/>
          </p:cNvSpPr>
          <p:nvPr>
            <p:ph type="body" sz="quarter" idx="14"/>
          </p:nvPr>
        </p:nvSpPr>
        <p:spPr/>
        <p:txBody>
          <a:bodyPr/>
          <a:lstStyle/>
          <a:p>
            <a:r>
              <a:rPr lang="en-US" dirty="0"/>
              <a:t>Amendment to PBTA 1988 </a:t>
            </a:r>
            <a:endParaRPr lang="en-IN" dirty="0"/>
          </a:p>
        </p:txBody>
      </p:sp>
      <p:sp>
        <p:nvSpPr>
          <p:cNvPr id="8" name="Text Placeholder 7">
            <a:extLst>
              <a:ext uri="{FF2B5EF4-FFF2-40B4-BE49-F238E27FC236}">
                <a16:creationId xmlns:a16="http://schemas.microsoft.com/office/drawing/2014/main" id="{8F2D2375-AF65-EF4B-A05D-5D46826C767B}"/>
              </a:ext>
            </a:extLst>
          </p:cNvPr>
          <p:cNvSpPr>
            <a:spLocks noGrp="1"/>
          </p:cNvSpPr>
          <p:nvPr>
            <p:ph type="body" sz="quarter" idx="15"/>
          </p:nvPr>
        </p:nvSpPr>
        <p:spPr/>
        <p:txBody>
          <a:bodyPr/>
          <a:lstStyle/>
          <a:p>
            <a:r>
              <a:rPr lang="en-US" dirty="0"/>
              <a:t>SC decision and way forward</a:t>
            </a:r>
            <a:endParaRPr lang="en-IN" dirty="0"/>
          </a:p>
        </p:txBody>
      </p:sp>
    </p:spTree>
    <p:extLst>
      <p:ext uri="{BB962C8B-B14F-4D97-AF65-F5344CB8AC3E}">
        <p14:creationId xmlns:p14="http://schemas.microsoft.com/office/powerpoint/2010/main" val="389629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4901B-C0BC-DECA-4B88-6CD19AFC740D}"/>
              </a:ext>
            </a:extLst>
          </p:cNvPr>
          <p:cNvSpPr>
            <a:spLocks noGrp="1"/>
          </p:cNvSpPr>
          <p:nvPr>
            <p:ph idx="1"/>
          </p:nvPr>
        </p:nvSpPr>
        <p:spPr/>
        <p:txBody>
          <a:bodyPr>
            <a:normAutofit/>
          </a:bodyPr>
          <a:lstStyle/>
          <a:p>
            <a:r>
              <a:rPr lang="en-IN" dirty="0"/>
              <a:t>BMA vis a vis ITA</a:t>
            </a:r>
          </a:p>
          <a:p>
            <a:pPr lvl="1"/>
            <a:r>
              <a:rPr lang="en-IN" dirty="0"/>
              <a:t>Section 84 of the BMA </a:t>
            </a:r>
          </a:p>
          <a:p>
            <a:pPr lvl="2" algn="just"/>
            <a:r>
              <a:rPr lang="en-US" sz="1700" b="0" i="0" dirty="0">
                <a:solidFill>
                  <a:schemeClr val="accent3">
                    <a:lumMod val="75000"/>
                  </a:schemeClr>
                </a:solidFill>
                <a:effectLst/>
                <a:latin typeface="Times New Roman" panose="02020603050405020304" pitchFamily="18" charset="0"/>
              </a:rPr>
              <a:t>The provisions of </a:t>
            </a:r>
            <a:r>
              <a:rPr lang="en-US" sz="1700" b="1" i="0" dirty="0">
                <a:solidFill>
                  <a:schemeClr val="accent3">
                    <a:lumMod val="75000"/>
                  </a:schemeClr>
                </a:solidFill>
                <a:effectLst/>
                <a:latin typeface="Times New Roman" panose="02020603050405020304" pitchFamily="18" charset="0"/>
              </a:rPr>
              <a:t>clauses (</a:t>
            </a:r>
            <a:r>
              <a:rPr lang="en-US" sz="1700" b="1" i="1" dirty="0">
                <a:solidFill>
                  <a:schemeClr val="accent3">
                    <a:lumMod val="75000"/>
                  </a:schemeClr>
                </a:solidFill>
                <a:effectLst/>
                <a:latin typeface="Times New Roman" panose="02020603050405020304" pitchFamily="18" charset="0"/>
              </a:rPr>
              <a:t>c</a:t>
            </a:r>
            <a:r>
              <a:rPr lang="en-US" sz="1700" b="1" i="0" dirty="0">
                <a:solidFill>
                  <a:schemeClr val="accent3">
                    <a:lumMod val="75000"/>
                  </a:schemeClr>
                </a:solidFill>
                <a:effectLst/>
                <a:latin typeface="Times New Roman" panose="02020603050405020304" pitchFamily="18" charset="0"/>
              </a:rPr>
              <a:t>) and (</a:t>
            </a:r>
            <a:r>
              <a:rPr lang="en-US" sz="1700" b="1" i="1" dirty="0">
                <a:solidFill>
                  <a:schemeClr val="accent3">
                    <a:lumMod val="75000"/>
                  </a:schemeClr>
                </a:solidFill>
                <a:effectLst/>
                <a:latin typeface="Times New Roman" panose="02020603050405020304" pitchFamily="18" charset="0"/>
              </a:rPr>
              <a:t>d</a:t>
            </a:r>
            <a:r>
              <a:rPr lang="en-US" sz="1700" b="1" i="0" dirty="0">
                <a:solidFill>
                  <a:schemeClr val="accent3">
                    <a:lumMod val="75000"/>
                  </a:schemeClr>
                </a:solidFill>
                <a:effectLst/>
                <a:latin typeface="Times New Roman" panose="02020603050405020304" pitchFamily="18" charset="0"/>
              </a:rPr>
              <a:t>) of sub-section (</a:t>
            </a:r>
            <a:r>
              <a:rPr lang="en-US" sz="1700" b="1" i="1" dirty="0">
                <a:solidFill>
                  <a:schemeClr val="accent3">
                    <a:lumMod val="75000"/>
                  </a:schemeClr>
                </a:solidFill>
                <a:effectLst/>
                <a:latin typeface="Times New Roman" panose="02020603050405020304" pitchFamily="18" charset="0"/>
              </a:rPr>
              <a:t>1</a:t>
            </a:r>
            <a:r>
              <a:rPr lang="en-US" sz="1700" b="1" i="0" dirty="0">
                <a:solidFill>
                  <a:schemeClr val="accent3">
                    <a:lumMod val="75000"/>
                  </a:schemeClr>
                </a:solidFill>
                <a:effectLst/>
                <a:latin typeface="Times New Roman" panose="02020603050405020304" pitchFamily="18" charset="0"/>
              </a:rPr>
              <a:t>) of section 90</a:t>
            </a:r>
            <a:r>
              <a:rPr lang="en-US" sz="1700" b="0" i="0" dirty="0">
                <a:solidFill>
                  <a:schemeClr val="accent3">
                    <a:lumMod val="75000"/>
                  </a:schemeClr>
                </a:solidFill>
                <a:effectLst/>
                <a:latin typeface="Times New Roman" panose="02020603050405020304" pitchFamily="18" charset="0"/>
              </a:rPr>
              <a:t>, clauses (</a:t>
            </a:r>
            <a:r>
              <a:rPr lang="en-US" sz="1700" b="0" i="1" dirty="0">
                <a:solidFill>
                  <a:schemeClr val="accent3">
                    <a:lumMod val="75000"/>
                  </a:schemeClr>
                </a:solidFill>
                <a:effectLst/>
                <a:latin typeface="Times New Roman" panose="02020603050405020304" pitchFamily="18" charset="0"/>
              </a:rPr>
              <a:t>c</a:t>
            </a:r>
            <a:r>
              <a:rPr lang="en-US" sz="1700" b="0" i="0" dirty="0">
                <a:solidFill>
                  <a:schemeClr val="accent3">
                    <a:lumMod val="75000"/>
                  </a:schemeClr>
                </a:solidFill>
                <a:effectLst/>
                <a:latin typeface="Times New Roman" panose="02020603050405020304" pitchFamily="18" charset="0"/>
              </a:rPr>
              <a:t>) and (</a:t>
            </a:r>
            <a:r>
              <a:rPr lang="en-US" sz="1700" b="0" i="1" dirty="0">
                <a:solidFill>
                  <a:schemeClr val="accent3">
                    <a:lumMod val="75000"/>
                  </a:schemeClr>
                </a:solidFill>
                <a:effectLst/>
                <a:latin typeface="Times New Roman" panose="02020603050405020304" pitchFamily="18" charset="0"/>
              </a:rPr>
              <a:t>d</a:t>
            </a:r>
            <a:r>
              <a:rPr lang="en-US" sz="1700" b="0" i="0" dirty="0">
                <a:solidFill>
                  <a:schemeClr val="accent3">
                    <a:lumMod val="75000"/>
                  </a:schemeClr>
                </a:solidFill>
                <a:effectLst/>
                <a:latin typeface="Times New Roman" panose="02020603050405020304" pitchFamily="18" charset="0"/>
              </a:rPr>
              <a:t>) of sub-section (</a:t>
            </a:r>
            <a:r>
              <a:rPr lang="en-US" sz="1700" b="0" i="1" dirty="0">
                <a:solidFill>
                  <a:schemeClr val="accent3">
                    <a:lumMod val="75000"/>
                  </a:schemeClr>
                </a:solidFill>
                <a:effectLst/>
                <a:latin typeface="Times New Roman" panose="02020603050405020304" pitchFamily="18" charset="0"/>
              </a:rPr>
              <a:t>1</a:t>
            </a:r>
            <a:r>
              <a:rPr lang="en-US" sz="1700" b="0" i="0" dirty="0">
                <a:solidFill>
                  <a:schemeClr val="accent3">
                    <a:lumMod val="75000"/>
                  </a:schemeClr>
                </a:solidFill>
                <a:effectLst/>
                <a:latin typeface="Times New Roman" panose="02020603050405020304" pitchFamily="18" charset="0"/>
              </a:rPr>
              <a:t>) of section 90A, sections 119, 133, 134, 135, </a:t>
            </a:r>
            <a:r>
              <a:rPr lang="en-US" sz="1700" b="0" i="0" u="sng" baseline="30000" dirty="0">
                <a:solidFill>
                  <a:schemeClr val="accent3">
                    <a:lumMod val="75000"/>
                  </a:schemeClr>
                </a:solidFill>
                <a:effectLst/>
                <a:latin typeface="Times New Roman" panose="02020603050405020304" pitchFamily="18" charset="0"/>
              </a:rPr>
              <a:t>1</a:t>
            </a:r>
            <a:r>
              <a:rPr lang="en-US" sz="1700" b="1" i="0" dirty="0">
                <a:solidFill>
                  <a:schemeClr val="accent3">
                    <a:lumMod val="75000"/>
                  </a:schemeClr>
                </a:solidFill>
                <a:effectLst/>
                <a:latin typeface="Times New Roman" panose="02020603050405020304" pitchFamily="18" charset="0"/>
              </a:rPr>
              <a:t>[</a:t>
            </a:r>
            <a:r>
              <a:rPr lang="en-US" sz="1700" b="0" i="1" dirty="0">
                <a:solidFill>
                  <a:schemeClr val="accent3">
                    <a:lumMod val="75000"/>
                  </a:schemeClr>
                </a:solidFill>
                <a:effectLst/>
                <a:latin typeface="Times New Roman" panose="02020603050405020304" pitchFamily="18" charset="0"/>
              </a:rPr>
              <a:t>138, 144A</a:t>
            </a:r>
            <a:r>
              <a:rPr lang="en-US" sz="1700" b="1" i="0" dirty="0">
                <a:solidFill>
                  <a:schemeClr val="accent3">
                    <a:lumMod val="75000"/>
                  </a:schemeClr>
                </a:solidFill>
                <a:effectLst/>
                <a:latin typeface="Times New Roman" panose="02020603050405020304" pitchFamily="18" charset="0"/>
              </a:rPr>
              <a:t>]</a:t>
            </a:r>
            <a:r>
              <a:rPr lang="en-US" sz="1700" b="0" i="0" dirty="0">
                <a:solidFill>
                  <a:schemeClr val="accent3">
                    <a:lumMod val="75000"/>
                  </a:schemeClr>
                </a:solidFill>
                <a:effectLst/>
                <a:latin typeface="Times New Roman" panose="02020603050405020304" pitchFamily="18" charset="0"/>
              </a:rPr>
              <a:t>, Chapter XV and sections 237, 240, 245, 280, 280A, 280B, 280D, 281, 281B and 284 of the Income-tax Act shall apply with necessary modifications as if the said provisions refer to undisclosed foreign income and asset instead of to income-tax.</a:t>
            </a:r>
            <a:endParaRPr lang="en-IN" sz="1700" dirty="0">
              <a:solidFill>
                <a:schemeClr val="accent3">
                  <a:lumMod val="75000"/>
                </a:schemeClr>
              </a:solidFill>
            </a:endParaRPr>
          </a:p>
          <a:p>
            <a:pPr lvl="1"/>
            <a:r>
              <a:rPr lang="en-IN" dirty="0"/>
              <a:t>Section 2(13) – any term not defined in BMA to take colour from ITA</a:t>
            </a:r>
          </a:p>
          <a:p>
            <a:pPr lvl="2"/>
            <a:r>
              <a:rPr lang="en-IN" dirty="0"/>
              <a:t>Concept of “accrual” / “Income” / “PY”</a:t>
            </a:r>
          </a:p>
          <a:p>
            <a:r>
              <a:rPr lang="en-IN" dirty="0"/>
              <a:t>BMA vis a vis PMLA</a:t>
            </a:r>
          </a:p>
          <a:p>
            <a:pPr lvl="1"/>
            <a:r>
              <a:rPr lang="en-IN" dirty="0"/>
              <a:t>Scheduled offence</a:t>
            </a:r>
          </a:p>
          <a:p>
            <a:r>
              <a:rPr lang="en-IN" dirty="0"/>
              <a:t>BMA vis a vis PBPT Act 1988</a:t>
            </a:r>
          </a:p>
          <a:p>
            <a:pPr lvl="1"/>
            <a:r>
              <a:rPr lang="en-IN" dirty="0"/>
              <a:t>Outside the ambit of PBPT Act 1988</a:t>
            </a:r>
          </a:p>
          <a:p>
            <a:pPr lvl="1"/>
            <a:endParaRPr lang="en-IN" dirty="0"/>
          </a:p>
        </p:txBody>
      </p:sp>
      <p:sp>
        <p:nvSpPr>
          <p:cNvPr id="3" name="Title 2">
            <a:extLst>
              <a:ext uri="{FF2B5EF4-FFF2-40B4-BE49-F238E27FC236}">
                <a16:creationId xmlns:a16="http://schemas.microsoft.com/office/drawing/2014/main" id="{F2D15D44-2FCC-DC85-3D7B-486757BB4ADC}"/>
              </a:ext>
            </a:extLst>
          </p:cNvPr>
          <p:cNvSpPr>
            <a:spLocks noGrp="1"/>
          </p:cNvSpPr>
          <p:nvPr>
            <p:ph type="title"/>
          </p:nvPr>
        </p:nvSpPr>
        <p:spPr/>
        <p:txBody>
          <a:bodyPr/>
          <a:lstStyle/>
          <a:p>
            <a:r>
              <a:rPr lang="en-IN" dirty="0"/>
              <a:t>Interplay between BMA and ITA</a:t>
            </a:r>
          </a:p>
        </p:txBody>
      </p:sp>
    </p:spTree>
    <p:extLst>
      <p:ext uri="{BB962C8B-B14F-4D97-AF65-F5344CB8AC3E}">
        <p14:creationId xmlns:p14="http://schemas.microsoft.com/office/powerpoint/2010/main" val="3277238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4E6E-9E7E-4E20-2242-D7A118EC7C13}"/>
              </a:ext>
            </a:extLst>
          </p:cNvPr>
          <p:cNvSpPr>
            <a:spLocks noGrp="1"/>
          </p:cNvSpPr>
          <p:nvPr>
            <p:ph type="title"/>
          </p:nvPr>
        </p:nvSpPr>
        <p:spPr/>
        <p:txBody>
          <a:bodyPr>
            <a:normAutofit/>
          </a:bodyPr>
          <a:lstStyle/>
          <a:p>
            <a:r>
              <a:rPr lang="en-IN" sz="3200" dirty="0"/>
              <a:t>Case studies </a:t>
            </a:r>
          </a:p>
        </p:txBody>
      </p:sp>
      <p:sp>
        <p:nvSpPr>
          <p:cNvPr id="3" name="Text Placeholder 2">
            <a:extLst>
              <a:ext uri="{FF2B5EF4-FFF2-40B4-BE49-F238E27FC236}">
                <a16:creationId xmlns:a16="http://schemas.microsoft.com/office/drawing/2014/main" id="{70ED0084-FD86-EC9D-A43A-5DA6FC9B4A9F}"/>
              </a:ext>
            </a:extLst>
          </p:cNvPr>
          <p:cNvSpPr>
            <a:spLocks noGrp="1"/>
          </p:cNvSpPr>
          <p:nvPr>
            <p:ph type="body" sz="quarter" idx="10"/>
          </p:nvPr>
        </p:nvSpPr>
        <p:spPr/>
        <p:txBody>
          <a:bodyPr/>
          <a:lstStyle/>
          <a:p>
            <a:endParaRPr lang="en-IN" dirty="0"/>
          </a:p>
        </p:txBody>
      </p:sp>
    </p:spTree>
    <p:extLst>
      <p:ext uri="{BB962C8B-B14F-4D97-AF65-F5344CB8AC3E}">
        <p14:creationId xmlns:p14="http://schemas.microsoft.com/office/powerpoint/2010/main" val="3961016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A9650A-0221-DEA3-343D-B20C8CBFE657}"/>
              </a:ext>
            </a:extLst>
          </p:cNvPr>
          <p:cNvSpPr>
            <a:spLocks noGrp="1"/>
          </p:cNvSpPr>
          <p:nvPr>
            <p:ph idx="1"/>
          </p:nvPr>
        </p:nvSpPr>
        <p:spPr/>
        <p:txBody>
          <a:bodyPr>
            <a:normAutofit/>
          </a:bodyPr>
          <a:lstStyle/>
          <a:p>
            <a:pPr algn="just"/>
            <a:r>
              <a:rPr lang="en-US" b="0" dirty="0">
                <a:cs typeface="Times New Roman" panose="02020603050405020304" pitchFamily="18" charset="0"/>
              </a:rPr>
              <a:t>Mr. A was a ROR of India till FY 2015-16. He has been filing ITRs declaring only Indian sourced income the year in which he was a resident. From F.Y. 2016-17, he became NR for the purpose of taxation in India. His undisclosed income from  the asset located outside India subsequently comes to the notice of the tax authorities in F.Y. 2018-19. </a:t>
            </a:r>
          </a:p>
          <a:p>
            <a:pPr lvl="2" algn="just"/>
            <a:r>
              <a:rPr lang="en-US" sz="1600" dirty="0">
                <a:solidFill>
                  <a:schemeClr val="accent3">
                    <a:lumMod val="75000"/>
                  </a:schemeClr>
                </a:solidFill>
                <a:cs typeface="Times New Roman" panose="02020603050405020304" pitchFamily="18" charset="0"/>
              </a:rPr>
              <a:t>Will the person be liable to pay taxes under the Black Money Act for F.Y. 2015-16?</a:t>
            </a:r>
          </a:p>
          <a:p>
            <a:pPr lvl="2" algn="just"/>
            <a:r>
              <a:rPr lang="en-US" sz="1600" dirty="0">
                <a:solidFill>
                  <a:schemeClr val="accent3">
                    <a:lumMod val="75000"/>
                  </a:schemeClr>
                </a:solidFill>
                <a:cs typeface="Times New Roman" panose="02020603050405020304" pitchFamily="18" charset="0"/>
              </a:rPr>
              <a:t>FAQ. no. 20 Circular No. 13 of 2015 dt. 06-07-15</a:t>
            </a:r>
          </a:p>
          <a:p>
            <a:pPr lvl="2" algn="just"/>
            <a:r>
              <a:rPr lang="en-US" sz="1600" dirty="0">
                <a:solidFill>
                  <a:schemeClr val="accent3">
                    <a:lumMod val="75000"/>
                  </a:schemeClr>
                </a:solidFill>
                <a:cs typeface="Times New Roman" panose="02020603050405020304" pitchFamily="18" charset="0"/>
              </a:rPr>
              <a:t>Whether it would make any difference if the information is received in Apr-20?</a:t>
            </a:r>
          </a:p>
          <a:p>
            <a:pPr algn="just"/>
            <a:r>
              <a:rPr lang="en-US" b="0" dirty="0" err="1">
                <a:cs typeface="Times New Roman" panose="02020603050405020304" pitchFamily="18" charset="0"/>
              </a:rPr>
              <a:t>Mr</a:t>
            </a:r>
            <a:r>
              <a:rPr lang="en-US" b="0" dirty="0">
                <a:cs typeface="Times New Roman" panose="02020603050405020304" pitchFamily="18" charset="0"/>
              </a:rPr>
              <a:t> A is US Citizen and by profession he is a doctor. He was earlier a non-resident and was practicing in USA. During F.Y. 2018-19, he shifted to India and thereafter became a resident. His patient from USA came to India and got a surgery done and thereafter deposited the Operation fees in A’s account situated overseas (USA). Such income was expended abroad and not shown in the return of income filed by Mr. A. in India. </a:t>
            </a:r>
          </a:p>
          <a:p>
            <a:pPr lvl="2" algn="just"/>
            <a:r>
              <a:rPr lang="en-US" sz="1600" dirty="0">
                <a:solidFill>
                  <a:schemeClr val="accent3">
                    <a:lumMod val="75000"/>
                  </a:schemeClr>
                </a:solidFill>
                <a:cs typeface="Times New Roman" panose="02020603050405020304" pitchFamily="18" charset="0"/>
              </a:rPr>
              <a:t>Whether Mr. A would be assessable under BMA?</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cs typeface="Times New Roman" panose="02020603050405020304" pitchFamily="18" charset="0"/>
            </a:endParaRPr>
          </a:p>
          <a:p>
            <a:pPr lvl="1" algn="just"/>
            <a:endParaRPr lang="en-US" sz="1800" dirty="0">
              <a:cs typeface="Times New Roman" panose="02020603050405020304" pitchFamily="18" charset="0"/>
            </a:endParaRPr>
          </a:p>
          <a:p>
            <a:pPr lvl="1" algn="just"/>
            <a:endParaRPr lang="en-US" sz="1800" dirty="0">
              <a:cs typeface="Times New Roman" panose="02020603050405020304" pitchFamily="18" charset="0"/>
            </a:endParaRPr>
          </a:p>
          <a:p>
            <a:pPr algn="just"/>
            <a:endParaRPr lang="en-US" b="0" dirty="0">
              <a:cs typeface="Times New Roman" panose="02020603050405020304" pitchFamily="18" charset="0"/>
            </a:endParaRPr>
          </a:p>
          <a:p>
            <a:endParaRPr lang="en-IN" b="0" dirty="0"/>
          </a:p>
        </p:txBody>
      </p:sp>
      <p:sp>
        <p:nvSpPr>
          <p:cNvPr id="3" name="Title 2">
            <a:extLst>
              <a:ext uri="{FF2B5EF4-FFF2-40B4-BE49-F238E27FC236}">
                <a16:creationId xmlns:a16="http://schemas.microsoft.com/office/drawing/2014/main" id="{B5EBF93D-BBF9-03C9-EEB0-316CB4AD5707}"/>
              </a:ext>
            </a:extLst>
          </p:cNvPr>
          <p:cNvSpPr>
            <a:spLocks noGrp="1"/>
          </p:cNvSpPr>
          <p:nvPr>
            <p:ph type="title"/>
          </p:nvPr>
        </p:nvSpPr>
        <p:spPr/>
        <p:txBody>
          <a:bodyPr/>
          <a:lstStyle/>
          <a:p>
            <a:r>
              <a:rPr lang="en-IN" dirty="0"/>
              <a:t>Case studies</a:t>
            </a:r>
          </a:p>
        </p:txBody>
      </p:sp>
    </p:spTree>
    <p:extLst>
      <p:ext uri="{BB962C8B-B14F-4D97-AF65-F5344CB8AC3E}">
        <p14:creationId xmlns:p14="http://schemas.microsoft.com/office/powerpoint/2010/main" val="2469926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3D6AC2-79F5-0288-B4AD-D010F54FD7C8}"/>
              </a:ext>
            </a:extLst>
          </p:cNvPr>
          <p:cNvSpPr>
            <a:spLocks noGrp="1"/>
          </p:cNvSpPr>
          <p:nvPr>
            <p:ph idx="1"/>
          </p:nvPr>
        </p:nvSpPr>
        <p:spPr>
          <a:xfrm>
            <a:off x="906440" y="1118849"/>
            <a:ext cx="10515600" cy="5251471"/>
          </a:xfrm>
        </p:spPr>
        <p:txBody>
          <a:bodyPr>
            <a:normAutofit fontScale="92500" lnSpcReduction="10000"/>
          </a:bodyPr>
          <a:lstStyle/>
          <a:p>
            <a:pPr algn="just"/>
            <a:r>
              <a:rPr lang="en-US" sz="1900" b="0" dirty="0">
                <a:cs typeface="Times New Roman" panose="02020603050405020304" pitchFamily="18" charset="0"/>
              </a:rPr>
              <a:t>Mr. A had Bank account in BVI during the A.Y. 2009-10 and earned an income from the same </a:t>
            </a:r>
            <a:r>
              <a:rPr lang="en-US" sz="1900" b="0" dirty="0" err="1">
                <a:cs typeface="Times New Roman" panose="02020603050405020304" pitchFamily="18" charset="0"/>
              </a:rPr>
              <a:t>upto</a:t>
            </a:r>
            <a:r>
              <a:rPr lang="en-US" sz="1900" b="0" dirty="0">
                <a:cs typeface="Times New Roman" panose="02020603050405020304" pitchFamily="18" charset="0"/>
              </a:rPr>
              <a:t> A.Y. 2013-14. During this period he was ROR. Thereafter, he closed down the bank accounts in 2014-15 and thereafter he had no income from any sources located outside India. He became NR from 2015-16. The income earned during the said period was expended and he had also not disclosed any income or asset in the ITR filed in India. </a:t>
            </a:r>
          </a:p>
          <a:p>
            <a:pPr lvl="2" algn="just"/>
            <a:r>
              <a:rPr lang="en-US" sz="1600" dirty="0">
                <a:solidFill>
                  <a:schemeClr val="accent3">
                    <a:lumMod val="75000"/>
                  </a:schemeClr>
                </a:solidFill>
                <a:cs typeface="Times New Roman" panose="02020603050405020304" pitchFamily="18" charset="0"/>
              </a:rPr>
              <a:t>What would be the implication under the BMA if the said information comes to the notice of the Department during the FY 2018-19? </a:t>
            </a:r>
          </a:p>
          <a:p>
            <a:pPr lvl="2" algn="just"/>
            <a:r>
              <a:rPr lang="en-US" sz="1600" dirty="0">
                <a:solidFill>
                  <a:schemeClr val="accent3">
                    <a:lumMod val="75000"/>
                  </a:schemeClr>
                </a:solidFill>
                <a:cs typeface="Times New Roman" panose="02020603050405020304" pitchFamily="18" charset="0"/>
              </a:rPr>
              <a:t>Mr. A argued that since on the date when BMA came into force he had no asset or income and thus BMA does not apply. Please Guide. </a:t>
            </a:r>
          </a:p>
          <a:p>
            <a:pPr algn="just"/>
            <a:r>
              <a:rPr lang="en-US" sz="1900" b="0" dirty="0">
                <a:cs typeface="Times New Roman" panose="02020603050405020304" pitchFamily="18" charset="0"/>
              </a:rPr>
              <a:t>Mr. A had a property located in BVI. He did not disclose the asset in his return of income and subsequently the property comes into the notice of the Assessing Officer. He inquired about this property and Mr. A in his reply explained that the property was handed to him by way of will of his deceased father. Thereafter, no income was earned from this property and it was just an asset located outside India. </a:t>
            </a:r>
            <a:endParaRPr lang="en-US" sz="2400" b="0" dirty="0">
              <a:cs typeface="Times New Roman" panose="02020603050405020304" pitchFamily="18" charset="0"/>
            </a:endParaRPr>
          </a:p>
          <a:p>
            <a:pPr lvl="2" algn="just"/>
            <a:r>
              <a:rPr lang="en-US" sz="1700" dirty="0">
                <a:solidFill>
                  <a:schemeClr val="accent3">
                    <a:lumMod val="75000"/>
                  </a:schemeClr>
                </a:solidFill>
                <a:cs typeface="Times New Roman" panose="02020603050405020304" pitchFamily="18" charset="0"/>
              </a:rPr>
              <a:t>Will it be taxable within the purview of BMA?</a:t>
            </a:r>
          </a:p>
          <a:p>
            <a:pPr lvl="2" algn="just"/>
            <a:r>
              <a:rPr lang="en-US" sz="1700" dirty="0">
                <a:solidFill>
                  <a:schemeClr val="accent3">
                    <a:lumMod val="75000"/>
                  </a:schemeClr>
                </a:solidFill>
                <a:cs typeface="Times New Roman" panose="02020603050405020304" pitchFamily="18" charset="0"/>
              </a:rPr>
              <a:t>FAQ no. 21 of Circular No. 13 of 2015 dt. 06-07-15</a:t>
            </a:r>
          </a:p>
          <a:p>
            <a:pPr lvl="1" algn="just"/>
            <a:endParaRPr lang="en-US" dirty="0">
              <a:latin typeface="Times New Roman" panose="02020603050405020304" pitchFamily="18" charset="0"/>
              <a:cs typeface="Times New Roman" panose="02020603050405020304" pitchFamily="18" charset="0"/>
            </a:endParaRPr>
          </a:p>
          <a:p>
            <a:pPr lvl="1" algn="just"/>
            <a:endParaRPr lang="en-US" sz="2000" dirty="0">
              <a:latin typeface="Times New Roman" panose="02020603050405020304" pitchFamily="18" charset="0"/>
              <a:cs typeface="Times New Roman" panose="02020603050405020304" pitchFamily="18" charset="0"/>
            </a:endParaRPr>
          </a:p>
          <a:p>
            <a:pPr lvl="1" algn="just"/>
            <a:endParaRPr lang="en-US" sz="20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b="0" dirty="0">
              <a:cs typeface="Times New Roman" panose="02020603050405020304" pitchFamily="18" charset="0"/>
            </a:endParaRPr>
          </a:p>
          <a:p>
            <a:endParaRPr lang="en-IN" b="0" dirty="0"/>
          </a:p>
        </p:txBody>
      </p:sp>
      <p:sp>
        <p:nvSpPr>
          <p:cNvPr id="3" name="Title 2">
            <a:extLst>
              <a:ext uri="{FF2B5EF4-FFF2-40B4-BE49-F238E27FC236}">
                <a16:creationId xmlns:a16="http://schemas.microsoft.com/office/drawing/2014/main" id="{05B7C4C7-3706-C97C-E06B-9E049A0CAD37}"/>
              </a:ext>
            </a:extLst>
          </p:cNvPr>
          <p:cNvSpPr>
            <a:spLocks noGrp="1"/>
          </p:cNvSpPr>
          <p:nvPr>
            <p:ph type="title"/>
          </p:nvPr>
        </p:nvSpPr>
        <p:spPr/>
        <p:txBody>
          <a:bodyPr/>
          <a:lstStyle/>
          <a:p>
            <a:r>
              <a:rPr lang="en-IN" dirty="0"/>
              <a:t>Cont.</a:t>
            </a:r>
          </a:p>
        </p:txBody>
      </p:sp>
    </p:spTree>
    <p:extLst>
      <p:ext uri="{BB962C8B-B14F-4D97-AF65-F5344CB8AC3E}">
        <p14:creationId xmlns:p14="http://schemas.microsoft.com/office/powerpoint/2010/main" val="164887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7E05-994A-9793-9AD1-AB3C2E14A17B}"/>
              </a:ext>
            </a:extLst>
          </p:cNvPr>
          <p:cNvSpPr>
            <a:spLocks noGrp="1"/>
          </p:cNvSpPr>
          <p:nvPr>
            <p:ph type="title"/>
          </p:nvPr>
        </p:nvSpPr>
        <p:spPr/>
        <p:txBody>
          <a:bodyPr>
            <a:normAutofit/>
          </a:bodyPr>
          <a:lstStyle/>
          <a:p>
            <a:r>
              <a:rPr lang="en-IN" sz="3200" dirty="0"/>
              <a:t>Challenges under the BMA</a:t>
            </a:r>
          </a:p>
        </p:txBody>
      </p:sp>
      <p:sp>
        <p:nvSpPr>
          <p:cNvPr id="3" name="Text Placeholder 2">
            <a:extLst>
              <a:ext uri="{FF2B5EF4-FFF2-40B4-BE49-F238E27FC236}">
                <a16:creationId xmlns:a16="http://schemas.microsoft.com/office/drawing/2014/main" id="{12E97AD4-3DE5-82E7-1C5C-87BF022F1A59}"/>
              </a:ext>
            </a:extLst>
          </p:cNvPr>
          <p:cNvSpPr>
            <a:spLocks noGrp="1"/>
          </p:cNvSpPr>
          <p:nvPr>
            <p:ph type="body" sz="quarter" idx="10"/>
          </p:nvPr>
        </p:nvSpPr>
        <p:spPr/>
        <p:txBody>
          <a:bodyPr/>
          <a:lstStyle/>
          <a:p>
            <a:r>
              <a:rPr lang="en-IN" dirty="0"/>
              <a:t>Current trends </a:t>
            </a:r>
          </a:p>
        </p:txBody>
      </p:sp>
    </p:spTree>
    <p:extLst>
      <p:ext uri="{BB962C8B-B14F-4D97-AF65-F5344CB8AC3E}">
        <p14:creationId xmlns:p14="http://schemas.microsoft.com/office/powerpoint/2010/main" val="40448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4231F47-0E1E-A17F-2D38-C04E83F2CAA6}"/>
              </a:ext>
            </a:extLst>
          </p:cNvPr>
          <p:cNvGraphicFramePr>
            <a:graphicFrameLocks noGrp="1"/>
          </p:cNvGraphicFramePr>
          <p:nvPr>
            <p:ph idx="1"/>
            <p:extLst>
              <p:ext uri="{D42A27DB-BD31-4B8C-83A1-F6EECF244321}">
                <p14:modId xmlns:p14="http://schemas.microsoft.com/office/powerpoint/2010/main" val="3488356794"/>
              </p:ext>
            </p:extLst>
          </p:nvPr>
        </p:nvGraphicFramePr>
        <p:xfrm>
          <a:off x="0" y="1128069"/>
          <a:ext cx="4735629" cy="5130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A561451E-9A93-60A5-3516-0BA2DFD0542B}"/>
              </a:ext>
            </a:extLst>
          </p:cNvPr>
          <p:cNvSpPr>
            <a:spLocks noGrp="1"/>
          </p:cNvSpPr>
          <p:nvPr>
            <p:ph type="title"/>
          </p:nvPr>
        </p:nvSpPr>
        <p:spPr/>
        <p:txBody>
          <a:bodyPr/>
          <a:lstStyle/>
          <a:p>
            <a:r>
              <a:rPr lang="en-IN" dirty="0"/>
              <a:t>Current trends</a:t>
            </a:r>
          </a:p>
        </p:txBody>
      </p:sp>
      <p:sp>
        <p:nvSpPr>
          <p:cNvPr id="5" name="Content Placeholder 1">
            <a:extLst>
              <a:ext uri="{FF2B5EF4-FFF2-40B4-BE49-F238E27FC236}">
                <a16:creationId xmlns:a16="http://schemas.microsoft.com/office/drawing/2014/main" id="{426C0417-C0D1-B85F-A964-668617570D52}"/>
              </a:ext>
            </a:extLst>
          </p:cNvPr>
          <p:cNvSpPr txBox="1">
            <a:spLocks/>
          </p:cNvSpPr>
          <p:nvPr/>
        </p:nvSpPr>
        <p:spPr>
          <a:xfrm>
            <a:off x="5245767" y="604320"/>
            <a:ext cx="5841404" cy="5109231"/>
          </a:xfrm>
          <a:prstGeom prst="rect">
            <a:avLst/>
          </a:prstGeom>
        </p:spPr>
        <p:txBody>
          <a:bodyPr vert="horz" lIns="91440" tIns="45720" rIns="91440" bIns="45720" rtlCol="0">
            <a:noAutofit/>
          </a:bodyPr>
          <a:lstStyle>
            <a:lvl1pPr marL="401638" indent="-401638" algn="l" defTabSz="914400" rtl="0" eaLnBrk="1" latinLnBrk="0" hangingPunct="1">
              <a:lnSpc>
                <a:spcPct val="105000"/>
              </a:lnSpc>
              <a:spcBef>
                <a:spcPts val="600"/>
              </a:spcBef>
              <a:spcAft>
                <a:spcPts val="600"/>
              </a:spcAft>
              <a:buClr>
                <a:srgbClr val="002060"/>
              </a:buClr>
              <a:buSzPct val="100000"/>
              <a:buFontTx/>
              <a:buBlip>
                <a:blip r:embed="rId7"/>
              </a:buBlip>
              <a:defRPr sz="1800" b="1" kern="1200">
                <a:solidFill>
                  <a:srgbClr val="23466D"/>
                </a:solidFill>
                <a:latin typeface="Lora" panose="02000503000000020004" pitchFamily="2" charset="0"/>
                <a:ea typeface="+mn-ea"/>
                <a:cs typeface="+mn-cs"/>
              </a:defRPr>
            </a:lvl1pPr>
            <a:lvl2pPr marL="858838" indent="-401638" algn="l" defTabSz="914400" rtl="0" eaLnBrk="1" latinLnBrk="0" hangingPunct="1">
              <a:lnSpc>
                <a:spcPct val="105000"/>
              </a:lnSpc>
              <a:spcBef>
                <a:spcPts val="600"/>
              </a:spcBef>
              <a:spcAft>
                <a:spcPts val="600"/>
              </a:spcAft>
              <a:buSzPct val="100000"/>
              <a:buFontTx/>
              <a:buBlip>
                <a:blip r:embed="rId8"/>
              </a:buBlip>
              <a:defRPr sz="1600" kern="1200">
                <a:solidFill>
                  <a:schemeClr val="accent1">
                    <a:lumMod val="75000"/>
                  </a:schemeClr>
                </a:solidFill>
                <a:latin typeface="Lora" panose="02000503000000020004" pitchFamily="2" charset="0"/>
                <a:ea typeface="+mn-ea"/>
                <a:cs typeface="+mn-cs"/>
              </a:defRPr>
            </a:lvl2pPr>
            <a:lvl3pPr marL="1260475" indent="-346075" algn="l" defTabSz="914400" rtl="0" eaLnBrk="1" latinLnBrk="0" hangingPunct="1">
              <a:lnSpc>
                <a:spcPct val="105000"/>
              </a:lnSpc>
              <a:spcBef>
                <a:spcPts val="600"/>
              </a:spcBef>
              <a:spcAft>
                <a:spcPts val="600"/>
              </a:spcAft>
              <a:buClrTx/>
              <a:buSzPct val="100000"/>
              <a:buFontTx/>
              <a:buBlip>
                <a:blip r:embed="rId9"/>
              </a:buBlip>
              <a:defRPr sz="1400" kern="1200">
                <a:solidFill>
                  <a:schemeClr val="tx1"/>
                </a:solidFill>
                <a:latin typeface="Lora" panose="02000503000000020004" pitchFamily="2" charset="0"/>
                <a:ea typeface="+mn-ea"/>
                <a:cs typeface="+mn-cs"/>
              </a:defRPr>
            </a:lvl3pPr>
            <a:lvl4pPr marL="1600200" indent="-228600" algn="l" defTabSz="914400" rtl="0" eaLnBrk="1" latinLnBrk="0" hangingPunct="1">
              <a:lnSpc>
                <a:spcPct val="105000"/>
              </a:lnSpc>
              <a:spcBef>
                <a:spcPts val="600"/>
              </a:spcBef>
              <a:spcAft>
                <a:spcPts val="600"/>
              </a:spcAft>
              <a:buClr>
                <a:srgbClr val="00B050"/>
              </a:buClr>
              <a:buFontTx/>
              <a:buBlip>
                <a:blip r:embed="rId10"/>
              </a:buBlip>
              <a:defRPr sz="1400" kern="1200">
                <a:solidFill>
                  <a:srgbClr val="00B050"/>
                </a:solidFill>
                <a:latin typeface="Lora" panose="02000503000000020004" pitchFamily="2" charset="0"/>
                <a:ea typeface="+mn-ea"/>
                <a:cs typeface="+mn-cs"/>
              </a:defRPr>
            </a:lvl4pPr>
            <a:lvl5pPr marL="1939925" indent="-228600" algn="l" defTabSz="914400" rtl="0" eaLnBrk="1" latinLnBrk="0" hangingPunct="1">
              <a:lnSpc>
                <a:spcPct val="105000"/>
              </a:lnSpc>
              <a:spcBef>
                <a:spcPts val="600"/>
              </a:spcBef>
              <a:spcAft>
                <a:spcPts val="600"/>
              </a:spcAft>
              <a:buClr>
                <a:schemeClr val="bg1">
                  <a:lumMod val="50000"/>
                </a:schemeClr>
              </a:buClr>
              <a:buSzPct val="100000"/>
              <a:buFontTx/>
              <a:buBlip>
                <a:blip r:embed="rId11"/>
              </a:buBlip>
              <a:tabLst/>
              <a:defRPr sz="1400" kern="1200">
                <a:solidFill>
                  <a:schemeClr val="bg1">
                    <a:lumMod val="50000"/>
                  </a:schemeClr>
                </a:solidFill>
                <a:latin typeface="Lora"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1700" dirty="0"/>
          </a:p>
        </p:txBody>
      </p:sp>
      <p:graphicFrame>
        <p:nvGraphicFramePr>
          <p:cNvPr id="8" name="Diagram 7">
            <a:extLst>
              <a:ext uri="{FF2B5EF4-FFF2-40B4-BE49-F238E27FC236}">
                <a16:creationId xmlns:a16="http://schemas.microsoft.com/office/drawing/2014/main" id="{78639081-3F3D-4A30-4E68-2B40AA9B13A6}"/>
              </a:ext>
            </a:extLst>
          </p:cNvPr>
          <p:cNvGraphicFramePr/>
          <p:nvPr>
            <p:extLst>
              <p:ext uri="{D42A27DB-BD31-4B8C-83A1-F6EECF244321}">
                <p14:modId xmlns:p14="http://schemas.microsoft.com/office/powerpoint/2010/main" val="1001679511"/>
              </p:ext>
            </p:extLst>
          </p:nvPr>
        </p:nvGraphicFramePr>
        <p:xfrm>
          <a:off x="4293937" y="729291"/>
          <a:ext cx="7564387" cy="56233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73766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2F1B-7484-FD7E-F893-1EFC39A60B22}"/>
              </a:ext>
            </a:extLst>
          </p:cNvPr>
          <p:cNvSpPr>
            <a:spLocks noGrp="1"/>
          </p:cNvSpPr>
          <p:nvPr>
            <p:ph type="title"/>
          </p:nvPr>
        </p:nvSpPr>
        <p:spPr/>
        <p:txBody>
          <a:bodyPr>
            <a:normAutofit/>
          </a:bodyPr>
          <a:lstStyle/>
          <a:p>
            <a:r>
              <a:rPr lang="en-IN" sz="3200" dirty="0"/>
              <a:t>An amendment to PBPT Act 1988</a:t>
            </a:r>
          </a:p>
        </p:txBody>
      </p:sp>
      <p:sp>
        <p:nvSpPr>
          <p:cNvPr id="3" name="Text Placeholder 2">
            <a:extLst>
              <a:ext uri="{FF2B5EF4-FFF2-40B4-BE49-F238E27FC236}">
                <a16:creationId xmlns:a16="http://schemas.microsoft.com/office/drawing/2014/main" id="{EFF2CE0B-69B6-E311-49D9-51992CBF6DAB}"/>
              </a:ext>
            </a:extLst>
          </p:cNvPr>
          <p:cNvSpPr>
            <a:spLocks noGrp="1"/>
          </p:cNvSpPr>
          <p:nvPr>
            <p:ph type="body" sz="quarter" idx="10"/>
          </p:nvPr>
        </p:nvSpPr>
        <p:spPr/>
        <p:txBody>
          <a:bodyPr/>
          <a:lstStyle/>
          <a:p>
            <a:r>
              <a:rPr lang="en-IN" dirty="0"/>
              <a:t>What is Benami Transaction?</a:t>
            </a:r>
          </a:p>
        </p:txBody>
      </p:sp>
    </p:spTree>
    <p:extLst>
      <p:ext uri="{BB962C8B-B14F-4D97-AF65-F5344CB8AC3E}">
        <p14:creationId xmlns:p14="http://schemas.microsoft.com/office/powerpoint/2010/main" val="2851563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03D2FE-19C6-571F-FE19-AF5BBDE1018D}"/>
              </a:ext>
            </a:extLst>
          </p:cNvPr>
          <p:cNvSpPr>
            <a:spLocks noGrp="1"/>
          </p:cNvSpPr>
          <p:nvPr>
            <p:ph idx="1"/>
          </p:nvPr>
        </p:nvSpPr>
        <p:spPr/>
        <p:txBody>
          <a:bodyPr>
            <a:normAutofit fontScale="92500" lnSpcReduction="10000"/>
          </a:bodyPr>
          <a:lstStyle/>
          <a:p>
            <a:pPr algn="just"/>
            <a:r>
              <a:rPr lang="en-US" dirty="0"/>
              <a:t>The Benami Transactions (Prohibition) Act, 1988 was a small act with only 9 sections.</a:t>
            </a:r>
          </a:p>
          <a:p>
            <a:pPr lvl="1" algn="just"/>
            <a:r>
              <a:rPr lang="en-US" dirty="0">
                <a:solidFill>
                  <a:schemeClr val="accent3">
                    <a:lumMod val="75000"/>
                  </a:schemeClr>
                </a:solidFill>
              </a:rPr>
              <a:t>The original Act does not even remotely affect the </a:t>
            </a:r>
            <a:r>
              <a:rPr lang="en-US" dirty="0" err="1">
                <a:solidFill>
                  <a:schemeClr val="accent3">
                    <a:lumMod val="75000"/>
                  </a:schemeClr>
                </a:solidFill>
              </a:rPr>
              <a:t>Benamidar</a:t>
            </a:r>
            <a:r>
              <a:rPr lang="en-US" dirty="0">
                <a:solidFill>
                  <a:schemeClr val="accent3">
                    <a:lumMod val="75000"/>
                  </a:schemeClr>
                </a:solidFill>
              </a:rPr>
              <a:t> or their Benami transactions.</a:t>
            </a:r>
          </a:p>
          <a:p>
            <a:pPr lvl="1" algn="just"/>
            <a:r>
              <a:rPr lang="en-US" dirty="0">
                <a:solidFill>
                  <a:schemeClr val="accent3">
                    <a:lumMod val="75000"/>
                  </a:schemeClr>
                </a:solidFill>
              </a:rPr>
              <a:t>The original Act does not affect transactions between people having close intimate friends / relations.</a:t>
            </a:r>
          </a:p>
          <a:p>
            <a:pPr lvl="1" algn="just"/>
            <a:r>
              <a:rPr lang="en-US" dirty="0">
                <a:solidFill>
                  <a:schemeClr val="accent3">
                    <a:lumMod val="75000"/>
                  </a:schemeClr>
                </a:solidFill>
              </a:rPr>
              <a:t>There was no  prohibition against entering into Benami transaction either by imposing civil or criminal punishment</a:t>
            </a:r>
          </a:p>
          <a:p>
            <a:pPr lvl="1" algn="just"/>
            <a:r>
              <a:rPr lang="en-US" dirty="0">
                <a:solidFill>
                  <a:schemeClr val="accent3">
                    <a:lumMod val="75000"/>
                  </a:schemeClr>
                </a:solidFill>
              </a:rPr>
              <a:t>The Act was only ‘a paper tiger’, ineffective in every manner.</a:t>
            </a:r>
          </a:p>
          <a:p>
            <a:pPr algn="just"/>
            <a:r>
              <a:rPr lang="en-US" dirty="0"/>
              <a:t>The Benami Transactions (Prohibition) Amendment Act, 2016:</a:t>
            </a:r>
          </a:p>
          <a:p>
            <a:pPr lvl="1" algn="just"/>
            <a:r>
              <a:rPr lang="en-US" dirty="0">
                <a:solidFill>
                  <a:schemeClr val="accent3">
                    <a:lumMod val="75000"/>
                  </a:schemeClr>
                </a:solidFill>
              </a:rPr>
              <a:t>The Amending Act has amended the above Act and enlarged it from having 9 sections to having 72 sections.</a:t>
            </a:r>
          </a:p>
          <a:p>
            <a:pPr lvl="2" algn="just"/>
            <a:r>
              <a:rPr lang="en-US" dirty="0"/>
              <a:t>Enlarge the scope of “Benami Transaction”</a:t>
            </a:r>
          </a:p>
          <a:p>
            <a:pPr lvl="2" algn="just"/>
            <a:r>
              <a:rPr lang="en-US" dirty="0"/>
              <a:t>Confiscation of property </a:t>
            </a:r>
          </a:p>
          <a:p>
            <a:pPr lvl="2" algn="just"/>
            <a:r>
              <a:rPr lang="en-US" dirty="0"/>
              <a:t>Prosecution and penalty – Stricter compliance </a:t>
            </a:r>
          </a:p>
          <a:p>
            <a:pPr lvl="1" algn="just"/>
            <a:r>
              <a:rPr lang="en-US" dirty="0">
                <a:solidFill>
                  <a:schemeClr val="accent3">
                    <a:lumMod val="75000"/>
                  </a:schemeClr>
                </a:solidFill>
              </a:rPr>
              <a:t>It has renamed the Act to “The Prohibition of Benami Property Transactions Act, 1988”. – 1</a:t>
            </a:r>
            <a:r>
              <a:rPr lang="en-US" baseline="30000" dirty="0">
                <a:solidFill>
                  <a:schemeClr val="accent3">
                    <a:lumMod val="75000"/>
                  </a:schemeClr>
                </a:solidFill>
              </a:rPr>
              <a:t>st</a:t>
            </a:r>
            <a:r>
              <a:rPr lang="en-US" dirty="0">
                <a:solidFill>
                  <a:schemeClr val="accent3">
                    <a:lumMod val="75000"/>
                  </a:schemeClr>
                </a:solidFill>
              </a:rPr>
              <a:t> November 2016</a:t>
            </a:r>
          </a:p>
          <a:p>
            <a:pPr marL="457200" lvl="1" indent="0" algn="just">
              <a:buNone/>
            </a:pPr>
            <a:endParaRPr lang="en-US" dirty="0"/>
          </a:p>
        </p:txBody>
      </p:sp>
      <p:sp>
        <p:nvSpPr>
          <p:cNvPr id="3" name="Title 2">
            <a:extLst>
              <a:ext uri="{FF2B5EF4-FFF2-40B4-BE49-F238E27FC236}">
                <a16:creationId xmlns:a16="http://schemas.microsoft.com/office/drawing/2014/main" id="{08B7D017-220F-A303-181F-97E5A6C64075}"/>
              </a:ext>
            </a:extLst>
          </p:cNvPr>
          <p:cNvSpPr>
            <a:spLocks noGrp="1"/>
          </p:cNvSpPr>
          <p:nvPr>
            <p:ph type="title"/>
          </p:nvPr>
        </p:nvSpPr>
        <p:spPr/>
        <p:txBody>
          <a:bodyPr/>
          <a:lstStyle/>
          <a:p>
            <a:r>
              <a:rPr lang="en-US" dirty="0"/>
              <a:t>Why amendment after 28 years ?</a:t>
            </a:r>
            <a:endParaRPr lang="en-IN" dirty="0"/>
          </a:p>
        </p:txBody>
      </p:sp>
    </p:spTree>
    <p:extLst>
      <p:ext uri="{BB962C8B-B14F-4D97-AF65-F5344CB8AC3E}">
        <p14:creationId xmlns:p14="http://schemas.microsoft.com/office/powerpoint/2010/main" val="377690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FCE210-E609-CA6A-F2A9-B9A52B862DE7}"/>
              </a:ext>
            </a:extLst>
          </p:cNvPr>
          <p:cNvSpPr>
            <a:spLocks noGrp="1"/>
          </p:cNvSpPr>
          <p:nvPr>
            <p:ph idx="1"/>
          </p:nvPr>
        </p:nvSpPr>
        <p:spPr/>
        <p:txBody>
          <a:bodyPr/>
          <a:lstStyle/>
          <a:p>
            <a:pPr algn="just"/>
            <a:r>
              <a:rPr lang="en-US" dirty="0"/>
              <a:t>Why Original Act was not repealed and recourse to Amending Act was opted?</a:t>
            </a:r>
          </a:p>
          <a:p>
            <a:pPr lvl="1" algn="just"/>
            <a:r>
              <a:rPr lang="en-US" dirty="0"/>
              <a:t>A new law would have meant giving immunity to everybody from the penal provisions during the period 1988 to 2016</a:t>
            </a:r>
          </a:p>
          <a:p>
            <a:pPr lvl="1" algn="just"/>
            <a:r>
              <a:rPr lang="en-US" dirty="0"/>
              <a:t>Act can be made retrospective, but under Article 20 of the Constitution of India, penal laws cannot be made retrospective.</a:t>
            </a:r>
          </a:p>
          <a:p>
            <a:pPr lvl="2" algn="just"/>
            <a:r>
              <a:rPr lang="en-US" dirty="0"/>
              <a:t>Criminal prosecution cannot be initiated for transaction entered into prior coming into force of Amending Act, 2016 since Section 3 &amp; 5 of original Act were unconstitutional from their inception</a:t>
            </a:r>
          </a:p>
          <a:p>
            <a:pPr lvl="2" algn="just"/>
            <a:r>
              <a:rPr lang="en-US" dirty="0"/>
              <a:t>Penal / prosecution provisions of Amending Act, 2016 can be applied prospectively only</a:t>
            </a:r>
          </a:p>
          <a:p>
            <a:pPr lvl="1" algn="just"/>
            <a:r>
              <a:rPr lang="en-US" dirty="0"/>
              <a:t>Giving a 28 years immunity would not have been in public interest, particularly if unaccounted and black money would have been used to transact those transactions.</a:t>
            </a:r>
          </a:p>
        </p:txBody>
      </p:sp>
      <p:sp>
        <p:nvSpPr>
          <p:cNvPr id="3" name="Title 2">
            <a:extLst>
              <a:ext uri="{FF2B5EF4-FFF2-40B4-BE49-F238E27FC236}">
                <a16:creationId xmlns:a16="http://schemas.microsoft.com/office/drawing/2014/main" id="{24FBF8F7-D4DF-3483-BDE0-8D400B891737}"/>
              </a:ext>
            </a:extLst>
          </p:cNvPr>
          <p:cNvSpPr>
            <a:spLocks noGrp="1"/>
          </p:cNvSpPr>
          <p:nvPr>
            <p:ph type="title"/>
          </p:nvPr>
        </p:nvSpPr>
        <p:spPr/>
        <p:txBody>
          <a:bodyPr/>
          <a:lstStyle/>
          <a:p>
            <a:r>
              <a:rPr lang="en-US" dirty="0"/>
              <a:t>Contd.</a:t>
            </a:r>
            <a:endParaRPr lang="en-IN" dirty="0"/>
          </a:p>
        </p:txBody>
      </p:sp>
    </p:spTree>
    <p:extLst>
      <p:ext uri="{BB962C8B-B14F-4D97-AF65-F5344CB8AC3E}">
        <p14:creationId xmlns:p14="http://schemas.microsoft.com/office/powerpoint/2010/main" val="2226108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27BCD2-382D-BD9B-CBAB-76E06B155791}"/>
              </a:ext>
            </a:extLst>
          </p:cNvPr>
          <p:cNvSpPr>
            <a:spLocks noGrp="1"/>
          </p:cNvSpPr>
          <p:nvPr>
            <p:ph type="title"/>
          </p:nvPr>
        </p:nvSpPr>
        <p:spPr/>
        <p:txBody>
          <a:bodyPr/>
          <a:lstStyle/>
          <a:p>
            <a:r>
              <a:rPr lang="en-US" dirty="0"/>
              <a:t>“Benami Transaction” – Section 2(9)</a:t>
            </a:r>
            <a:endParaRPr lang="en-IN" dirty="0"/>
          </a:p>
        </p:txBody>
      </p:sp>
      <p:sp>
        <p:nvSpPr>
          <p:cNvPr id="4" name="Content Placeholder 1">
            <a:extLst>
              <a:ext uri="{FF2B5EF4-FFF2-40B4-BE49-F238E27FC236}">
                <a16:creationId xmlns:a16="http://schemas.microsoft.com/office/drawing/2014/main" id="{071598F8-E475-8EB7-4FAF-327E27DC06FE}"/>
              </a:ext>
            </a:extLst>
          </p:cNvPr>
          <p:cNvSpPr txBox="1">
            <a:spLocks/>
          </p:cNvSpPr>
          <p:nvPr/>
        </p:nvSpPr>
        <p:spPr>
          <a:xfrm>
            <a:off x="874860" y="1133141"/>
            <a:ext cx="5738200" cy="4876197"/>
          </a:xfrm>
          <a:prstGeom prst="rect">
            <a:avLst/>
          </a:prstGeom>
        </p:spPr>
        <p:txBody>
          <a:bodyPr vert="horz" lIns="91440" tIns="45720" rIns="91440" bIns="45720" rtlCol="0">
            <a:normAutofit lnSpcReduction="10000"/>
          </a:bodyPr>
          <a:lstStyle>
            <a:lvl1pPr marL="401638" indent="-401638" algn="l" defTabSz="914400" rtl="0" eaLnBrk="1" latinLnBrk="0" hangingPunct="1">
              <a:lnSpc>
                <a:spcPct val="105000"/>
              </a:lnSpc>
              <a:spcBef>
                <a:spcPts val="600"/>
              </a:spcBef>
              <a:spcAft>
                <a:spcPts val="600"/>
              </a:spcAft>
              <a:buClr>
                <a:srgbClr val="002060"/>
              </a:buClr>
              <a:buSzPct val="100000"/>
              <a:buFontTx/>
              <a:buBlip>
                <a:blip r:embed="rId2"/>
              </a:buBlip>
              <a:defRPr sz="1800" b="1" kern="1200">
                <a:solidFill>
                  <a:srgbClr val="23466D"/>
                </a:solidFill>
                <a:latin typeface="Lora" panose="02000503000000020004" pitchFamily="2" charset="0"/>
                <a:ea typeface="+mn-ea"/>
                <a:cs typeface="+mn-cs"/>
              </a:defRPr>
            </a:lvl1pPr>
            <a:lvl2pPr marL="858838" indent="-401638" algn="l" defTabSz="914400" rtl="0" eaLnBrk="1" latinLnBrk="0" hangingPunct="1">
              <a:lnSpc>
                <a:spcPct val="105000"/>
              </a:lnSpc>
              <a:spcBef>
                <a:spcPts val="600"/>
              </a:spcBef>
              <a:spcAft>
                <a:spcPts val="600"/>
              </a:spcAft>
              <a:buSzPct val="100000"/>
              <a:buFontTx/>
              <a:buBlip>
                <a:blip r:embed="rId3"/>
              </a:buBlip>
              <a:defRPr sz="1600" kern="1200">
                <a:solidFill>
                  <a:schemeClr val="accent1">
                    <a:lumMod val="75000"/>
                  </a:schemeClr>
                </a:solidFill>
                <a:latin typeface="Lora" panose="02000503000000020004" pitchFamily="2" charset="0"/>
                <a:ea typeface="+mn-ea"/>
                <a:cs typeface="+mn-cs"/>
              </a:defRPr>
            </a:lvl2pPr>
            <a:lvl3pPr marL="1260475" indent="-346075" algn="l" defTabSz="914400" rtl="0" eaLnBrk="1" latinLnBrk="0" hangingPunct="1">
              <a:lnSpc>
                <a:spcPct val="105000"/>
              </a:lnSpc>
              <a:spcBef>
                <a:spcPts val="600"/>
              </a:spcBef>
              <a:spcAft>
                <a:spcPts val="600"/>
              </a:spcAft>
              <a:buClrTx/>
              <a:buSzPct val="100000"/>
              <a:buFontTx/>
              <a:buBlip>
                <a:blip r:embed="rId4"/>
              </a:buBlip>
              <a:defRPr sz="1400" kern="1200">
                <a:solidFill>
                  <a:schemeClr val="tx1"/>
                </a:solidFill>
                <a:latin typeface="Lora" panose="02000503000000020004" pitchFamily="2" charset="0"/>
                <a:ea typeface="+mn-ea"/>
                <a:cs typeface="+mn-cs"/>
              </a:defRPr>
            </a:lvl3pPr>
            <a:lvl4pPr marL="1600200" indent="-228600" algn="l" defTabSz="914400" rtl="0" eaLnBrk="1" latinLnBrk="0" hangingPunct="1">
              <a:lnSpc>
                <a:spcPct val="105000"/>
              </a:lnSpc>
              <a:spcBef>
                <a:spcPts val="600"/>
              </a:spcBef>
              <a:spcAft>
                <a:spcPts val="600"/>
              </a:spcAft>
              <a:buClr>
                <a:srgbClr val="00B050"/>
              </a:buClr>
              <a:buFontTx/>
              <a:buBlip>
                <a:blip r:embed="rId5"/>
              </a:buBlip>
              <a:defRPr sz="1400" kern="1200">
                <a:solidFill>
                  <a:srgbClr val="00B050"/>
                </a:solidFill>
                <a:latin typeface="Lora" panose="02000503000000020004" pitchFamily="2" charset="0"/>
                <a:ea typeface="+mn-ea"/>
                <a:cs typeface="+mn-cs"/>
              </a:defRPr>
            </a:lvl4pPr>
            <a:lvl5pPr marL="1939925" indent="-228600" algn="l" defTabSz="914400" rtl="0" eaLnBrk="1" latinLnBrk="0" hangingPunct="1">
              <a:lnSpc>
                <a:spcPct val="105000"/>
              </a:lnSpc>
              <a:spcBef>
                <a:spcPts val="600"/>
              </a:spcBef>
              <a:spcAft>
                <a:spcPts val="600"/>
              </a:spcAft>
              <a:buClr>
                <a:schemeClr val="bg1">
                  <a:lumMod val="50000"/>
                </a:schemeClr>
              </a:buClr>
              <a:buSzPct val="100000"/>
              <a:buFontTx/>
              <a:buBlip>
                <a:blip r:embed="rId6"/>
              </a:buBlip>
              <a:tabLst/>
              <a:defRPr sz="1400" kern="1200">
                <a:solidFill>
                  <a:schemeClr val="bg1">
                    <a:lumMod val="50000"/>
                  </a:schemeClr>
                </a:solidFill>
                <a:latin typeface="Lora"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400"/>
              </a:spcAft>
              <a:buFontTx/>
              <a:buNone/>
            </a:pPr>
            <a:r>
              <a:rPr lang="en-US" b="0" dirty="0"/>
              <a:t>“Benami transaction” means, a transaction or an arrangement —</a:t>
            </a:r>
          </a:p>
          <a:p>
            <a:pPr marL="342900" indent="-342900" algn="just">
              <a:spcAft>
                <a:spcPts val="400"/>
              </a:spcAft>
              <a:buFontTx/>
              <a:buAutoNum type="alphaLcParenBoth"/>
            </a:pPr>
            <a:r>
              <a:rPr lang="en-US" b="0" dirty="0"/>
              <a:t>Where a property is </a:t>
            </a:r>
            <a:r>
              <a:rPr lang="en-US" b="0" dirty="0">
                <a:solidFill>
                  <a:schemeClr val="accent4">
                    <a:lumMod val="75000"/>
                  </a:schemeClr>
                </a:solidFill>
              </a:rPr>
              <a:t>transferred to or held by a person</a:t>
            </a:r>
            <a:r>
              <a:rPr lang="en-US" b="0" dirty="0"/>
              <a:t>, and </a:t>
            </a:r>
            <a:r>
              <a:rPr lang="en-US" b="0" dirty="0">
                <a:solidFill>
                  <a:schemeClr val="accent4">
                    <a:lumMod val="75000"/>
                  </a:schemeClr>
                </a:solidFill>
              </a:rPr>
              <a:t>consideration for such property is paid or provided by another person</a:t>
            </a:r>
            <a:r>
              <a:rPr lang="en-US" b="0" dirty="0"/>
              <a:t>;</a:t>
            </a:r>
          </a:p>
          <a:p>
            <a:pPr marL="342900" indent="-342900" algn="just">
              <a:spcAft>
                <a:spcPts val="400"/>
              </a:spcAft>
              <a:buFontTx/>
              <a:buAutoNum type="alphaLcParenBoth"/>
            </a:pPr>
            <a:r>
              <a:rPr lang="en-US" b="0" dirty="0"/>
              <a:t>Where property is held for </a:t>
            </a:r>
            <a:r>
              <a:rPr lang="en-US" b="0" dirty="0">
                <a:solidFill>
                  <a:schemeClr val="accent4">
                    <a:lumMod val="75000"/>
                  </a:schemeClr>
                </a:solidFill>
              </a:rPr>
              <a:t>immediate or future benefit</a:t>
            </a:r>
            <a:r>
              <a:rPr lang="en-US" b="0" dirty="0"/>
              <a:t>, direct or indirect, of the </a:t>
            </a:r>
            <a:r>
              <a:rPr lang="en-US" b="0" dirty="0">
                <a:solidFill>
                  <a:schemeClr val="accent4">
                    <a:lumMod val="75000"/>
                  </a:schemeClr>
                </a:solidFill>
              </a:rPr>
              <a:t>person who has provided the consideration;</a:t>
            </a:r>
          </a:p>
          <a:p>
            <a:pPr marL="342900" indent="-342900" algn="just">
              <a:spcAft>
                <a:spcPts val="400"/>
              </a:spcAft>
              <a:buFontTx/>
              <a:buAutoNum type="alphaLcParenBoth"/>
            </a:pPr>
            <a:r>
              <a:rPr lang="en-US" b="0" dirty="0"/>
              <a:t>In respect of a property</a:t>
            </a:r>
            <a:r>
              <a:rPr lang="en-US" b="0" dirty="0">
                <a:solidFill>
                  <a:schemeClr val="accent4">
                    <a:lumMod val="75000"/>
                  </a:schemeClr>
                </a:solidFill>
              </a:rPr>
              <a:t> carried out or made in a fictitious name;</a:t>
            </a:r>
          </a:p>
          <a:p>
            <a:pPr marL="342900" indent="-342900" algn="just">
              <a:spcAft>
                <a:spcPts val="400"/>
              </a:spcAft>
              <a:buFontTx/>
              <a:buAutoNum type="alphaLcParenBoth"/>
            </a:pPr>
            <a:r>
              <a:rPr lang="en-US" b="0" dirty="0"/>
              <a:t>In respect of a property </a:t>
            </a:r>
            <a:r>
              <a:rPr lang="en-US" b="0" dirty="0">
                <a:solidFill>
                  <a:schemeClr val="accent4">
                    <a:lumMod val="75000"/>
                  </a:schemeClr>
                </a:solidFill>
              </a:rPr>
              <a:t>where owner of property is not aware of, or, denies knowledge of, such ownership</a:t>
            </a:r>
            <a:r>
              <a:rPr lang="en-US" b="0" dirty="0"/>
              <a:t>;</a:t>
            </a:r>
          </a:p>
          <a:p>
            <a:pPr marL="342900" indent="-342900" algn="just">
              <a:spcAft>
                <a:spcPts val="400"/>
              </a:spcAft>
              <a:buFontTx/>
              <a:buAutoNum type="alphaLcParenBoth"/>
            </a:pPr>
            <a:r>
              <a:rPr lang="en-US" b="0" dirty="0"/>
              <a:t>In respect of property where </a:t>
            </a:r>
            <a:r>
              <a:rPr lang="en-US" b="0" dirty="0">
                <a:solidFill>
                  <a:schemeClr val="accent4">
                    <a:lumMod val="75000"/>
                  </a:schemeClr>
                </a:solidFill>
              </a:rPr>
              <a:t>person providing consideration is not traceable or is fictitious</a:t>
            </a:r>
            <a:r>
              <a:rPr lang="en-US" b="0" dirty="0"/>
              <a:t>.</a:t>
            </a:r>
          </a:p>
          <a:p>
            <a:pPr marL="914400" lvl="2" indent="0">
              <a:buFontTx/>
              <a:buNone/>
            </a:pPr>
            <a:endParaRPr lang="en-IN" sz="1800" dirty="0">
              <a:solidFill>
                <a:srgbClr val="23466D"/>
              </a:solidFill>
            </a:endParaRPr>
          </a:p>
        </p:txBody>
      </p:sp>
      <p:sp>
        <p:nvSpPr>
          <p:cNvPr id="5" name="Right Brace 4">
            <a:extLst>
              <a:ext uri="{FF2B5EF4-FFF2-40B4-BE49-F238E27FC236}">
                <a16:creationId xmlns:a16="http://schemas.microsoft.com/office/drawing/2014/main" id="{B18CB8BE-1D05-67BF-2880-82F7AFCC9526}"/>
              </a:ext>
            </a:extLst>
          </p:cNvPr>
          <p:cNvSpPr/>
          <p:nvPr/>
        </p:nvSpPr>
        <p:spPr>
          <a:xfrm>
            <a:off x="6766560" y="1605280"/>
            <a:ext cx="629920" cy="39319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 name="Content Placeholder 1">
            <a:extLst>
              <a:ext uri="{FF2B5EF4-FFF2-40B4-BE49-F238E27FC236}">
                <a16:creationId xmlns:a16="http://schemas.microsoft.com/office/drawing/2014/main" id="{9B1A6BF9-35EB-7A45-CA2B-F77C759754FE}"/>
              </a:ext>
            </a:extLst>
          </p:cNvPr>
          <p:cNvSpPr txBox="1">
            <a:spLocks/>
          </p:cNvSpPr>
          <p:nvPr/>
        </p:nvSpPr>
        <p:spPr>
          <a:xfrm>
            <a:off x="7703480" y="1133142"/>
            <a:ext cx="3970360" cy="5063856"/>
          </a:xfrm>
          <a:prstGeom prst="rect">
            <a:avLst/>
          </a:prstGeom>
        </p:spPr>
        <p:txBody>
          <a:bodyPr vert="horz" lIns="91440" tIns="45720" rIns="91440" bIns="45720" rtlCol="0">
            <a:normAutofit/>
          </a:bodyPr>
          <a:lstStyle>
            <a:lvl1pPr marL="401638" indent="-401638" algn="l" defTabSz="914400" rtl="0" eaLnBrk="1" latinLnBrk="0" hangingPunct="1">
              <a:lnSpc>
                <a:spcPct val="105000"/>
              </a:lnSpc>
              <a:spcBef>
                <a:spcPts val="600"/>
              </a:spcBef>
              <a:spcAft>
                <a:spcPts val="600"/>
              </a:spcAft>
              <a:buClr>
                <a:srgbClr val="002060"/>
              </a:buClr>
              <a:buSzPct val="100000"/>
              <a:buFontTx/>
              <a:buBlip>
                <a:blip r:embed="rId2"/>
              </a:buBlip>
              <a:defRPr sz="1800" b="1" kern="1200">
                <a:solidFill>
                  <a:srgbClr val="23466D"/>
                </a:solidFill>
                <a:latin typeface="Lora" panose="02000503000000020004" pitchFamily="2" charset="0"/>
                <a:ea typeface="+mn-ea"/>
                <a:cs typeface="+mn-cs"/>
              </a:defRPr>
            </a:lvl1pPr>
            <a:lvl2pPr marL="858838" indent="-401638" algn="l" defTabSz="914400" rtl="0" eaLnBrk="1" latinLnBrk="0" hangingPunct="1">
              <a:lnSpc>
                <a:spcPct val="105000"/>
              </a:lnSpc>
              <a:spcBef>
                <a:spcPts val="600"/>
              </a:spcBef>
              <a:spcAft>
                <a:spcPts val="600"/>
              </a:spcAft>
              <a:buSzPct val="100000"/>
              <a:buFontTx/>
              <a:buBlip>
                <a:blip r:embed="rId3"/>
              </a:buBlip>
              <a:defRPr sz="1600" kern="1200">
                <a:solidFill>
                  <a:schemeClr val="accent1">
                    <a:lumMod val="75000"/>
                  </a:schemeClr>
                </a:solidFill>
                <a:latin typeface="Lora" panose="02000503000000020004" pitchFamily="2" charset="0"/>
                <a:ea typeface="+mn-ea"/>
                <a:cs typeface="+mn-cs"/>
              </a:defRPr>
            </a:lvl2pPr>
            <a:lvl3pPr marL="1260475" indent="-346075" algn="l" defTabSz="914400" rtl="0" eaLnBrk="1" latinLnBrk="0" hangingPunct="1">
              <a:lnSpc>
                <a:spcPct val="105000"/>
              </a:lnSpc>
              <a:spcBef>
                <a:spcPts val="600"/>
              </a:spcBef>
              <a:spcAft>
                <a:spcPts val="600"/>
              </a:spcAft>
              <a:buClrTx/>
              <a:buSzPct val="100000"/>
              <a:buFontTx/>
              <a:buBlip>
                <a:blip r:embed="rId4"/>
              </a:buBlip>
              <a:defRPr sz="1400" kern="1200">
                <a:solidFill>
                  <a:schemeClr val="tx1"/>
                </a:solidFill>
                <a:latin typeface="Lora" panose="02000503000000020004" pitchFamily="2" charset="0"/>
                <a:ea typeface="+mn-ea"/>
                <a:cs typeface="+mn-cs"/>
              </a:defRPr>
            </a:lvl3pPr>
            <a:lvl4pPr marL="1600200" indent="-228600" algn="l" defTabSz="914400" rtl="0" eaLnBrk="1" latinLnBrk="0" hangingPunct="1">
              <a:lnSpc>
                <a:spcPct val="105000"/>
              </a:lnSpc>
              <a:spcBef>
                <a:spcPts val="600"/>
              </a:spcBef>
              <a:spcAft>
                <a:spcPts val="600"/>
              </a:spcAft>
              <a:buClr>
                <a:srgbClr val="00B050"/>
              </a:buClr>
              <a:buFontTx/>
              <a:buBlip>
                <a:blip r:embed="rId5"/>
              </a:buBlip>
              <a:defRPr sz="1400" kern="1200">
                <a:solidFill>
                  <a:srgbClr val="00B050"/>
                </a:solidFill>
                <a:latin typeface="Lora" panose="02000503000000020004" pitchFamily="2" charset="0"/>
                <a:ea typeface="+mn-ea"/>
                <a:cs typeface="+mn-cs"/>
              </a:defRPr>
            </a:lvl4pPr>
            <a:lvl5pPr marL="1939925" indent="-228600" algn="l" defTabSz="914400" rtl="0" eaLnBrk="1" latinLnBrk="0" hangingPunct="1">
              <a:lnSpc>
                <a:spcPct val="105000"/>
              </a:lnSpc>
              <a:spcBef>
                <a:spcPts val="600"/>
              </a:spcBef>
              <a:spcAft>
                <a:spcPts val="600"/>
              </a:spcAft>
              <a:buClr>
                <a:schemeClr val="bg1">
                  <a:lumMod val="50000"/>
                </a:schemeClr>
              </a:buClr>
              <a:buSzPct val="100000"/>
              <a:buFontTx/>
              <a:buBlip>
                <a:blip r:embed="rId6"/>
              </a:buBlip>
              <a:tabLst/>
              <a:defRPr sz="1400" kern="1200">
                <a:solidFill>
                  <a:schemeClr val="bg1">
                    <a:lumMod val="50000"/>
                  </a:schemeClr>
                </a:solidFill>
                <a:latin typeface="Lora"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400"/>
              </a:spcAft>
              <a:buFont typeface="Courier New" panose="02070309020205020404" pitchFamily="49" charset="0"/>
              <a:buChar char="o"/>
            </a:pPr>
            <a:r>
              <a:rPr lang="en-US" sz="1700" b="0" dirty="0">
                <a:solidFill>
                  <a:srgbClr val="444444"/>
                </a:solidFill>
              </a:rPr>
              <a:t>Objective of PBTA, 1988:</a:t>
            </a:r>
          </a:p>
          <a:p>
            <a:pPr lvl="1" algn="just">
              <a:spcAft>
                <a:spcPts val="400"/>
              </a:spcAft>
              <a:buFont typeface="Courier New" panose="02070309020205020404" pitchFamily="49" charset="0"/>
              <a:buChar char="o"/>
            </a:pPr>
            <a:r>
              <a:rPr lang="en-US" sz="1500" dirty="0">
                <a:solidFill>
                  <a:schemeClr val="accent3">
                    <a:lumMod val="75000"/>
                  </a:schemeClr>
                </a:solidFill>
              </a:rPr>
              <a:t>Beneficial Owner compelled to keep property in his own name</a:t>
            </a:r>
          </a:p>
          <a:p>
            <a:pPr lvl="1" algn="just">
              <a:spcAft>
                <a:spcPts val="400"/>
              </a:spcAft>
              <a:buFont typeface="Courier New" panose="02070309020205020404" pitchFamily="49" charset="0"/>
              <a:buChar char="o"/>
            </a:pPr>
            <a:r>
              <a:rPr lang="en-US" sz="1500" b="0" dirty="0">
                <a:solidFill>
                  <a:schemeClr val="accent3">
                    <a:lumMod val="75000"/>
                  </a:schemeClr>
                </a:solidFill>
              </a:rPr>
              <a:t>Right to r</a:t>
            </a:r>
            <a:r>
              <a:rPr lang="en-US" sz="1500" dirty="0">
                <a:solidFill>
                  <a:schemeClr val="accent3">
                    <a:lumMod val="75000"/>
                  </a:schemeClr>
                </a:solidFill>
              </a:rPr>
              <a:t>ecover property held benami</a:t>
            </a:r>
          </a:p>
          <a:p>
            <a:pPr lvl="1" algn="just">
              <a:spcAft>
                <a:spcPts val="400"/>
              </a:spcAft>
              <a:buFont typeface="Courier New" panose="02070309020205020404" pitchFamily="49" charset="0"/>
              <a:buChar char="o"/>
            </a:pPr>
            <a:r>
              <a:rPr lang="en-US" sz="1500" dirty="0">
                <a:solidFill>
                  <a:schemeClr val="accent3">
                    <a:lumMod val="75000"/>
                  </a:schemeClr>
                </a:solidFill>
              </a:rPr>
              <a:t>Legal complexities on account of apparent ownership and not legal ownership, could be avoided</a:t>
            </a:r>
            <a:endParaRPr lang="en-US" sz="1500" b="0" dirty="0">
              <a:solidFill>
                <a:schemeClr val="accent3">
                  <a:lumMod val="75000"/>
                </a:schemeClr>
              </a:solidFill>
            </a:endParaRPr>
          </a:p>
          <a:p>
            <a:pPr algn="just">
              <a:spcAft>
                <a:spcPts val="400"/>
              </a:spcAft>
              <a:buFont typeface="Courier New" panose="02070309020205020404" pitchFamily="49" charset="0"/>
              <a:buChar char="o"/>
            </a:pPr>
            <a:r>
              <a:rPr lang="en-US" sz="1700" b="0" dirty="0">
                <a:solidFill>
                  <a:srgbClr val="444444"/>
                </a:solidFill>
              </a:rPr>
              <a:t>Whether ‘immovable property’ is only covered under Benami?</a:t>
            </a:r>
          </a:p>
          <a:p>
            <a:pPr lvl="1" algn="just">
              <a:spcAft>
                <a:spcPts val="400"/>
              </a:spcAft>
              <a:buFont typeface="Courier New" panose="02070309020205020404" pitchFamily="49" charset="0"/>
              <a:buChar char="o"/>
            </a:pPr>
            <a:r>
              <a:rPr lang="en-US" sz="1500" b="0" dirty="0">
                <a:solidFill>
                  <a:schemeClr val="accent3">
                    <a:lumMod val="75000"/>
                  </a:schemeClr>
                </a:solidFill>
              </a:rPr>
              <a:t>No. Property is defined u/s 2(26)</a:t>
            </a:r>
            <a:endParaRPr lang="en-US" sz="1500" b="0" dirty="0">
              <a:solidFill>
                <a:srgbClr val="444444"/>
              </a:solidFill>
            </a:endParaRPr>
          </a:p>
          <a:p>
            <a:pPr algn="just">
              <a:spcAft>
                <a:spcPts val="400"/>
              </a:spcAft>
              <a:buFont typeface="Courier New" panose="02070309020205020404" pitchFamily="49" charset="0"/>
              <a:buChar char="o"/>
            </a:pPr>
            <a:r>
              <a:rPr lang="en-US" sz="1700" b="0" dirty="0">
                <a:solidFill>
                  <a:srgbClr val="444444"/>
                </a:solidFill>
              </a:rPr>
              <a:t>Whether word “held” mean “possession”?</a:t>
            </a:r>
          </a:p>
          <a:p>
            <a:pPr lvl="1" algn="just">
              <a:spcAft>
                <a:spcPts val="400"/>
              </a:spcAft>
              <a:buFont typeface="Courier New" panose="02070309020205020404" pitchFamily="49" charset="0"/>
              <a:buChar char="o"/>
            </a:pPr>
            <a:r>
              <a:rPr lang="en-US" sz="1500" dirty="0">
                <a:solidFill>
                  <a:schemeClr val="accent3">
                    <a:lumMod val="75000"/>
                  </a:schemeClr>
                </a:solidFill>
              </a:rPr>
              <a:t>No. Held means legal title – SC (1) SCC 596</a:t>
            </a:r>
            <a:endParaRPr lang="en-US" sz="1500" b="0" dirty="0">
              <a:solidFill>
                <a:schemeClr val="accent3">
                  <a:lumMod val="75000"/>
                </a:schemeClr>
              </a:solidFill>
            </a:endParaRPr>
          </a:p>
          <a:p>
            <a:pPr lvl="1" algn="just">
              <a:spcAft>
                <a:spcPts val="400"/>
              </a:spcAft>
              <a:buFont typeface="Courier New" panose="02070309020205020404" pitchFamily="49" charset="0"/>
              <a:buChar char="o"/>
            </a:pPr>
            <a:endParaRPr lang="en-US" sz="1300" b="0" dirty="0">
              <a:solidFill>
                <a:srgbClr val="444444"/>
              </a:solidFill>
            </a:endParaRPr>
          </a:p>
          <a:p>
            <a:pPr lvl="1" algn="just"/>
            <a:endParaRPr lang="en-US" sz="1700" dirty="0"/>
          </a:p>
          <a:p>
            <a:pPr marL="914400" lvl="2" indent="0" algn="just">
              <a:buFontTx/>
              <a:buNone/>
            </a:pPr>
            <a:endParaRPr lang="en-IN" sz="1700" dirty="0"/>
          </a:p>
        </p:txBody>
      </p:sp>
    </p:spTree>
    <p:extLst>
      <p:ext uri="{BB962C8B-B14F-4D97-AF65-F5344CB8AC3E}">
        <p14:creationId xmlns:p14="http://schemas.microsoft.com/office/powerpoint/2010/main" val="93869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1C05-EDE7-F89C-FAF7-F83420026D20}"/>
              </a:ext>
            </a:extLst>
          </p:cNvPr>
          <p:cNvSpPr>
            <a:spLocks noGrp="1"/>
          </p:cNvSpPr>
          <p:nvPr>
            <p:ph type="title"/>
          </p:nvPr>
        </p:nvSpPr>
        <p:spPr/>
        <p:txBody>
          <a:bodyPr/>
          <a:lstStyle/>
          <a:p>
            <a:r>
              <a:rPr lang="en-US" dirty="0"/>
              <a:t>Why BMA in India?</a:t>
            </a:r>
            <a:endParaRPr lang="en-IN" dirty="0"/>
          </a:p>
        </p:txBody>
      </p:sp>
      <p:sp>
        <p:nvSpPr>
          <p:cNvPr id="3" name="Text Placeholder 2">
            <a:extLst>
              <a:ext uri="{FF2B5EF4-FFF2-40B4-BE49-F238E27FC236}">
                <a16:creationId xmlns:a16="http://schemas.microsoft.com/office/drawing/2014/main" id="{C5E390C3-2273-DEF6-D458-92C43702B45F}"/>
              </a:ext>
            </a:extLst>
          </p:cNvPr>
          <p:cNvSpPr>
            <a:spLocks noGrp="1"/>
          </p:cNvSpPr>
          <p:nvPr>
            <p:ph type="body" sz="quarter" idx="10"/>
          </p:nvPr>
        </p:nvSpPr>
        <p:spPr/>
        <p:txBody>
          <a:bodyPr/>
          <a:lstStyle/>
          <a:p>
            <a:r>
              <a:rPr lang="en-US" sz="1800" dirty="0"/>
              <a:t>An enactment to address concerns over foreign Black Money</a:t>
            </a:r>
            <a:endParaRPr lang="en-IN" sz="1800" dirty="0"/>
          </a:p>
        </p:txBody>
      </p:sp>
    </p:spTree>
    <p:extLst>
      <p:ext uri="{BB962C8B-B14F-4D97-AF65-F5344CB8AC3E}">
        <p14:creationId xmlns:p14="http://schemas.microsoft.com/office/powerpoint/2010/main" val="1224044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A7A34A-A018-76FA-55E9-6FA8BA9FD34B}"/>
              </a:ext>
            </a:extLst>
          </p:cNvPr>
          <p:cNvSpPr>
            <a:spLocks noGrp="1"/>
          </p:cNvSpPr>
          <p:nvPr>
            <p:ph idx="1"/>
          </p:nvPr>
        </p:nvSpPr>
        <p:spPr>
          <a:xfrm>
            <a:off x="906440" y="1118849"/>
            <a:ext cx="7549302" cy="4876197"/>
          </a:xfrm>
        </p:spPr>
        <p:txBody>
          <a:bodyPr>
            <a:normAutofit/>
          </a:bodyPr>
          <a:lstStyle/>
          <a:p>
            <a:pPr algn="just"/>
            <a:r>
              <a:rPr lang="en-IN" sz="1700" b="0" i="0" u="none" strike="noStrike" baseline="0" dirty="0">
                <a:solidFill>
                  <a:srgbClr val="252525"/>
                </a:solidFill>
              </a:rPr>
              <a:t>Property is held by the person acting in </a:t>
            </a:r>
            <a:r>
              <a:rPr lang="en-IN" sz="1700" i="0" u="none" strike="noStrike" baseline="0" dirty="0">
                <a:solidFill>
                  <a:srgbClr val="252525"/>
                </a:solidFill>
              </a:rPr>
              <a:t>fiduciary capacity</a:t>
            </a:r>
            <a:r>
              <a:rPr lang="en-IN" sz="1700" b="0" i="0" u="none" strike="noStrike" baseline="0" dirty="0">
                <a:solidFill>
                  <a:srgbClr val="252525"/>
                </a:solidFill>
              </a:rPr>
              <a:t> and includes a Trustee, Executor, Partner, Director, Depository, etc.</a:t>
            </a:r>
          </a:p>
          <a:p>
            <a:pPr algn="just"/>
            <a:endParaRPr lang="en-IN" sz="1700" b="0" i="0" u="none" strike="noStrike" baseline="0" dirty="0">
              <a:solidFill>
                <a:srgbClr val="000000"/>
              </a:solidFill>
            </a:endParaRPr>
          </a:p>
          <a:p>
            <a:pPr algn="just"/>
            <a:r>
              <a:rPr lang="en-IN" sz="1700" b="0" i="0" u="none" strike="noStrike" baseline="0" dirty="0">
                <a:solidFill>
                  <a:srgbClr val="252525"/>
                </a:solidFill>
              </a:rPr>
              <a:t>Property is held by </a:t>
            </a:r>
            <a:r>
              <a:rPr lang="en-IN" sz="1700" i="0" u="none" strike="noStrike" baseline="0" dirty="0">
                <a:solidFill>
                  <a:srgbClr val="252525"/>
                </a:solidFill>
              </a:rPr>
              <a:t>Karta or a member of HUF</a:t>
            </a:r>
            <a:r>
              <a:rPr lang="en-IN" sz="1700" b="0" i="0" u="none" strike="noStrike" baseline="0" dirty="0">
                <a:solidFill>
                  <a:srgbClr val="252525"/>
                </a:solidFill>
              </a:rPr>
              <a:t>; for his/family members’ benefits</a:t>
            </a:r>
          </a:p>
          <a:p>
            <a:pPr algn="just"/>
            <a:endParaRPr lang="en-IN" sz="1700" b="0" i="0" u="none" strike="noStrike" baseline="0" dirty="0">
              <a:solidFill>
                <a:srgbClr val="000000"/>
              </a:solidFill>
            </a:endParaRPr>
          </a:p>
          <a:p>
            <a:pPr algn="just"/>
            <a:r>
              <a:rPr lang="en-IN" sz="1700" b="0" i="0" u="none" strike="noStrike" baseline="0" dirty="0">
                <a:solidFill>
                  <a:srgbClr val="252525"/>
                </a:solidFill>
              </a:rPr>
              <a:t>Property is held in the name of his </a:t>
            </a:r>
            <a:r>
              <a:rPr lang="en-IN" sz="1700" i="0" u="none" strike="noStrike" baseline="0" dirty="0">
                <a:solidFill>
                  <a:srgbClr val="252525"/>
                </a:solidFill>
              </a:rPr>
              <a:t>Spouse or Child</a:t>
            </a:r>
          </a:p>
          <a:p>
            <a:pPr algn="just"/>
            <a:endParaRPr lang="en-IN" sz="1700" b="0" i="0" u="none" strike="noStrike" baseline="0" dirty="0">
              <a:solidFill>
                <a:srgbClr val="000000"/>
              </a:solidFill>
            </a:endParaRPr>
          </a:p>
          <a:p>
            <a:pPr algn="just"/>
            <a:r>
              <a:rPr lang="en-IN" sz="1700" b="0" i="0" u="none" strike="noStrike" baseline="0" dirty="0">
                <a:solidFill>
                  <a:srgbClr val="252525"/>
                </a:solidFill>
              </a:rPr>
              <a:t>Property is jointly held in the name of brother, sister, lineal ascendant/descendant (</a:t>
            </a:r>
            <a:r>
              <a:rPr lang="en-IN" sz="1700" b="1" i="1" u="none" strike="noStrike" baseline="0" dirty="0">
                <a:solidFill>
                  <a:srgbClr val="252525"/>
                </a:solidFill>
              </a:rPr>
              <a:t>Joint ownership mandatory</a:t>
            </a:r>
            <a:r>
              <a:rPr lang="en-IN" sz="1700" b="0" i="0" u="none" strike="noStrike" baseline="0" dirty="0">
                <a:solidFill>
                  <a:srgbClr val="252525"/>
                </a:solidFill>
              </a:rPr>
              <a:t>)</a:t>
            </a:r>
          </a:p>
          <a:p>
            <a:pPr algn="just"/>
            <a:r>
              <a:rPr lang="en-IN" sz="1700" b="0" dirty="0">
                <a:solidFill>
                  <a:srgbClr val="252525"/>
                </a:solidFill>
              </a:rPr>
              <a:t>Transaction covered u/s 53A of the Transfer of Property Act 1882</a:t>
            </a:r>
          </a:p>
          <a:p>
            <a:pPr lvl="1" algn="just"/>
            <a:r>
              <a:rPr lang="en-IN" sz="1500" i="0" u="none" strike="noStrike" baseline="0" dirty="0">
                <a:solidFill>
                  <a:schemeClr val="accent3">
                    <a:lumMod val="75000"/>
                  </a:schemeClr>
                </a:solidFill>
              </a:rPr>
              <a:t>Agreement is registered &amp; stamp duty is paid </a:t>
            </a:r>
            <a:endParaRPr lang="en-IN" sz="1500" b="0" i="0" u="none" strike="noStrike" baseline="0" dirty="0">
              <a:solidFill>
                <a:schemeClr val="accent3">
                  <a:lumMod val="75000"/>
                </a:schemeClr>
              </a:solidFill>
            </a:endParaRPr>
          </a:p>
          <a:p>
            <a:pPr algn="just"/>
            <a:endParaRPr lang="en-IN" sz="1700" dirty="0"/>
          </a:p>
        </p:txBody>
      </p:sp>
      <p:sp>
        <p:nvSpPr>
          <p:cNvPr id="3" name="Title 2">
            <a:extLst>
              <a:ext uri="{FF2B5EF4-FFF2-40B4-BE49-F238E27FC236}">
                <a16:creationId xmlns:a16="http://schemas.microsoft.com/office/drawing/2014/main" id="{7D5C7B1F-63E1-51A5-64BB-FDE073B97151}"/>
              </a:ext>
            </a:extLst>
          </p:cNvPr>
          <p:cNvSpPr>
            <a:spLocks noGrp="1"/>
          </p:cNvSpPr>
          <p:nvPr>
            <p:ph type="title"/>
          </p:nvPr>
        </p:nvSpPr>
        <p:spPr/>
        <p:txBody>
          <a:bodyPr/>
          <a:lstStyle/>
          <a:p>
            <a:r>
              <a:rPr lang="en-IN" dirty="0"/>
              <a:t>Exceptions to section 2(9)(A) </a:t>
            </a:r>
          </a:p>
        </p:txBody>
      </p:sp>
      <p:sp>
        <p:nvSpPr>
          <p:cNvPr id="4" name="Right Brace 3">
            <a:extLst>
              <a:ext uri="{FF2B5EF4-FFF2-40B4-BE49-F238E27FC236}">
                <a16:creationId xmlns:a16="http://schemas.microsoft.com/office/drawing/2014/main" id="{E4F947DA-A998-1A66-F7A6-E48BE7A61514}"/>
              </a:ext>
            </a:extLst>
          </p:cNvPr>
          <p:cNvSpPr/>
          <p:nvPr/>
        </p:nvSpPr>
        <p:spPr>
          <a:xfrm>
            <a:off x="8819535" y="1612490"/>
            <a:ext cx="825910" cy="30873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 name="TextBox 4">
            <a:extLst>
              <a:ext uri="{FF2B5EF4-FFF2-40B4-BE49-F238E27FC236}">
                <a16:creationId xmlns:a16="http://schemas.microsoft.com/office/drawing/2014/main" id="{286B4762-4FED-D7F7-B059-A358C4B425BE}"/>
              </a:ext>
            </a:extLst>
          </p:cNvPr>
          <p:cNvSpPr txBox="1"/>
          <p:nvPr/>
        </p:nvSpPr>
        <p:spPr>
          <a:xfrm>
            <a:off x="9773266" y="2684210"/>
            <a:ext cx="1917290" cy="877163"/>
          </a:xfrm>
          <a:prstGeom prst="rect">
            <a:avLst/>
          </a:prstGeom>
          <a:noFill/>
        </p:spPr>
        <p:txBody>
          <a:bodyPr wrap="square" rtlCol="0">
            <a:spAutoFit/>
          </a:bodyPr>
          <a:lstStyle/>
          <a:p>
            <a:pPr algn="ctr"/>
            <a:r>
              <a:rPr lang="en-IN" sz="1700" dirty="0">
                <a:latin typeface="Lora" pitchFamily="2" charset="0"/>
              </a:rPr>
              <a:t>Consideration is paid out of known sources </a:t>
            </a:r>
          </a:p>
        </p:txBody>
      </p:sp>
      <p:sp>
        <p:nvSpPr>
          <p:cNvPr id="6" name="TextBox 5">
            <a:extLst>
              <a:ext uri="{FF2B5EF4-FFF2-40B4-BE49-F238E27FC236}">
                <a16:creationId xmlns:a16="http://schemas.microsoft.com/office/drawing/2014/main" id="{4DB23055-62C5-11F9-6166-618213524477}"/>
              </a:ext>
            </a:extLst>
          </p:cNvPr>
          <p:cNvSpPr txBox="1"/>
          <p:nvPr/>
        </p:nvSpPr>
        <p:spPr>
          <a:xfrm>
            <a:off x="2880852" y="5945885"/>
            <a:ext cx="5938683" cy="615553"/>
          </a:xfrm>
          <a:prstGeom prst="rect">
            <a:avLst/>
          </a:prstGeom>
          <a:solidFill>
            <a:schemeClr val="accent2">
              <a:lumMod val="20000"/>
              <a:lumOff val="80000"/>
            </a:schemeClr>
          </a:solidFill>
        </p:spPr>
        <p:txBody>
          <a:bodyPr wrap="square" rtlCol="0">
            <a:spAutoFit/>
          </a:bodyPr>
          <a:lstStyle/>
          <a:p>
            <a:pPr algn="ctr"/>
            <a:r>
              <a:rPr lang="en-IN" sz="1700" i="1" dirty="0">
                <a:ln w="0"/>
                <a:effectLst>
                  <a:outerShdw blurRad="38100" dist="19050" dir="2700000" algn="tl" rotWithShape="0">
                    <a:schemeClr val="dk1">
                      <a:alpha val="40000"/>
                    </a:schemeClr>
                  </a:outerShdw>
                </a:effectLst>
                <a:latin typeface="Lora" pitchFamily="2" charset="0"/>
              </a:rPr>
              <a:t>The language of the sections talks about “known sources” and not an “unexplained sources” </a:t>
            </a:r>
          </a:p>
        </p:txBody>
      </p:sp>
    </p:spTree>
    <p:extLst>
      <p:ext uri="{BB962C8B-B14F-4D97-AF65-F5344CB8AC3E}">
        <p14:creationId xmlns:p14="http://schemas.microsoft.com/office/powerpoint/2010/main" val="3404865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FCE210-E609-CA6A-F2A9-B9A52B862DE7}"/>
              </a:ext>
            </a:extLst>
          </p:cNvPr>
          <p:cNvSpPr>
            <a:spLocks noGrp="1"/>
          </p:cNvSpPr>
          <p:nvPr>
            <p:ph idx="1"/>
          </p:nvPr>
        </p:nvSpPr>
        <p:spPr/>
        <p:txBody>
          <a:bodyPr>
            <a:noAutofit/>
          </a:bodyPr>
          <a:lstStyle/>
          <a:p>
            <a:pPr algn="just"/>
            <a:r>
              <a:rPr lang="en-US" sz="1500" dirty="0"/>
              <a:t>Benami Property – Section 2(8)</a:t>
            </a:r>
          </a:p>
          <a:p>
            <a:pPr lvl="1" algn="just"/>
            <a:r>
              <a:rPr lang="en-US" sz="1500" dirty="0"/>
              <a:t>“</a:t>
            </a:r>
            <a:r>
              <a:rPr lang="en-US" sz="1500" b="1" dirty="0"/>
              <a:t>Any property</a:t>
            </a:r>
            <a:r>
              <a:rPr lang="en-US" sz="1500" dirty="0"/>
              <a:t>” which is subject matter of a </a:t>
            </a:r>
            <a:r>
              <a:rPr lang="en-US" sz="1500" b="1" i="1" dirty="0"/>
              <a:t>benami transaction</a:t>
            </a:r>
            <a:r>
              <a:rPr lang="en-US" sz="1500" dirty="0"/>
              <a:t>, and also includes </a:t>
            </a:r>
            <a:r>
              <a:rPr lang="en-US" sz="1500" b="1" i="1" dirty="0"/>
              <a:t>proceeds from such property</a:t>
            </a:r>
            <a:r>
              <a:rPr lang="en-US" sz="1500" dirty="0"/>
              <a:t>.</a:t>
            </a:r>
            <a:endParaRPr lang="en-IN" sz="1500" b="0" i="0" u="none" strike="noStrike" baseline="0" dirty="0">
              <a:solidFill>
                <a:srgbClr val="000000"/>
              </a:solidFill>
            </a:endParaRPr>
          </a:p>
          <a:p>
            <a:pPr lvl="2"/>
            <a:r>
              <a:rPr lang="en-IN" sz="1500" b="0" i="0" u="none" strike="noStrike" baseline="0" dirty="0">
                <a:solidFill>
                  <a:srgbClr val="252525"/>
                </a:solidFill>
              </a:rPr>
              <a:t>Movable or immovable;</a:t>
            </a:r>
          </a:p>
          <a:p>
            <a:pPr lvl="2"/>
            <a:r>
              <a:rPr lang="en-IN" sz="1500" b="0" i="0" u="none" strike="noStrike" baseline="0" dirty="0">
                <a:solidFill>
                  <a:srgbClr val="252525"/>
                </a:solidFill>
              </a:rPr>
              <a:t>tangible or intangible;</a:t>
            </a:r>
          </a:p>
          <a:p>
            <a:pPr lvl="2"/>
            <a:r>
              <a:rPr lang="en-IN" sz="1500" b="0" i="0" u="none" strike="noStrike" baseline="0" dirty="0">
                <a:solidFill>
                  <a:srgbClr val="252525"/>
                </a:solidFill>
              </a:rPr>
              <a:t>corporeal or incorporeal;</a:t>
            </a:r>
          </a:p>
          <a:p>
            <a:pPr lvl="2"/>
            <a:r>
              <a:rPr lang="en-IN" sz="1500" b="0" i="0" u="none" strike="noStrike" baseline="0" dirty="0">
                <a:solidFill>
                  <a:srgbClr val="252525"/>
                </a:solidFill>
              </a:rPr>
              <a:t>any right or interest or legal documents/instruments evidencing title to or interes</a:t>
            </a:r>
            <a:r>
              <a:rPr lang="en-IN" sz="1500" b="0" dirty="0">
                <a:solidFill>
                  <a:srgbClr val="252525"/>
                </a:solidFill>
              </a:rPr>
              <a:t>t </a:t>
            </a:r>
            <a:r>
              <a:rPr lang="en-IN" sz="1500" b="0" i="0" u="none" strike="noStrike" baseline="0" dirty="0">
                <a:solidFill>
                  <a:srgbClr val="252525"/>
                </a:solidFill>
              </a:rPr>
              <a:t>in the property;</a:t>
            </a:r>
          </a:p>
          <a:p>
            <a:pPr lvl="2"/>
            <a:r>
              <a:rPr lang="en-IN" sz="1500" b="0" i="0" u="none" strike="noStrike" baseline="0" dirty="0">
                <a:solidFill>
                  <a:srgbClr val="252525"/>
                </a:solidFill>
              </a:rPr>
              <a:t>propertyintheconvertedform,</a:t>
            </a:r>
            <a:r>
              <a:rPr lang="en-IN" sz="1500" b="0" i="0" u="none" strike="noStrike" baseline="0" dirty="0">
                <a:solidFill>
                  <a:srgbClr val="000000"/>
                </a:solidFill>
              </a:rPr>
              <a:t>wherethepropertyiscapableofconversionintosomeotherform;</a:t>
            </a:r>
          </a:p>
          <a:p>
            <a:pPr lvl="2"/>
            <a:r>
              <a:rPr lang="en-IN" sz="1500" b="0" i="0" u="none" strike="noStrike" baseline="0" dirty="0">
                <a:solidFill>
                  <a:srgbClr val="252525"/>
                </a:solidFill>
              </a:rPr>
              <a:t>it also includes proceeds from the property</a:t>
            </a:r>
          </a:p>
          <a:p>
            <a:pPr lvl="1" algn="just"/>
            <a:r>
              <a:rPr lang="en-US" sz="1500" dirty="0"/>
              <a:t>Whether agreement to sell entered into in fictitious name is “benami property”?</a:t>
            </a:r>
          </a:p>
          <a:p>
            <a:pPr lvl="3" algn="just"/>
            <a:r>
              <a:rPr lang="en-US" sz="1500" dirty="0"/>
              <a:t>Agreement to sale creates a legally enforceable right, and same is covered within definition of “property”</a:t>
            </a:r>
          </a:p>
          <a:p>
            <a:pPr lvl="1" algn="just"/>
            <a:r>
              <a:rPr lang="en-US" sz="1500" dirty="0"/>
              <a:t>Whether Cash kept in bank locker in the name of employee / relative is “benami property”?</a:t>
            </a:r>
          </a:p>
          <a:p>
            <a:pPr lvl="3" algn="just"/>
            <a:r>
              <a:rPr lang="en-US" sz="1500" dirty="0"/>
              <a:t>Yes, if Employee / Relative denies knowledge of the same.</a:t>
            </a:r>
          </a:p>
          <a:p>
            <a:pPr algn="just"/>
            <a:endParaRPr lang="en-US" sz="1500" dirty="0"/>
          </a:p>
        </p:txBody>
      </p:sp>
      <p:sp>
        <p:nvSpPr>
          <p:cNvPr id="3" name="Title 2">
            <a:extLst>
              <a:ext uri="{FF2B5EF4-FFF2-40B4-BE49-F238E27FC236}">
                <a16:creationId xmlns:a16="http://schemas.microsoft.com/office/drawing/2014/main" id="{24FBF8F7-D4DF-3483-BDE0-8D400B891737}"/>
              </a:ext>
            </a:extLst>
          </p:cNvPr>
          <p:cNvSpPr>
            <a:spLocks noGrp="1"/>
          </p:cNvSpPr>
          <p:nvPr>
            <p:ph type="title"/>
          </p:nvPr>
        </p:nvSpPr>
        <p:spPr/>
        <p:txBody>
          <a:bodyPr/>
          <a:lstStyle/>
          <a:p>
            <a:r>
              <a:rPr lang="en-US" dirty="0"/>
              <a:t>“Benami Property”  &amp; “</a:t>
            </a:r>
            <a:r>
              <a:rPr lang="en-US" dirty="0" err="1"/>
              <a:t>Benamidar</a:t>
            </a:r>
            <a:r>
              <a:rPr lang="en-US" dirty="0"/>
              <a:t>”</a:t>
            </a:r>
            <a:endParaRPr lang="en-IN" dirty="0"/>
          </a:p>
        </p:txBody>
      </p:sp>
    </p:spTree>
    <p:extLst>
      <p:ext uri="{BB962C8B-B14F-4D97-AF65-F5344CB8AC3E}">
        <p14:creationId xmlns:p14="http://schemas.microsoft.com/office/powerpoint/2010/main" val="933992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E2CEEA-EDC1-18E9-A216-29DDA8544432}"/>
              </a:ext>
            </a:extLst>
          </p:cNvPr>
          <p:cNvSpPr>
            <a:spLocks noGrp="1"/>
          </p:cNvSpPr>
          <p:nvPr>
            <p:ph idx="1"/>
          </p:nvPr>
        </p:nvSpPr>
        <p:spPr>
          <a:xfrm>
            <a:off x="837613" y="1118849"/>
            <a:ext cx="10165667" cy="4876197"/>
          </a:xfrm>
        </p:spPr>
        <p:txBody>
          <a:bodyPr>
            <a:normAutofit/>
          </a:bodyPr>
          <a:lstStyle/>
          <a:p>
            <a:pPr algn="just"/>
            <a:r>
              <a:rPr lang="en-US" sz="1700" dirty="0" err="1"/>
              <a:t>Benamidar</a:t>
            </a:r>
            <a:r>
              <a:rPr lang="en-US" sz="1700" dirty="0"/>
              <a:t> – Section 2(10)</a:t>
            </a:r>
          </a:p>
          <a:p>
            <a:pPr lvl="1" algn="just"/>
            <a:r>
              <a:rPr lang="en-US" sz="1700" dirty="0"/>
              <a:t>A person or a fictitious person, </a:t>
            </a:r>
            <a:r>
              <a:rPr lang="en-US" sz="1700" b="1" i="1" dirty="0"/>
              <a:t>in whose name the benami property is transferred or held</a:t>
            </a:r>
            <a:r>
              <a:rPr lang="en-US" sz="1700" dirty="0"/>
              <a:t>, and </a:t>
            </a:r>
            <a:r>
              <a:rPr lang="en-US" sz="1700" b="1" i="1" dirty="0"/>
              <a:t>includes a person who lends his name</a:t>
            </a:r>
            <a:r>
              <a:rPr lang="en-US" sz="1700" dirty="0"/>
              <a:t>.</a:t>
            </a:r>
          </a:p>
          <a:p>
            <a:pPr algn="just"/>
            <a:endParaRPr lang="en-US" sz="1700" dirty="0"/>
          </a:p>
          <a:p>
            <a:pPr algn="just"/>
            <a:endParaRPr lang="en-US" sz="1700" dirty="0"/>
          </a:p>
          <a:p>
            <a:pPr algn="just"/>
            <a:r>
              <a:rPr lang="en-US" sz="1700" dirty="0"/>
              <a:t>Beneficial Owner – Section 2(12)</a:t>
            </a:r>
          </a:p>
          <a:p>
            <a:pPr lvl="1" algn="just"/>
            <a:r>
              <a:rPr lang="en-US" sz="1700" dirty="0"/>
              <a:t>A person, whether his identity is known or not, </a:t>
            </a:r>
            <a:r>
              <a:rPr lang="en-US" sz="1700" b="1" i="1" dirty="0"/>
              <a:t>for whose benefit benami property is held by </a:t>
            </a:r>
            <a:r>
              <a:rPr lang="en-US" sz="1700" b="1" i="1" dirty="0" err="1"/>
              <a:t>benamidar</a:t>
            </a:r>
            <a:r>
              <a:rPr lang="en-US" sz="1700" dirty="0"/>
              <a:t>.</a:t>
            </a:r>
            <a:endParaRPr lang="en-IN" sz="1700" b="0" i="0" u="none" strike="noStrike" baseline="0" dirty="0">
              <a:solidFill>
                <a:srgbClr val="252525"/>
              </a:solidFill>
            </a:endParaRPr>
          </a:p>
          <a:p>
            <a:endParaRPr lang="en-IN" sz="1700" dirty="0"/>
          </a:p>
        </p:txBody>
      </p:sp>
      <p:sp>
        <p:nvSpPr>
          <p:cNvPr id="3" name="Title 2">
            <a:extLst>
              <a:ext uri="{FF2B5EF4-FFF2-40B4-BE49-F238E27FC236}">
                <a16:creationId xmlns:a16="http://schemas.microsoft.com/office/drawing/2014/main" id="{79F3DDA8-E06F-E1D0-4DC9-570F363B83FF}"/>
              </a:ext>
            </a:extLst>
          </p:cNvPr>
          <p:cNvSpPr>
            <a:spLocks noGrp="1"/>
          </p:cNvSpPr>
          <p:nvPr>
            <p:ph type="title"/>
          </p:nvPr>
        </p:nvSpPr>
        <p:spPr/>
        <p:txBody>
          <a:bodyPr/>
          <a:lstStyle/>
          <a:p>
            <a:r>
              <a:rPr lang="en-IN" dirty="0"/>
              <a:t>Prohibition on “benami transaction” </a:t>
            </a:r>
          </a:p>
        </p:txBody>
      </p:sp>
    </p:spTree>
    <p:extLst>
      <p:ext uri="{BB962C8B-B14F-4D97-AF65-F5344CB8AC3E}">
        <p14:creationId xmlns:p14="http://schemas.microsoft.com/office/powerpoint/2010/main" val="3935870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386B10-73BA-80B6-348B-12798EB332DD}"/>
              </a:ext>
            </a:extLst>
          </p:cNvPr>
          <p:cNvSpPr>
            <a:spLocks noGrp="1"/>
          </p:cNvSpPr>
          <p:nvPr>
            <p:ph idx="1"/>
          </p:nvPr>
        </p:nvSpPr>
        <p:spPr>
          <a:xfrm>
            <a:off x="906440" y="1118849"/>
            <a:ext cx="10515600" cy="5095138"/>
          </a:xfrm>
        </p:spPr>
        <p:txBody>
          <a:bodyPr>
            <a:noAutofit/>
          </a:bodyPr>
          <a:lstStyle/>
          <a:p>
            <a:pPr algn="just"/>
            <a:r>
              <a:rPr lang="en-IN" sz="1500" dirty="0"/>
              <a:t>Who shall be considered as guilty?</a:t>
            </a:r>
          </a:p>
          <a:p>
            <a:pPr lvl="1" algn="just"/>
            <a:r>
              <a:rPr lang="en-IN" sz="1500" dirty="0" err="1"/>
              <a:t>Benamidar</a:t>
            </a:r>
            <a:endParaRPr lang="en-IN" sz="1500" dirty="0"/>
          </a:p>
          <a:p>
            <a:pPr lvl="1" algn="just"/>
            <a:r>
              <a:rPr lang="en-IN" sz="1500" dirty="0"/>
              <a:t>Beneficial Owner</a:t>
            </a:r>
          </a:p>
          <a:p>
            <a:pPr lvl="1" algn="just"/>
            <a:r>
              <a:rPr lang="en-IN" sz="1500" dirty="0"/>
              <a:t>Any person who abets or induces any person to enter into any benami transactions </a:t>
            </a:r>
          </a:p>
          <a:p>
            <a:pPr algn="just"/>
            <a:r>
              <a:rPr lang="en-IN" sz="1500" dirty="0"/>
              <a:t>Penalty </a:t>
            </a:r>
          </a:p>
          <a:p>
            <a:pPr lvl="1" algn="just"/>
            <a:r>
              <a:rPr lang="en-IN" sz="1500" dirty="0"/>
              <a:t>Imprisonment for a period not less than 1 year &amp; </a:t>
            </a:r>
            <a:r>
              <a:rPr lang="en-IN" sz="1500" dirty="0" err="1"/>
              <a:t>upto</a:t>
            </a:r>
            <a:r>
              <a:rPr lang="en-IN" sz="1500" dirty="0"/>
              <a:t> maximum of 7 years </a:t>
            </a:r>
          </a:p>
          <a:p>
            <a:pPr lvl="1" algn="just"/>
            <a:r>
              <a:rPr lang="en-IN" sz="1500" dirty="0"/>
              <a:t> Fine – </a:t>
            </a:r>
            <a:r>
              <a:rPr lang="en-IN" sz="1500" dirty="0" err="1"/>
              <a:t>upto</a:t>
            </a:r>
            <a:r>
              <a:rPr lang="en-IN" sz="1500" dirty="0"/>
              <a:t> maximum of 25% of the FMV of benami property</a:t>
            </a:r>
          </a:p>
          <a:p>
            <a:pPr algn="just"/>
            <a:r>
              <a:rPr lang="en-IN" sz="1500" dirty="0"/>
              <a:t>Confiscation of benami property and vesting of title in the CG 9Section 27)</a:t>
            </a:r>
          </a:p>
          <a:p>
            <a:pPr algn="just"/>
            <a:r>
              <a:rPr lang="en-IN" sz="1500" dirty="0"/>
              <a:t>Prohibition of re-transfer of property</a:t>
            </a:r>
          </a:p>
          <a:p>
            <a:pPr lvl="1" algn="just"/>
            <a:r>
              <a:rPr lang="en-IN" sz="1500" dirty="0"/>
              <a:t>Exception – section 190 of the Finance Act 2016</a:t>
            </a:r>
          </a:p>
          <a:p>
            <a:pPr algn="just"/>
            <a:r>
              <a:rPr lang="en-IN" sz="1500" b="1" i="0" u="none" strike="noStrike" baseline="0" dirty="0">
                <a:solidFill>
                  <a:srgbClr val="000000"/>
                </a:solidFill>
              </a:rPr>
              <a:t>Penalty for false information – section 54</a:t>
            </a:r>
          </a:p>
          <a:p>
            <a:pPr lvl="1" algn="just"/>
            <a:r>
              <a:rPr lang="en-IN" sz="1500" dirty="0"/>
              <a:t>A person, who required to furnish information, knowingly gives falls information in any proc. Under the Act then – Imprisonment for period not less than 6 months and </a:t>
            </a:r>
            <a:r>
              <a:rPr lang="en-IN" sz="1500" dirty="0" err="1"/>
              <a:t>upto</a:t>
            </a:r>
            <a:r>
              <a:rPr lang="en-IN" sz="1500" dirty="0"/>
              <a:t> 5years AND Fine </a:t>
            </a:r>
            <a:r>
              <a:rPr lang="en-IN" sz="1500" dirty="0" err="1"/>
              <a:t>upto</a:t>
            </a:r>
            <a:r>
              <a:rPr lang="en-IN" sz="1500" dirty="0"/>
              <a:t> 10% of FMV of benami properties </a:t>
            </a:r>
          </a:p>
        </p:txBody>
      </p:sp>
      <p:sp>
        <p:nvSpPr>
          <p:cNvPr id="3" name="Title 2">
            <a:extLst>
              <a:ext uri="{FF2B5EF4-FFF2-40B4-BE49-F238E27FC236}">
                <a16:creationId xmlns:a16="http://schemas.microsoft.com/office/drawing/2014/main" id="{360BC5D0-9787-AE1D-CA1A-508DC00E0867}"/>
              </a:ext>
            </a:extLst>
          </p:cNvPr>
          <p:cNvSpPr>
            <a:spLocks noGrp="1"/>
          </p:cNvSpPr>
          <p:nvPr>
            <p:ph type="title"/>
          </p:nvPr>
        </p:nvSpPr>
        <p:spPr/>
        <p:txBody>
          <a:bodyPr/>
          <a:lstStyle/>
          <a:p>
            <a:r>
              <a:rPr lang="en-IN" dirty="0"/>
              <a:t>Consequences </a:t>
            </a:r>
          </a:p>
        </p:txBody>
      </p:sp>
    </p:spTree>
    <p:extLst>
      <p:ext uri="{BB962C8B-B14F-4D97-AF65-F5344CB8AC3E}">
        <p14:creationId xmlns:p14="http://schemas.microsoft.com/office/powerpoint/2010/main" val="2983050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044380-B9E3-5BB4-E959-48CE406A2B31}"/>
              </a:ext>
            </a:extLst>
          </p:cNvPr>
          <p:cNvSpPr>
            <a:spLocks noGrp="1"/>
          </p:cNvSpPr>
          <p:nvPr>
            <p:ph idx="1"/>
          </p:nvPr>
        </p:nvSpPr>
        <p:spPr/>
        <p:txBody>
          <a:bodyPr>
            <a:noAutofit/>
          </a:bodyPr>
          <a:lstStyle/>
          <a:p>
            <a:pPr algn="just"/>
            <a:r>
              <a:rPr lang="en-US" sz="1700" b="0" i="1" dirty="0">
                <a:solidFill>
                  <a:srgbClr val="212529"/>
                </a:solidFill>
                <a:effectLst/>
              </a:rPr>
              <a:t>Section 3(2) of the unamended 1988 Act is declared as unconstitutional for being manifestly arbitrary. Accordingly, section 3(2) of the 2016 Act is also unconstitutional as it is violative of article 20(1) of the Constitution</a:t>
            </a:r>
          </a:p>
          <a:p>
            <a:pPr algn="just"/>
            <a:r>
              <a:rPr lang="en-US" sz="1700" b="0" i="1" dirty="0">
                <a:solidFill>
                  <a:srgbClr val="212529"/>
                </a:solidFill>
                <a:effectLst/>
              </a:rPr>
              <a:t>In rem forfeiture provision under section 5 of the unamended Act of 1988, prior to the 2016 Amendment Act, was unconstitutional for being manifestly arbitrary</a:t>
            </a:r>
            <a:endParaRPr lang="en-US" sz="1700" b="0" i="1" dirty="0">
              <a:solidFill>
                <a:srgbClr val="212529"/>
              </a:solidFill>
            </a:endParaRPr>
          </a:p>
          <a:p>
            <a:pPr algn="just"/>
            <a:r>
              <a:rPr lang="en-US" sz="1700" b="0" i="1" dirty="0">
                <a:solidFill>
                  <a:srgbClr val="212529"/>
                </a:solidFill>
                <a:effectLst/>
              </a:rPr>
              <a:t>The 2016 Amendment Act was not merely procedural, rather, prescribed substantive provisions.</a:t>
            </a:r>
          </a:p>
          <a:p>
            <a:pPr algn="just"/>
            <a:r>
              <a:rPr lang="en-US" sz="1700" b="0" i="1" dirty="0">
                <a:solidFill>
                  <a:srgbClr val="212529"/>
                </a:solidFill>
                <a:effectLst/>
              </a:rPr>
              <a:t>In rem forfeiture provision under section 5 of the 2016 Act, being punitive in nature, can only be applied prospectively and not retroactively</a:t>
            </a:r>
            <a:endParaRPr lang="en-US" sz="1700" b="0" i="1" dirty="0">
              <a:solidFill>
                <a:srgbClr val="212529"/>
              </a:solidFill>
            </a:endParaRPr>
          </a:p>
          <a:p>
            <a:pPr algn="just"/>
            <a:r>
              <a:rPr lang="en-US" sz="1700" b="0" i="1" dirty="0">
                <a:solidFill>
                  <a:srgbClr val="212529"/>
                </a:solidFill>
                <a:effectLst/>
              </a:rPr>
              <a:t>Concerned authorities cannot initiate or continue criminal prosecution or confiscation proceedings for transactions entered into prior to the coming into force of the 2016 Act, viz., 25-10-2016. As a consequence of the above declaration, all such prosecutions or confiscation proceedings shall stand quashed.</a:t>
            </a:r>
          </a:p>
          <a:p>
            <a:pPr algn="just"/>
            <a:r>
              <a:rPr lang="en-US" sz="1700" b="0" i="1" dirty="0">
                <a:solidFill>
                  <a:srgbClr val="212529"/>
                </a:solidFill>
                <a:effectLst/>
              </a:rPr>
              <a:t>As this Court is not concerned with the constitutionality of such independent forfeiture proceedings contemplated under the 2016 Amendment Act on the other grounds, the aforesaid questions are left open to be adjudicated in appropriate proceedings.</a:t>
            </a:r>
            <a:endParaRPr lang="en-IN" sz="1700" i="1" dirty="0"/>
          </a:p>
        </p:txBody>
      </p:sp>
      <p:sp>
        <p:nvSpPr>
          <p:cNvPr id="3" name="Title 2">
            <a:extLst>
              <a:ext uri="{FF2B5EF4-FFF2-40B4-BE49-F238E27FC236}">
                <a16:creationId xmlns:a16="http://schemas.microsoft.com/office/drawing/2014/main" id="{F89313A7-ED05-8559-F493-8AEB8CFBC74C}"/>
              </a:ext>
            </a:extLst>
          </p:cNvPr>
          <p:cNvSpPr>
            <a:spLocks noGrp="1"/>
          </p:cNvSpPr>
          <p:nvPr>
            <p:ph type="title"/>
          </p:nvPr>
        </p:nvSpPr>
        <p:spPr/>
        <p:txBody>
          <a:bodyPr/>
          <a:lstStyle/>
          <a:p>
            <a:r>
              <a:rPr lang="en-IN" dirty="0"/>
              <a:t>Decoding SC decision in case of Ganpati </a:t>
            </a:r>
            <a:r>
              <a:rPr lang="en-IN" dirty="0" err="1"/>
              <a:t>Dealcom</a:t>
            </a:r>
            <a:r>
              <a:rPr lang="en-IN" dirty="0"/>
              <a:t> P Ltd. </a:t>
            </a:r>
          </a:p>
        </p:txBody>
      </p:sp>
    </p:spTree>
    <p:extLst>
      <p:ext uri="{BB962C8B-B14F-4D97-AF65-F5344CB8AC3E}">
        <p14:creationId xmlns:p14="http://schemas.microsoft.com/office/powerpoint/2010/main" val="1672423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47AFDB-D4A8-D4C7-B318-31841C8FF736}"/>
              </a:ext>
            </a:extLst>
          </p:cNvPr>
          <p:cNvSpPr>
            <a:spLocks noGrp="1"/>
          </p:cNvSpPr>
          <p:nvPr>
            <p:ph idx="1"/>
          </p:nvPr>
        </p:nvSpPr>
        <p:spPr/>
        <p:txBody>
          <a:bodyPr>
            <a:normAutofit lnSpcReduction="10000"/>
          </a:bodyPr>
          <a:lstStyle/>
          <a:p>
            <a:pPr algn="just"/>
            <a:r>
              <a:rPr lang="en-US" dirty="0"/>
              <a:t>Implication of the SC decisions</a:t>
            </a:r>
          </a:p>
          <a:p>
            <a:pPr lvl="1" algn="just"/>
            <a:r>
              <a:rPr lang="en-US" dirty="0"/>
              <a:t>Transactions which were “benami” as per the unamended law would be governed as per the SC decisions </a:t>
            </a:r>
          </a:p>
          <a:p>
            <a:pPr lvl="2" algn="just"/>
            <a:r>
              <a:rPr lang="en-US" dirty="0"/>
              <a:t>Section 3 and 5 of the unamended law held to be unconstitutional - No action</a:t>
            </a:r>
          </a:p>
          <a:p>
            <a:pPr lvl="1" algn="just"/>
            <a:r>
              <a:rPr lang="en-US" dirty="0"/>
              <a:t>Whether the expanded scope of term “benami transaction” would have retrospectivity ?</a:t>
            </a:r>
          </a:p>
          <a:p>
            <a:pPr lvl="2" algn="just"/>
            <a:r>
              <a:rPr lang="en-IN" dirty="0"/>
              <a:t>Issue kept open by the SC</a:t>
            </a:r>
          </a:p>
          <a:p>
            <a:pPr lvl="2" algn="just"/>
            <a:r>
              <a:rPr lang="en-IN" dirty="0"/>
              <a:t>Protection under the Constitution </a:t>
            </a:r>
          </a:p>
          <a:p>
            <a:pPr lvl="1" algn="just"/>
            <a:r>
              <a:rPr lang="en-IN" dirty="0"/>
              <a:t>Properties held through unregistered deed / POA in the name of </a:t>
            </a:r>
            <a:r>
              <a:rPr lang="en-IN" dirty="0" err="1"/>
              <a:t>benamidar</a:t>
            </a:r>
            <a:r>
              <a:rPr lang="en-IN" dirty="0"/>
              <a:t> or fictitious names </a:t>
            </a:r>
          </a:p>
          <a:p>
            <a:pPr lvl="2" algn="just"/>
            <a:r>
              <a:rPr lang="en-IN" dirty="0"/>
              <a:t>Protected by the SC provided the rights are vested in the names of </a:t>
            </a:r>
            <a:r>
              <a:rPr lang="en-IN" dirty="0" err="1"/>
              <a:t>benamidar</a:t>
            </a:r>
            <a:r>
              <a:rPr lang="en-IN" dirty="0"/>
              <a:t> / right accrues to them</a:t>
            </a:r>
          </a:p>
          <a:p>
            <a:pPr lvl="1" algn="just"/>
            <a:r>
              <a:rPr lang="en-IN" dirty="0"/>
              <a:t>Owner himself not aware about the ownership / denies the ownership</a:t>
            </a:r>
          </a:p>
          <a:p>
            <a:pPr lvl="2" algn="just"/>
            <a:r>
              <a:rPr lang="en-IN" dirty="0"/>
              <a:t>Since he has no vested right, the same is not protected by SC </a:t>
            </a:r>
          </a:p>
          <a:p>
            <a:pPr lvl="1" algn="just"/>
            <a:r>
              <a:rPr lang="en-IN" dirty="0"/>
              <a:t>Implications on pending cases under the ITA / BMA / PMLA etc. </a:t>
            </a:r>
          </a:p>
          <a:p>
            <a:pPr lvl="2" algn="just"/>
            <a:r>
              <a:rPr lang="en-IN" dirty="0"/>
              <a:t>Is it possible to “un-do”?</a:t>
            </a:r>
          </a:p>
        </p:txBody>
      </p:sp>
      <p:sp>
        <p:nvSpPr>
          <p:cNvPr id="3" name="Title 2">
            <a:extLst>
              <a:ext uri="{FF2B5EF4-FFF2-40B4-BE49-F238E27FC236}">
                <a16:creationId xmlns:a16="http://schemas.microsoft.com/office/drawing/2014/main" id="{F0BA7CEF-5F22-613D-50CF-EB44C26CE2C8}"/>
              </a:ext>
            </a:extLst>
          </p:cNvPr>
          <p:cNvSpPr>
            <a:spLocks noGrp="1"/>
          </p:cNvSpPr>
          <p:nvPr>
            <p:ph type="title"/>
          </p:nvPr>
        </p:nvSpPr>
        <p:spPr/>
        <p:txBody>
          <a:bodyPr/>
          <a:lstStyle/>
          <a:p>
            <a:r>
              <a:rPr lang="en-US" dirty="0"/>
              <a:t>Issues to be discussed </a:t>
            </a:r>
            <a:endParaRPr lang="en-IN" dirty="0"/>
          </a:p>
        </p:txBody>
      </p:sp>
    </p:spTree>
    <p:extLst>
      <p:ext uri="{BB962C8B-B14F-4D97-AF65-F5344CB8AC3E}">
        <p14:creationId xmlns:p14="http://schemas.microsoft.com/office/powerpoint/2010/main" val="358075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 calcmode="lin" valueType="num">
                                      <p:cBhvr additive="base">
                                        <p:cTn id="2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 calcmode="lin" valueType="num">
                                      <p:cBhvr additive="base">
                                        <p:cTn id="3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DA3978-922A-3D6C-5F4D-FCA0FA4318AD}"/>
              </a:ext>
            </a:extLst>
          </p:cNvPr>
          <p:cNvSpPr txBox="1"/>
          <p:nvPr/>
        </p:nvSpPr>
        <p:spPr>
          <a:xfrm>
            <a:off x="-416560" y="1481356"/>
            <a:ext cx="2885440" cy="2308324"/>
          </a:xfrm>
          <a:prstGeom prst="rect">
            <a:avLst/>
          </a:prstGeom>
          <a:noFill/>
        </p:spPr>
        <p:txBody>
          <a:bodyPr wrap="square" rtlCol="0">
            <a:spAutoFit/>
          </a:bodyPr>
          <a:lstStyle/>
          <a:p>
            <a:pPr algn="ctr"/>
            <a:endParaRPr lang="en-IN" sz="4800" dirty="0">
              <a:solidFill>
                <a:schemeClr val="accent1">
                  <a:lumMod val="60000"/>
                  <a:lumOff val="40000"/>
                </a:schemeClr>
              </a:solidFill>
            </a:endParaRPr>
          </a:p>
          <a:p>
            <a:pPr algn="ctr"/>
            <a:endParaRPr lang="en-IN" sz="4800" dirty="0">
              <a:solidFill>
                <a:schemeClr val="accent1">
                  <a:lumMod val="60000"/>
                  <a:lumOff val="40000"/>
                </a:schemeClr>
              </a:solidFill>
            </a:endParaRPr>
          </a:p>
          <a:p>
            <a:pPr algn="ctr"/>
            <a:r>
              <a:rPr lang="en-IN" sz="4800" dirty="0">
                <a:solidFill>
                  <a:schemeClr val="accent1">
                    <a:lumMod val="60000"/>
                    <a:lumOff val="40000"/>
                  </a:schemeClr>
                </a:solidFill>
              </a:rPr>
              <a:t>Q&amp;A</a:t>
            </a:r>
          </a:p>
        </p:txBody>
      </p:sp>
      <p:pic>
        <p:nvPicPr>
          <p:cNvPr id="2" name="Content Placeholder 4">
            <a:extLst>
              <a:ext uri="{FF2B5EF4-FFF2-40B4-BE49-F238E27FC236}">
                <a16:creationId xmlns:a16="http://schemas.microsoft.com/office/drawing/2014/main" id="{65D7BFBF-8F9B-CDB9-77FE-C512C3D190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2480" y="0"/>
            <a:ext cx="10129520" cy="5523414"/>
          </a:xfrm>
          <a:prstGeom prst="rect">
            <a:avLst/>
          </a:prstGeom>
        </p:spPr>
      </p:pic>
    </p:spTree>
    <p:extLst>
      <p:ext uri="{BB962C8B-B14F-4D97-AF65-F5344CB8AC3E}">
        <p14:creationId xmlns:p14="http://schemas.microsoft.com/office/powerpoint/2010/main" val="1026333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12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EF2448-A368-97C0-6A8A-A891FFBFDFEC}"/>
              </a:ext>
            </a:extLst>
          </p:cNvPr>
          <p:cNvSpPr>
            <a:spLocks noGrp="1"/>
          </p:cNvSpPr>
          <p:nvPr>
            <p:ph idx="1"/>
          </p:nvPr>
        </p:nvSpPr>
        <p:spPr/>
        <p:txBody>
          <a:bodyPr>
            <a:normAutofit lnSpcReduction="10000"/>
          </a:bodyPr>
          <a:lstStyle/>
          <a:p>
            <a:r>
              <a:rPr lang="en-US" dirty="0"/>
              <a:t>What is Black Money?</a:t>
            </a:r>
          </a:p>
          <a:p>
            <a:pPr lvl="1"/>
            <a:r>
              <a:rPr lang="en-US" dirty="0"/>
              <a:t>Undisclosed Income v Unexplained Income </a:t>
            </a:r>
          </a:p>
          <a:p>
            <a:pPr lvl="2"/>
            <a:r>
              <a:rPr lang="en-US" dirty="0"/>
              <a:t>Domestic Undisclosed Income </a:t>
            </a:r>
          </a:p>
          <a:p>
            <a:pPr lvl="3"/>
            <a:r>
              <a:rPr lang="en-US" dirty="0"/>
              <a:t>Section 68 to 69D of the ITA </a:t>
            </a:r>
          </a:p>
          <a:p>
            <a:pPr lvl="3"/>
            <a:r>
              <a:rPr lang="en-US" dirty="0"/>
              <a:t>Taxation at flat rate of 60% plus higher surcharge &amp; </a:t>
            </a:r>
            <a:r>
              <a:rPr lang="en-US" dirty="0" err="1"/>
              <a:t>cess</a:t>
            </a:r>
            <a:r>
              <a:rPr lang="en-US" dirty="0"/>
              <a:t> (78%) and penalty @ 10% of tax</a:t>
            </a:r>
          </a:p>
          <a:p>
            <a:pPr lvl="3"/>
            <a:r>
              <a:rPr lang="en-US" dirty="0"/>
              <a:t>Immunity from penalty and prosecution </a:t>
            </a:r>
          </a:p>
          <a:p>
            <a:pPr lvl="2"/>
            <a:r>
              <a:rPr lang="en-US" dirty="0"/>
              <a:t>Overseas Undisclosed Income</a:t>
            </a:r>
          </a:p>
          <a:p>
            <a:pPr lvl="3"/>
            <a:r>
              <a:rPr lang="en-US" dirty="0"/>
              <a:t>Whether the existing provision of the ITA to apply?</a:t>
            </a:r>
          </a:p>
          <a:p>
            <a:pPr lvl="3"/>
            <a:r>
              <a:rPr lang="en-US" dirty="0"/>
              <a:t>Old Section 148 to reopen assessment </a:t>
            </a:r>
            <a:r>
              <a:rPr lang="en-US" dirty="0" err="1"/>
              <a:t>upto</a:t>
            </a:r>
            <a:r>
              <a:rPr lang="en-US" dirty="0"/>
              <a:t> 16 years\10 Years</a:t>
            </a:r>
          </a:p>
          <a:p>
            <a:pPr lvl="3"/>
            <a:r>
              <a:rPr lang="en-US" dirty="0"/>
              <a:t>No explicit restrictions under the ITA </a:t>
            </a:r>
          </a:p>
          <a:p>
            <a:r>
              <a:rPr lang="en-US" dirty="0"/>
              <a:t>BM Act 2015 and Income Tax Act 1961</a:t>
            </a:r>
          </a:p>
          <a:p>
            <a:pPr lvl="1"/>
            <a:r>
              <a:rPr lang="en-US" dirty="0"/>
              <a:t>An enactment came into force with effect from AY 16-17</a:t>
            </a:r>
          </a:p>
          <a:p>
            <a:pPr lvl="1"/>
            <a:r>
              <a:rPr lang="en-US" dirty="0"/>
              <a:t>Supremacy of BMA over ITA?</a:t>
            </a:r>
          </a:p>
          <a:p>
            <a:pPr marL="457200" lvl="1" indent="0">
              <a:buNone/>
            </a:pPr>
            <a:endParaRPr lang="en-IN" dirty="0"/>
          </a:p>
        </p:txBody>
      </p:sp>
      <p:sp>
        <p:nvSpPr>
          <p:cNvPr id="3" name="Title 2">
            <a:extLst>
              <a:ext uri="{FF2B5EF4-FFF2-40B4-BE49-F238E27FC236}">
                <a16:creationId xmlns:a16="http://schemas.microsoft.com/office/drawing/2014/main" id="{547904E4-3DDB-6E0F-A02F-273C30F1D394}"/>
              </a:ext>
            </a:extLst>
          </p:cNvPr>
          <p:cNvSpPr>
            <a:spLocks noGrp="1"/>
          </p:cNvSpPr>
          <p:nvPr>
            <p:ph type="title"/>
          </p:nvPr>
        </p:nvSpPr>
        <p:spPr/>
        <p:txBody>
          <a:bodyPr/>
          <a:lstStyle/>
          <a:p>
            <a:r>
              <a:rPr lang="en-IN" dirty="0"/>
              <a:t>Taxation of Black Money under the ITA</a:t>
            </a:r>
          </a:p>
        </p:txBody>
      </p:sp>
    </p:spTree>
    <p:extLst>
      <p:ext uri="{BB962C8B-B14F-4D97-AF65-F5344CB8AC3E}">
        <p14:creationId xmlns:p14="http://schemas.microsoft.com/office/powerpoint/2010/main" val="214353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2CA9-987B-544F-422F-12990E43ACA4}"/>
              </a:ext>
            </a:extLst>
          </p:cNvPr>
          <p:cNvSpPr>
            <a:spLocks noGrp="1"/>
          </p:cNvSpPr>
          <p:nvPr>
            <p:ph type="title"/>
          </p:nvPr>
        </p:nvSpPr>
        <p:spPr/>
        <p:txBody>
          <a:bodyPr/>
          <a:lstStyle/>
          <a:p>
            <a:r>
              <a:rPr lang="en-US" dirty="0"/>
              <a:t>Black Money Act 2015</a:t>
            </a:r>
            <a:endParaRPr lang="en-IN" dirty="0"/>
          </a:p>
        </p:txBody>
      </p:sp>
      <p:sp>
        <p:nvSpPr>
          <p:cNvPr id="3" name="Text Placeholder 2">
            <a:extLst>
              <a:ext uri="{FF2B5EF4-FFF2-40B4-BE49-F238E27FC236}">
                <a16:creationId xmlns:a16="http://schemas.microsoft.com/office/drawing/2014/main" id="{593C95A1-465E-A5D7-B09C-99396B168279}"/>
              </a:ext>
            </a:extLst>
          </p:cNvPr>
          <p:cNvSpPr>
            <a:spLocks noGrp="1"/>
          </p:cNvSpPr>
          <p:nvPr>
            <p:ph type="body" sz="quarter" idx="10"/>
          </p:nvPr>
        </p:nvSpPr>
        <p:spPr/>
        <p:txBody>
          <a:bodyPr/>
          <a:lstStyle/>
          <a:p>
            <a:r>
              <a:rPr lang="en-US" dirty="0"/>
              <a:t>Understanding of the law </a:t>
            </a:r>
            <a:endParaRPr lang="en-IN" dirty="0"/>
          </a:p>
        </p:txBody>
      </p:sp>
    </p:spTree>
    <p:extLst>
      <p:ext uri="{BB962C8B-B14F-4D97-AF65-F5344CB8AC3E}">
        <p14:creationId xmlns:p14="http://schemas.microsoft.com/office/powerpoint/2010/main" val="140092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480EAC-FF9E-0EE2-24E6-9E95038B91D4}"/>
              </a:ext>
            </a:extLst>
          </p:cNvPr>
          <p:cNvSpPr>
            <a:spLocks noGrp="1"/>
          </p:cNvSpPr>
          <p:nvPr>
            <p:ph type="body" sz="quarter" idx="14"/>
          </p:nvPr>
        </p:nvSpPr>
        <p:spPr/>
        <p:txBody>
          <a:bodyPr/>
          <a:lstStyle/>
          <a:p>
            <a:pPr algn="ctr"/>
            <a:r>
              <a:rPr lang="en-US" sz="1800" b="1" dirty="0">
                <a:solidFill>
                  <a:schemeClr val="accent1">
                    <a:lumMod val="75000"/>
                  </a:schemeClr>
                </a:solidFill>
              </a:rPr>
              <a:t>“Assessee” under the BMA</a:t>
            </a:r>
            <a:endParaRPr lang="en-IN" sz="1800" b="1" dirty="0">
              <a:solidFill>
                <a:schemeClr val="accent1">
                  <a:lumMod val="75000"/>
                </a:schemeClr>
              </a:solidFill>
            </a:endParaRPr>
          </a:p>
          <a:p>
            <a:endParaRPr lang="en-IN" sz="1800" b="1" dirty="0">
              <a:solidFill>
                <a:schemeClr val="accent1">
                  <a:lumMod val="75000"/>
                </a:schemeClr>
              </a:solidFill>
            </a:endParaRPr>
          </a:p>
        </p:txBody>
      </p:sp>
      <p:sp>
        <p:nvSpPr>
          <p:cNvPr id="3" name="Text Placeholder 2">
            <a:extLst>
              <a:ext uri="{FF2B5EF4-FFF2-40B4-BE49-F238E27FC236}">
                <a16:creationId xmlns:a16="http://schemas.microsoft.com/office/drawing/2014/main" id="{9C74D507-4854-EAC2-5356-5B68F3675CA8}"/>
              </a:ext>
            </a:extLst>
          </p:cNvPr>
          <p:cNvSpPr>
            <a:spLocks noGrp="1"/>
          </p:cNvSpPr>
          <p:nvPr>
            <p:ph type="body" sz="quarter" idx="12"/>
          </p:nvPr>
        </p:nvSpPr>
        <p:spPr>
          <a:xfrm>
            <a:off x="6719803" y="3984441"/>
            <a:ext cx="2373397" cy="982565"/>
          </a:xfrm>
        </p:spPr>
        <p:txBody>
          <a:bodyPr/>
          <a:lstStyle/>
          <a:p>
            <a:pPr algn="r"/>
            <a:r>
              <a:rPr lang="en-US" sz="1800" b="1" dirty="0"/>
              <a:t>“Computation” of “Total UFIA”</a:t>
            </a:r>
            <a:endParaRPr lang="en-IN" sz="1800" b="1" dirty="0"/>
          </a:p>
          <a:p>
            <a:pPr algn="r"/>
            <a:endParaRPr lang="en-IN" sz="1800" b="1" dirty="0"/>
          </a:p>
        </p:txBody>
      </p:sp>
      <p:sp>
        <p:nvSpPr>
          <p:cNvPr id="4" name="Text Placeholder 3">
            <a:extLst>
              <a:ext uri="{FF2B5EF4-FFF2-40B4-BE49-F238E27FC236}">
                <a16:creationId xmlns:a16="http://schemas.microsoft.com/office/drawing/2014/main" id="{74AC4FB4-56C3-0475-FB11-46FE684080E0}"/>
              </a:ext>
            </a:extLst>
          </p:cNvPr>
          <p:cNvSpPr>
            <a:spLocks noGrp="1"/>
          </p:cNvSpPr>
          <p:nvPr>
            <p:ph type="body" sz="quarter" idx="15"/>
          </p:nvPr>
        </p:nvSpPr>
        <p:spPr/>
        <p:txBody>
          <a:bodyPr/>
          <a:lstStyle/>
          <a:p>
            <a:pPr algn="r"/>
            <a:r>
              <a:rPr lang="en-US" sz="1800" b="1" dirty="0">
                <a:solidFill>
                  <a:srgbClr val="F9841B"/>
                </a:solidFill>
              </a:rPr>
              <a:t>Scope of Total Income under BMA</a:t>
            </a:r>
            <a:endParaRPr lang="en-IN" sz="1800" b="1" dirty="0">
              <a:solidFill>
                <a:srgbClr val="F9841B"/>
              </a:solidFill>
            </a:endParaRPr>
          </a:p>
        </p:txBody>
      </p:sp>
      <p:sp>
        <p:nvSpPr>
          <p:cNvPr id="5" name="Text Placeholder 4">
            <a:extLst>
              <a:ext uri="{FF2B5EF4-FFF2-40B4-BE49-F238E27FC236}">
                <a16:creationId xmlns:a16="http://schemas.microsoft.com/office/drawing/2014/main" id="{BAE185D7-5906-58A5-7248-7EC7EA7F1E91}"/>
              </a:ext>
            </a:extLst>
          </p:cNvPr>
          <p:cNvSpPr>
            <a:spLocks noGrp="1"/>
          </p:cNvSpPr>
          <p:nvPr>
            <p:ph type="body" sz="quarter" idx="16"/>
          </p:nvPr>
        </p:nvSpPr>
        <p:spPr/>
        <p:txBody>
          <a:bodyPr/>
          <a:lstStyle/>
          <a:p>
            <a:pPr algn="r"/>
            <a:r>
              <a:rPr lang="en-US" sz="1800" b="1" dirty="0"/>
              <a:t>Important definitions </a:t>
            </a:r>
            <a:endParaRPr lang="en-IN" sz="1800" b="1" dirty="0"/>
          </a:p>
        </p:txBody>
      </p:sp>
      <p:sp>
        <p:nvSpPr>
          <p:cNvPr id="6" name="Text Placeholder 5">
            <a:extLst>
              <a:ext uri="{FF2B5EF4-FFF2-40B4-BE49-F238E27FC236}">
                <a16:creationId xmlns:a16="http://schemas.microsoft.com/office/drawing/2014/main" id="{62B12145-7FB6-7AFE-5D78-2039AD3536B6}"/>
              </a:ext>
            </a:extLst>
          </p:cNvPr>
          <p:cNvSpPr>
            <a:spLocks noGrp="1"/>
          </p:cNvSpPr>
          <p:nvPr>
            <p:ph type="body" sz="quarter" idx="17"/>
          </p:nvPr>
        </p:nvSpPr>
        <p:spPr/>
        <p:txBody>
          <a:bodyPr/>
          <a:lstStyle/>
          <a:p>
            <a:pPr algn="ctr"/>
            <a:r>
              <a:rPr lang="en-US" sz="1800" b="1" dirty="0">
                <a:solidFill>
                  <a:schemeClr val="accent2">
                    <a:lumMod val="75000"/>
                  </a:schemeClr>
                </a:solidFill>
              </a:rPr>
              <a:t>Assessment and Appeals</a:t>
            </a:r>
            <a:endParaRPr lang="en-IN" sz="1800" b="1" dirty="0">
              <a:solidFill>
                <a:schemeClr val="accent2">
                  <a:lumMod val="75000"/>
                </a:schemeClr>
              </a:solidFill>
            </a:endParaRPr>
          </a:p>
        </p:txBody>
      </p:sp>
      <p:sp>
        <p:nvSpPr>
          <p:cNvPr id="7" name="Text Placeholder 6">
            <a:extLst>
              <a:ext uri="{FF2B5EF4-FFF2-40B4-BE49-F238E27FC236}">
                <a16:creationId xmlns:a16="http://schemas.microsoft.com/office/drawing/2014/main" id="{CBFF0E48-2AF3-123F-8AD1-D223538CA1F3}"/>
              </a:ext>
            </a:extLst>
          </p:cNvPr>
          <p:cNvSpPr>
            <a:spLocks noGrp="1"/>
          </p:cNvSpPr>
          <p:nvPr>
            <p:ph type="body" sz="quarter" idx="18"/>
          </p:nvPr>
        </p:nvSpPr>
        <p:spPr>
          <a:xfrm>
            <a:off x="1778000" y="3984441"/>
            <a:ext cx="2300367" cy="982565"/>
          </a:xfrm>
        </p:spPr>
        <p:txBody>
          <a:bodyPr/>
          <a:lstStyle/>
          <a:p>
            <a:pPr algn="ctr"/>
            <a:r>
              <a:rPr lang="en-US" sz="1600" b="1" dirty="0">
                <a:solidFill>
                  <a:srgbClr val="7030A0"/>
                </a:solidFill>
              </a:rPr>
              <a:t>Penal / prosecutions consequences </a:t>
            </a:r>
            <a:endParaRPr lang="en-IN" sz="1600" b="1" dirty="0">
              <a:solidFill>
                <a:srgbClr val="7030A0"/>
              </a:solidFill>
            </a:endParaRPr>
          </a:p>
        </p:txBody>
      </p:sp>
      <p:sp>
        <p:nvSpPr>
          <p:cNvPr id="8" name="Title 7">
            <a:extLst>
              <a:ext uri="{FF2B5EF4-FFF2-40B4-BE49-F238E27FC236}">
                <a16:creationId xmlns:a16="http://schemas.microsoft.com/office/drawing/2014/main" id="{F2EF3658-4096-6392-64C9-EE43F60AB62B}"/>
              </a:ext>
            </a:extLst>
          </p:cNvPr>
          <p:cNvSpPr>
            <a:spLocks noGrp="1"/>
          </p:cNvSpPr>
          <p:nvPr>
            <p:ph type="title"/>
          </p:nvPr>
        </p:nvSpPr>
        <p:spPr/>
        <p:txBody>
          <a:bodyPr/>
          <a:lstStyle/>
          <a:p>
            <a:r>
              <a:rPr lang="en-US" dirty="0"/>
              <a:t>An overview of the law</a:t>
            </a:r>
            <a:endParaRPr lang="en-IN" dirty="0"/>
          </a:p>
        </p:txBody>
      </p:sp>
      <p:sp>
        <p:nvSpPr>
          <p:cNvPr id="9" name="TextBox 8">
            <a:extLst>
              <a:ext uri="{FF2B5EF4-FFF2-40B4-BE49-F238E27FC236}">
                <a16:creationId xmlns:a16="http://schemas.microsoft.com/office/drawing/2014/main" id="{00D70246-D660-8D80-728E-03FA8D6809FA}"/>
              </a:ext>
            </a:extLst>
          </p:cNvPr>
          <p:cNvSpPr txBox="1"/>
          <p:nvPr/>
        </p:nvSpPr>
        <p:spPr>
          <a:xfrm>
            <a:off x="5201921" y="3550920"/>
            <a:ext cx="1124572" cy="646331"/>
          </a:xfrm>
          <a:prstGeom prst="rect">
            <a:avLst/>
          </a:prstGeom>
          <a:noFill/>
        </p:spPr>
        <p:txBody>
          <a:bodyPr wrap="square" rtlCol="0">
            <a:spAutoFit/>
          </a:bodyPr>
          <a:lstStyle/>
          <a:p>
            <a:pPr algn="ctr"/>
            <a:r>
              <a:rPr lang="en-US" dirty="0">
                <a:solidFill>
                  <a:schemeClr val="bg1"/>
                </a:solidFill>
                <a:latin typeface="Lora" pitchFamily="2" charset="0"/>
              </a:rPr>
              <a:t>BM Act 2015</a:t>
            </a:r>
            <a:endParaRPr lang="en-IN" dirty="0">
              <a:solidFill>
                <a:schemeClr val="bg1"/>
              </a:solidFill>
              <a:latin typeface="Lora" pitchFamily="2" charset="0"/>
            </a:endParaRPr>
          </a:p>
        </p:txBody>
      </p:sp>
    </p:spTree>
    <p:extLst>
      <p:ext uri="{BB962C8B-B14F-4D97-AF65-F5344CB8AC3E}">
        <p14:creationId xmlns:p14="http://schemas.microsoft.com/office/powerpoint/2010/main" val="423406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1A9F-3CAF-EBF3-1EAF-FBADC6A44231}"/>
              </a:ext>
            </a:extLst>
          </p:cNvPr>
          <p:cNvSpPr>
            <a:spLocks noGrp="1"/>
          </p:cNvSpPr>
          <p:nvPr>
            <p:ph type="title"/>
          </p:nvPr>
        </p:nvSpPr>
        <p:spPr/>
        <p:txBody>
          <a:bodyPr/>
          <a:lstStyle/>
          <a:p>
            <a:r>
              <a:rPr lang="en-IN" dirty="0"/>
              <a:t>Imposition of the BM law </a:t>
            </a:r>
          </a:p>
        </p:txBody>
      </p:sp>
      <p:graphicFrame>
        <p:nvGraphicFramePr>
          <p:cNvPr id="5" name="Content Placeholder 4">
            <a:extLst>
              <a:ext uri="{FF2B5EF4-FFF2-40B4-BE49-F238E27FC236}">
                <a16:creationId xmlns:a16="http://schemas.microsoft.com/office/drawing/2014/main" id="{845A763E-F0B8-F887-BF46-24B99AFF7D0F}"/>
              </a:ext>
            </a:extLst>
          </p:cNvPr>
          <p:cNvGraphicFramePr>
            <a:graphicFrameLocks/>
          </p:cNvGraphicFramePr>
          <p:nvPr>
            <p:extLst>
              <p:ext uri="{D42A27DB-BD31-4B8C-83A1-F6EECF244321}">
                <p14:modId xmlns:p14="http://schemas.microsoft.com/office/powerpoint/2010/main" val="985500513"/>
              </p:ext>
            </p:extLst>
          </p:nvPr>
        </p:nvGraphicFramePr>
        <p:xfrm>
          <a:off x="472440" y="724662"/>
          <a:ext cx="4536440" cy="5005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a:extLst>
              <a:ext uri="{FF2B5EF4-FFF2-40B4-BE49-F238E27FC236}">
                <a16:creationId xmlns:a16="http://schemas.microsoft.com/office/drawing/2014/main" id="{4BEA47E8-A5F3-74E5-BB27-8A5A149EDD94}"/>
              </a:ext>
            </a:extLst>
          </p:cNvPr>
          <p:cNvSpPr/>
          <p:nvPr/>
        </p:nvSpPr>
        <p:spPr>
          <a:xfrm>
            <a:off x="5095240" y="1011411"/>
            <a:ext cx="629920" cy="40641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TextBox 8">
            <a:extLst>
              <a:ext uri="{FF2B5EF4-FFF2-40B4-BE49-F238E27FC236}">
                <a16:creationId xmlns:a16="http://schemas.microsoft.com/office/drawing/2014/main" id="{B7677B2F-BC74-5C31-F4E3-4C416FC38289}"/>
              </a:ext>
            </a:extLst>
          </p:cNvPr>
          <p:cNvSpPr txBox="1"/>
          <p:nvPr/>
        </p:nvSpPr>
        <p:spPr>
          <a:xfrm>
            <a:off x="5811520" y="1289953"/>
            <a:ext cx="6096000" cy="3785652"/>
          </a:xfrm>
          <a:prstGeom prst="rect">
            <a:avLst/>
          </a:prstGeom>
          <a:noFill/>
        </p:spPr>
        <p:txBody>
          <a:bodyPr wrap="square">
            <a:spAutoFit/>
          </a:bodyPr>
          <a:lstStyle/>
          <a:p>
            <a:pPr marL="285750" indent="-285750" algn="just">
              <a:buFont typeface="Wingdings" panose="05000000000000000000" pitchFamily="2" charset="2"/>
              <a:buChar char="Ø"/>
            </a:pPr>
            <a:r>
              <a:rPr lang="en-US" sz="1600" dirty="0">
                <a:latin typeface="Lora" pitchFamily="2" charset="0"/>
                <a:cs typeface="Times New Roman" pitchFamily="18" charset="0"/>
              </a:rPr>
              <a:t>Income disclosed by the Assessee shall not be included in total income and therefore there will not be double taxation</a:t>
            </a:r>
            <a:r>
              <a:rPr lang="en-IN" sz="1600" dirty="0">
                <a:latin typeface="Lora" pitchFamily="2" charset="0"/>
                <a:cs typeface="Times New Roman" pitchFamily="18" charset="0"/>
              </a:rPr>
              <a:t>.</a:t>
            </a:r>
          </a:p>
          <a:p>
            <a:pPr marL="285750" indent="-285750" algn="just">
              <a:buFont typeface="Wingdings" panose="05000000000000000000" pitchFamily="2" charset="2"/>
              <a:buChar char="Ø"/>
            </a:pPr>
            <a:endParaRPr lang="en-US" sz="1600" dirty="0">
              <a:latin typeface="Lora" pitchFamily="2" charset="0"/>
              <a:cs typeface="Times New Roman" pitchFamily="18" charset="0"/>
            </a:endParaRPr>
          </a:p>
          <a:p>
            <a:pPr marL="285750" indent="-285750" algn="just">
              <a:buFont typeface="Wingdings" panose="05000000000000000000" pitchFamily="2" charset="2"/>
              <a:buChar char="Ø"/>
            </a:pPr>
            <a:r>
              <a:rPr lang="en-US" sz="1600" dirty="0">
                <a:latin typeface="Lora" pitchFamily="2" charset="0"/>
                <a:cs typeface="Times New Roman" pitchFamily="18" charset="0"/>
              </a:rPr>
              <a:t>Voluntary Disclosure will not affect the finality of completed assessments.</a:t>
            </a:r>
          </a:p>
          <a:p>
            <a:pPr marL="285750" indent="-285750" algn="just">
              <a:buFont typeface="Wingdings" panose="05000000000000000000" pitchFamily="2" charset="2"/>
              <a:buChar char="Ø"/>
            </a:pPr>
            <a:endParaRPr lang="en-US" sz="1600" dirty="0">
              <a:latin typeface="Lora" pitchFamily="2" charset="0"/>
              <a:cs typeface="Times New Roman" pitchFamily="18" charset="0"/>
            </a:endParaRPr>
          </a:p>
          <a:p>
            <a:pPr marL="285750" indent="-285750" algn="just">
              <a:buFont typeface="Wingdings" panose="05000000000000000000" pitchFamily="2" charset="2"/>
              <a:buChar char="Ø"/>
            </a:pPr>
            <a:r>
              <a:rPr lang="en-US" sz="1600" dirty="0">
                <a:latin typeface="Lora" pitchFamily="2" charset="0"/>
                <a:cs typeface="Times New Roman" pitchFamily="18" charset="0"/>
              </a:rPr>
              <a:t>Declaration is not admissible in evidence against the declarant in any penalty or prosecution proceedings under the Income Tax Act and the Wealth- tax Act. </a:t>
            </a:r>
          </a:p>
          <a:p>
            <a:pPr marL="285750" indent="-285750" algn="just">
              <a:buFont typeface="Wingdings" panose="05000000000000000000" pitchFamily="2" charset="2"/>
              <a:buChar char="Ø"/>
            </a:pPr>
            <a:endParaRPr lang="en-US" sz="1600" dirty="0">
              <a:latin typeface="Lora" pitchFamily="2" charset="0"/>
              <a:cs typeface="Times New Roman" pitchFamily="18" charset="0"/>
            </a:endParaRPr>
          </a:p>
          <a:p>
            <a:pPr marL="285750" indent="-285750" algn="just">
              <a:buFont typeface="Wingdings" panose="05000000000000000000" pitchFamily="2" charset="2"/>
              <a:buChar char="Ø"/>
            </a:pPr>
            <a:r>
              <a:rPr lang="en-US" sz="1600" dirty="0">
                <a:latin typeface="Lora" pitchFamily="2" charset="0"/>
                <a:cs typeface="Times New Roman" pitchFamily="18" charset="0"/>
              </a:rPr>
              <a:t>The value of  asset declared in the declaration shall not be chargeable to Wealth Tax for any assessment year or years.</a:t>
            </a:r>
          </a:p>
          <a:p>
            <a:pPr marL="285750" indent="-285750">
              <a:buFont typeface="Wingdings" panose="05000000000000000000" pitchFamily="2" charset="2"/>
              <a:buChar char="Ø"/>
            </a:pPr>
            <a:endParaRPr lang="en-US" sz="1600" dirty="0">
              <a:latin typeface="Lora" pitchFamily="2" charset="0"/>
            </a:endParaRPr>
          </a:p>
          <a:p>
            <a:pPr marL="285750" indent="-285750">
              <a:buFont typeface="Wingdings" panose="05000000000000000000" pitchFamily="2" charset="2"/>
              <a:buChar char="Ø"/>
            </a:pPr>
            <a:endParaRPr lang="en-US" sz="1600" dirty="0">
              <a:latin typeface="Lora" pitchFamily="2" charset="0"/>
            </a:endParaRPr>
          </a:p>
        </p:txBody>
      </p:sp>
      <p:sp>
        <p:nvSpPr>
          <p:cNvPr id="10" name="TextBox 9">
            <a:extLst>
              <a:ext uri="{FF2B5EF4-FFF2-40B4-BE49-F238E27FC236}">
                <a16:creationId xmlns:a16="http://schemas.microsoft.com/office/drawing/2014/main" id="{D058D1C5-CFE3-F9ED-1A13-A4EFE844E881}"/>
              </a:ext>
            </a:extLst>
          </p:cNvPr>
          <p:cNvSpPr txBox="1"/>
          <p:nvPr/>
        </p:nvSpPr>
        <p:spPr>
          <a:xfrm>
            <a:off x="6033921" y="934526"/>
            <a:ext cx="5984240" cy="369332"/>
          </a:xfrm>
          <a:prstGeom prst="rect">
            <a:avLst/>
          </a:prstGeom>
          <a:noFill/>
        </p:spPr>
        <p:txBody>
          <a:bodyPr wrap="square" rtlCol="0">
            <a:spAutoFit/>
          </a:bodyPr>
          <a:lstStyle/>
          <a:p>
            <a:r>
              <a:rPr lang="en-IN" b="1" dirty="0">
                <a:solidFill>
                  <a:schemeClr val="accent2">
                    <a:lumMod val="75000"/>
                  </a:schemeClr>
                </a:solidFill>
                <a:latin typeface="Lora" pitchFamily="2" charset="0"/>
              </a:rPr>
              <a:t>Benefits of Declaration – Section 62-67 of BMA</a:t>
            </a:r>
          </a:p>
        </p:txBody>
      </p:sp>
      <p:sp>
        <p:nvSpPr>
          <p:cNvPr id="3" name="TextBox 2">
            <a:extLst>
              <a:ext uri="{FF2B5EF4-FFF2-40B4-BE49-F238E27FC236}">
                <a16:creationId xmlns:a16="http://schemas.microsoft.com/office/drawing/2014/main" id="{AE235D9A-9456-8765-C436-5CDA5782C2D6}"/>
              </a:ext>
            </a:extLst>
          </p:cNvPr>
          <p:cNvSpPr txBox="1"/>
          <p:nvPr/>
        </p:nvSpPr>
        <p:spPr>
          <a:xfrm>
            <a:off x="1960880" y="5446319"/>
            <a:ext cx="7701280" cy="553998"/>
          </a:xfrm>
          <a:prstGeom prst="rect">
            <a:avLst/>
          </a:prstGeom>
          <a:solidFill>
            <a:schemeClr val="accent3">
              <a:lumMod val="20000"/>
              <a:lumOff val="80000"/>
            </a:schemeClr>
          </a:solidFill>
        </p:spPr>
        <p:txBody>
          <a:bodyPr wrap="square" rtlCol="0">
            <a:spAutoFit/>
          </a:bodyPr>
          <a:lstStyle/>
          <a:p>
            <a:pPr algn="ctr"/>
            <a:r>
              <a:rPr lang="en-IN" sz="1500" b="1" dirty="0">
                <a:latin typeface="Lora" pitchFamily="2" charset="0"/>
              </a:rPr>
              <a:t>“Asset” deemed to have been acquired in the year in which notice u/s 10 (Assessment) is issued</a:t>
            </a:r>
          </a:p>
        </p:txBody>
      </p:sp>
    </p:spTree>
    <p:extLst>
      <p:ext uri="{BB962C8B-B14F-4D97-AF65-F5344CB8AC3E}">
        <p14:creationId xmlns:p14="http://schemas.microsoft.com/office/powerpoint/2010/main" val="234236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BDD9D-286A-D98A-254E-4B85FC14E28F}"/>
              </a:ext>
            </a:extLst>
          </p:cNvPr>
          <p:cNvSpPr>
            <a:spLocks noGrp="1"/>
          </p:cNvSpPr>
          <p:nvPr>
            <p:ph idx="1"/>
          </p:nvPr>
        </p:nvSpPr>
        <p:spPr>
          <a:xfrm>
            <a:off x="1126628" y="1118849"/>
            <a:ext cx="5216545" cy="4876197"/>
          </a:xfrm>
        </p:spPr>
        <p:txBody>
          <a:bodyPr>
            <a:normAutofit/>
          </a:bodyPr>
          <a:lstStyle/>
          <a:p>
            <a:pPr marL="0" indent="0" algn="just">
              <a:spcAft>
                <a:spcPts val="400"/>
              </a:spcAft>
              <a:buNone/>
            </a:pPr>
            <a:r>
              <a:rPr lang="en-US" sz="1700" b="0" i="0" dirty="0">
                <a:solidFill>
                  <a:srgbClr val="444444"/>
                </a:solidFill>
                <a:effectLst/>
              </a:rPr>
              <a:t>"</a:t>
            </a:r>
            <a:r>
              <a:rPr lang="en-US" sz="1700" b="0" i="0" dirty="0" err="1">
                <a:solidFill>
                  <a:srgbClr val="444444"/>
                </a:solidFill>
                <a:effectLst/>
              </a:rPr>
              <a:t>assessee</a:t>
            </a:r>
            <a:r>
              <a:rPr lang="en-US" sz="1700" b="0" i="0" dirty="0">
                <a:solidFill>
                  <a:srgbClr val="444444"/>
                </a:solidFill>
                <a:effectLst/>
              </a:rPr>
              <a:t>" means a </a:t>
            </a:r>
            <a:r>
              <a:rPr lang="en-US" sz="1700" i="0" dirty="0">
                <a:solidFill>
                  <a:srgbClr val="444444"/>
                </a:solidFill>
                <a:effectLst/>
              </a:rPr>
              <a:t>person</a:t>
            </a:r>
            <a:r>
              <a:rPr lang="en-US" sz="1700" b="0" i="0" dirty="0">
                <a:solidFill>
                  <a:srgbClr val="444444"/>
                </a:solidFill>
                <a:effectLst/>
              </a:rPr>
              <a:t>,—</a:t>
            </a:r>
          </a:p>
          <a:p>
            <a:pPr marL="342900" indent="-342900" algn="just">
              <a:spcAft>
                <a:spcPts val="400"/>
              </a:spcAft>
              <a:buAutoNum type="alphaLcParenBoth"/>
            </a:pPr>
            <a:r>
              <a:rPr lang="en-US" sz="1700" b="0" i="0" dirty="0">
                <a:solidFill>
                  <a:srgbClr val="444444"/>
                </a:solidFill>
                <a:effectLst/>
              </a:rPr>
              <a:t>being a </a:t>
            </a:r>
            <a:r>
              <a:rPr lang="en-US" sz="1700" i="0" dirty="0">
                <a:solidFill>
                  <a:schemeClr val="accent4">
                    <a:lumMod val="75000"/>
                  </a:schemeClr>
                </a:solidFill>
                <a:effectLst/>
              </a:rPr>
              <a:t>resident in India within the meaning of section 6 </a:t>
            </a:r>
            <a:r>
              <a:rPr lang="en-US" sz="1700" i="0" dirty="0">
                <a:solidFill>
                  <a:srgbClr val="444444"/>
                </a:solidFill>
                <a:effectLst/>
              </a:rPr>
              <a:t>of the Income-tax Act, 1961</a:t>
            </a:r>
            <a:r>
              <a:rPr lang="en-US" sz="1700" b="0" i="0" dirty="0">
                <a:solidFill>
                  <a:srgbClr val="444444"/>
                </a:solidFill>
                <a:effectLst/>
              </a:rPr>
              <a:t> (43 of 1961) in the previous year; or</a:t>
            </a:r>
          </a:p>
          <a:p>
            <a:pPr marL="342900" indent="-342900" algn="just">
              <a:spcAft>
                <a:spcPts val="400"/>
              </a:spcAft>
              <a:buAutoNum type="alphaLcParenBoth"/>
            </a:pPr>
            <a:r>
              <a:rPr lang="en-US" sz="1700" b="0" i="0" dirty="0">
                <a:solidFill>
                  <a:srgbClr val="444444"/>
                </a:solidFill>
                <a:effectLst/>
              </a:rPr>
              <a:t>being </a:t>
            </a:r>
            <a:r>
              <a:rPr lang="en-US" sz="1700" i="0" dirty="0">
                <a:solidFill>
                  <a:schemeClr val="accent4">
                    <a:lumMod val="75000"/>
                  </a:schemeClr>
                </a:solidFill>
                <a:effectLst/>
              </a:rPr>
              <a:t>NR or RNOR</a:t>
            </a:r>
            <a:r>
              <a:rPr lang="en-US" sz="1700" b="0" i="0" dirty="0">
                <a:solidFill>
                  <a:srgbClr val="444444"/>
                </a:solidFill>
                <a:effectLst/>
              </a:rPr>
              <a:t>, in the previous year, </a:t>
            </a:r>
            <a:r>
              <a:rPr lang="en-US" sz="1700" i="0" dirty="0">
                <a:solidFill>
                  <a:srgbClr val="444444"/>
                </a:solidFill>
                <a:effectLst/>
              </a:rPr>
              <a:t>who was </a:t>
            </a:r>
            <a:r>
              <a:rPr lang="en-US" sz="1700" i="0" dirty="0">
                <a:solidFill>
                  <a:schemeClr val="accent4">
                    <a:lumMod val="75000"/>
                  </a:schemeClr>
                </a:solidFill>
                <a:effectLst/>
              </a:rPr>
              <a:t>resident in India either in the previous year to which the </a:t>
            </a:r>
            <a:r>
              <a:rPr lang="en-US" sz="1700" i="0" u="sng" dirty="0">
                <a:solidFill>
                  <a:schemeClr val="accent4">
                    <a:lumMod val="75000"/>
                  </a:schemeClr>
                </a:solidFill>
                <a:effectLst/>
              </a:rPr>
              <a:t>income referred to in section 4 relates</a:t>
            </a:r>
            <a:r>
              <a:rPr lang="en-US" sz="1700" i="0" dirty="0">
                <a:solidFill>
                  <a:schemeClr val="accent4">
                    <a:lumMod val="75000"/>
                  </a:schemeClr>
                </a:solidFill>
                <a:effectLst/>
              </a:rPr>
              <a:t>; or in the previous year in which the undisclosed </a:t>
            </a:r>
            <a:r>
              <a:rPr lang="en-US" sz="1700" i="0" u="sng" dirty="0">
                <a:solidFill>
                  <a:schemeClr val="accent4">
                    <a:lumMod val="75000"/>
                  </a:schemeClr>
                </a:solidFill>
                <a:effectLst/>
              </a:rPr>
              <a:t>asset located outside India was acquired</a:t>
            </a:r>
            <a:r>
              <a:rPr lang="en-US" sz="1700" b="0" i="0" dirty="0">
                <a:solidFill>
                  <a:srgbClr val="444444"/>
                </a:solidFill>
                <a:effectLst/>
              </a:rPr>
              <a:t>:</a:t>
            </a:r>
          </a:p>
          <a:p>
            <a:pPr marL="0" indent="0" algn="just">
              <a:spcAft>
                <a:spcPts val="400"/>
              </a:spcAft>
              <a:buNone/>
            </a:pPr>
            <a:r>
              <a:rPr lang="en-US" sz="1700" b="1" i="0" dirty="0">
                <a:solidFill>
                  <a:srgbClr val="444444"/>
                </a:solidFill>
                <a:effectLst/>
              </a:rPr>
              <a:t>Provided</a:t>
            </a:r>
            <a:r>
              <a:rPr lang="en-US" sz="1700" b="0" i="0" dirty="0">
                <a:solidFill>
                  <a:srgbClr val="444444"/>
                </a:solidFill>
                <a:effectLst/>
              </a:rPr>
              <a:t> that the previous year, in case of acquisition of undisclosed asset outside India, shall be determined without giving effect to the provisions of clause (</a:t>
            </a:r>
            <a:r>
              <a:rPr lang="en-US" sz="1700" b="0" i="1" dirty="0">
                <a:solidFill>
                  <a:srgbClr val="444444"/>
                </a:solidFill>
                <a:effectLst/>
              </a:rPr>
              <a:t>c</a:t>
            </a:r>
            <a:r>
              <a:rPr lang="en-US" sz="1700" b="0" i="0" dirty="0">
                <a:solidFill>
                  <a:srgbClr val="444444"/>
                </a:solidFill>
                <a:effectLst/>
              </a:rPr>
              <a:t>) of section 72.]</a:t>
            </a:r>
          </a:p>
          <a:p>
            <a:pPr lvl="1"/>
            <a:endParaRPr lang="en-US" sz="1700" dirty="0"/>
          </a:p>
          <a:p>
            <a:pPr marL="914400" lvl="2" indent="0">
              <a:buNone/>
            </a:pPr>
            <a:endParaRPr lang="en-IN" sz="1700" dirty="0"/>
          </a:p>
        </p:txBody>
      </p:sp>
      <p:sp>
        <p:nvSpPr>
          <p:cNvPr id="3" name="Title 2">
            <a:extLst>
              <a:ext uri="{FF2B5EF4-FFF2-40B4-BE49-F238E27FC236}">
                <a16:creationId xmlns:a16="http://schemas.microsoft.com/office/drawing/2014/main" id="{48DD3020-D199-5A49-77F1-6254BDCFFF8F}"/>
              </a:ext>
            </a:extLst>
          </p:cNvPr>
          <p:cNvSpPr>
            <a:spLocks noGrp="1"/>
          </p:cNvSpPr>
          <p:nvPr>
            <p:ph type="title"/>
          </p:nvPr>
        </p:nvSpPr>
        <p:spPr/>
        <p:txBody>
          <a:bodyPr/>
          <a:lstStyle/>
          <a:p>
            <a:r>
              <a:rPr lang="en-US" dirty="0"/>
              <a:t>“Assessee” under the BMA </a:t>
            </a:r>
            <a:endParaRPr lang="en-IN" dirty="0"/>
          </a:p>
        </p:txBody>
      </p:sp>
      <p:sp>
        <p:nvSpPr>
          <p:cNvPr id="4" name="Right Brace 3">
            <a:extLst>
              <a:ext uri="{FF2B5EF4-FFF2-40B4-BE49-F238E27FC236}">
                <a16:creationId xmlns:a16="http://schemas.microsoft.com/office/drawing/2014/main" id="{3A93901C-F6E1-E67F-59C5-19770AC02C15}"/>
              </a:ext>
            </a:extLst>
          </p:cNvPr>
          <p:cNvSpPr/>
          <p:nvPr/>
        </p:nvSpPr>
        <p:spPr>
          <a:xfrm>
            <a:off x="6766560" y="1605280"/>
            <a:ext cx="629920" cy="39319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 name="Content Placeholder 1">
            <a:extLst>
              <a:ext uri="{FF2B5EF4-FFF2-40B4-BE49-F238E27FC236}">
                <a16:creationId xmlns:a16="http://schemas.microsoft.com/office/drawing/2014/main" id="{56D9B8A1-D808-2E44-EBFC-D1B173562674}"/>
              </a:ext>
            </a:extLst>
          </p:cNvPr>
          <p:cNvSpPr txBox="1">
            <a:spLocks/>
          </p:cNvSpPr>
          <p:nvPr/>
        </p:nvSpPr>
        <p:spPr>
          <a:xfrm>
            <a:off x="7703480" y="1320800"/>
            <a:ext cx="3970360" cy="4876197"/>
          </a:xfrm>
          <a:prstGeom prst="rect">
            <a:avLst/>
          </a:prstGeom>
        </p:spPr>
        <p:txBody>
          <a:bodyPr vert="horz" lIns="91440" tIns="45720" rIns="91440" bIns="45720" rtlCol="0">
            <a:normAutofit/>
          </a:bodyPr>
          <a:lstStyle>
            <a:lvl1pPr marL="401638" indent="-401638" algn="l" defTabSz="914400" rtl="0" eaLnBrk="1" latinLnBrk="0" hangingPunct="1">
              <a:lnSpc>
                <a:spcPct val="105000"/>
              </a:lnSpc>
              <a:spcBef>
                <a:spcPts val="600"/>
              </a:spcBef>
              <a:spcAft>
                <a:spcPts val="600"/>
              </a:spcAft>
              <a:buClr>
                <a:srgbClr val="002060"/>
              </a:buClr>
              <a:buSzPct val="100000"/>
              <a:buFontTx/>
              <a:buBlip>
                <a:blip r:embed="rId2"/>
              </a:buBlip>
              <a:defRPr sz="1800" b="1" kern="1200">
                <a:solidFill>
                  <a:srgbClr val="23466D"/>
                </a:solidFill>
                <a:latin typeface="Lora" panose="02000503000000020004" pitchFamily="2" charset="0"/>
                <a:ea typeface="+mn-ea"/>
                <a:cs typeface="+mn-cs"/>
              </a:defRPr>
            </a:lvl1pPr>
            <a:lvl2pPr marL="858838" indent="-401638" algn="l" defTabSz="914400" rtl="0" eaLnBrk="1" latinLnBrk="0" hangingPunct="1">
              <a:lnSpc>
                <a:spcPct val="105000"/>
              </a:lnSpc>
              <a:spcBef>
                <a:spcPts val="600"/>
              </a:spcBef>
              <a:spcAft>
                <a:spcPts val="600"/>
              </a:spcAft>
              <a:buSzPct val="100000"/>
              <a:buFontTx/>
              <a:buBlip>
                <a:blip r:embed="rId3"/>
              </a:buBlip>
              <a:defRPr sz="1600" kern="1200">
                <a:solidFill>
                  <a:schemeClr val="accent1">
                    <a:lumMod val="75000"/>
                  </a:schemeClr>
                </a:solidFill>
                <a:latin typeface="Lora" panose="02000503000000020004" pitchFamily="2" charset="0"/>
                <a:ea typeface="+mn-ea"/>
                <a:cs typeface="+mn-cs"/>
              </a:defRPr>
            </a:lvl2pPr>
            <a:lvl3pPr marL="1260475" indent="-346075" algn="l" defTabSz="914400" rtl="0" eaLnBrk="1" latinLnBrk="0" hangingPunct="1">
              <a:lnSpc>
                <a:spcPct val="105000"/>
              </a:lnSpc>
              <a:spcBef>
                <a:spcPts val="600"/>
              </a:spcBef>
              <a:spcAft>
                <a:spcPts val="600"/>
              </a:spcAft>
              <a:buClrTx/>
              <a:buSzPct val="100000"/>
              <a:buFontTx/>
              <a:buBlip>
                <a:blip r:embed="rId4"/>
              </a:buBlip>
              <a:defRPr sz="1400" kern="1200">
                <a:solidFill>
                  <a:schemeClr val="tx1"/>
                </a:solidFill>
                <a:latin typeface="Lora" panose="02000503000000020004" pitchFamily="2" charset="0"/>
                <a:ea typeface="+mn-ea"/>
                <a:cs typeface="+mn-cs"/>
              </a:defRPr>
            </a:lvl3pPr>
            <a:lvl4pPr marL="1600200" indent="-228600" algn="l" defTabSz="914400" rtl="0" eaLnBrk="1" latinLnBrk="0" hangingPunct="1">
              <a:lnSpc>
                <a:spcPct val="105000"/>
              </a:lnSpc>
              <a:spcBef>
                <a:spcPts val="600"/>
              </a:spcBef>
              <a:spcAft>
                <a:spcPts val="600"/>
              </a:spcAft>
              <a:buClr>
                <a:srgbClr val="00B050"/>
              </a:buClr>
              <a:buFontTx/>
              <a:buBlip>
                <a:blip r:embed="rId5"/>
              </a:buBlip>
              <a:defRPr sz="1400" kern="1200">
                <a:solidFill>
                  <a:srgbClr val="00B050"/>
                </a:solidFill>
                <a:latin typeface="Lora" panose="02000503000000020004" pitchFamily="2" charset="0"/>
                <a:ea typeface="+mn-ea"/>
                <a:cs typeface="+mn-cs"/>
              </a:defRPr>
            </a:lvl4pPr>
            <a:lvl5pPr marL="1939925" indent="-228600" algn="l" defTabSz="914400" rtl="0" eaLnBrk="1" latinLnBrk="0" hangingPunct="1">
              <a:lnSpc>
                <a:spcPct val="105000"/>
              </a:lnSpc>
              <a:spcBef>
                <a:spcPts val="600"/>
              </a:spcBef>
              <a:spcAft>
                <a:spcPts val="600"/>
              </a:spcAft>
              <a:buClr>
                <a:schemeClr val="bg1">
                  <a:lumMod val="50000"/>
                </a:schemeClr>
              </a:buClr>
              <a:buSzPct val="100000"/>
              <a:buFontTx/>
              <a:buBlip>
                <a:blip r:embed="rId6"/>
              </a:buBlip>
              <a:tabLst/>
              <a:defRPr sz="1400" kern="1200">
                <a:solidFill>
                  <a:schemeClr val="bg1">
                    <a:lumMod val="50000"/>
                  </a:schemeClr>
                </a:solidFill>
                <a:latin typeface="Lora"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400"/>
              </a:spcAft>
              <a:buFont typeface="Courier New" panose="02070309020205020404" pitchFamily="49" charset="0"/>
              <a:buChar char="o"/>
            </a:pPr>
            <a:r>
              <a:rPr lang="en-US" sz="1700" b="0" dirty="0">
                <a:solidFill>
                  <a:srgbClr val="444444"/>
                </a:solidFill>
              </a:rPr>
              <a:t>Change in the scope of definition by the FA 2019 </a:t>
            </a:r>
            <a:r>
              <a:rPr lang="en-US" sz="1700" b="0" dirty="0" err="1">
                <a:solidFill>
                  <a:srgbClr val="444444"/>
                </a:solidFill>
              </a:rPr>
              <a:t>w.r.e.f</a:t>
            </a:r>
            <a:r>
              <a:rPr lang="en-US" sz="1700" b="0" dirty="0">
                <a:solidFill>
                  <a:srgbClr val="444444"/>
                </a:solidFill>
              </a:rPr>
              <a:t> 01.04.2016</a:t>
            </a:r>
          </a:p>
          <a:p>
            <a:pPr lvl="1" algn="just">
              <a:spcAft>
                <a:spcPts val="400"/>
              </a:spcAft>
              <a:buFont typeface="Courier New" panose="02070309020205020404" pitchFamily="49" charset="0"/>
              <a:buChar char="o"/>
            </a:pPr>
            <a:r>
              <a:rPr lang="en-US" sz="1500" b="0" dirty="0">
                <a:solidFill>
                  <a:schemeClr val="accent3">
                    <a:lumMod val="75000"/>
                  </a:schemeClr>
                </a:solidFill>
              </a:rPr>
              <a:t>NR during 2016 to 2019 </a:t>
            </a:r>
          </a:p>
          <a:p>
            <a:pPr lvl="1" algn="just">
              <a:spcAft>
                <a:spcPts val="400"/>
              </a:spcAft>
              <a:buFont typeface="Courier New" panose="02070309020205020404" pitchFamily="49" charset="0"/>
              <a:buChar char="o"/>
            </a:pPr>
            <a:r>
              <a:rPr lang="en-US" sz="1500" b="0" dirty="0">
                <a:solidFill>
                  <a:schemeClr val="accent3">
                    <a:lumMod val="75000"/>
                  </a:schemeClr>
                </a:solidFill>
              </a:rPr>
              <a:t>Constitutional validity </a:t>
            </a:r>
          </a:p>
          <a:p>
            <a:pPr algn="just">
              <a:spcAft>
                <a:spcPts val="400"/>
              </a:spcAft>
              <a:buFont typeface="Courier New" panose="02070309020205020404" pitchFamily="49" charset="0"/>
              <a:buChar char="o"/>
            </a:pPr>
            <a:r>
              <a:rPr lang="en-US" sz="1700" b="0" dirty="0">
                <a:solidFill>
                  <a:srgbClr val="444444"/>
                </a:solidFill>
              </a:rPr>
              <a:t>NR and RNOR now covered as part of BMA</a:t>
            </a:r>
          </a:p>
          <a:p>
            <a:pPr lvl="1" algn="just">
              <a:spcAft>
                <a:spcPts val="400"/>
              </a:spcAft>
              <a:buFont typeface="Courier New" panose="02070309020205020404" pitchFamily="49" charset="0"/>
              <a:buChar char="o"/>
            </a:pPr>
            <a:r>
              <a:rPr lang="en-US" sz="1500" dirty="0">
                <a:solidFill>
                  <a:schemeClr val="accent3">
                    <a:lumMod val="75000"/>
                  </a:schemeClr>
                </a:solidFill>
              </a:rPr>
              <a:t>Article 4 and DTAA – whether any immunity under the DTAA?</a:t>
            </a:r>
          </a:p>
          <a:p>
            <a:pPr algn="just">
              <a:spcAft>
                <a:spcPts val="400"/>
              </a:spcAft>
              <a:buFont typeface="Courier New" panose="02070309020205020404" pitchFamily="49" charset="0"/>
              <a:buChar char="o"/>
            </a:pPr>
            <a:r>
              <a:rPr lang="en-US" sz="1700" b="0" dirty="0">
                <a:solidFill>
                  <a:srgbClr val="444444"/>
                </a:solidFill>
              </a:rPr>
              <a:t>Section 72(c) creates deeming fictions </a:t>
            </a:r>
          </a:p>
          <a:p>
            <a:pPr lvl="1" algn="just">
              <a:spcAft>
                <a:spcPts val="400"/>
              </a:spcAft>
              <a:buFont typeface="Courier New" panose="02070309020205020404" pitchFamily="49" charset="0"/>
              <a:buChar char="o"/>
            </a:pPr>
            <a:r>
              <a:rPr lang="en-US" sz="1500" dirty="0">
                <a:solidFill>
                  <a:schemeClr val="accent3">
                    <a:lumMod val="75000"/>
                  </a:schemeClr>
                </a:solidFill>
              </a:rPr>
              <a:t>Year of acquisition or year of assessment?</a:t>
            </a:r>
          </a:p>
          <a:p>
            <a:pPr lvl="1" algn="just">
              <a:spcAft>
                <a:spcPts val="400"/>
              </a:spcAft>
              <a:buFont typeface="Courier New" panose="02070309020205020404" pitchFamily="49" charset="0"/>
              <a:buChar char="o"/>
            </a:pPr>
            <a:r>
              <a:rPr lang="en-US" sz="1500" b="0" dirty="0">
                <a:solidFill>
                  <a:schemeClr val="accent3">
                    <a:lumMod val="75000"/>
                  </a:schemeClr>
                </a:solidFill>
              </a:rPr>
              <a:t>No clarity</a:t>
            </a:r>
          </a:p>
          <a:p>
            <a:pPr marL="457200" lvl="1" indent="0" algn="just">
              <a:spcAft>
                <a:spcPts val="400"/>
              </a:spcAft>
              <a:buNone/>
            </a:pPr>
            <a:endParaRPr lang="en-US" sz="1500" b="0" dirty="0">
              <a:solidFill>
                <a:srgbClr val="444444"/>
              </a:solidFill>
            </a:endParaRPr>
          </a:p>
          <a:p>
            <a:pPr lvl="1"/>
            <a:endParaRPr lang="en-US" sz="1700" dirty="0"/>
          </a:p>
          <a:p>
            <a:pPr marL="914400" lvl="2" indent="0">
              <a:buFontTx/>
              <a:buNone/>
            </a:pPr>
            <a:endParaRPr lang="en-IN" sz="1700" dirty="0"/>
          </a:p>
        </p:txBody>
      </p:sp>
    </p:spTree>
    <p:extLst>
      <p:ext uri="{BB962C8B-B14F-4D97-AF65-F5344CB8AC3E}">
        <p14:creationId xmlns:p14="http://schemas.microsoft.com/office/powerpoint/2010/main" val="406121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BDD9D-286A-D98A-254E-4B85FC14E28F}"/>
              </a:ext>
            </a:extLst>
          </p:cNvPr>
          <p:cNvSpPr>
            <a:spLocks noGrp="1"/>
          </p:cNvSpPr>
          <p:nvPr>
            <p:ph idx="1"/>
          </p:nvPr>
        </p:nvSpPr>
        <p:spPr>
          <a:xfrm>
            <a:off x="5624623" y="1271248"/>
            <a:ext cx="5409137" cy="4876197"/>
          </a:xfrm>
        </p:spPr>
        <p:txBody>
          <a:bodyPr>
            <a:normAutofit/>
          </a:bodyPr>
          <a:lstStyle/>
          <a:p>
            <a:pPr algn="just">
              <a:buFont typeface="Courier New" panose="02070309020205020404" pitchFamily="49" charset="0"/>
              <a:buChar char="o"/>
            </a:pPr>
            <a:r>
              <a:rPr lang="en-IN" sz="1500" b="0" dirty="0"/>
              <a:t>What is the meaning of an “asset”?</a:t>
            </a:r>
          </a:p>
          <a:p>
            <a:pPr lvl="1" algn="just">
              <a:buFont typeface="Courier New" panose="02070309020205020404" pitchFamily="49" charset="0"/>
              <a:buChar char="o"/>
            </a:pPr>
            <a:r>
              <a:rPr lang="en-IN" sz="1300" b="0" dirty="0">
                <a:solidFill>
                  <a:schemeClr val="accent3">
                    <a:lumMod val="75000"/>
                  </a:schemeClr>
                </a:solidFill>
              </a:rPr>
              <a:t>Capital asset v current asset </a:t>
            </a:r>
          </a:p>
          <a:p>
            <a:pPr lvl="1" algn="just">
              <a:buFont typeface="Courier New" panose="02070309020205020404" pitchFamily="49" charset="0"/>
              <a:buChar char="o"/>
            </a:pPr>
            <a:r>
              <a:rPr lang="en-US" sz="1400" dirty="0">
                <a:solidFill>
                  <a:schemeClr val="accent3">
                    <a:lumMod val="75000"/>
                  </a:schemeClr>
                </a:solidFill>
                <a:cs typeface="Times New Roman" pitchFamily="18" charset="0"/>
              </a:rPr>
              <a:t>“</a:t>
            </a:r>
            <a:r>
              <a:rPr lang="en-US" sz="1400" dirty="0" err="1">
                <a:solidFill>
                  <a:schemeClr val="accent3">
                    <a:lumMod val="75000"/>
                  </a:schemeClr>
                </a:solidFill>
                <a:cs typeface="Times New Roman" pitchFamily="18" charset="0"/>
              </a:rPr>
              <a:t>lacale</a:t>
            </a:r>
            <a:r>
              <a:rPr lang="en-US" sz="1400" dirty="0">
                <a:solidFill>
                  <a:schemeClr val="accent3">
                    <a:lumMod val="75000"/>
                  </a:schemeClr>
                </a:solidFill>
                <a:cs typeface="Times New Roman" pitchFamily="18" charset="0"/>
              </a:rPr>
              <a:t> of an “asset” needs to be outside India</a:t>
            </a:r>
          </a:p>
          <a:p>
            <a:pPr algn="just">
              <a:buFont typeface="Courier New" panose="02070309020205020404" pitchFamily="49" charset="0"/>
              <a:buChar char="o"/>
            </a:pPr>
            <a:r>
              <a:rPr lang="en-IN" sz="1500" b="0" dirty="0"/>
              <a:t>Whether physical existence of an “asset” is required?</a:t>
            </a:r>
          </a:p>
          <a:p>
            <a:pPr lvl="1" algn="just">
              <a:buFont typeface="Courier New" panose="02070309020205020404" pitchFamily="49" charset="0"/>
              <a:buChar char="o"/>
            </a:pPr>
            <a:r>
              <a:rPr lang="en-IN" sz="1300" b="0" dirty="0"/>
              <a:t>A</a:t>
            </a:r>
            <a:r>
              <a:rPr lang="en-IN" sz="1300" b="0" dirty="0">
                <a:solidFill>
                  <a:schemeClr val="accent3">
                    <a:lumMod val="75000"/>
                  </a:schemeClr>
                </a:solidFill>
              </a:rPr>
              <a:t>sset disposed of prior to BMA came into force/ prior to detection by ITD?</a:t>
            </a:r>
          </a:p>
          <a:p>
            <a:pPr algn="just">
              <a:buFont typeface="Courier New" panose="02070309020205020404" pitchFamily="49" charset="0"/>
              <a:buChar char="o"/>
            </a:pPr>
            <a:r>
              <a:rPr lang="en-IN" sz="1500" b="0" dirty="0"/>
              <a:t>Beneficial Owner v Beneficiary </a:t>
            </a:r>
          </a:p>
          <a:p>
            <a:pPr lvl="1" algn="just">
              <a:buFont typeface="Courier New" panose="02070309020205020404" pitchFamily="49" charset="0"/>
              <a:buChar char="o"/>
            </a:pPr>
            <a:r>
              <a:rPr lang="en-IN" sz="1300" dirty="0">
                <a:solidFill>
                  <a:schemeClr val="accent3">
                    <a:lumMod val="75000"/>
                  </a:schemeClr>
                </a:solidFill>
              </a:rPr>
              <a:t>FAQ no. 31 Of CBDT Circular No. 13 of 2015 dt. 06-07-15</a:t>
            </a:r>
          </a:p>
          <a:p>
            <a:pPr lvl="1" algn="just">
              <a:buFont typeface="Courier New" panose="02070309020205020404" pitchFamily="49" charset="0"/>
              <a:buChar char="o"/>
            </a:pPr>
            <a:r>
              <a:rPr lang="en-IN" sz="1300" b="0" dirty="0">
                <a:solidFill>
                  <a:schemeClr val="accent3">
                    <a:lumMod val="75000"/>
                  </a:schemeClr>
                </a:solidFill>
              </a:rPr>
              <a:t>Section 139 of the ITA </a:t>
            </a:r>
          </a:p>
          <a:p>
            <a:pPr lvl="1" algn="just">
              <a:buFont typeface="Courier New" panose="02070309020205020404" pitchFamily="49" charset="0"/>
              <a:buChar char="o"/>
            </a:pPr>
            <a:r>
              <a:rPr lang="en-IN" sz="1300" dirty="0">
                <a:solidFill>
                  <a:schemeClr val="accent3">
                    <a:lumMod val="75000"/>
                  </a:schemeClr>
                </a:solidFill>
              </a:rPr>
              <a:t>Judicial precedent </a:t>
            </a:r>
          </a:p>
          <a:p>
            <a:pPr algn="just">
              <a:buFont typeface="Courier New" panose="02070309020205020404" pitchFamily="49" charset="0"/>
              <a:buChar char="o"/>
            </a:pPr>
            <a:r>
              <a:rPr lang="en-IN" sz="1500" b="0" dirty="0">
                <a:solidFill>
                  <a:schemeClr val="accent1">
                    <a:lumMod val="75000"/>
                  </a:schemeClr>
                </a:solidFill>
              </a:rPr>
              <a:t>Direct v Indirect holding </a:t>
            </a:r>
          </a:p>
          <a:p>
            <a:pPr lvl="1" algn="just">
              <a:buFont typeface="Courier New" panose="02070309020205020404" pitchFamily="49" charset="0"/>
              <a:buChar char="o"/>
            </a:pPr>
            <a:r>
              <a:rPr lang="en-IN" sz="1300" dirty="0">
                <a:solidFill>
                  <a:schemeClr val="accent3">
                    <a:lumMod val="75000"/>
                  </a:schemeClr>
                </a:solidFill>
              </a:rPr>
              <a:t>Holding through Co. / Trust </a:t>
            </a:r>
          </a:p>
          <a:p>
            <a:pPr algn="just">
              <a:buFont typeface="Courier New" panose="02070309020205020404" pitchFamily="49" charset="0"/>
              <a:buChar char="o"/>
            </a:pPr>
            <a:r>
              <a:rPr lang="en-IN" sz="1500" b="0" i="1" dirty="0">
                <a:solidFill>
                  <a:schemeClr val="accent1">
                    <a:lumMod val="75000"/>
                  </a:schemeClr>
                </a:solidFill>
              </a:rPr>
              <a:t>“Explanation about the source of asset”</a:t>
            </a:r>
          </a:p>
          <a:p>
            <a:pPr lvl="1" algn="just">
              <a:buFont typeface="Courier New" panose="02070309020205020404" pitchFamily="49" charset="0"/>
              <a:buChar char="o"/>
            </a:pPr>
            <a:endParaRPr lang="en-IN" sz="1300" b="0" dirty="0">
              <a:solidFill>
                <a:schemeClr val="accent1">
                  <a:lumMod val="75000"/>
                </a:schemeClr>
              </a:solidFill>
            </a:endParaRPr>
          </a:p>
          <a:p>
            <a:pPr marL="457200" lvl="1" indent="0" algn="just">
              <a:buNone/>
            </a:pPr>
            <a:endParaRPr lang="en-IN" sz="1300" b="0" dirty="0">
              <a:solidFill>
                <a:schemeClr val="accent1">
                  <a:lumMod val="75000"/>
                </a:schemeClr>
              </a:solidFill>
            </a:endParaRPr>
          </a:p>
          <a:p>
            <a:pPr lvl="1" algn="just">
              <a:buFont typeface="Courier New" panose="02070309020205020404" pitchFamily="49" charset="0"/>
              <a:buChar char="o"/>
            </a:pPr>
            <a:endParaRPr lang="en-IN" sz="1300" b="0" dirty="0">
              <a:solidFill>
                <a:schemeClr val="accent3">
                  <a:lumMod val="75000"/>
                </a:schemeClr>
              </a:solidFill>
            </a:endParaRPr>
          </a:p>
        </p:txBody>
      </p:sp>
      <p:sp>
        <p:nvSpPr>
          <p:cNvPr id="3" name="Title 2">
            <a:extLst>
              <a:ext uri="{FF2B5EF4-FFF2-40B4-BE49-F238E27FC236}">
                <a16:creationId xmlns:a16="http://schemas.microsoft.com/office/drawing/2014/main" id="{48DD3020-D199-5A49-77F1-6254BDCFFF8F}"/>
              </a:ext>
            </a:extLst>
          </p:cNvPr>
          <p:cNvSpPr>
            <a:spLocks noGrp="1"/>
          </p:cNvSpPr>
          <p:nvPr>
            <p:ph type="title"/>
          </p:nvPr>
        </p:nvSpPr>
        <p:spPr/>
        <p:txBody>
          <a:bodyPr/>
          <a:lstStyle/>
          <a:p>
            <a:r>
              <a:rPr lang="en-IN" dirty="0"/>
              <a:t>“undisclosed asset located outside India”</a:t>
            </a:r>
          </a:p>
        </p:txBody>
      </p:sp>
      <p:sp>
        <p:nvSpPr>
          <p:cNvPr id="4" name="Content Placeholder 1">
            <a:extLst>
              <a:ext uri="{FF2B5EF4-FFF2-40B4-BE49-F238E27FC236}">
                <a16:creationId xmlns:a16="http://schemas.microsoft.com/office/drawing/2014/main" id="{DD72F723-1714-7C54-5FB8-BF6ED0BAD927}"/>
              </a:ext>
            </a:extLst>
          </p:cNvPr>
          <p:cNvSpPr txBox="1">
            <a:spLocks/>
          </p:cNvSpPr>
          <p:nvPr/>
        </p:nvSpPr>
        <p:spPr>
          <a:xfrm>
            <a:off x="6096000" y="1160738"/>
            <a:ext cx="4640920" cy="4876197"/>
          </a:xfrm>
          <a:prstGeom prst="rect">
            <a:avLst/>
          </a:prstGeom>
        </p:spPr>
        <p:txBody>
          <a:bodyPr vert="horz" lIns="91440" tIns="45720" rIns="91440" bIns="45720" rtlCol="0">
            <a:normAutofit/>
          </a:bodyPr>
          <a:lstStyle>
            <a:lvl1pPr marL="401638" indent="-401638" algn="l" defTabSz="914400" rtl="0" eaLnBrk="1" latinLnBrk="0" hangingPunct="1">
              <a:lnSpc>
                <a:spcPct val="105000"/>
              </a:lnSpc>
              <a:spcBef>
                <a:spcPts val="600"/>
              </a:spcBef>
              <a:spcAft>
                <a:spcPts val="600"/>
              </a:spcAft>
              <a:buClr>
                <a:srgbClr val="002060"/>
              </a:buClr>
              <a:buSzPct val="100000"/>
              <a:buFontTx/>
              <a:buBlip>
                <a:blip r:embed="rId2"/>
              </a:buBlip>
              <a:defRPr sz="1800" b="1" kern="1200">
                <a:solidFill>
                  <a:srgbClr val="23466D"/>
                </a:solidFill>
                <a:latin typeface="Lora" panose="02000503000000020004" pitchFamily="2" charset="0"/>
                <a:ea typeface="+mn-ea"/>
                <a:cs typeface="+mn-cs"/>
              </a:defRPr>
            </a:lvl1pPr>
            <a:lvl2pPr marL="858838" indent="-401638" algn="l" defTabSz="914400" rtl="0" eaLnBrk="1" latinLnBrk="0" hangingPunct="1">
              <a:lnSpc>
                <a:spcPct val="105000"/>
              </a:lnSpc>
              <a:spcBef>
                <a:spcPts val="600"/>
              </a:spcBef>
              <a:spcAft>
                <a:spcPts val="600"/>
              </a:spcAft>
              <a:buSzPct val="100000"/>
              <a:buFontTx/>
              <a:buBlip>
                <a:blip r:embed="rId3"/>
              </a:buBlip>
              <a:defRPr sz="1600" kern="1200">
                <a:solidFill>
                  <a:schemeClr val="accent1">
                    <a:lumMod val="75000"/>
                  </a:schemeClr>
                </a:solidFill>
                <a:latin typeface="Lora" panose="02000503000000020004" pitchFamily="2" charset="0"/>
                <a:ea typeface="+mn-ea"/>
                <a:cs typeface="+mn-cs"/>
              </a:defRPr>
            </a:lvl2pPr>
            <a:lvl3pPr marL="1260475" indent="-346075" algn="l" defTabSz="914400" rtl="0" eaLnBrk="1" latinLnBrk="0" hangingPunct="1">
              <a:lnSpc>
                <a:spcPct val="105000"/>
              </a:lnSpc>
              <a:spcBef>
                <a:spcPts val="600"/>
              </a:spcBef>
              <a:spcAft>
                <a:spcPts val="600"/>
              </a:spcAft>
              <a:buClrTx/>
              <a:buSzPct val="100000"/>
              <a:buFontTx/>
              <a:buBlip>
                <a:blip r:embed="rId4"/>
              </a:buBlip>
              <a:defRPr sz="1400" kern="1200">
                <a:solidFill>
                  <a:schemeClr val="tx1"/>
                </a:solidFill>
                <a:latin typeface="Lora" panose="02000503000000020004" pitchFamily="2" charset="0"/>
                <a:ea typeface="+mn-ea"/>
                <a:cs typeface="+mn-cs"/>
              </a:defRPr>
            </a:lvl3pPr>
            <a:lvl4pPr marL="1600200" indent="-228600" algn="l" defTabSz="914400" rtl="0" eaLnBrk="1" latinLnBrk="0" hangingPunct="1">
              <a:lnSpc>
                <a:spcPct val="105000"/>
              </a:lnSpc>
              <a:spcBef>
                <a:spcPts val="600"/>
              </a:spcBef>
              <a:spcAft>
                <a:spcPts val="600"/>
              </a:spcAft>
              <a:buClr>
                <a:srgbClr val="00B050"/>
              </a:buClr>
              <a:buFontTx/>
              <a:buBlip>
                <a:blip r:embed="rId5"/>
              </a:buBlip>
              <a:defRPr sz="1400" kern="1200">
                <a:solidFill>
                  <a:srgbClr val="00B050"/>
                </a:solidFill>
                <a:latin typeface="Lora" panose="02000503000000020004" pitchFamily="2" charset="0"/>
                <a:ea typeface="+mn-ea"/>
                <a:cs typeface="+mn-cs"/>
              </a:defRPr>
            </a:lvl4pPr>
            <a:lvl5pPr marL="1939925" indent="-228600" algn="l" defTabSz="914400" rtl="0" eaLnBrk="1" latinLnBrk="0" hangingPunct="1">
              <a:lnSpc>
                <a:spcPct val="105000"/>
              </a:lnSpc>
              <a:spcBef>
                <a:spcPts val="600"/>
              </a:spcBef>
              <a:spcAft>
                <a:spcPts val="600"/>
              </a:spcAft>
              <a:buClr>
                <a:schemeClr val="bg1">
                  <a:lumMod val="50000"/>
                </a:schemeClr>
              </a:buClr>
              <a:buSzPct val="100000"/>
              <a:buFontTx/>
              <a:buBlip>
                <a:blip r:embed="rId6"/>
              </a:buBlip>
              <a:tabLst/>
              <a:defRPr sz="1400" kern="1200">
                <a:solidFill>
                  <a:schemeClr val="bg1">
                    <a:lumMod val="50000"/>
                  </a:schemeClr>
                </a:solidFill>
                <a:latin typeface="Lora"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IN" dirty="0"/>
          </a:p>
        </p:txBody>
      </p:sp>
      <p:sp>
        <p:nvSpPr>
          <p:cNvPr id="6" name="Content Placeholder 1">
            <a:extLst>
              <a:ext uri="{FF2B5EF4-FFF2-40B4-BE49-F238E27FC236}">
                <a16:creationId xmlns:a16="http://schemas.microsoft.com/office/drawing/2014/main" id="{6BF51F38-601E-945B-14B9-18D7E664B4AC}"/>
              </a:ext>
            </a:extLst>
          </p:cNvPr>
          <p:cNvSpPr txBox="1">
            <a:spLocks/>
          </p:cNvSpPr>
          <p:nvPr/>
        </p:nvSpPr>
        <p:spPr>
          <a:xfrm>
            <a:off x="686700" y="1271248"/>
            <a:ext cx="4640920" cy="4876197"/>
          </a:xfrm>
          <a:prstGeom prst="rect">
            <a:avLst/>
          </a:prstGeom>
        </p:spPr>
        <p:txBody>
          <a:bodyPr vert="horz" lIns="91440" tIns="45720" rIns="91440" bIns="45720" rtlCol="0">
            <a:normAutofit/>
          </a:bodyPr>
          <a:lstStyle>
            <a:lvl1pPr marL="401638" indent="-401638" algn="l" defTabSz="914400" rtl="0" eaLnBrk="1" latinLnBrk="0" hangingPunct="1">
              <a:lnSpc>
                <a:spcPct val="105000"/>
              </a:lnSpc>
              <a:spcBef>
                <a:spcPts val="600"/>
              </a:spcBef>
              <a:spcAft>
                <a:spcPts val="600"/>
              </a:spcAft>
              <a:buClr>
                <a:srgbClr val="002060"/>
              </a:buClr>
              <a:buSzPct val="100000"/>
              <a:buFontTx/>
              <a:buBlip>
                <a:blip r:embed="rId2"/>
              </a:buBlip>
              <a:defRPr sz="1800" b="1" kern="1200">
                <a:solidFill>
                  <a:srgbClr val="23466D"/>
                </a:solidFill>
                <a:latin typeface="Lora" panose="02000503000000020004" pitchFamily="2" charset="0"/>
                <a:ea typeface="+mn-ea"/>
                <a:cs typeface="+mn-cs"/>
              </a:defRPr>
            </a:lvl1pPr>
            <a:lvl2pPr marL="858838" indent="-401638" algn="l" defTabSz="914400" rtl="0" eaLnBrk="1" latinLnBrk="0" hangingPunct="1">
              <a:lnSpc>
                <a:spcPct val="105000"/>
              </a:lnSpc>
              <a:spcBef>
                <a:spcPts val="600"/>
              </a:spcBef>
              <a:spcAft>
                <a:spcPts val="600"/>
              </a:spcAft>
              <a:buSzPct val="100000"/>
              <a:buFontTx/>
              <a:buBlip>
                <a:blip r:embed="rId3"/>
              </a:buBlip>
              <a:defRPr sz="1600" kern="1200">
                <a:solidFill>
                  <a:schemeClr val="accent1">
                    <a:lumMod val="75000"/>
                  </a:schemeClr>
                </a:solidFill>
                <a:latin typeface="Lora" panose="02000503000000020004" pitchFamily="2" charset="0"/>
                <a:ea typeface="+mn-ea"/>
                <a:cs typeface="+mn-cs"/>
              </a:defRPr>
            </a:lvl2pPr>
            <a:lvl3pPr marL="1260475" indent="-346075" algn="l" defTabSz="914400" rtl="0" eaLnBrk="1" latinLnBrk="0" hangingPunct="1">
              <a:lnSpc>
                <a:spcPct val="105000"/>
              </a:lnSpc>
              <a:spcBef>
                <a:spcPts val="600"/>
              </a:spcBef>
              <a:spcAft>
                <a:spcPts val="600"/>
              </a:spcAft>
              <a:buClrTx/>
              <a:buSzPct val="100000"/>
              <a:buFontTx/>
              <a:buBlip>
                <a:blip r:embed="rId4"/>
              </a:buBlip>
              <a:defRPr sz="1400" kern="1200">
                <a:solidFill>
                  <a:schemeClr val="tx1"/>
                </a:solidFill>
                <a:latin typeface="Lora" panose="02000503000000020004" pitchFamily="2" charset="0"/>
                <a:ea typeface="+mn-ea"/>
                <a:cs typeface="+mn-cs"/>
              </a:defRPr>
            </a:lvl3pPr>
            <a:lvl4pPr marL="1600200" indent="-228600" algn="l" defTabSz="914400" rtl="0" eaLnBrk="1" latinLnBrk="0" hangingPunct="1">
              <a:lnSpc>
                <a:spcPct val="105000"/>
              </a:lnSpc>
              <a:spcBef>
                <a:spcPts val="600"/>
              </a:spcBef>
              <a:spcAft>
                <a:spcPts val="600"/>
              </a:spcAft>
              <a:buClr>
                <a:srgbClr val="00B050"/>
              </a:buClr>
              <a:buFontTx/>
              <a:buBlip>
                <a:blip r:embed="rId5"/>
              </a:buBlip>
              <a:defRPr sz="1400" kern="1200">
                <a:solidFill>
                  <a:srgbClr val="00B050"/>
                </a:solidFill>
                <a:latin typeface="Lora" panose="02000503000000020004" pitchFamily="2" charset="0"/>
                <a:ea typeface="+mn-ea"/>
                <a:cs typeface="+mn-cs"/>
              </a:defRPr>
            </a:lvl4pPr>
            <a:lvl5pPr marL="1939925" indent="-228600" algn="l" defTabSz="914400" rtl="0" eaLnBrk="1" latinLnBrk="0" hangingPunct="1">
              <a:lnSpc>
                <a:spcPct val="105000"/>
              </a:lnSpc>
              <a:spcBef>
                <a:spcPts val="600"/>
              </a:spcBef>
              <a:spcAft>
                <a:spcPts val="600"/>
              </a:spcAft>
              <a:buClr>
                <a:schemeClr val="bg1">
                  <a:lumMod val="50000"/>
                </a:schemeClr>
              </a:buClr>
              <a:buSzPct val="100000"/>
              <a:buFontTx/>
              <a:buBlip>
                <a:blip r:embed="rId6"/>
              </a:buBlip>
              <a:tabLst/>
              <a:defRPr sz="1400" kern="1200">
                <a:solidFill>
                  <a:schemeClr val="bg1">
                    <a:lumMod val="50000"/>
                  </a:schemeClr>
                </a:solidFill>
                <a:latin typeface="Lora"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pPr>
            <a:r>
              <a:rPr lang="en-US" dirty="0">
                <a:cs typeface="Times New Roman" pitchFamily="18" charset="0"/>
              </a:rPr>
              <a:t>Section 2(11) – </a:t>
            </a:r>
          </a:p>
          <a:p>
            <a:pPr marL="0" indent="0" algn="just">
              <a:buFontTx/>
              <a:buNone/>
            </a:pPr>
            <a:endParaRPr lang="en-US" b="0" dirty="0">
              <a:cs typeface="Times New Roman" pitchFamily="18" charset="0"/>
            </a:endParaRPr>
          </a:p>
          <a:p>
            <a:pPr marL="0" indent="0" algn="just">
              <a:buFontTx/>
              <a:buNone/>
            </a:pPr>
            <a:r>
              <a:rPr lang="en-US" b="0" dirty="0">
                <a:cs typeface="Times New Roman" pitchFamily="18" charset="0"/>
              </a:rPr>
              <a:t>Undisclosed asset located outside India means an </a:t>
            </a:r>
            <a:r>
              <a:rPr lang="en-US" u="sng" dirty="0">
                <a:solidFill>
                  <a:schemeClr val="accent4">
                    <a:lumMod val="75000"/>
                  </a:schemeClr>
                </a:solidFill>
                <a:cs typeface="Times New Roman" pitchFamily="18" charset="0"/>
              </a:rPr>
              <a:t>asset held by the Assessee</a:t>
            </a:r>
            <a:r>
              <a:rPr lang="en-US" b="0" dirty="0">
                <a:cs typeface="Times New Roman" pitchFamily="18" charset="0"/>
              </a:rPr>
              <a:t> in his name or in respect of which he is the </a:t>
            </a:r>
            <a:r>
              <a:rPr lang="en-US" dirty="0">
                <a:solidFill>
                  <a:schemeClr val="accent4">
                    <a:lumMod val="75000"/>
                  </a:schemeClr>
                </a:solidFill>
                <a:cs typeface="Times New Roman" pitchFamily="18" charset="0"/>
              </a:rPr>
              <a:t>beneficial owner</a:t>
            </a:r>
            <a:r>
              <a:rPr lang="en-US" b="0" dirty="0">
                <a:cs typeface="Times New Roman" pitchFamily="18" charset="0"/>
              </a:rPr>
              <a:t> and he has </a:t>
            </a:r>
            <a:r>
              <a:rPr lang="en-US" u="sng" dirty="0">
                <a:solidFill>
                  <a:schemeClr val="accent4">
                    <a:lumMod val="75000"/>
                  </a:schemeClr>
                </a:solidFill>
                <a:cs typeface="Times New Roman" pitchFamily="18" charset="0"/>
              </a:rPr>
              <a:t>no explanation about the source of investment</a:t>
            </a:r>
            <a:r>
              <a:rPr lang="en-US" b="0" dirty="0">
                <a:cs typeface="Times New Roman" pitchFamily="18" charset="0"/>
              </a:rPr>
              <a:t> in such asset or the explanation given by him to the Assessing Office is not satisfactory .</a:t>
            </a:r>
          </a:p>
          <a:p>
            <a:pPr marL="0" indent="0">
              <a:buFontTx/>
              <a:buNone/>
            </a:pPr>
            <a:endParaRPr lang="en-IN" dirty="0"/>
          </a:p>
        </p:txBody>
      </p:sp>
    </p:spTree>
    <p:extLst>
      <p:ext uri="{BB962C8B-B14F-4D97-AF65-F5344CB8AC3E}">
        <p14:creationId xmlns:p14="http://schemas.microsoft.com/office/powerpoint/2010/main" val="2628299332"/>
      </p:ext>
    </p:extLst>
  </p:cSld>
  <p:clrMapOvr>
    <a:masterClrMapping/>
  </p:clrMapOvr>
</p:sld>
</file>

<file path=ppt/theme/theme1.xml><?xml version="1.0" encoding="utf-8"?>
<a:theme xmlns:a="http://schemas.openxmlformats.org/drawingml/2006/main" name="Office Theme">
  <a:themeElements>
    <a:clrScheme name="KCM LLP">
      <a:dk1>
        <a:sysClr val="windowText" lastClr="000000"/>
      </a:dk1>
      <a:lt1>
        <a:sysClr val="window" lastClr="FFFFFF"/>
      </a:lt1>
      <a:dk2>
        <a:srgbClr val="44546A"/>
      </a:dk2>
      <a:lt2>
        <a:srgbClr val="E7E6E6"/>
      </a:lt2>
      <a:accent1>
        <a:srgbClr val="23466D"/>
      </a:accent1>
      <a:accent2>
        <a:srgbClr val="00A0E3"/>
      </a:accent2>
      <a:accent3>
        <a:srgbClr val="13A04E"/>
      </a:accent3>
      <a:accent4>
        <a:srgbClr val="F9841B"/>
      </a:accent4>
      <a:accent5>
        <a:srgbClr val="FFC000"/>
      </a:accent5>
      <a:accent6>
        <a:srgbClr val="E73A5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x Audit _Baroda ICAI_Aug-23" id="{012114D9-17B0-42D7-8DAA-774DA8C899F0}" vid="{2E2B673F-B311-4CE1-848A-8543EF44E0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406787-ac89-497c-b0af-ab03e1dedf72">
      <Terms xmlns="http://schemas.microsoft.com/office/infopath/2007/PartnerControls"/>
    </lcf76f155ced4ddcb4097134ff3c332f>
    <SharedWithUsers xmlns="c3ecf26b-4e84-41da-9077-c6efd9e260a1">
      <UserInfo>
        <DisplayName>Lalwani, Kiran (KCM - Vadodara)</DisplayName>
        <AccountId>20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649427D104D945B2242017ED8E4E62" ma:contentTypeVersion="10" ma:contentTypeDescription="Create a new document." ma:contentTypeScope="" ma:versionID="d25b1edcf9c1d844b9d07c1df5d1260e">
  <xsd:schema xmlns:xsd="http://www.w3.org/2001/XMLSchema" xmlns:xs="http://www.w3.org/2001/XMLSchema" xmlns:p="http://schemas.microsoft.com/office/2006/metadata/properties" xmlns:ns2="b4406787-ac89-497c-b0af-ab03e1dedf72" xmlns:ns3="c3ecf26b-4e84-41da-9077-c6efd9e260a1" targetNamespace="http://schemas.microsoft.com/office/2006/metadata/properties" ma:root="true" ma:fieldsID="3e7f6464308925e762e6bae08aeefa88" ns2:_="" ns3:_="">
    <xsd:import namespace="b4406787-ac89-497c-b0af-ab03e1dedf72"/>
    <xsd:import namespace="c3ecf26b-4e84-41da-9077-c6efd9e260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06787-ac89-497c-b0af-ab03e1ded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142914f-2c0f-4086-8be5-d8609876e465"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cf26b-4e84-41da-9077-c6efd9e260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DB3092-FC28-43DF-A180-946201F0D0CA}">
  <ds:schemaRefs>
    <ds:schemaRef ds:uri="http://schemas.microsoft.com/office/2006/metadata/properties"/>
    <ds:schemaRef ds:uri="http://www.w3.org/2000/xmlns/"/>
    <ds:schemaRef ds:uri="b4406787-ac89-497c-b0af-ab03e1dedf72"/>
    <ds:schemaRef ds:uri="http://schemas.microsoft.com/office/infopath/2007/PartnerControls"/>
    <ds:schemaRef ds:uri="c3ecf26b-4e84-41da-9077-c6efd9e260a1"/>
  </ds:schemaRefs>
</ds:datastoreItem>
</file>

<file path=customXml/itemProps2.xml><?xml version="1.0" encoding="utf-8"?>
<ds:datastoreItem xmlns:ds="http://schemas.openxmlformats.org/officeDocument/2006/customXml" ds:itemID="{DEBFE947-4AD7-41CE-92F6-760FF3C31381}">
  <ds:schemaRefs>
    <ds:schemaRef ds:uri="http://schemas.microsoft.com/office/2006/metadata/contentType"/>
    <ds:schemaRef ds:uri="http://schemas.microsoft.com/office/2006/metadata/properties/metaAttributes"/>
    <ds:schemaRef ds:uri="http://www.w3.org/2000/xmlns/"/>
    <ds:schemaRef ds:uri="http://www.w3.org/2001/XMLSchema"/>
    <ds:schemaRef ds:uri="b4406787-ac89-497c-b0af-ab03e1dedf72"/>
    <ds:schemaRef ds:uri="c3ecf26b-4e84-41da-9077-c6efd9e260a1"/>
  </ds:schemaRefs>
</ds:datastoreItem>
</file>

<file path=customXml/itemProps3.xml><?xml version="1.0" encoding="utf-8"?>
<ds:datastoreItem xmlns:ds="http://schemas.openxmlformats.org/officeDocument/2006/customXml" ds:itemID="{82D4DBB4-2BEF-4F7F-A2CF-9C79502FC2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Tax Audit _Baroda ICAI_Aug-23</Template>
  <TotalTime>3473</TotalTime>
  <Words>4404</Words>
  <Application>Microsoft Office PowerPoint</Application>
  <PresentationFormat>Widescreen</PresentationFormat>
  <Paragraphs>381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Black Money (Undisclosed Foreign Income and Assets) &amp; Imposition of Tax Act 2015   &amp;  Amendment to Prohibition of Benami Property Transaction Act 1988 </vt:lpstr>
      <vt:lpstr>Overview </vt:lpstr>
      <vt:lpstr>Why BMA in India?</vt:lpstr>
      <vt:lpstr>Taxation of Black Money under the ITA</vt:lpstr>
      <vt:lpstr>Black Money Act 2015</vt:lpstr>
      <vt:lpstr>An overview of the law</vt:lpstr>
      <vt:lpstr>Imposition of the BM law </vt:lpstr>
      <vt:lpstr>“Assessee” under the BMA </vt:lpstr>
      <vt:lpstr>“undisclosed asset located outside India”</vt:lpstr>
      <vt:lpstr>Important definitions </vt:lpstr>
      <vt:lpstr>Charge of tax – section 3 of the BMA</vt:lpstr>
      <vt:lpstr>Scope of total UDFIA- section 4 and 5 of BMA</vt:lpstr>
      <vt:lpstr>Cont..</vt:lpstr>
      <vt:lpstr>Computation of total UDFIA – section 5 of the BMA </vt:lpstr>
      <vt:lpstr>Assessments of UDFIA</vt:lpstr>
      <vt:lpstr>Appellate proceeding </vt:lpstr>
      <vt:lpstr>Chapter IV – Penalties </vt:lpstr>
      <vt:lpstr>Offence and Prosecutions – Section 48 of BMA</vt:lpstr>
      <vt:lpstr>Section 50 and 51 of the BMA – Prosecutions </vt:lpstr>
      <vt:lpstr>Interplay between BMA and ITA</vt:lpstr>
      <vt:lpstr>Case studies </vt:lpstr>
      <vt:lpstr>Case studies</vt:lpstr>
      <vt:lpstr>Cont.</vt:lpstr>
      <vt:lpstr>Challenges under the BMA</vt:lpstr>
      <vt:lpstr>Current trends</vt:lpstr>
      <vt:lpstr>An amendment to PBPT Act 1988</vt:lpstr>
      <vt:lpstr>Why amendment after 28 years ?</vt:lpstr>
      <vt:lpstr>Contd.</vt:lpstr>
      <vt:lpstr>“Benami Transaction” – Section 2(9)</vt:lpstr>
      <vt:lpstr>Exceptions to section 2(9)(A) </vt:lpstr>
      <vt:lpstr>“Benami Property”  &amp; “Benamidar”</vt:lpstr>
      <vt:lpstr>Prohibition on “benami transaction” </vt:lpstr>
      <vt:lpstr>Consequences </vt:lpstr>
      <vt:lpstr>Decoding SC decision in case of Ganpati Dealcom P Ltd. </vt:lpstr>
      <vt:lpstr>Issues to be discussed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Commonly found irregularities in Tax Audit Report 3CD</dc:title>
  <dc:creator>Bhavsar, Virat (KCM - Vadodara)</dc:creator>
  <cp:lastModifiedBy>Unknown User</cp:lastModifiedBy>
  <cp:revision>15</cp:revision>
  <dcterms:created xsi:type="dcterms:W3CDTF">2023-08-12T03:21:52Z</dcterms:created>
  <dcterms:modified xsi:type="dcterms:W3CDTF">2023-09-01T05:00:22Z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0x0101009A649427D104D945B2242017ED8E4E62</vt:lpwstr>
  </property>
  <property fmtid="{D5CDD505-2E9C-101B-9397-08002B2CF9AE}" pid="3" name="MediaServiceImageTags">
    <vt:lpwstr/>
  </property>
</Properties>
</file>