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template.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87" r:id="rId4"/>
  </p:sldMasterIdLst>
  <p:notesMasterIdLst>
    <p:notesMasterId r:id="rId47"/>
  </p:notesMasterIdLst>
  <p:sldIdLst>
    <p:sldId id="1865" r:id="rId5"/>
    <p:sldId id="1866" r:id="rId6"/>
    <p:sldId id="1867" r:id="rId7"/>
    <p:sldId id="1877" r:id="rId8"/>
    <p:sldId id="1872" r:id="rId9"/>
    <p:sldId id="1880" r:id="rId10"/>
    <p:sldId id="1870" r:id="rId11"/>
    <p:sldId id="1912" r:id="rId12"/>
    <p:sldId id="1913" r:id="rId13"/>
    <p:sldId id="1914" r:id="rId14"/>
    <p:sldId id="1918" r:id="rId15"/>
    <p:sldId id="1917" r:id="rId16"/>
    <p:sldId id="1919" r:id="rId17"/>
    <p:sldId id="1873" r:id="rId18"/>
    <p:sldId id="1881" r:id="rId19"/>
    <p:sldId id="1875" r:id="rId20"/>
    <p:sldId id="1876" r:id="rId21"/>
    <p:sldId id="1846" r:id="rId22"/>
    <p:sldId id="1882" r:id="rId23"/>
    <p:sldId id="1868" r:id="rId24"/>
    <p:sldId id="1920" r:id="rId25"/>
    <p:sldId id="1883" r:id="rId26"/>
    <p:sldId id="1884" r:id="rId27"/>
    <p:sldId id="1885" r:id="rId28"/>
    <p:sldId id="1887" r:id="rId29"/>
    <p:sldId id="1888" r:id="rId30"/>
    <p:sldId id="1895" r:id="rId31"/>
    <p:sldId id="1896" r:id="rId32"/>
    <p:sldId id="1890" r:id="rId33"/>
    <p:sldId id="1891" r:id="rId34"/>
    <p:sldId id="1892" r:id="rId35"/>
    <p:sldId id="1897" r:id="rId36"/>
    <p:sldId id="1899" r:id="rId37"/>
    <p:sldId id="1900" r:id="rId38"/>
    <p:sldId id="1894" r:id="rId39"/>
    <p:sldId id="1903" r:id="rId40"/>
    <p:sldId id="1904" r:id="rId41"/>
    <p:sldId id="1906" r:id="rId42"/>
    <p:sldId id="1910" r:id="rId43"/>
    <p:sldId id="1911" r:id="rId44"/>
    <p:sldId id="1859" r:id="rId45"/>
    <p:sldId id="1860" r:id="rId46"/>
  </p:sldIdLst>
  <p:sldSz cx="12192000" cy="6858000"/>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480" userDrawn="1">
          <p15:clr>
            <a:srgbClr val="A4A3A4"/>
          </p15:clr>
        </p15:guide>
        <p15:guide id="3" pos="7200" userDrawn="1">
          <p15:clr>
            <a:srgbClr val="A4A3A4"/>
          </p15:clr>
        </p15:guide>
        <p15:guide id="4" pos="436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D734"/>
    <a:srgbClr val="005C68"/>
    <a:srgbClr val="3B2E58"/>
    <a:srgbClr val="FE4387"/>
    <a:srgbClr val="FF2625"/>
    <a:srgbClr val="007788"/>
    <a:srgbClr val="297C2A"/>
    <a:srgbClr val="F69000"/>
    <a:srgbClr val="01C2D1"/>
    <a:srgbClr val="6B292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D4DCB8F-BF3F-421D-96DD-53299B434546}" v="51" dt="2023-08-31T06:53:53.703"/>
    <p1510:client id="{432F4CA5-2F6F-40DF-84AE-CCF6D5B48B30}" v="1295" dt="2023-09-01T01:20:59.48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240"/>
    <p:restoredTop sz="94663"/>
  </p:normalViewPr>
  <p:slideViewPr>
    <p:cSldViewPr snapToGrid="0">
      <p:cViewPr varScale="1">
        <p:scale>
          <a:sx n="64" d="100"/>
          <a:sy n="64" d="100"/>
        </p:scale>
        <p:origin x="1550" y="58"/>
      </p:cViewPr>
      <p:guideLst>
        <p:guide orient="horz" pos="2160"/>
        <p:guide pos="480"/>
        <p:guide pos="7200"/>
        <p:guide pos="4368"/>
      </p:guideLst>
    </p:cSldViewPr>
  </p:slideViewPr>
  <p:notesTextViewPr>
    <p:cViewPr>
      <p:scale>
        <a:sx n="1" d="1"/>
        <a:sy n="1" d="1"/>
      </p:scale>
      <p:origin x="0" y="0"/>
    </p:cViewPr>
  </p:notesTextViewPr>
  <p:sorterViewPr>
    <p:cViewPr>
      <p:scale>
        <a:sx n="140" d="100"/>
        <a:sy n="140" d="100"/>
      </p:scale>
      <p:origin x="0" y="-1752"/>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presProps" Target="presProps.xml"/><Relationship Id="rId8" Type="http://schemas.openxmlformats.org/officeDocument/2006/relationships/slide" Target="slides/slide4.xml"/><Relationship Id="rId51" Type="http://schemas.openxmlformats.org/officeDocument/2006/relationships/tableStyles" Target="tableStyle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D9F622F8-1824-4338-8C3C-5529D3BDEF4A}"/>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atin typeface="Arial" charset="0"/>
              </a:defRPr>
            </a:lvl1pPr>
          </a:lstStyle>
          <a:p>
            <a:pPr>
              <a:defRPr/>
            </a:pPr>
            <a:endParaRPr lang="en-US" dirty="0"/>
          </a:p>
        </p:txBody>
      </p:sp>
      <p:sp>
        <p:nvSpPr>
          <p:cNvPr id="30723" name="Rectangle 3">
            <a:extLst>
              <a:ext uri="{FF2B5EF4-FFF2-40B4-BE49-F238E27FC236}">
                <a16:creationId xmlns:a16="http://schemas.microsoft.com/office/drawing/2014/main" id="{618DDD53-BB38-4118-BC75-9CE27D49C550}"/>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atin typeface="Arial" charset="0"/>
              </a:defRPr>
            </a:lvl1pPr>
          </a:lstStyle>
          <a:p>
            <a:pPr>
              <a:defRPr/>
            </a:pPr>
            <a:endParaRPr lang="en-US" dirty="0"/>
          </a:p>
        </p:txBody>
      </p:sp>
      <p:sp>
        <p:nvSpPr>
          <p:cNvPr id="14340" name="Rectangle 4">
            <a:extLst>
              <a:ext uri="{FF2B5EF4-FFF2-40B4-BE49-F238E27FC236}">
                <a16:creationId xmlns:a16="http://schemas.microsoft.com/office/drawing/2014/main" id="{6C03B6F7-B1AE-4118-ABA2-FFEC9B8F0E9C}"/>
              </a:ext>
            </a:extLst>
          </p:cNvPr>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5" name="Rectangle 5">
            <a:extLst>
              <a:ext uri="{FF2B5EF4-FFF2-40B4-BE49-F238E27FC236}">
                <a16:creationId xmlns:a16="http://schemas.microsoft.com/office/drawing/2014/main" id="{646F5356-BDE8-43C1-9587-85323D02B191}"/>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26" name="Rectangle 6">
            <a:extLst>
              <a:ext uri="{FF2B5EF4-FFF2-40B4-BE49-F238E27FC236}">
                <a16:creationId xmlns:a16="http://schemas.microsoft.com/office/drawing/2014/main" id="{89912C35-11A9-4DA7-8476-F1823F658CAA}"/>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atin typeface="Arial" charset="0"/>
              </a:defRPr>
            </a:lvl1pPr>
          </a:lstStyle>
          <a:p>
            <a:pPr>
              <a:defRPr/>
            </a:pPr>
            <a:endParaRPr lang="en-US" dirty="0"/>
          </a:p>
        </p:txBody>
      </p:sp>
      <p:sp>
        <p:nvSpPr>
          <p:cNvPr id="30727" name="Rectangle 7">
            <a:extLst>
              <a:ext uri="{FF2B5EF4-FFF2-40B4-BE49-F238E27FC236}">
                <a16:creationId xmlns:a16="http://schemas.microsoft.com/office/drawing/2014/main" id="{7180ED79-CEC3-4FB9-B511-8597B20A0C10}"/>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6DEB7EE2-04A2-4FB2-9625-C9C73AC4D32F}" type="slidenum">
              <a:rPr lang="en-US" altLang="en-US"/>
              <a:pPr/>
              <a:t>‹#›</a:t>
            </a:fld>
            <a:endParaRPr lang="en-US" alt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DEB7EE2-04A2-4FB2-9625-C9C73AC4D32F}" type="slidenum">
              <a:rPr lang="en-US" altLang="en-US" smtClean="0"/>
              <a:pPr/>
              <a:t>1</a:t>
            </a:fld>
            <a:endParaRPr lang="en-US" altLang="en-US" dirty="0"/>
          </a:p>
        </p:txBody>
      </p:sp>
    </p:spTree>
    <p:extLst>
      <p:ext uri="{BB962C8B-B14F-4D97-AF65-F5344CB8AC3E}">
        <p14:creationId xmlns:p14="http://schemas.microsoft.com/office/powerpoint/2010/main" val="16760522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505443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53229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2894275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DEB7EE2-04A2-4FB2-9625-C9C73AC4D32F}" type="slidenum">
              <a:rPr lang="en-US" altLang="en-US" smtClean="0"/>
              <a:pPr/>
              <a:t>15</a:t>
            </a:fld>
            <a:endParaRPr lang="en-US" altLang="en-US" dirty="0"/>
          </a:p>
        </p:txBody>
      </p:sp>
    </p:spTree>
    <p:extLst>
      <p:ext uri="{BB962C8B-B14F-4D97-AF65-F5344CB8AC3E}">
        <p14:creationId xmlns:p14="http://schemas.microsoft.com/office/powerpoint/2010/main" val="16880185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a:extLst>
              <a:ext uri="{FF2B5EF4-FFF2-40B4-BE49-F238E27FC236}">
                <a16:creationId xmlns:a16="http://schemas.microsoft.com/office/drawing/2014/main" id="{243A5AC0-459E-4425-91E3-48F0DAB26F16}"/>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7944689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a:extLst>
              <a:ext uri="{FF2B5EF4-FFF2-40B4-BE49-F238E27FC236}">
                <a16:creationId xmlns:a16="http://schemas.microsoft.com/office/drawing/2014/main" id="{243A5AC0-459E-4425-91E3-48F0DAB26F16}"/>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016167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DEB7EE2-04A2-4FB2-9625-C9C73AC4D32F}" type="slidenum">
              <a:rPr lang="en-US" altLang="en-US" smtClean="0"/>
              <a:pPr/>
              <a:t>19</a:t>
            </a:fld>
            <a:endParaRPr lang="en-US" altLang="en-US" dirty="0"/>
          </a:p>
        </p:txBody>
      </p:sp>
    </p:spTree>
    <p:extLst>
      <p:ext uri="{BB962C8B-B14F-4D97-AF65-F5344CB8AC3E}">
        <p14:creationId xmlns:p14="http://schemas.microsoft.com/office/powerpoint/2010/main" val="42054284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DEB7EE2-04A2-4FB2-9625-C9C73AC4D32F}" type="slidenum">
              <a:rPr lang="en-US" altLang="en-US" smtClean="0"/>
              <a:pPr/>
              <a:t>41</a:t>
            </a:fld>
            <a:endParaRPr lang="en-US" altLang="en-US" dirty="0"/>
          </a:p>
        </p:txBody>
      </p:sp>
    </p:spTree>
    <p:extLst>
      <p:ext uri="{BB962C8B-B14F-4D97-AF65-F5344CB8AC3E}">
        <p14:creationId xmlns:p14="http://schemas.microsoft.com/office/powerpoint/2010/main" val="40952882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a:extLst>
              <a:ext uri="{FF2B5EF4-FFF2-40B4-BE49-F238E27FC236}">
                <a16:creationId xmlns:a16="http://schemas.microsoft.com/office/drawing/2014/main" id="{FA4671F7-4D2C-4B1E-AED7-24676BE8B49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47842D7-C728-4EBD-982B-B8BE79E4DBBE}" type="slidenum">
              <a:rPr lang="en-US" altLang="en-US"/>
              <a:pPr eaLnBrk="1" hangingPunct="1"/>
              <a:t>2</a:t>
            </a:fld>
            <a:endParaRPr lang="en-US" altLang="en-US" dirty="0"/>
          </a:p>
        </p:txBody>
      </p:sp>
      <p:sp>
        <p:nvSpPr>
          <p:cNvPr id="15363" name="Rectangle 2">
            <a:extLst>
              <a:ext uri="{FF2B5EF4-FFF2-40B4-BE49-F238E27FC236}">
                <a16:creationId xmlns:a16="http://schemas.microsoft.com/office/drawing/2014/main" id="{D8E83BD0-7AE4-4323-9047-FC368929C520}"/>
              </a:ext>
            </a:extLst>
          </p:cNvPr>
          <p:cNvSpPr>
            <a:spLocks noGrp="1" noRot="1" noChangeAspect="1" noChangeArrowheads="1" noTextEdit="1"/>
          </p:cNvSpPr>
          <p:nvPr>
            <p:ph type="sldImg"/>
          </p:nvPr>
        </p:nvSpPr>
        <p:spPr>
          <a:ln/>
        </p:spPr>
      </p:sp>
      <p:sp>
        <p:nvSpPr>
          <p:cNvPr id="15364" name="Rectangle 3">
            <a:extLst>
              <a:ext uri="{FF2B5EF4-FFF2-40B4-BE49-F238E27FC236}">
                <a16:creationId xmlns:a16="http://schemas.microsoft.com/office/drawing/2014/main" id="{FDECF5EC-C5EC-4723-8F4F-A75A20018F6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Arial" panose="020B0604020202020204" pitchFamily="34" charset="0"/>
            </a:endParaRPr>
          </a:p>
        </p:txBody>
      </p:sp>
    </p:spTree>
    <p:extLst>
      <p:ext uri="{BB962C8B-B14F-4D97-AF65-F5344CB8AC3E}">
        <p14:creationId xmlns:p14="http://schemas.microsoft.com/office/powerpoint/2010/main" val="27809928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DEB7EE2-04A2-4FB2-9625-C9C73AC4D32F}" type="slidenum">
              <a:rPr lang="en-US" altLang="en-US" smtClean="0"/>
              <a:pPr/>
              <a:t>4</a:t>
            </a:fld>
            <a:endParaRPr lang="en-US" altLang="en-US" dirty="0"/>
          </a:p>
        </p:txBody>
      </p:sp>
    </p:spTree>
    <p:extLst>
      <p:ext uri="{BB962C8B-B14F-4D97-AF65-F5344CB8AC3E}">
        <p14:creationId xmlns:p14="http://schemas.microsoft.com/office/powerpoint/2010/main" val="3268063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DEB7EE2-04A2-4FB2-9625-C9C73AC4D32F}" type="slidenum">
              <a:rPr lang="en-US" altLang="en-US" smtClean="0"/>
              <a:pPr/>
              <a:t>6</a:t>
            </a:fld>
            <a:endParaRPr lang="en-US" altLang="en-US" dirty="0"/>
          </a:p>
        </p:txBody>
      </p:sp>
    </p:spTree>
    <p:extLst>
      <p:ext uri="{BB962C8B-B14F-4D97-AF65-F5344CB8AC3E}">
        <p14:creationId xmlns:p14="http://schemas.microsoft.com/office/powerpoint/2010/main" val="2858601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960892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064329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7038616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2583860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20184414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
    <p:spTree>
      <p:nvGrpSpPr>
        <p:cNvPr id="1" name=""/>
        <p:cNvGrpSpPr/>
        <p:nvPr/>
      </p:nvGrpSpPr>
      <p:grpSpPr>
        <a:xfrm>
          <a:off x="0" y="0"/>
          <a:ext cx="0" cy="0"/>
          <a:chOff x="0" y="0"/>
          <a:chExt cx="0" cy="0"/>
        </a:xfrm>
      </p:grpSpPr>
      <p:sp>
        <p:nvSpPr>
          <p:cNvPr id="19" name="Text Placeholder 18">
            <a:extLst>
              <a:ext uri="{FF2B5EF4-FFF2-40B4-BE49-F238E27FC236}">
                <a16:creationId xmlns:a16="http://schemas.microsoft.com/office/drawing/2014/main" id="{69BE3FD0-1382-4F0E-A01F-F6C205E7DCDC}"/>
              </a:ext>
            </a:extLst>
          </p:cNvPr>
          <p:cNvSpPr>
            <a:spLocks noGrp="1"/>
          </p:cNvSpPr>
          <p:nvPr>
            <p:ph type="body" sz="quarter" idx="10"/>
          </p:nvPr>
        </p:nvSpPr>
        <p:spPr>
          <a:xfrm>
            <a:off x="4612641" y="3554917"/>
            <a:ext cx="6438912" cy="763083"/>
          </a:xfrm>
        </p:spPr>
        <p:txBody>
          <a:bodyPr>
            <a:noAutofit/>
          </a:bodyPr>
          <a:lstStyle>
            <a:lvl1pPr marL="0" indent="0">
              <a:buNone/>
              <a:defRPr sz="4000">
                <a:latin typeface="+mj-lt"/>
              </a:defRPr>
            </a:lvl1pPr>
            <a:lvl2pPr>
              <a:buNone/>
              <a:defRPr/>
            </a:lvl2pPr>
            <a:lvl3pPr>
              <a:buNone/>
              <a:defRPr/>
            </a:lvl3pPr>
            <a:lvl4pPr>
              <a:buNone/>
              <a:defRPr/>
            </a:lvl4pPr>
            <a:lvl5pPr>
              <a:buNone/>
              <a:defRPr/>
            </a:lvl5pPr>
          </a:lstStyle>
          <a:p>
            <a:pPr lvl="0"/>
            <a:r>
              <a:rPr lang="en-US" dirty="0"/>
              <a:t>Click to edit Master text styles</a:t>
            </a:r>
          </a:p>
        </p:txBody>
      </p:sp>
      <p:sp>
        <p:nvSpPr>
          <p:cNvPr id="7" name="Rectangle 2">
            <a:extLst>
              <a:ext uri="{FF2B5EF4-FFF2-40B4-BE49-F238E27FC236}">
                <a16:creationId xmlns:a16="http://schemas.microsoft.com/office/drawing/2014/main" id="{2E0BC0C9-E1C8-43B4-B02D-558783360CD4}"/>
              </a:ext>
            </a:extLst>
          </p:cNvPr>
          <p:cNvSpPr>
            <a:spLocks noGrp="1" noChangeArrowheads="1"/>
          </p:cNvSpPr>
          <p:nvPr>
            <p:ph type="ctrTitle" idx="4294967295"/>
          </p:nvPr>
        </p:nvSpPr>
        <p:spPr>
          <a:xfrm>
            <a:off x="4612640" y="2311400"/>
            <a:ext cx="5156200" cy="1117600"/>
          </a:xfrm>
        </p:spPr>
        <p:txBody>
          <a:bodyPr anchor="ctr">
            <a:normAutofit fontScale="90000"/>
          </a:bodyPr>
          <a:lstStyle>
            <a:lvl1pPr>
              <a:defRPr>
                <a:latin typeface="+mj-lt"/>
              </a:defRPr>
            </a:lvl1pPr>
          </a:lstStyle>
          <a:p>
            <a:pPr algn="l" eaLnBrk="1" hangingPunct="1"/>
            <a:endParaRPr lang="en-US" altLang="en-US" sz="6600" b="1" dirty="0">
              <a:latin typeface="+mn-lt"/>
            </a:endParaRPr>
          </a:p>
        </p:txBody>
      </p:sp>
      <p:pic>
        <p:nvPicPr>
          <p:cNvPr id="3" name="Picture 2">
            <a:extLst>
              <a:ext uri="{FF2B5EF4-FFF2-40B4-BE49-F238E27FC236}">
                <a16:creationId xmlns:a16="http://schemas.microsoft.com/office/drawing/2014/main" id="{D685578F-CE23-4B1E-8B29-2B29EC47FA22}"/>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a:stretch/>
        </p:blipFill>
        <p:spPr>
          <a:xfrm>
            <a:off x="0" y="0"/>
            <a:ext cx="3527592" cy="6858000"/>
          </a:xfrm>
          <a:prstGeom prst="rect">
            <a:avLst/>
          </a:prstGeom>
        </p:spPr>
      </p:pic>
    </p:spTree>
    <p:extLst>
      <p:ext uri="{BB962C8B-B14F-4D97-AF65-F5344CB8AC3E}">
        <p14:creationId xmlns:p14="http://schemas.microsoft.com/office/powerpoint/2010/main" val="1440679267"/>
      </p:ext>
    </p:extLst>
  </p:cSld>
  <p:clrMapOvr>
    <a:masterClrMapping/>
  </p:clrMapOvr>
  <p:transition spd="slow">
    <p:randomBar dir="vert"/>
  </p:transition>
  <p:extLst>
    <p:ext uri="{DCECCB84-F9BA-43D5-87BE-67443E8EF086}">
      <p15:sldGuideLst xmlns:p15="http://schemas.microsoft.com/office/powerpoint/2012/main">
        <p15:guide id="1" pos="2808"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mart Art">
    <p:bg>
      <p:bgPr>
        <a:solidFill>
          <a:schemeClr val="accent3"/>
        </a:solidFill>
        <a:effectLst/>
      </p:bgPr>
    </p:bg>
    <p:spTree>
      <p:nvGrpSpPr>
        <p:cNvPr id="1" name=""/>
        <p:cNvGrpSpPr/>
        <p:nvPr/>
      </p:nvGrpSpPr>
      <p:grpSpPr>
        <a:xfrm>
          <a:off x="0" y="0"/>
          <a:ext cx="0" cy="0"/>
          <a:chOff x="0" y="0"/>
          <a:chExt cx="0" cy="0"/>
        </a:xfrm>
      </p:grpSpPr>
      <p:sp>
        <p:nvSpPr>
          <p:cNvPr id="19" name="Text Placeholder 4">
            <a:extLst>
              <a:ext uri="{FF2B5EF4-FFF2-40B4-BE49-F238E27FC236}">
                <a16:creationId xmlns:a16="http://schemas.microsoft.com/office/drawing/2014/main" id="{3E65ED86-A26C-479A-8393-0BFDCBCD43F2}"/>
              </a:ext>
            </a:extLst>
          </p:cNvPr>
          <p:cNvSpPr>
            <a:spLocks noGrp="1"/>
          </p:cNvSpPr>
          <p:nvPr>
            <p:ph type="body" sz="quarter" idx="13" hasCustomPrompt="1"/>
          </p:nvPr>
        </p:nvSpPr>
        <p:spPr>
          <a:xfrm>
            <a:off x="762000" y="1783952"/>
            <a:ext cx="10668000" cy="1111648"/>
          </a:xfrm>
          <a:prstGeom prst="rect">
            <a:avLst/>
          </a:prstGeom>
          <a:noFill/>
        </p:spPr>
        <p:txBody>
          <a:bodyPr wrap="square" lIns="91440" tIns="0" rIns="91440" bIns="0">
            <a:noAutofit/>
          </a:bodyPr>
          <a:lstStyle>
            <a:lvl1pPr marL="0" indent="0" algn="l">
              <a:spcBef>
                <a:spcPts val="0"/>
              </a:spcBef>
              <a:spcAft>
                <a:spcPts val="0"/>
              </a:spcAft>
              <a:buFont typeface="Arial" panose="020B0604020202020204" pitchFamily="34" charset="0"/>
              <a:buNone/>
              <a:defRPr lang="en-US" sz="1800" kern="1200" dirty="0">
                <a:solidFill>
                  <a:schemeClr val="tx1"/>
                </a:solidFill>
                <a:latin typeface="+mn-lt"/>
                <a:ea typeface="+mn-ea"/>
                <a:cs typeface="+mn-cs"/>
              </a:defRPr>
            </a:lvl1pPr>
          </a:lstStyle>
          <a:p>
            <a:pPr lvl="0"/>
            <a:r>
              <a:rPr lang="en-US" dirty="0"/>
              <a:t>Insert content here</a:t>
            </a:r>
          </a:p>
        </p:txBody>
      </p:sp>
      <p:sp>
        <p:nvSpPr>
          <p:cNvPr id="2" name="Title 1">
            <a:extLst>
              <a:ext uri="{FF2B5EF4-FFF2-40B4-BE49-F238E27FC236}">
                <a16:creationId xmlns:a16="http://schemas.microsoft.com/office/drawing/2014/main" id="{AF513624-9AD4-4B61-B3D1-7B21213507C0}"/>
              </a:ext>
            </a:extLst>
          </p:cNvPr>
          <p:cNvSpPr>
            <a:spLocks noGrp="1"/>
          </p:cNvSpPr>
          <p:nvPr>
            <p:ph type="title"/>
          </p:nvPr>
        </p:nvSpPr>
        <p:spPr>
          <a:xfrm>
            <a:off x="762000" y="715964"/>
            <a:ext cx="10591800" cy="646332"/>
          </a:xfrm>
        </p:spPr>
        <p:txBody>
          <a:bodyPr>
            <a:noAutofit/>
          </a:bodyPr>
          <a:lstStyle>
            <a:lvl1pPr>
              <a:spcBef>
                <a:spcPts val="1000"/>
              </a:spcBef>
              <a:defRPr sz="4000" b="1"/>
            </a:lvl1pPr>
          </a:lstStyle>
          <a:p>
            <a:r>
              <a:rPr lang="en-US" dirty="0"/>
              <a:t>Click to edit Master title style</a:t>
            </a:r>
          </a:p>
        </p:txBody>
      </p:sp>
    </p:spTree>
    <p:extLst>
      <p:ext uri="{BB962C8B-B14F-4D97-AF65-F5344CB8AC3E}">
        <p14:creationId xmlns:p14="http://schemas.microsoft.com/office/powerpoint/2010/main" val="1422917410"/>
      </p:ext>
    </p:extLst>
  </p:cSld>
  <p:clrMapOvr>
    <a:masterClrMapping/>
  </p:clrMapOvr>
  <p:transition spd="slow">
    <p:randomBar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A1B9BC-7BE7-4893-90FD-CC95830FD8F2}" type="datetimeFigureOut">
              <a:rPr lang="en-US" smtClean="0"/>
              <a:t>9/1/2023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715270E-046A-4C23-BC98-E307A7DD6BE8}" type="slidenum">
              <a:rPr lang="en-US" smtClean="0"/>
              <a:t>‹#›</a:t>
            </a:fld>
            <a:endParaRPr lang="en-US" dirty="0"/>
          </a:p>
        </p:txBody>
      </p:sp>
    </p:spTree>
    <p:extLst>
      <p:ext uri="{BB962C8B-B14F-4D97-AF65-F5344CB8AC3E}">
        <p14:creationId xmlns:p14="http://schemas.microsoft.com/office/powerpoint/2010/main" val="4137841689"/>
      </p:ext>
    </p:extLst>
  </p:cSld>
  <p:clrMapOvr>
    <a:masterClrMapping/>
  </p:clrMapOvr>
  <p:transition spd="slow">
    <p:randomBar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ne Photo Content">
    <p:bg>
      <p:bgPr>
        <a:solidFill>
          <a:schemeClr val="accent2"/>
        </a:solidFill>
        <a:effectLst/>
      </p:bgPr>
    </p:bg>
    <p:spTree>
      <p:nvGrpSpPr>
        <p:cNvPr id="1" name=""/>
        <p:cNvGrpSpPr/>
        <p:nvPr/>
      </p:nvGrpSpPr>
      <p:grpSpPr>
        <a:xfrm>
          <a:off x="0" y="0"/>
          <a:ext cx="0" cy="0"/>
          <a:chOff x="0" y="0"/>
          <a:chExt cx="0" cy="0"/>
        </a:xfrm>
      </p:grpSpPr>
      <p:sp>
        <p:nvSpPr>
          <p:cNvPr id="16" name="Text Placeholder 15">
            <a:extLst>
              <a:ext uri="{FF2B5EF4-FFF2-40B4-BE49-F238E27FC236}">
                <a16:creationId xmlns:a16="http://schemas.microsoft.com/office/drawing/2014/main" id="{8498B63D-F60C-4A9D-8D3E-0C7CD748FEDE}"/>
              </a:ext>
            </a:extLst>
          </p:cNvPr>
          <p:cNvSpPr>
            <a:spLocks noGrp="1"/>
          </p:cNvSpPr>
          <p:nvPr>
            <p:ph type="body" sz="quarter" idx="11"/>
          </p:nvPr>
        </p:nvSpPr>
        <p:spPr>
          <a:xfrm>
            <a:off x="762000" y="1905000"/>
            <a:ext cx="5334000" cy="3276600"/>
          </a:xfrm>
        </p:spPr>
        <p:txBody>
          <a:bodyPr/>
          <a:lstStyle>
            <a:lvl1pPr marL="0" indent="0">
              <a:buNone/>
              <a:defRPr sz="2000" b="1"/>
            </a:lvl1pPr>
            <a:lvl2pPr marL="228600" indent="-228600">
              <a:spcBef>
                <a:spcPts val="1000"/>
              </a:spcBef>
              <a:tabLst/>
              <a:defRPr sz="1800"/>
            </a:lvl2pPr>
          </a:lstStyle>
          <a:p>
            <a:pPr lvl="0"/>
            <a:r>
              <a:rPr lang="en-US" dirty="0"/>
              <a:t>Click to edit Master text styles</a:t>
            </a:r>
          </a:p>
          <a:p>
            <a:pPr lvl="1"/>
            <a:r>
              <a:rPr lang="en-US" dirty="0"/>
              <a:t>Second level</a:t>
            </a:r>
          </a:p>
        </p:txBody>
      </p:sp>
      <p:sp>
        <p:nvSpPr>
          <p:cNvPr id="14" name="Picture Placeholder 13">
            <a:extLst>
              <a:ext uri="{FF2B5EF4-FFF2-40B4-BE49-F238E27FC236}">
                <a16:creationId xmlns:a16="http://schemas.microsoft.com/office/drawing/2014/main" id="{9B1932CF-F265-4AEE-8704-F42C01AFB479}"/>
              </a:ext>
            </a:extLst>
          </p:cNvPr>
          <p:cNvSpPr>
            <a:spLocks noGrp="1"/>
          </p:cNvSpPr>
          <p:nvPr>
            <p:ph type="pic" sz="quarter" idx="10"/>
          </p:nvPr>
        </p:nvSpPr>
        <p:spPr>
          <a:xfrm>
            <a:off x="6858000" y="715963"/>
            <a:ext cx="4572000" cy="5113336"/>
          </a:xfrm>
        </p:spPr>
        <p:txBody>
          <a:bodyPr/>
          <a:lstStyle>
            <a:lvl1pPr>
              <a:buNone/>
              <a:defRPr/>
            </a:lvl1pPr>
          </a:lstStyle>
          <a:p>
            <a:endParaRPr lang="en-US" dirty="0"/>
          </a:p>
        </p:txBody>
      </p:sp>
      <p:pic>
        <p:nvPicPr>
          <p:cNvPr id="2" name="Picture 1">
            <a:extLst>
              <a:ext uri="{FF2B5EF4-FFF2-40B4-BE49-F238E27FC236}">
                <a16:creationId xmlns:a16="http://schemas.microsoft.com/office/drawing/2014/main" id="{1C19AE8D-05DC-434E-8BAB-DB7EE7462382}"/>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a:stretch/>
        </p:blipFill>
        <p:spPr>
          <a:xfrm rot="5400000">
            <a:off x="5753100" y="419100"/>
            <a:ext cx="685800" cy="12192000"/>
          </a:xfrm>
          <a:prstGeom prst="rect">
            <a:avLst/>
          </a:prstGeom>
        </p:spPr>
      </p:pic>
      <p:sp>
        <p:nvSpPr>
          <p:cNvPr id="3" name="Title 2">
            <a:extLst>
              <a:ext uri="{FF2B5EF4-FFF2-40B4-BE49-F238E27FC236}">
                <a16:creationId xmlns:a16="http://schemas.microsoft.com/office/drawing/2014/main" id="{33CCC0B9-F174-4BEA-B4A2-17F39F974373}"/>
              </a:ext>
            </a:extLst>
          </p:cNvPr>
          <p:cNvSpPr>
            <a:spLocks noGrp="1"/>
          </p:cNvSpPr>
          <p:nvPr>
            <p:ph type="title"/>
          </p:nvPr>
        </p:nvSpPr>
        <p:spPr>
          <a:xfrm>
            <a:off x="762000" y="715962"/>
            <a:ext cx="5334000" cy="1189038"/>
          </a:xfrm>
        </p:spPr>
        <p:txBody>
          <a:bodyPr anchor="t">
            <a:noAutofit/>
          </a:bodyPr>
          <a:lstStyle>
            <a:lvl1pPr>
              <a:spcBef>
                <a:spcPts val="1000"/>
              </a:spcBef>
              <a:defRPr sz="4000" b="1"/>
            </a:lvl1pPr>
          </a:lstStyle>
          <a:p>
            <a:r>
              <a:rPr lang="en-US" dirty="0"/>
              <a:t>Click to edit Master title style</a:t>
            </a:r>
          </a:p>
        </p:txBody>
      </p:sp>
    </p:spTree>
    <p:extLst>
      <p:ext uri="{BB962C8B-B14F-4D97-AF65-F5344CB8AC3E}">
        <p14:creationId xmlns:p14="http://schemas.microsoft.com/office/powerpoint/2010/main" val="3104946878"/>
      </p:ext>
    </p:extLst>
  </p:cSld>
  <p:clrMapOvr>
    <a:masterClrMapping/>
  </p:clrMapOvr>
  <p:transition spd="slow">
    <p:randomBar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Photo Content">
    <p:bg>
      <p:bgPr>
        <a:solidFill>
          <a:schemeClr val="accent2"/>
        </a:solidFill>
        <a:effectLst/>
      </p:bgPr>
    </p:bg>
    <p:spTree>
      <p:nvGrpSpPr>
        <p:cNvPr id="1" name=""/>
        <p:cNvGrpSpPr/>
        <p:nvPr/>
      </p:nvGrpSpPr>
      <p:grpSpPr>
        <a:xfrm>
          <a:off x="0" y="0"/>
          <a:ext cx="0" cy="0"/>
          <a:chOff x="0" y="0"/>
          <a:chExt cx="0" cy="0"/>
        </a:xfrm>
      </p:grpSpPr>
      <p:sp>
        <p:nvSpPr>
          <p:cNvPr id="16" name="Text Placeholder 15">
            <a:extLst>
              <a:ext uri="{FF2B5EF4-FFF2-40B4-BE49-F238E27FC236}">
                <a16:creationId xmlns:a16="http://schemas.microsoft.com/office/drawing/2014/main" id="{8498B63D-F60C-4A9D-8D3E-0C7CD748FEDE}"/>
              </a:ext>
            </a:extLst>
          </p:cNvPr>
          <p:cNvSpPr>
            <a:spLocks noGrp="1"/>
          </p:cNvSpPr>
          <p:nvPr>
            <p:ph type="body" sz="quarter" idx="11"/>
          </p:nvPr>
        </p:nvSpPr>
        <p:spPr>
          <a:xfrm>
            <a:off x="762000" y="1905000"/>
            <a:ext cx="5334000" cy="3276600"/>
          </a:xfrm>
        </p:spPr>
        <p:txBody>
          <a:bodyPr/>
          <a:lstStyle>
            <a:lvl1pPr marL="0" indent="0">
              <a:buNone/>
              <a:defRPr sz="2000" b="1"/>
            </a:lvl1pPr>
            <a:lvl2pPr marL="228600">
              <a:spcBef>
                <a:spcPts val="1000"/>
              </a:spcBef>
              <a:defRPr sz="1800"/>
            </a:lvl2pPr>
          </a:lstStyle>
          <a:p>
            <a:pPr lvl="0"/>
            <a:r>
              <a:rPr lang="en-US" dirty="0"/>
              <a:t>Click to edit Master text styles</a:t>
            </a:r>
          </a:p>
          <a:p>
            <a:pPr lvl="1"/>
            <a:r>
              <a:rPr lang="en-US" dirty="0"/>
              <a:t>Second level</a:t>
            </a:r>
          </a:p>
        </p:txBody>
      </p:sp>
      <p:sp>
        <p:nvSpPr>
          <p:cNvPr id="8" name="Picture Placeholder 13">
            <a:extLst>
              <a:ext uri="{FF2B5EF4-FFF2-40B4-BE49-F238E27FC236}">
                <a16:creationId xmlns:a16="http://schemas.microsoft.com/office/drawing/2014/main" id="{89E410BA-B0FE-4F0E-8BE5-D33CC016635B}"/>
              </a:ext>
            </a:extLst>
          </p:cNvPr>
          <p:cNvSpPr>
            <a:spLocks noGrp="1"/>
          </p:cNvSpPr>
          <p:nvPr>
            <p:ph type="pic" sz="quarter" idx="13"/>
          </p:nvPr>
        </p:nvSpPr>
        <p:spPr>
          <a:xfrm>
            <a:off x="6858000" y="3444081"/>
            <a:ext cx="4572000" cy="2362200"/>
          </a:xfrm>
        </p:spPr>
        <p:txBody>
          <a:bodyPr/>
          <a:lstStyle>
            <a:lvl1pPr>
              <a:buNone/>
              <a:defRPr/>
            </a:lvl1pPr>
          </a:lstStyle>
          <a:p>
            <a:endParaRPr lang="en-US" dirty="0"/>
          </a:p>
        </p:txBody>
      </p:sp>
      <p:sp>
        <p:nvSpPr>
          <p:cNvPr id="9" name="Picture Placeholder 13">
            <a:extLst>
              <a:ext uri="{FF2B5EF4-FFF2-40B4-BE49-F238E27FC236}">
                <a16:creationId xmlns:a16="http://schemas.microsoft.com/office/drawing/2014/main" id="{827A95C0-AE8D-46E1-9EF9-64504CBEF99E}"/>
              </a:ext>
            </a:extLst>
          </p:cNvPr>
          <p:cNvSpPr>
            <a:spLocks noGrp="1"/>
          </p:cNvSpPr>
          <p:nvPr>
            <p:ph type="pic" sz="quarter" idx="14"/>
          </p:nvPr>
        </p:nvSpPr>
        <p:spPr>
          <a:xfrm>
            <a:off x="6858000" y="715963"/>
            <a:ext cx="4572000" cy="2362200"/>
          </a:xfrm>
        </p:spPr>
        <p:txBody>
          <a:bodyPr/>
          <a:lstStyle>
            <a:lvl1pPr>
              <a:buNone/>
              <a:defRPr/>
            </a:lvl1pPr>
          </a:lstStyle>
          <a:p>
            <a:endParaRPr lang="en-US" dirty="0"/>
          </a:p>
        </p:txBody>
      </p:sp>
      <p:pic>
        <p:nvPicPr>
          <p:cNvPr id="2" name="Picture 1">
            <a:extLst>
              <a:ext uri="{FF2B5EF4-FFF2-40B4-BE49-F238E27FC236}">
                <a16:creationId xmlns:a16="http://schemas.microsoft.com/office/drawing/2014/main" id="{15BEAC93-2E5F-4D18-864F-810515C3602A}"/>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a:stretch/>
        </p:blipFill>
        <p:spPr>
          <a:xfrm rot="5400000">
            <a:off x="5753100" y="419100"/>
            <a:ext cx="685800" cy="12192000"/>
          </a:xfrm>
          <a:prstGeom prst="rect">
            <a:avLst/>
          </a:prstGeom>
        </p:spPr>
      </p:pic>
      <p:sp>
        <p:nvSpPr>
          <p:cNvPr id="10" name="Title 2">
            <a:extLst>
              <a:ext uri="{FF2B5EF4-FFF2-40B4-BE49-F238E27FC236}">
                <a16:creationId xmlns:a16="http://schemas.microsoft.com/office/drawing/2014/main" id="{3F45076F-4240-4B40-8CE4-637DD751A68B}"/>
              </a:ext>
            </a:extLst>
          </p:cNvPr>
          <p:cNvSpPr>
            <a:spLocks noGrp="1"/>
          </p:cNvSpPr>
          <p:nvPr>
            <p:ph type="title"/>
          </p:nvPr>
        </p:nvSpPr>
        <p:spPr>
          <a:xfrm>
            <a:off x="762000" y="715963"/>
            <a:ext cx="5334000" cy="1189038"/>
          </a:xfrm>
        </p:spPr>
        <p:txBody>
          <a:bodyPr anchor="t">
            <a:normAutofit/>
          </a:bodyPr>
          <a:lstStyle>
            <a:lvl1pPr>
              <a:spcBef>
                <a:spcPts val="1000"/>
              </a:spcBef>
              <a:defRPr sz="4000" b="1"/>
            </a:lvl1pPr>
          </a:lstStyle>
          <a:p>
            <a:r>
              <a:rPr lang="en-US" dirty="0"/>
              <a:t>Click to edit Master title style</a:t>
            </a:r>
          </a:p>
        </p:txBody>
      </p:sp>
    </p:spTree>
    <p:extLst>
      <p:ext uri="{BB962C8B-B14F-4D97-AF65-F5344CB8AC3E}">
        <p14:creationId xmlns:p14="http://schemas.microsoft.com/office/powerpoint/2010/main" val="1586680172"/>
      </p:ext>
    </p:extLst>
  </p:cSld>
  <p:clrMapOvr>
    <a:masterClrMapping/>
  </p:clrMapOvr>
  <p:transition spd="slow">
    <p:randomBar dir="vert"/>
  </p:transition>
  <p:extLst>
    <p:ext uri="{DCECCB84-F9BA-43D5-87BE-67443E8EF086}">
      <p15:sldGuideLst xmlns:p15="http://schemas.microsoft.com/office/powerpoint/2012/main">
        <p15:guide id="1" orient="horz" pos="3672"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ight Pattern Content">
    <p:bg>
      <p:bgPr>
        <a:solidFill>
          <a:schemeClr val="tx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0490D68-B82F-49A4-A08B-9A8AF3A6F17D}"/>
              </a:ext>
              <a:ext uri="{C183D7F6-B498-43B3-948B-1728B52AA6E4}">
                <adec:decorative xmlns:adec="http://schemas.microsoft.com/office/drawing/2017/decorative" val="1"/>
              </a:ext>
            </a:extLst>
          </p:cNvPr>
          <p:cNvPicPr>
            <a:picLocks noChangeAspect="1"/>
          </p:cNvPicPr>
          <p:nvPr userDrawn="1"/>
        </p:nvPicPr>
        <p:blipFill>
          <a:blip r:embed="rId2"/>
          <a:srcRect/>
          <a:stretch/>
        </p:blipFill>
        <p:spPr>
          <a:xfrm>
            <a:off x="7721600" y="0"/>
            <a:ext cx="4470400" cy="6858000"/>
          </a:xfrm>
          <a:prstGeom prst="rect">
            <a:avLst/>
          </a:prstGeom>
        </p:spPr>
      </p:pic>
      <p:sp>
        <p:nvSpPr>
          <p:cNvPr id="12" name="Text Placeholder 15">
            <a:extLst>
              <a:ext uri="{FF2B5EF4-FFF2-40B4-BE49-F238E27FC236}">
                <a16:creationId xmlns:a16="http://schemas.microsoft.com/office/drawing/2014/main" id="{E8DBED36-2461-46D0-AF71-79E0064B3758}"/>
              </a:ext>
            </a:extLst>
          </p:cNvPr>
          <p:cNvSpPr>
            <a:spLocks noGrp="1"/>
          </p:cNvSpPr>
          <p:nvPr>
            <p:ph type="body" sz="quarter" idx="11"/>
          </p:nvPr>
        </p:nvSpPr>
        <p:spPr>
          <a:xfrm>
            <a:off x="762000" y="1905000"/>
            <a:ext cx="6477000" cy="3276600"/>
          </a:xfrm>
        </p:spPr>
        <p:txBody>
          <a:bodyPr/>
          <a:lstStyle>
            <a:lvl1pPr marL="0" indent="0">
              <a:buNone/>
              <a:defRPr sz="2000" b="1">
                <a:solidFill>
                  <a:schemeClr val="bg2"/>
                </a:solidFill>
              </a:defRPr>
            </a:lvl1pPr>
            <a:lvl2pPr marL="228600">
              <a:spcBef>
                <a:spcPts val="1000"/>
              </a:spcBef>
              <a:defRPr sz="1800">
                <a:solidFill>
                  <a:schemeClr val="bg2"/>
                </a:solidFill>
              </a:defRPr>
            </a:lvl2pPr>
          </a:lstStyle>
          <a:p>
            <a:pPr lvl="0"/>
            <a:r>
              <a:rPr lang="en-US" dirty="0"/>
              <a:t>Click to edit Master text styles</a:t>
            </a:r>
          </a:p>
          <a:p>
            <a:pPr lvl="1"/>
            <a:r>
              <a:rPr lang="en-US" dirty="0"/>
              <a:t>Second level</a:t>
            </a:r>
          </a:p>
        </p:txBody>
      </p:sp>
      <p:pic>
        <p:nvPicPr>
          <p:cNvPr id="3" name="Picture 2">
            <a:extLst>
              <a:ext uri="{FF2B5EF4-FFF2-40B4-BE49-F238E27FC236}">
                <a16:creationId xmlns:a16="http://schemas.microsoft.com/office/drawing/2014/main" id="{C807187F-739A-422C-9E4F-F94E6DE092E8}"/>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a:stretch/>
        </p:blipFill>
        <p:spPr>
          <a:xfrm>
            <a:off x="7721600" y="0"/>
            <a:ext cx="4470400" cy="6858000"/>
          </a:xfrm>
          <a:prstGeom prst="rect">
            <a:avLst/>
          </a:prstGeom>
        </p:spPr>
      </p:pic>
      <p:sp>
        <p:nvSpPr>
          <p:cNvPr id="2" name="Title 1">
            <a:extLst>
              <a:ext uri="{FF2B5EF4-FFF2-40B4-BE49-F238E27FC236}">
                <a16:creationId xmlns:a16="http://schemas.microsoft.com/office/drawing/2014/main" id="{6EF87E8F-5716-4A71-B64F-EC5A742B45D2}"/>
              </a:ext>
            </a:extLst>
          </p:cNvPr>
          <p:cNvSpPr>
            <a:spLocks noGrp="1"/>
          </p:cNvSpPr>
          <p:nvPr>
            <p:ph type="title"/>
          </p:nvPr>
        </p:nvSpPr>
        <p:spPr>
          <a:xfrm>
            <a:off x="762000" y="715961"/>
            <a:ext cx="6477000" cy="1189038"/>
          </a:xfrm>
        </p:spPr>
        <p:txBody>
          <a:bodyPr anchor="t">
            <a:noAutofit/>
          </a:bodyPr>
          <a:lstStyle>
            <a:lvl1pPr>
              <a:spcBef>
                <a:spcPts val="1000"/>
              </a:spcBef>
              <a:defRPr sz="4000" b="1">
                <a:solidFill>
                  <a:schemeClr val="accent2"/>
                </a:solidFill>
              </a:defRPr>
            </a:lvl1pPr>
          </a:lstStyle>
          <a:p>
            <a:r>
              <a:rPr lang="en-US" dirty="0"/>
              <a:t>Click to edit Master title style</a:t>
            </a:r>
          </a:p>
        </p:txBody>
      </p:sp>
    </p:spTree>
    <p:extLst>
      <p:ext uri="{BB962C8B-B14F-4D97-AF65-F5344CB8AC3E}">
        <p14:creationId xmlns:p14="http://schemas.microsoft.com/office/powerpoint/2010/main" val="172072613"/>
      </p:ext>
    </p:extLst>
  </p:cSld>
  <p:clrMapOvr>
    <a:masterClrMapping/>
  </p:clrMapOvr>
  <p:transition spd="slow">
    <p:randomBar dir="vert"/>
  </p:transition>
  <p:extLst>
    <p:ext uri="{DCECCB84-F9BA-43D5-87BE-67443E8EF086}">
      <p15:sldGuideLst xmlns:p15="http://schemas.microsoft.com/office/powerpoint/2012/main">
        <p15:guide id="1" orient="horz" pos="2160">
          <p15:clr>
            <a:srgbClr val="FBAE40"/>
          </p15:clr>
        </p15:guide>
        <p15:guide id="2" pos="6127">
          <p15:clr>
            <a:srgbClr val="5ACBF0"/>
          </p15:clr>
        </p15:guide>
        <p15:guide id="3" orient="horz" pos="2240" userDrawn="1">
          <p15:clr>
            <a:srgbClr val="5ACBF0"/>
          </p15:clr>
        </p15:guide>
        <p15:guide id="4" orient="horz" pos="2487" userDrawn="1">
          <p15:clr>
            <a:srgbClr val="5ACBF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eft Pattern Content">
    <p:bg>
      <p:bgPr>
        <a:solidFill>
          <a:schemeClr val="tx1"/>
        </a:solidFill>
        <a:effectLst/>
      </p:bgPr>
    </p:bg>
    <p:spTree>
      <p:nvGrpSpPr>
        <p:cNvPr id="1" name=""/>
        <p:cNvGrpSpPr/>
        <p:nvPr/>
      </p:nvGrpSpPr>
      <p:grpSpPr>
        <a:xfrm>
          <a:off x="0" y="0"/>
          <a:ext cx="0" cy="0"/>
          <a:chOff x="0" y="0"/>
          <a:chExt cx="0" cy="0"/>
        </a:xfrm>
      </p:grpSpPr>
      <p:sp>
        <p:nvSpPr>
          <p:cNvPr id="12" name="Text Placeholder 15">
            <a:extLst>
              <a:ext uri="{FF2B5EF4-FFF2-40B4-BE49-F238E27FC236}">
                <a16:creationId xmlns:a16="http://schemas.microsoft.com/office/drawing/2014/main" id="{E8DBED36-2461-46D0-AF71-79E0064B3758}"/>
              </a:ext>
            </a:extLst>
          </p:cNvPr>
          <p:cNvSpPr>
            <a:spLocks noGrp="1"/>
          </p:cNvSpPr>
          <p:nvPr>
            <p:ph type="body" sz="quarter" idx="11"/>
          </p:nvPr>
        </p:nvSpPr>
        <p:spPr>
          <a:xfrm>
            <a:off x="5199743" y="1905000"/>
            <a:ext cx="6477000" cy="3276600"/>
          </a:xfrm>
        </p:spPr>
        <p:txBody>
          <a:bodyPr/>
          <a:lstStyle>
            <a:lvl1pPr marL="0" indent="0">
              <a:buNone/>
              <a:defRPr sz="2000" b="1">
                <a:solidFill>
                  <a:schemeClr val="bg2"/>
                </a:solidFill>
              </a:defRPr>
            </a:lvl1pPr>
            <a:lvl2pPr marL="228600" indent="-228600">
              <a:spcBef>
                <a:spcPts val="1000"/>
              </a:spcBef>
              <a:defRPr sz="1800">
                <a:solidFill>
                  <a:schemeClr val="bg2"/>
                </a:solidFill>
              </a:defRPr>
            </a:lvl2pPr>
          </a:lstStyle>
          <a:p>
            <a:pPr lvl="0"/>
            <a:r>
              <a:rPr lang="en-US" dirty="0"/>
              <a:t>Click to edit Master text styles</a:t>
            </a:r>
          </a:p>
          <a:p>
            <a:pPr lvl="1"/>
            <a:r>
              <a:rPr lang="en-US" dirty="0"/>
              <a:t>Second level</a:t>
            </a:r>
          </a:p>
        </p:txBody>
      </p:sp>
      <p:pic>
        <p:nvPicPr>
          <p:cNvPr id="2" name="Picture 1">
            <a:extLst>
              <a:ext uri="{FF2B5EF4-FFF2-40B4-BE49-F238E27FC236}">
                <a16:creationId xmlns:a16="http://schemas.microsoft.com/office/drawing/2014/main" id="{F683DB48-CF57-4729-916D-E4E70143AC6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a:stretch/>
        </p:blipFill>
        <p:spPr>
          <a:xfrm rot="16200000">
            <a:off x="-1200150" y="1200150"/>
            <a:ext cx="6858000" cy="4457700"/>
          </a:xfrm>
          <a:prstGeom prst="rect">
            <a:avLst/>
          </a:prstGeom>
        </p:spPr>
      </p:pic>
      <p:sp>
        <p:nvSpPr>
          <p:cNvPr id="3" name="Title 2">
            <a:extLst>
              <a:ext uri="{FF2B5EF4-FFF2-40B4-BE49-F238E27FC236}">
                <a16:creationId xmlns:a16="http://schemas.microsoft.com/office/drawing/2014/main" id="{C7668F4E-0433-49FD-9D92-3B60E9B0AEE6}"/>
              </a:ext>
            </a:extLst>
          </p:cNvPr>
          <p:cNvSpPr>
            <a:spLocks noGrp="1"/>
          </p:cNvSpPr>
          <p:nvPr>
            <p:ph type="title"/>
          </p:nvPr>
        </p:nvSpPr>
        <p:spPr>
          <a:xfrm>
            <a:off x="5199742" y="715961"/>
            <a:ext cx="6477000" cy="1189037"/>
          </a:xfrm>
        </p:spPr>
        <p:txBody>
          <a:bodyPr anchor="t">
            <a:normAutofit/>
          </a:bodyPr>
          <a:lstStyle>
            <a:lvl1pPr>
              <a:spcBef>
                <a:spcPts val="1000"/>
              </a:spcBef>
              <a:defRPr sz="4000" b="1" spc="-50" baseline="0">
                <a:solidFill>
                  <a:schemeClr val="accent4"/>
                </a:solidFill>
              </a:defRPr>
            </a:lvl1pPr>
          </a:lstStyle>
          <a:p>
            <a:r>
              <a:rPr lang="en-US" dirty="0"/>
              <a:t>Click to edit Master title style</a:t>
            </a:r>
          </a:p>
        </p:txBody>
      </p:sp>
    </p:spTree>
    <p:extLst>
      <p:ext uri="{BB962C8B-B14F-4D97-AF65-F5344CB8AC3E}">
        <p14:creationId xmlns:p14="http://schemas.microsoft.com/office/powerpoint/2010/main" val="2189876105"/>
      </p:ext>
    </p:extLst>
  </p:cSld>
  <p:clrMapOvr>
    <a:masterClrMapping/>
  </p:clrMapOvr>
  <p:transition spd="slow">
    <p:randomBar dir="vert"/>
  </p:transition>
  <p:extLst>
    <p:ext uri="{DCECCB84-F9BA-43D5-87BE-67443E8EF086}">
      <p15:sldGuideLst xmlns:p15="http://schemas.microsoft.com/office/powerpoint/2012/main">
        <p15:guide id="1" orient="horz" pos="2160">
          <p15:clr>
            <a:srgbClr val="FBAE40"/>
          </p15:clr>
        </p15:guide>
        <p15:guide id="2" pos="2808" userDrawn="1">
          <p15:clr>
            <a:srgbClr val="5ACBF0"/>
          </p15:clr>
        </p15:guide>
        <p15:guide id="3" orient="horz" pos="2240" userDrawn="1">
          <p15:clr>
            <a:srgbClr val="5ACBF0"/>
          </p15:clr>
        </p15:guide>
        <p15:guide id="4" orient="horz" pos="2487" userDrawn="1">
          <p15:clr>
            <a:srgbClr val="5ACBF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fetti Content Purple">
    <p:bg>
      <p:bgPr>
        <a:solidFill>
          <a:schemeClr val="accent3"/>
        </a:solid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3D9303A2-B30A-054C-B809-053B909E125F}"/>
              </a:ext>
            </a:extLst>
          </p:cNvPr>
          <p:cNvSpPr>
            <a:spLocks noGrp="1"/>
          </p:cNvSpPr>
          <p:nvPr>
            <p:ph type="title" hasCustomPrompt="1"/>
          </p:nvPr>
        </p:nvSpPr>
        <p:spPr>
          <a:xfrm>
            <a:off x="1525301" y="1995467"/>
            <a:ext cx="9141397" cy="615553"/>
          </a:xfrm>
          <a:noFill/>
        </p:spPr>
        <p:txBody>
          <a:bodyPr wrap="square" lIns="0" tIns="0" rIns="0" bIns="0" anchor="b" anchorCtr="0">
            <a:spAutoFit/>
          </a:bodyPr>
          <a:lstStyle>
            <a:lvl1pPr algn="ctr" defTabSz="932742" rtl="0" eaLnBrk="1" latinLnBrk="0" hangingPunct="1">
              <a:lnSpc>
                <a:spcPct val="100000"/>
              </a:lnSpc>
              <a:spcBef>
                <a:spcPct val="0"/>
              </a:spcBef>
              <a:buNone/>
              <a:defRPr lang="en-US" sz="4000" b="1" i="0" kern="1200" cap="none" spc="-50" baseline="0" dirty="0">
                <a:ln w="3175">
                  <a:noFill/>
                </a:ln>
                <a:solidFill>
                  <a:schemeClr val="tx1"/>
                </a:solidFill>
                <a:effectLst/>
                <a:latin typeface="+mj-lt"/>
                <a:ea typeface="+mn-ea"/>
                <a:cs typeface="Segoe UI" pitchFamily="34" charset="0"/>
              </a:defRPr>
            </a:lvl1pPr>
          </a:lstStyle>
          <a:p>
            <a:r>
              <a:rPr lang="en-US" dirty="0"/>
              <a:t>Section title with border</a:t>
            </a:r>
          </a:p>
        </p:txBody>
      </p:sp>
      <p:sp>
        <p:nvSpPr>
          <p:cNvPr id="6" name="Text Placeholder 4">
            <a:extLst>
              <a:ext uri="{FF2B5EF4-FFF2-40B4-BE49-F238E27FC236}">
                <a16:creationId xmlns:a16="http://schemas.microsoft.com/office/drawing/2014/main" id="{10F58DD1-3970-D84D-8040-EF33B0971D59}"/>
              </a:ext>
            </a:extLst>
          </p:cNvPr>
          <p:cNvSpPr>
            <a:spLocks noGrp="1"/>
          </p:cNvSpPr>
          <p:nvPr>
            <p:ph type="body" sz="quarter" idx="12" hasCustomPrompt="1"/>
          </p:nvPr>
        </p:nvSpPr>
        <p:spPr>
          <a:xfrm>
            <a:off x="2196307" y="3260705"/>
            <a:ext cx="7799387" cy="1534757"/>
          </a:xfrm>
          <a:prstGeom prst="rect">
            <a:avLst/>
          </a:prstGeom>
          <a:noFill/>
        </p:spPr>
        <p:txBody>
          <a:bodyPr wrap="square" lIns="0" tIns="0" rIns="0" bIns="0">
            <a:noAutofit/>
          </a:bodyPr>
          <a:lstStyle>
            <a:lvl1pPr marL="0" indent="0" algn="ctr">
              <a:spcBef>
                <a:spcPts val="0"/>
              </a:spcBef>
              <a:spcAft>
                <a:spcPts val="0"/>
              </a:spcAft>
              <a:buFont typeface="Arial" panose="020B0604020202020204" pitchFamily="34" charset="0"/>
              <a:buNone/>
              <a:defRPr lang="en-US" sz="1800" kern="1200" dirty="0">
                <a:solidFill>
                  <a:schemeClr val="tx1"/>
                </a:solidFill>
                <a:latin typeface="+mn-lt"/>
                <a:ea typeface="+mn-ea"/>
                <a:cs typeface="+mn-cs"/>
              </a:defRPr>
            </a:lvl1pPr>
          </a:lstStyle>
          <a:p>
            <a:pPr lvl="0"/>
            <a:r>
              <a:rPr lang="en-US"/>
              <a:t>Insert content here</a:t>
            </a:r>
          </a:p>
        </p:txBody>
      </p:sp>
      <p:sp>
        <p:nvSpPr>
          <p:cNvPr id="119" name="Freeform 5">
            <a:extLst>
              <a:ext uri="{FF2B5EF4-FFF2-40B4-BE49-F238E27FC236}">
                <a16:creationId xmlns:a16="http://schemas.microsoft.com/office/drawing/2014/main" id="{83D44B3A-DC81-4CDB-80B8-F943DED435E9}"/>
              </a:ext>
            </a:extLst>
          </p:cNvPr>
          <p:cNvSpPr>
            <a:spLocks/>
          </p:cNvSpPr>
          <p:nvPr userDrawn="1"/>
        </p:nvSpPr>
        <p:spPr bwMode="auto">
          <a:xfrm>
            <a:off x="0"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1" name="Freeform 5">
            <a:extLst>
              <a:ext uri="{FF2B5EF4-FFF2-40B4-BE49-F238E27FC236}">
                <a16:creationId xmlns:a16="http://schemas.microsoft.com/office/drawing/2014/main" id="{151569B0-9C86-438F-A1AE-05ED60D0F265}"/>
              </a:ext>
            </a:extLst>
          </p:cNvPr>
          <p:cNvSpPr>
            <a:spLocks/>
          </p:cNvSpPr>
          <p:nvPr userDrawn="1"/>
        </p:nvSpPr>
        <p:spPr bwMode="auto">
          <a:xfrm>
            <a:off x="403225"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3" name="Freeform 5">
            <a:extLst>
              <a:ext uri="{FF2B5EF4-FFF2-40B4-BE49-F238E27FC236}">
                <a16:creationId xmlns:a16="http://schemas.microsoft.com/office/drawing/2014/main" id="{CCD311FE-1421-46A5-92B9-3C8A6A7F5E8C}"/>
              </a:ext>
            </a:extLst>
          </p:cNvPr>
          <p:cNvSpPr>
            <a:spLocks/>
          </p:cNvSpPr>
          <p:nvPr userDrawn="1"/>
        </p:nvSpPr>
        <p:spPr bwMode="auto">
          <a:xfrm>
            <a:off x="806450"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5" name="Freeform 5">
            <a:extLst>
              <a:ext uri="{FF2B5EF4-FFF2-40B4-BE49-F238E27FC236}">
                <a16:creationId xmlns:a16="http://schemas.microsoft.com/office/drawing/2014/main" id="{2B789E47-10B7-479F-B3E4-97A211C54085}"/>
              </a:ext>
            </a:extLst>
          </p:cNvPr>
          <p:cNvSpPr>
            <a:spLocks/>
          </p:cNvSpPr>
          <p:nvPr userDrawn="1"/>
        </p:nvSpPr>
        <p:spPr bwMode="auto">
          <a:xfrm>
            <a:off x="1209675"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7" name="Freeform 5">
            <a:extLst>
              <a:ext uri="{FF2B5EF4-FFF2-40B4-BE49-F238E27FC236}">
                <a16:creationId xmlns:a16="http://schemas.microsoft.com/office/drawing/2014/main" id="{E771A75F-B91F-4601-B829-BEEA9E2B5912}"/>
              </a:ext>
            </a:extLst>
          </p:cNvPr>
          <p:cNvSpPr>
            <a:spLocks/>
          </p:cNvSpPr>
          <p:nvPr userDrawn="1"/>
        </p:nvSpPr>
        <p:spPr bwMode="auto">
          <a:xfrm>
            <a:off x="1612900"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9" name="Freeform 5">
            <a:extLst>
              <a:ext uri="{FF2B5EF4-FFF2-40B4-BE49-F238E27FC236}">
                <a16:creationId xmlns:a16="http://schemas.microsoft.com/office/drawing/2014/main" id="{12BE88AE-786D-4978-8E31-4015DBC2A4C3}"/>
              </a:ext>
            </a:extLst>
          </p:cNvPr>
          <p:cNvSpPr>
            <a:spLocks/>
          </p:cNvSpPr>
          <p:nvPr userDrawn="1"/>
        </p:nvSpPr>
        <p:spPr bwMode="auto">
          <a:xfrm>
            <a:off x="2016125"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1" name="Freeform 5">
            <a:extLst>
              <a:ext uri="{FF2B5EF4-FFF2-40B4-BE49-F238E27FC236}">
                <a16:creationId xmlns:a16="http://schemas.microsoft.com/office/drawing/2014/main" id="{315D8FE8-C69A-44FB-BD09-7F0E768518E0}"/>
              </a:ext>
            </a:extLst>
          </p:cNvPr>
          <p:cNvSpPr>
            <a:spLocks/>
          </p:cNvSpPr>
          <p:nvPr userDrawn="1"/>
        </p:nvSpPr>
        <p:spPr bwMode="auto">
          <a:xfrm>
            <a:off x="2419350"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3" name="Freeform 5">
            <a:extLst>
              <a:ext uri="{FF2B5EF4-FFF2-40B4-BE49-F238E27FC236}">
                <a16:creationId xmlns:a16="http://schemas.microsoft.com/office/drawing/2014/main" id="{50F99163-4524-4752-96D9-AA617FC04D65}"/>
              </a:ext>
            </a:extLst>
          </p:cNvPr>
          <p:cNvSpPr>
            <a:spLocks/>
          </p:cNvSpPr>
          <p:nvPr userDrawn="1"/>
        </p:nvSpPr>
        <p:spPr bwMode="auto">
          <a:xfrm>
            <a:off x="2822575"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5" name="Freeform 5">
            <a:extLst>
              <a:ext uri="{FF2B5EF4-FFF2-40B4-BE49-F238E27FC236}">
                <a16:creationId xmlns:a16="http://schemas.microsoft.com/office/drawing/2014/main" id="{C777E46D-D756-4BDA-A3B4-2DB1DE6E61D7}"/>
              </a:ext>
            </a:extLst>
          </p:cNvPr>
          <p:cNvSpPr>
            <a:spLocks/>
          </p:cNvSpPr>
          <p:nvPr userDrawn="1"/>
        </p:nvSpPr>
        <p:spPr bwMode="auto">
          <a:xfrm>
            <a:off x="3225800"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7" name="Freeform 5">
            <a:extLst>
              <a:ext uri="{FF2B5EF4-FFF2-40B4-BE49-F238E27FC236}">
                <a16:creationId xmlns:a16="http://schemas.microsoft.com/office/drawing/2014/main" id="{25B709C5-D087-49F1-A8A6-2D75DE33C76B}"/>
              </a:ext>
            </a:extLst>
          </p:cNvPr>
          <p:cNvSpPr>
            <a:spLocks/>
          </p:cNvSpPr>
          <p:nvPr userDrawn="1"/>
        </p:nvSpPr>
        <p:spPr bwMode="auto">
          <a:xfrm>
            <a:off x="3629025"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9" name="Freeform 5">
            <a:extLst>
              <a:ext uri="{FF2B5EF4-FFF2-40B4-BE49-F238E27FC236}">
                <a16:creationId xmlns:a16="http://schemas.microsoft.com/office/drawing/2014/main" id="{519D68D8-74F8-44F1-B73F-42156F9FDC23}"/>
              </a:ext>
            </a:extLst>
          </p:cNvPr>
          <p:cNvSpPr>
            <a:spLocks/>
          </p:cNvSpPr>
          <p:nvPr userDrawn="1"/>
        </p:nvSpPr>
        <p:spPr bwMode="auto">
          <a:xfrm>
            <a:off x="4032250"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1" name="Freeform 5">
            <a:extLst>
              <a:ext uri="{FF2B5EF4-FFF2-40B4-BE49-F238E27FC236}">
                <a16:creationId xmlns:a16="http://schemas.microsoft.com/office/drawing/2014/main" id="{543E355E-5790-4E21-8382-3C55A04CB9DC}"/>
              </a:ext>
            </a:extLst>
          </p:cNvPr>
          <p:cNvSpPr>
            <a:spLocks/>
          </p:cNvSpPr>
          <p:nvPr userDrawn="1"/>
        </p:nvSpPr>
        <p:spPr bwMode="auto">
          <a:xfrm>
            <a:off x="4435475"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3" name="Freeform 5">
            <a:extLst>
              <a:ext uri="{FF2B5EF4-FFF2-40B4-BE49-F238E27FC236}">
                <a16:creationId xmlns:a16="http://schemas.microsoft.com/office/drawing/2014/main" id="{C6494B8B-41CF-4993-B667-E00F064C385F}"/>
              </a:ext>
            </a:extLst>
          </p:cNvPr>
          <p:cNvSpPr>
            <a:spLocks/>
          </p:cNvSpPr>
          <p:nvPr userDrawn="1"/>
        </p:nvSpPr>
        <p:spPr bwMode="auto">
          <a:xfrm>
            <a:off x="4838700"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5" name="Freeform 5">
            <a:extLst>
              <a:ext uri="{FF2B5EF4-FFF2-40B4-BE49-F238E27FC236}">
                <a16:creationId xmlns:a16="http://schemas.microsoft.com/office/drawing/2014/main" id="{C4265E16-2BDF-4C97-8374-E88DBA6F3A72}"/>
              </a:ext>
            </a:extLst>
          </p:cNvPr>
          <p:cNvSpPr>
            <a:spLocks/>
          </p:cNvSpPr>
          <p:nvPr userDrawn="1"/>
        </p:nvSpPr>
        <p:spPr bwMode="auto">
          <a:xfrm>
            <a:off x="5241925"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7" name="Freeform 5">
            <a:extLst>
              <a:ext uri="{FF2B5EF4-FFF2-40B4-BE49-F238E27FC236}">
                <a16:creationId xmlns:a16="http://schemas.microsoft.com/office/drawing/2014/main" id="{066F27C5-C1F6-4034-8DFE-3FD5C1AC0452}"/>
              </a:ext>
            </a:extLst>
          </p:cNvPr>
          <p:cNvSpPr>
            <a:spLocks/>
          </p:cNvSpPr>
          <p:nvPr userDrawn="1"/>
        </p:nvSpPr>
        <p:spPr bwMode="auto">
          <a:xfrm>
            <a:off x="5645150"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9" name="Freeform 5">
            <a:extLst>
              <a:ext uri="{FF2B5EF4-FFF2-40B4-BE49-F238E27FC236}">
                <a16:creationId xmlns:a16="http://schemas.microsoft.com/office/drawing/2014/main" id="{2831DC9A-E543-4101-A138-7EFCEC705713}"/>
              </a:ext>
            </a:extLst>
          </p:cNvPr>
          <p:cNvSpPr>
            <a:spLocks/>
          </p:cNvSpPr>
          <p:nvPr userDrawn="1"/>
        </p:nvSpPr>
        <p:spPr bwMode="auto">
          <a:xfrm>
            <a:off x="6048375"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51" name="Freeform 5">
            <a:extLst>
              <a:ext uri="{FF2B5EF4-FFF2-40B4-BE49-F238E27FC236}">
                <a16:creationId xmlns:a16="http://schemas.microsoft.com/office/drawing/2014/main" id="{48394A84-CE37-4002-93F8-44426484CDA8}"/>
              </a:ext>
            </a:extLst>
          </p:cNvPr>
          <p:cNvSpPr>
            <a:spLocks/>
          </p:cNvSpPr>
          <p:nvPr userDrawn="1"/>
        </p:nvSpPr>
        <p:spPr bwMode="auto">
          <a:xfrm>
            <a:off x="6451600"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53" name="Freeform 5">
            <a:extLst>
              <a:ext uri="{FF2B5EF4-FFF2-40B4-BE49-F238E27FC236}">
                <a16:creationId xmlns:a16="http://schemas.microsoft.com/office/drawing/2014/main" id="{B961E482-D999-4A66-AD86-3542D3D18CF4}"/>
              </a:ext>
            </a:extLst>
          </p:cNvPr>
          <p:cNvSpPr>
            <a:spLocks/>
          </p:cNvSpPr>
          <p:nvPr userDrawn="1"/>
        </p:nvSpPr>
        <p:spPr bwMode="auto">
          <a:xfrm>
            <a:off x="6854825"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55" name="Freeform 5">
            <a:extLst>
              <a:ext uri="{FF2B5EF4-FFF2-40B4-BE49-F238E27FC236}">
                <a16:creationId xmlns:a16="http://schemas.microsoft.com/office/drawing/2014/main" id="{B3AB249E-9AC7-4283-9819-84552EE8DA60}"/>
              </a:ext>
            </a:extLst>
          </p:cNvPr>
          <p:cNvSpPr>
            <a:spLocks/>
          </p:cNvSpPr>
          <p:nvPr userDrawn="1"/>
        </p:nvSpPr>
        <p:spPr bwMode="auto">
          <a:xfrm>
            <a:off x="7258050"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57" name="Freeform 5">
            <a:extLst>
              <a:ext uri="{FF2B5EF4-FFF2-40B4-BE49-F238E27FC236}">
                <a16:creationId xmlns:a16="http://schemas.microsoft.com/office/drawing/2014/main" id="{143194C4-B8D5-40E8-AA29-09CCFCCB1AAD}"/>
              </a:ext>
            </a:extLst>
          </p:cNvPr>
          <p:cNvSpPr>
            <a:spLocks/>
          </p:cNvSpPr>
          <p:nvPr userDrawn="1"/>
        </p:nvSpPr>
        <p:spPr bwMode="auto">
          <a:xfrm>
            <a:off x="7661275"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59" name="Freeform 5">
            <a:extLst>
              <a:ext uri="{FF2B5EF4-FFF2-40B4-BE49-F238E27FC236}">
                <a16:creationId xmlns:a16="http://schemas.microsoft.com/office/drawing/2014/main" id="{7D46313C-EB02-4047-89F6-D334E1D6555E}"/>
              </a:ext>
            </a:extLst>
          </p:cNvPr>
          <p:cNvSpPr>
            <a:spLocks/>
          </p:cNvSpPr>
          <p:nvPr userDrawn="1"/>
        </p:nvSpPr>
        <p:spPr bwMode="auto">
          <a:xfrm>
            <a:off x="8064500"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1" name="Freeform 5">
            <a:extLst>
              <a:ext uri="{FF2B5EF4-FFF2-40B4-BE49-F238E27FC236}">
                <a16:creationId xmlns:a16="http://schemas.microsoft.com/office/drawing/2014/main" id="{9D574720-4432-414F-A755-2165DB6A12B1}"/>
              </a:ext>
            </a:extLst>
          </p:cNvPr>
          <p:cNvSpPr>
            <a:spLocks/>
          </p:cNvSpPr>
          <p:nvPr userDrawn="1"/>
        </p:nvSpPr>
        <p:spPr bwMode="auto">
          <a:xfrm>
            <a:off x="8467725"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3" name="Freeform 5">
            <a:extLst>
              <a:ext uri="{FF2B5EF4-FFF2-40B4-BE49-F238E27FC236}">
                <a16:creationId xmlns:a16="http://schemas.microsoft.com/office/drawing/2014/main" id="{60DBF99C-FDEF-4EB8-BEB3-6016CF556C4E}"/>
              </a:ext>
            </a:extLst>
          </p:cNvPr>
          <p:cNvSpPr>
            <a:spLocks/>
          </p:cNvSpPr>
          <p:nvPr userDrawn="1"/>
        </p:nvSpPr>
        <p:spPr bwMode="auto">
          <a:xfrm>
            <a:off x="8870950"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5" name="Freeform 5">
            <a:extLst>
              <a:ext uri="{FF2B5EF4-FFF2-40B4-BE49-F238E27FC236}">
                <a16:creationId xmlns:a16="http://schemas.microsoft.com/office/drawing/2014/main" id="{F9BECBFC-E4BA-40A6-9C5C-2A5A5DF6702C}"/>
              </a:ext>
            </a:extLst>
          </p:cNvPr>
          <p:cNvSpPr>
            <a:spLocks/>
          </p:cNvSpPr>
          <p:nvPr userDrawn="1"/>
        </p:nvSpPr>
        <p:spPr bwMode="auto">
          <a:xfrm>
            <a:off x="9274175"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7" name="Freeform 5">
            <a:extLst>
              <a:ext uri="{FF2B5EF4-FFF2-40B4-BE49-F238E27FC236}">
                <a16:creationId xmlns:a16="http://schemas.microsoft.com/office/drawing/2014/main" id="{083D96D8-F927-4368-82B6-DF0B012BEAB0}"/>
              </a:ext>
            </a:extLst>
          </p:cNvPr>
          <p:cNvSpPr>
            <a:spLocks/>
          </p:cNvSpPr>
          <p:nvPr userDrawn="1"/>
        </p:nvSpPr>
        <p:spPr bwMode="auto">
          <a:xfrm>
            <a:off x="10483850"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9" name="Freeform 5">
            <a:extLst>
              <a:ext uri="{FF2B5EF4-FFF2-40B4-BE49-F238E27FC236}">
                <a16:creationId xmlns:a16="http://schemas.microsoft.com/office/drawing/2014/main" id="{C2459E27-74A6-4C11-B416-60F8ACAF5632}"/>
              </a:ext>
            </a:extLst>
          </p:cNvPr>
          <p:cNvSpPr>
            <a:spLocks/>
          </p:cNvSpPr>
          <p:nvPr userDrawn="1"/>
        </p:nvSpPr>
        <p:spPr bwMode="auto">
          <a:xfrm>
            <a:off x="9677400"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1" name="Freeform 5">
            <a:extLst>
              <a:ext uri="{FF2B5EF4-FFF2-40B4-BE49-F238E27FC236}">
                <a16:creationId xmlns:a16="http://schemas.microsoft.com/office/drawing/2014/main" id="{EE8740CA-03F5-4DE6-A689-9CF8CD6403FD}"/>
              </a:ext>
            </a:extLst>
          </p:cNvPr>
          <p:cNvSpPr>
            <a:spLocks/>
          </p:cNvSpPr>
          <p:nvPr userDrawn="1"/>
        </p:nvSpPr>
        <p:spPr bwMode="auto">
          <a:xfrm>
            <a:off x="10080625"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3" name="Freeform 5">
            <a:extLst>
              <a:ext uri="{FF2B5EF4-FFF2-40B4-BE49-F238E27FC236}">
                <a16:creationId xmlns:a16="http://schemas.microsoft.com/office/drawing/2014/main" id="{5EB10864-3F2A-490B-9AD9-34D31A126051}"/>
              </a:ext>
            </a:extLst>
          </p:cNvPr>
          <p:cNvSpPr>
            <a:spLocks/>
          </p:cNvSpPr>
          <p:nvPr userDrawn="1"/>
        </p:nvSpPr>
        <p:spPr bwMode="auto">
          <a:xfrm>
            <a:off x="10887075"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5" name="Freeform 5">
            <a:extLst>
              <a:ext uri="{FF2B5EF4-FFF2-40B4-BE49-F238E27FC236}">
                <a16:creationId xmlns:a16="http://schemas.microsoft.com/office/drawing/2014/main" id="{CA75FFEE-499C-4285-A7E5-05E7568C3C07}"/>
              </a:ext>
            </a:extLst>
          </p:cNvPr>
          <p:cNvSpPr>
            <a:spLocks/>
          </p:cNvSpPr>
          <p:nvPr userDrawn="1"/>
        </p:nvSpPr>
        <p:spPr bwMode="auto">
          <a:xfrm>
            <a:off x="11290300"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7" name="Freeform 5">
            <a:extLst>
              <a:ext uri="{FF2B5EF4-FFF2-40B4-BE49-F238E27FC236}">
                <a16:creationId xmlns:a16="http://schemas.microsoft.com/office/drawing/2014/main" id="{8932D4FB-D460-4F89-84DC-C0E9B85A0925}"/>
              </a:ext>
            </a:extLst>
          </p:cNvPr>
          <p:cNvSpPr>
            <a:spLocks/>
          </p:cNvSpPr>
          <p:nvPr userDrawn="1"/>
        </p:nvSpPr>
        <p:spPr bwMode="auto">
          <a:xfrm>
            <a:off x="11693525"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9" name="Freeform 5">
            <a:extLst>
              <a:ext uri="{FF2B5EF4-FFF2-40B4-BE49-F238E27FC236}">
                <a16:creationId xmlns:a16="http://schemas.microsoft.com/office/drawing/2014/main" id="{D74F4718-2831-43DD-B0C3-FFFAF19748B8}"/>
              </a:ext>
            </a:extLst>
          </p:cNvPr>
          <p:cNvSpPr>
            <a:spLocks/>
          </p:cNvSpPr>
          <p:nvPr userDrawn="1"/>
        </p:nvSpPr>
        <p:spPr bwMode="auto">
          <a:xfrm>
            <a:off x="12096738"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1" name="Freeform 5">
            <a:extLst>
              <a:ext uri="{FF2B5EF4-FFF2-40B4-BE49-F238E27FC236}">
                <a16:creationId xmlns:a16="http://schemas.microsoft.com/office/drawing/2014/main" id="{520F6E80-8A84-4DB2-A47F-74399197A10E}"/>
              </a:ext>
            </a:extLst>
          </p:cNvPr>
          <p:cNvSpPr>
            <a:spLocks/>
          </p:cNvSpPr>
          <p:nvPr userDrawn="1"/>
        </p:nvSpPr>
        <p:spPr bwMode="auto">
          <a:xfrm>
            <a:off x="0"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3" name="Freeform 5">
            <a:extLst>
              <a:ext uri="{FF2B5EF4-FFF2-40B4-BE49-F238E27FC236}">
                <a16:creationId xmlns:a16="http://schemas.microsoft.com/office/drawing/2014/main" id="{6741FEE2-217E-4F02-A93D-3EC0B83DDFDF}"/>
              </a:ext>
            </a:extLst>
          </p:cNvPr>
          <p:cNvSpPr>
            <a:spLocks/>
          </p:cNvSpPr>
          <p:nvPr userDrawn="1"/>
        </p:nvSpPr>
        <p:spPr bwMode="auto">
          <a:xfrm>
            <a:off x="403225"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5" name="Freeform 5">
            <a:extLst>
              <a:ext uri="{FF2B5EF4-FFF2-40B4-BE49-F238E27FC236}">
                <a16:creationId xmlns:a16="http://schemas.microsoft.com/office/drawing/2014/main" id="{5AAF5A42-C6C0-4FAC-BE66-8AEB7C834AA4}"/>
              </a:ext>
            </a:extLst>
          </p:cNvPr>
          <p:cNvSpPr>
            <a:spLocks/>
          </p:cNvSpPr>
          <p:nvPr userDrawn="1"/>
        </p:nvSpPr>
        <p:spPr bwMode="auto">
          <a:xfrm>
            <a:off x="806450"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7" name="Freeform 5">
            <a:extLst>
              <a:ext uri="{FF2B5EF4-FFF2-40B4-BE49-F238E27FC236}">
                <a16:creationId xmlns:a16="http://schemas.microsoft.com/office/drawing/2014/main" id="{4A6B066C-DCAA-422A-9702-95152A0B04CB}"/>
              </a:ext>
            </a:extLst>
          </p:cNvPr>
          <p:cNvSpPr>
            <a:spLocks/>
          </p:cNvSpPr>
          <p:nvPr userDrawn="1"/>
        </p:nvSpPr>
        <p:spPr bwMode="auto">
          <a:xfrm>
            <a:off x="1209675"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9" name="Freeform 5">
            <a:extLst>
              <a:ext uri="{FF2B5EF4-FFF2-40B4-BE49-F238E27FC236}">
                <a16:creationId xmlns:a16="http://schemas.microsoft.com/office/drawing/2014/main" id="{C1DD997A-6B6A-49DA-83B4-A6974F09A420}"/>
              </a:ext>
            </a:extLst>
          </p:cNvPr>
          <p:cNvSpPr>
            <a:spLocks/>
          </p:cNvSpPr>
          <p:nvPr userDrawn="1"/>
        </p:nvSpPr>
        <p:spPr bwMode="auto">
          <a:xfrm>
            <a:off x="1612900"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1" name="Freeform 5">
            <a:extLst>
              <a:ext uri="{FF2B5EF4-FFF2-40B4-BE49-F238E27FC236}">
                <a16:creationId xmlns:a16="http://schemas.microsoft.com/office/drawing/2014/main" id="{17A31390-9BB8-4FE9-8FAB-88549A24175C}"/>
              </a:ext>
            </a:extLst>
          </p:cNvPr>
          <p:cNvSpPr>
            <a:spLocks/>
          </p:cNvSpPr>
          <p:nvPr userDrawn="1"/>
        </p:nvSpPr>
        <p:spPr bwMode="auto">
          <a:xfrm>
            <a:off x="2016125"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3" name="Freeform 5">
            <a:extLst>
              <a:ext uri="{FF2B5EF4-FFF2-40B4-BE49-F238E27FC236}">
                <a16:creationId xmlns:a16="http://schemas.microsoft.com/office/drawing/2014/main" id="{20FAE2A1-8F27-49B8-8541-3C13B47AD6AC}"/>
              </a:ext>
            </a:extLst>
          </p:cNvPr>
          <p:cNvSpPr>
            <a:spLocks/>
          </p:cNvSpPr>
          <p:nvPr userDrawn="1"/>
        </p:nvSpPr>
        <p:spPr bwMode="auto">
          <a:xfrm>
            <a:off x="2419350"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5" name="Freeform 5">
            <a:extLst>
              <a:ext uri="{FF2B5EF4-FFF2-40B4-BE49-F238E27FC236}">
                <a16:creationId xmlns:a16="http://schemas.microsoft.com/office/drawing/2014/main" id="{2F19ADC6-9832-4580-9A14-D1B481D11E29}"/>
              </a:ext>
            </a:extLst>
          </p:cNvPr>
          <p:cNvSpPr>
            <a:spLocks/>
          </p:cNvSpPr>
          <p:nvPr userDrawn="1"/>
        </p:nvSpPr>
        <p:spPr bwMode="auto">
          <a:xfrm>
            <a:off x="2822575"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7" name="Freeform 5">
            <a:extLst>
              <a:ext uri="{FF2B5EF4-FFF2-40B4-BE49-F238E27FC236}">
                <a16:creationId xmlns:a16="http://schemas.microsoft.com/office/drawing/2014/main" id="{C1561070-E604-473F-8E55-B4502DA7BD6D}"/>
              </a:ext>
            </a:extLst>
          </p:cNvPr>
          <p:cNvSpPr>
            <a:spLocks/>
          </p:cNvSpPr>
          <p:nvPr userDrawn="1"/>
        </p:nvSpPr>
        <p:spPr bwMode="auto">
          <a:xfrm>
            <a:off x="3225800"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9" name="Freeform 5">
            <a:extLst>
              <a:ext uri="{FF2B5EF4-FFF2-40B4-BE49-F238E27FC236}">
                <a16:creationId xmlns:a16="http://schemas.microsoft.com/office/drawing/2014/main" id="{4669F3F3-7F13-41B1-98EA-A04A88CE469C}"/>
              </a:ext>
            </a:extLst>
          </p:cNvPr>
          <p:cNvSpPr>
            <a:spLocks/>
          </p:cNvSpPr>
          <p:nvPr userDrawn="1"/>
        </p:nvSpPr>
        <p:spPr bwMode="auto">
          <a:xfrm>
            <a:off x="3629025"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01" name="Freeform 5">
            <a:extLst>
              <a:ext uri="{FF2B5EF4-FFF2-40B4-BE49-F238E27FC236}">
                <a16:creationId xmlns:a16="http://schemas.microsoft.com/office/drawing/2014/main" id="{42BD7F25-AB3C-4D00-977B-E773BA10807B}"/>
              </a:ext>
            </a:extLst>
          </p:cNvPr>
          <p:cNvSpPr>
            <a:spLocks/>
          </p:cNvSpPr>
          <p:nvPr userDrawn="1"/>
        </p:nvSpPr>
        <p:spPr bwMode="auto">
          <a:xfrm>
            <a:off x="4032250"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03" name="Freeform 5">
            <a:extLst>
              <a:ext uri="{FF2B5EF4-FFF2-40B4-BE49-F238E27FC236}">
                <a16:creationId xmlns:a16="http://schemas.microsoft.com/office/drawing/2014/main" id="{7B466185-3DA7-4D33-85BF-EAAB41254563}"/>
              </a:ext>
            </a:extLst>
          </p:cNvPr>
          <p:cNvSpPr>
            <a:spLocks/>
          </p:cNvSpPr>
          <p:nvPr userDrawn="1"/>
        </p:nvSpPr>
        <p:spPr bwMode="auto">
          <a:xfrm>
            <a:off x="4435475"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05" name="Freeform 5">
            <a:extLst>
              <a:ext uri="{FF2B5EF4-FFF2-40B4-BE49-F238E27FC236}">
                <a16:creationId xmlns:a16="http://schemas.microsoft.com/office/drawing/2014/main" id="{067FBB6E-9FD4-4A30-8C7C-B36C4AA32A09}"/>
              </a:ext>
            </a:extLst>
          </p:cNvPr>
          <p:cNvSpPr>
            <a:spLocks/>
          </p:cNvSpPr>
          <p:nvPr userDrawn="1"/>
        </p:nvSpPr>
        <p:spPr bwMode="auto">
          <a:xfrm>
            <a:off x="4838700"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07" name="Freeform 5">
            <a:extLst>
              <a:ext uri="{FF2B5EF4-FFF2-40B4-BE49-F238E27FC236}">
                <a16:creationId xmlns:a16="http://schemas.microsoft.com/office/drawing/2014/main" id="{0D0C4E3C-A37B-4027-B20D-46357FB3665E}"/>
              </a:ext>
            </a:extLst>
          </p:cNvPr>
          <p:cNvSpPr>
            <a:spLocks/>
          </p:cNvSpPr>
          <p:nvPr userDrawn="1"/>
        </p:nvSpPr>
        <p:spPr bwMode="auto">
          <a:xfrm>
            <a:off x="5241925"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09" name="Freeform 5">
            <a:extLst>
              <a:ext uri="{FF2B5EF4-FFF2-40B4-BE49-F238E27FC236}">
                <a16:creationId xmlns:a16="http://schemas.microsoft.com/office/drawing/2014/main" id="{0FD2391E-D304-4294-8A05-6EC9E58FC417}"/>
              </a:ext>
            </a:extLst>
          </p:cNvPr>
          <p:cNvSpPr>
            <a:spLocks/>
          </p:cNvSpPr>
          <p:nvPr userDrawn="1"/>
        </p:nvSpPr>
        <p:spPr bwMode="auto">
          <a:xfrm>
            <a:off x="5645150"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11" name="Freeform 5">
            <a:extLst>
              <a:ext uri="{FF2B5EF4-FFF2-40B4-BE49-F238E27FC236}">
                <a16:creationId xmlns:a16="http://schemas.microsoft.com/office/drawing/2014/main" id="{079D2452-BC77-4742-AB7B-30508A68E3CA}"/>
              </a:ext>
            </a:extLst>
          </p:cNvPr>
          <p:cNvSpPr>
            <a:spLocks/>
          </p:cNvSpPr>
          <p:nvPr userDrawn="1"/>
        </p:nvSpPr>
        <p:spPr bwMode="auto">
          <a:xfrm>
            <a:off x="6048375"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13" name="Freeform 5">
            <a:extLst>
              <a:ext uri="{FF2B5EF4-FFF2-40B4-BE49-F238E27FC236}">
                <a16:creationId xmlns:a16="http://schemas.microsoft.com/office/drawing/2014/main" id="{7BCEC5E2-D648-46C8-8C64-94FDDCE7685B}"/>
              </a:ext>
            </a:extLst>
          </p:cNvPr>
          <p:cNvSpPr>
            <a:spLocks/>
          </p:cNvSpPr>
          <p:nvPr userDrawn="1"/>
        </p:nvSpPr>
        <p:spPr bwMode="auto">
          <a:xfrm>
            <a:off x="6451600"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15" name="Freeform 5">
            <a:extLst>
              <a:ext uri="{FF2B5EF4-FFF2-40B4-BE49-F238E27FC236}">
                <a16:creationId xmlns:a16="http://schemas.microsoft.com/office/drawing/2014/main" id="{6E6770F7-8B3D-46A2-BB80-73A1D63F34D1}"/>
              </a:ext>
            </a:extLst>
          </p:cNvPr>
          <p:cNvSpPr>
            <a:spLocks/>
          </p:cNvSpPr>
          <p:nvPr userDrawn="1"/>
        </p:nvSpPr>
        <p:spPr bwMode="auto">
          <a:xfrm>
            <a:off x="6854825"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17" name="Freeform 5">
            <a:extLst>
              <a:ext uri="{FF2B5EF4-FFF2-40B4-BE49-F238E27FC236}">
                <a16:creationId xmlns:a16="http://schemas.microsoft.com/office/drawing/2014/main" id="{DA305386-2CA9-4CB1-B6C1-3B6D7F722A4A}"/>
              </a:ext>
            </a:extLst>
          </p:cNvPr>
          <p:cNvSpPr>
            <a:spLocks/>
          </p:cNvSpPr>
          <p:nvPr userDrawn="1"/>
        </p:nvSpPr>
        <p:spPr bwMode="auto">
          <a:xfrm>
            <a:off x="7258050"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19" name="Freeform 5">
            <a:extLst>
              <a:ext uri="{FF2B5EF4-FFF2-40B4-BE49-F238E27FC236}">
                <a16:creationId xmlns:a16="http://schemas.microsoft.com/office/drawing/2014/main" id="{7F1BBA34-10D4-44F3-AE4C-203CE5E635E3}"/>
              </a:ext>
            </a:extLst>
          </p:cNvPr>
          <p:cNvSpPr>
            <a:spLocks/>
          </p:cNvSpPr>
          <p:nvPr userDrawn="1"/>
        </p:nvSpPr>
        <p:spPr bwMode="auto">
          <a:xfrm>
            <a:off x="7661275"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21" name="Freeform 5">
            <a:extLst>
              <a:ext uri="{FF2B5EF4-FFF2-40B4-BE49-F238E27FC236}">
                <a16:creationId xmlns:a16="http://schemas.microsoft.com/office/drawing/2014/main" id="{3E3BBB0A-F44B-4418-9AB5-90C76F47B65C}"/>
              </a:ext>
            </a:extLst>
          </p:cNvPr>
          <p:cNvSpPr>
            <a:spLocks/>
          </p:cNvSpPr>
          <p:nvPr userDrawn="1"/>
        </p:nvSpPr>
        <p:spPr bwMode="auto">
          <a:xfrm>
            <a:off x="8064500"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23" name="Freeform 5">
            <a:extLst>
              <a:ext uri="{FF2B5EF4-FFF2-40B4-BE49-F238E27FC236}">
                <a16:creationId xmlns:a16="http://schemas.microsoft.com/office/drawing/2014/main" id="{786EAD10-8FDE-4463-AB44-FA22D4E08EB6}"/>
              </a:ext>
            </a:extLst>
          </p:cNvPr>
          <p:cNvSpPr>
            <a:spLocks/>
          </p:cNvSpPr>
          <p:nvPr userDrawn="1"/>
        </p:nvSpPr>
        <p:spPr bwMode="auto">
          <a:xfrm>
            <a:off x="8467725"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25" name="Freeform 5">
            <a:extLst>
              <a:ext uri="{FF2B5EF4-FFF2-40B4-BE49-F238E27FC236}">
                <a16:creationId xmlns:a16="http://schemas.microsoft.com/office/drawing/2014/main" id="{F7762CAA-ACEF-45F9-9F8B-D4F10B020BC3}"/>
              </a:ext>
            </a:extLst>
          </p:cNvPr>
          <p:cNvSpPr>
            <a:spLocks/>
          </p:cNvSpPr>
          <p:nvPr userDrawn="1"/>
        </p:nvSpPr>
        <p:spPr bwMode="auto">
          <a:xfrm>
            <a:off x="8870950"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27" name="Freeform 5">
            <a:extLst>
              <a:ext uri="{FF2B5EF4-FFF2-40B4-BE49-F238E27FC236}">
                <a16:creationId xmlns:a16="http://schemas.microsoft.com/office/drawing/2014/main" id="{386FE2DA-52B1-4946-89A1-7E807D6B8820}"/>
              </a:ext>
            </a:extLst>
          </p:cNvPr>
          <p:cNvSpPr>
            <a:spLocks/>
          </p:cNvSpPr>
          <p:nvPr userDrawn="1"/>
        </p:nvSpPr>
        <p:spPr bwMode="auto">
          <a:xfrm>
            <a:off x="9274175"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29" name="Freeform 5">
            <a:extLst>
              <a:ext uri="{FF2B5EF4-FFF2-40B4-BE49-F238E27FC236}">
                <a16:creationId xmlns:a16="http://schemas.microsoft.com/office/drawing/2014/main" id="{630CDC40-690A-4572-8E6C-F852F589C734}"/>
              </a:ext>
            </a:extLst>
          </p:cNvPr>
          <p:cNvSpPr>
            <a:spLocks/>
          </p:cNvSpPr>
          <p:nvPr userDrawn="1"/>
        </p:nvSpPr>
        <p:spPr bwMode="auto">
          <a:xfrm>
            <a:off x="10483850"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31" name="Freeform 5">
            <a:extLst>
              <a:ext uri="{FF2B5EF4-FFF2-40B4-BE49-F238E27FC236}">
                <a16:creationId xmlns:a16="http://schemas.microsoft.com/office/drawing/2014/main" id="{0CBE04A5-557D-4ED8-9367-4965DF872CB7}"/>
              </a:ext>
            </a:extLst>
          </p:cNvPr>
          <p:cNvSpPr>
            <a:spLocks/>
          </p:cNvSpPr>
          <p:nvPr userDrawn="1"/>
        </p:nvSpPr>
        <p:spPr bwMode="auto">
          <a:xfrm>
            <a:off x="9677400"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33" name="Freeform 5">
            <a:extLst>
              <a:ext uri="{FF2B5EF4-FFF2-40B4-BE49-F238E27FC236}">
                <a16:creationId xmlns:a16="http://schemas.microsoft.com/office/drawing/2014/main" id="{18C1D1A8-8F8A-49D6-AD02-B410DE26F0BE}"/>
              </a:ext>
            </a:extLst>
          </p:cNvPr>
          <p:cNvSpPr>
            <a:spLocks/>
          </p:cNvSpPr>
          <p:nvPr userDrawn="1"/>
        </p:nvSpPr>
        <p:spPr bwMode="auto">
          <a:xfrm>
            <a:off x="10080625"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35" name="Freeform 5">
            <a:extLst>
              <a:ext uri="{FF2B5EF4-FFF2-40B4-BE49-F238E27FC236}">
                <a16:creationId xmlns:a16="http://schemas.microsoft.com/office/drawing/2014/main" id="{0919F9FD-AAF0-47C3-BF09-F46DC2147B65}"/>
              </a:ext>
            </a:extLst>
          </p:cNvPr>
          <p:cNvSpPr>
            <a:spLocks/>
          </p:cNvSpPr>
          <p:nvPr userDrawn="1"/>
        </p:nvSpPr>
        <p:spPr bwMode="auto">
          <a:xfrm>
            <a:off x="10887075"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37" name="Freeform 5">
            <a:extLst>
              <a:ext uri="{FF2B5EF4-FFF2-40B4-BE49-F238E27FC236}">
                <a16:creationId xmlns:a16="http://schemas.microsoft.com/office/drawing/2014/main" id="{37375F0B-BC73-4249-8F6A-670E30ED9D64}"/>
              </a:ext>
            </a:extLst>
          </p:cNvPr>
          <p:cNvSpPr>
            <a:spLocks/>
          </p:cNvSpPr>
          <p:nvPr userDrawn="1"/>
        </p:nvSpPr>
        <p:spPr bwMode="auto">
          <a:xfrm>
            <a:off x="11290300"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39" name="Freeform 5">
            <a:extLst>
              <a:ext uri="{FF2B5EF4-FFF2-40B4-BE49-F238E27FC236}">
                <a16:creationId xmlns:a16="http://schemas.microsoft.com/office/drawing/2014/main" id="{21E5C0A4-FAA3-4924-9412-BBA867E80D39}"/>
              </a:ext>
            </a:extLst>
          </p:cNvPr>
          <p:cNvSpPr>
            <a:spLocks/>
          </p:cNvSpPr>
          <p:nvPr userDrawn="1"/>
        </p:nvSpPr>
        <p:spPr bwMode="auto">
          <a:xfrm>
            <a:off x="11693525"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41" name="Freeform 5">
            <a:extLst>
              <a:ext uri="{FF2B5EF4-FFF2-40B4-BE49-F238E27FC236}">
                <a16:creationId xmlns:a16="http://schemas.microsoft.com/office/drawing/2014/main" id="{DA9355A1-AFF3-49B5-8161-79FD9B4B2D14}"/>
              </a:ext>
            </a:extLst>
          </p:cNvPr>
          <p:cNvSpPr>
            <a:spLocks/>
          </p:cNvSpPr>
          <p:nvPr userDrawn="1"/>
        </p:nvSpPr>
        <p:spPr bwMode="auto">
          <a:xfrm>
            <a:off x="12096738"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3240882942"/>
      </p:ext>
    </p:extLst>
  </p:cSld>
  <p:clrMapOvr>
    <a:masterClrMapping/>
  </p:clrMapOvr>
  <p:transition spd="slow">
    <p:randomBar dir="vert"/>
  </p:transition>
  <p:extLst>
    <p:ext uri="{DCECCB84-F9BA-43D5-87BE-67443E8EF086}">
      <p15:sldGuideLst xmlns:p15="http://schemas.microsoft.com/office/powerpoint/2012/main">
        <p15:guide id="1" orient="horz" pos="2160">
          <p15:clr>
            <a:srgbClr val="FBAE40"/>
          </p15:clr>
        </p15:guide>
        <p15:guide id="2" pos="6127">
          <p15:clr>
            <a:srgbClr val="5ACBF0"/>
          </p15:clr>
        </p15:guide>
        <p15:guide id="3" orient="horz" pos="2243" userDrawn="1">
          <p15:clr>
            <a:srgbClr val="5ACBF0"/>
          </p15:clr>
        </p15:guide>
        <p15:guide id="4" orient="horz" pos="2488" userDrawn="1">
          <p15:clr>
            <a:srgbClr val="5ACBF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fetti Content Blue">
    <p:bg>
      <p:bgPr>
        <a:solidFill>
          <a:schemeClr val="accent2"/>
        </a:solid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3D9303A2-B30A-054C-B809-053B909E125F}"/>
              </a:ext>
            </a:extLst>
          </p:cNvPr>
          <p:cNvSpPr>
            <a:spLocks noGrp="1"/>
          </p:cNvSpPr>
          <p:nvPr>
            <p:ph type="title" hasCustomPrompt="1"/>
          </p:nvPr>
        </p:nvSpPr>
        <p:spPr>
          <a:xfrm>
            <a:off x="1525301" y="1995467"/>
            <a:ext cx="9141397" cy="615553"/>
          </a:xfrm>
          <a:noFill/>
        </p:spPr>
        <p:txBody>
          <a:bodyPr wrap="square" lIns="0" tIns="0" rIns="0" bIns="0" anchor="b" anchorCtr="0">
            <a:spAutoFit/>
          </a:bodyPr>
          <a:lstStyle>
            <a:lvl1pPr algn="ctr" defTabSz="932742" rtl="0" eaLnBrk="1" latinLnBrk="0" hangingPunct="1">
              <a:lnSpc>
                <a:spcPct val="100000"/>
              </a:lnSpc>
              <a:spcBef>
                <a:spcPct val="0"/>
              </a:spcBef>
              <a:buNone/>
              <a:defRPr lang="en-US" sz="4000" b="1" i="0" kern="1200" cap="none" spc="-50" baseline="0" dirty="0">
                <a:ln w="3175">
                  <a:noFill/>
                </a:ln>
                <a:solidFill>
                  <a:schemeClr val="tx1"/>
                </a:solidFill>
                <a:effectLst/>
                <a:latin typeface="+mj-lt"/>
                <a:ea typeface="+mn-ea"/>
                <a:cs typeface="Segoe UI" pitchFamily="34" charset="0"/>
              </a:defRPr>
            </a:lvl1pPr>
          </a:lstStyle>
          <a:p>
            <a:r>
              <a:rPr lang="en-US" dirty="0"/>
              <a:t>Section title with border</a:t>
            </a:r>
          </a:p>
        </p:txBody>
      </p:sp>
      <p:sp>
        <p:nvSpPr>
          <p:cNvPr id="6" name="Text Placeholder 4">
            <a:extLst>
              <a:ext uri="{FF2B5EF4-FFF2-40B4-BE49-F238E27FC236}">
                <a16:creationId xmlns:a16="http://schemas.microsoft.com/office/drawing/2014/main" id="{10F58DD1-3970-D84D-8040-EF33B0971D59}"/>
              </a:ext>
            </a:extLst>
          </p:cNvPr>
          <p:cNvSpPr>
            <a:spLocks noGrp="1"/>
          </p:cNvSpPr>
          <p:nvPr>
            <p:ph type="body" sz="quarter" idx="12" hasCustomPrompt="1"/>
          </p:nvPr>
        </p:nvSpPr>
        <p:spPr>
          <a:xfrm>
            <a:off x="2196307" y="3260705"/>
            <a:ext cx="7799387" cy="1534757"/>
          </a:xfrm>
          <a:prstGeom prst="rect">
            <a:avLst/>
          </a:prstGeom>
          <a:noFill/>
        </p:spPr>
        <p:txBody>
          <a:bodyPr wrap="square" lIns="0" tIns="0" rIns="0" bIns="0">
            <a:noAutofit/>
          </a:bodyPr>
          <a:lstStyle>
            <a:lvl1pPr marL="0" indent="0" algn="ctr">
              <a:spcBef>
                <a:spcPts val="0"/>
              </a:spcBef>
              <a:spcAft>
                <a:spcPts val="0"/>
              </a:spcAft>
              <a:buFont typeface="Arial" panose="020B0604020202020204" pitchFamily="34" charset="0"/>
              <a:buNone/>
              <a:defRPr lang="en-US" sz="1800" kern="1200" dirty="0">
                <a:solidFill>
                  <a:schemeClr val="tx1"/>
                </a:solidFill>
                <a:latin typeface="+mn-lt"/>
                <a:ea typeface="+mn-ea"/>
                <a:cs typeface="+mn-cs"/>
              </a:defRPr>
            </a:lvl1pPr>
          </a:lstStyle>
          <a:p>
            <a:pPr lvl="0"/>
            <a:r>
              <a:rPr lang="en-US"/>
              <a:t>Insert content here</a:t>
            </a:r>
          </a:p>
        </p:txBody>
      </p:sp>
      <p:sp>
        <p:nvSpPr>
          <p:cNvPr id="2" name="Freeform 5">
            <a:extLst>
              <a:ext uri="{FF2B5EF4-FFF2-40B4-BE49-F238E27FC236}">
                <a16:creationId xmlns:a16="http://schemas.microsoft.com/office/drawing/2014/main" id="{2DC4114B-0609-4C4D-B543-47A78CCD924E}"/>
              </a:ext>
            </a:extLst>
          </p:cNvPr>
          <p:cNvSpPr>
            <a:spLocks/>
          </p:cNvSpPr>
          <p:nvPr userDrawn="1"/>
        </p:nvSpPr>
        <p:spPr bwMode="auto">
          <a:xfrm>
            <a:off x="0"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 name="Freeform 5">
            <a:extLst>
              <a:ext uri="{FF2B5EF4-FFF2-40B4-BE49-F238E27FC236}">
                <a16:creationId xmlns:a16="http://schemas.microsoft.com/office/drawing/2014/main" id="{F4991A45-6BE7-41F5-A26B-FEDE1476FA01}"/>
              </a:ext>
            </a:extLst>
          </p:cNvPr>
          <p:cNvSpPr>
            <a:spLocks/>
          </p:cNvSpPr>
          <p:nvPr userDrawn="1"/>
        </p:nvSpPr>
        <p:spPr bwMode="auto">
          <a:xfrm>
            <a:off x="403225"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 name="Freeform 5">
            <a:extLst>
              <a:ext uri="{FF2B5EF4-FFF2-40B4-BE49-F238E27FC236}">
                <a16:creationId xmlns:a16="http://schemas.microsoft.com/office/drawing/2014/main" id="{1E524AC6-1148-4420-9876-811DD3A6CFA3}"/>
              </a:ext>
            </a:extLst>
          </p:cNvPr>
          <p:cNvSpPr>
            <a:spLocks/>
          </p:cNvSpPr>
          <p:nvPr userDrawn="1"/>
        </p:nvSpPr>
        <p:spPr bwMode="auto">
          <a:xfrm>
            <a:off x="806450"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5">
            <a:extLst>
              <a:ext uri="{FF2B5EF4-FFF2-40B4-BE49-F238E27FC236}">
                <a16:creationId xmlns:a16="http://schemas.microsoft.com/office/drawing/2014/main" id="{3FB0D408-43F7-461D-BFDF-08A3F869B01B}"/>
              </a:ext>
            </a:extLst>
          </p:cNvPr>
          <p:cNvSpPr>
            <a:spLocks/>
          </p:cNvSpPr>
          <p:nvPr userDrawn="1"/>
        </p:nvSpPr>
        <p:spPr bwMode="auto">
          <a:xfrm>
            <a:off x="1209675"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1" name="Freeform 5">
            <a:extLst>
              <a:ext uri="{FF2B5EF4-FFF2-40B4-BE49-F238E27FC236}">
                <a16:creationId xmlns:a16="http://schemas.microsoft.com/office/drawing/2014/main" id="{3BFEC4BA-AD08-41E5-B485-5D76779BD22C}"/>
              </a:ext>
            </a:extLst>
          </p:cNvPr>
          <p:cNvSpPr>
            <a:spLocks/>
          </p:cNvSpPr>
          <p:nvPr userDrawn="1"/>
        </p:nvSpPr>
        <p:spPr bwMode="auto">
          <a:xfrm>
            <a:off x="1612900"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3" name="Freeform 5">
            <a:extLst>
              <a:ext uri="{FF2B5EF4-FFF2-40B4-BE49-F238E27FC236}">
                <a16:creationId xmlns:a16="http://schemas.microsoft.com/office/drawing/2014/main" id="{DCADCEEA-F24D-44AB-922F-8772E0343F65}"/>
              </a:ext>
            </a:extLst>
          </p:cNvPr>
          <p:cNvSpPr>
            <a:spLocks/>
          </p:cNvSpPr>
          <p:nvPr userDrawn="1"/>
        </p:nvSpPr>
        <p:spPr bwMode="auto">
          <a:xfrm>
            <a:off x="2016125"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5" name="Freeform 5">
            <a:extLst>
              <a:ext uri="{FF2B5EF4-FFF2-40B4-BE49-F238E27FC236}">
                <a16:creationId xmlns:a16="http://schemas.microsoft.com/office/drawing/2014/main" id="{A787DE99-F548-4F27-BD73-008223ADC626}"/>
              </a:ext>
            </a:extLst>
          </p:cNvPr>
          <p:cNvSpPr>
            <a:spLocks/>
          </p:cNvSpPr>
          <p:nvPr userDrawn="1"/>
        </p:nvSpPr>
        <p:spPr bwMode="auto">
          <a:xfrm>
            <a:off x="2419350"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7" name="Freeform 5">
            <a:extLst>
              <a:ext uri="{FF2B5EF4-FFF2-40B4-BE49-F238E27FC236}">
                <a16:creationId xmlns:a16="http://schemas.microsoft.com/office/drawing/2014/main" id="{7684DD24-7DDA-4D86-9D3A-4AF92794D2AB}"/>
              </a:ext>
            </a:extLst>
          </p:cNvPr>
          <p:cNvSpPr>
            <a:spLocks/>
          </p:cNvSpPr>
          <p:nvPr userDrawn="1"/>
        </p:nvSpPr>
        <p:spPr bwMode="auto">
          <a:xfrm>
            <a:off x="2822575"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9" name="Freeform 5">
            <a:extLst>
              <a:ext uri="{FF2B5EF4-FFF2-40B4-BE49-F238E27FC236}">
                <a16:creationId xmlns:a16="http://schemas.microsoft.com/office/drawing/2014/main" id="{1B9B85DC-2B9F-4D61-8259-DFBAE7153C86}"/>
              </a:ext>
            </a:extLst>
          </p:cNvPr>
          <p:cNvSpPr>
            <a:spLocks/>
          </p:cNvSpPr>
          <p:nvPr userDrawn="1"/>
        </p:nvSpPr>
        <p:spPr bwMode="auto">
          <a:xfrm>
            <a:off x="3225800"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1" name="Freeform 5">
            <a:extLst>
              <a:ext uri="{FF2B5EF4-FFF2-40B4-BE49-F238E27FC236}">
                <a16:creationId xmlns:a16="http://schemas.microsoft.com/office/drawing/2014/main" id="{A3C2DDF8-77DE-44E7-82EB-BD2B109B8FDF}"/>
              </a:ext>
            </a:extLst>
          </p:cNvPr>
          <p:cNvSpPr>
            <a:spLocks/>
          </p:cNvSpPr>
          <p:nvPr userDrawn="1"/>
        </p:nvSpPr>
        <p:spPr bwMode="auto">
          <a:xfrm>
            <a:off x="3629025"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3" name="Freeform 5">
            <a:extLst>
              <a:ext uri="{FF2B5EF4-FFF2-40B4-BE49-F238E27FC236}">
                <a16:creationId xmlns:a16="http://schemas.microsoft.com/office/drawing/2014/main" id="{FA74D4D0-7595-4C86-991E-ACC5FA41CC6C}"/>
              </a:ext>
            </a:extLst>
          </p:cNvPr>
          <p:cNvSpPr>
            <a:spLocks/>
          </p:cNvSpPr>
          <p:nvPr userDrawn="1"/>
        </p:nvSpPr>
        <p:spPr bwMode="auto">
          <a:xfrm>
            <a:off x="4032250"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5" name="Freeform 5">
            <a:extLst>
              <a:ext uri="{FF2B5EF4-FFF2-40B4-BE49-F238E27FC236}">
                <a16:creationId xmlns:a16="http://schemas.microsoft.com/office/drawing/2014/main" id="{23157884-97DA-4B49-BAA8-4F244EF86883}"/>
              </a:ext>
            </a:extLst>
          </p:cNvPr>
          <p:cNvSpPr>
            <a:spLocks/>
          </p:cNvSpPr>
          <p:nvPr userDrawn="1"/>
        </p:nvSpPr>
        <p:spPr bwMode="auto">
          <a:xfrm>
            <a:off x="4435475"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7" name="Freeform 5">
            <a:extLst>
              <a:ext uri="{FF2B5EF4-FFF2-40B4-BE49-F238E27FC236}">
                <a16:creationId xmlns:a16="http://schemas.microsoft.com/office/drawing/2014/main" id="{07CDB3B0-5CB6-43DA-A0C1-5990C23AB10D}"/>
              </a:ext>
            </a:extLst>
          </p:cNvPr>
          <p:cNvSpPr>
            <a:spLocks/>
          </p:cNvSpPr>
          <p:nvPr userDrawn="1"/>
        </p:nvSpPr>
        <p:spPr bwMode="auto">
          <a:xfrm>
            <a:off x="4838700"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9" name="Freeform 5">
            <a:extLst>
              <a:ext uri="{FF2B5EF4-FFF2-40B4-BE49-F238E27FC236}">
                <a16:creationId xmlns:a16="http://schemas.microsoft.com/office/drawing/2014/main" id="{A932886D-EB20-4026-9D6E-687F61B1AA23}"/>
              </a:ext>
            </a:extLst>
          </p:cNvPr>
          <p:cNvSpPr>
            <a:spLocks/>
          </p:cNvSpPr>
          <p:nvPr userDrawn="1"/>
        </p:nvSpPr>
        <p:spPr bwMode="auto">
          <a:xfrm>
            <a:off x="5241925"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1" name="Freeform 5">
            <a:extLst>
              <a:ext uri="{FF2B5EF4-FFF2-40B4-BE49-F238E27FC236}">
                <a16:creationId xmlns:a16="http://schemas.microsoft.com/office/drawing/2014/main" id="{3E812D95-DE21-4AE5-8F40-2DB182F3DEB9}"/>
              </a:ext>
            </a:extLst>
          </p:cNvPr>
          <p:cNvSpPr>
            <a:spLocks/>
          </p:cNvSpPr>
          <p:nvPr userDrawn="1"/>
        </p:nvSpPr>
        <p:spPr bwMode="auto">
          <a:xfrm>
            <a:off x="5645150"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3" name="Freeform 5">
            <a:extLst>
              <a:ext uri="{FF2B5EF4-FFF2-40B4-BE49-F238E27FC236}">
                <a16:creationId xmlns:a16="http://schemas.microsoft.com/office/drawing/2014/main" id="{210B2D4F-6E86-4287-8EA1-EA3A728A112A}"/>
              </a:ext>
            </a:extLst>
          </p:cNvPr>
          <p:cNvSpPr>
            <a:spLocks/>
          </p:cNvSpPr>
          <p:nvPr userDrawn="1"/>
        </p:nvSpPr>
        <p:spPr bwMode="auto">
          <a:xfrm>
            <a:off x="6048375"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5" name="Freeform 5">
            <a:extLst>
              <a:ext uri="{FF2B5EF4-FFF2-40B4-BE49-F238E27FC236}">
                <a16:creationId xmlns:a16="http://schemas.microsoft.com/office/drawing/2014/main" id="{1E976474-73A7-4C5B-9BBB-2F877FE899E6}"/>
              </a:ext>
            </a:extLst>
          </p:cNvPr>
          <p:cNvSpPr>
            <a:spLocks/>
          </p:cNvSpPr>
          <p:nvPr userDrawn="1"/>
        </p:nvSpPr>
        <p:spPr bwMode="auto">
          <a:xfrm>
            <a:off x="6451600"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7" name="Freeform 5">
            <a:extLst>
              <a:ext uri="{FF2B5EF4-FFF2-40B4-BE49-F238E27FC236}">
                <a16:creationId xmlns:a16="http://schemas.microsoft.com/office/drawing/2014/main" id="{465A6564-AC40-4493-A583-1FFB6C3E9DD9}"/>
              </a:ext>
            </a:extLst>
          </p:cNvPr>
          <p:cNvSpPr>
            <a:spLocks/>
          </p:cNvSpPr>
          <p:nvPr userDrawn="1"/>
        </p:nvSpPr>
        <p:spPr bwMode="auto">
          <a:xfrm>
            <a:off x="6854825"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9" name="Freeform 5">
            <a:extLst>
              <a:ext uri="{FF2B5EF4-FFF2-40B4-BE49-F238E27FC236}">
                <a16:creationId xmlns:a16="http://schemas.microsoft.com/office/drawing/2014/main" id="{6954C064-7CB0-4288-BE96-E91AC7F876F2}"/>
              </a:ext>
            </a:extLst>
          </p:cNvPr>
          <p:cNvSpPr>
            <a:spLocks/>
          </p:cNvSpPr>
          <p:nvPr userDrawn="1"/>
        </p:nvSpPr>
        <p:spPr bwMode="auto">
          <a:xfrm>
            <a:off x="7258050"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1" name="Freeform 5">
            <a:extLst>
              <a:ext uri="{FF2B5EF4-FFF2-40B4-BE49-F238E27FC236}">
                <a16:creationId xmlns:a16="http://schemas.microsoft.com/office/drawing/2014/main" id="{90BB86D8-7370-4CF9-8DCC-597757CFC2FB}"/>
              </a:ext>
            </a:extLst>
          </p:cNvPr>
          <p:cNvSpPr>
            <a:spLocks/>
          </p:cNvSpPr>
          <p:nvPr userDrawn="1"/>
        </p:nvSpPr>
        <p:spPr bwMode="auto">
          <a:xfrm>
            <a:off x="7661275"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3" name="Freeform 5">
            <a:extLst>
              <a:ext uri="{FF2B5EF4-FFF2-40B4-BE49-F238E27FC236}">
                <a16:creationId xmlns:a16="http://schemas.microsoft.com/office/drawing/2014/main" id="{D8B61089-5F8D-4533-AFA2-5E4CFABC7955}"/>
              </a:ext>
            </a:extLst>
          </p:cNvPr>
          <p:cNvSpPr>
            <a:spLocks/>
          </p:cNvSpPr>
          <p:nvPr userDrawn="1"/>
        </p:nvSpPr>
        <p:spPr bwMode="auto">
          <a:xfrm>
            <a:off x="8064500"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5" name="Freeform 5">
            <a:extLst>
              <a:ext uri="{FF2B5EF4-FFF2-40B4-BE49-F238E27FC236}">
                <a16:creationId xmlns:a16="http://schemas.microsoft.com/office/drawing/2014/main" id="{C3DAA582-A4E2-4D0D-9142-F0A4E91DF0FF}"/>
              </a:ext>
            </a:extLst>
          </p:cNvPr>
          <p:cNvSpPr>
            <a:spLocks/>
          </p:cNvSpPr>
          <p:nvPr userDrawn="1"/>
        </p:nvSpPr>
        <p:spPr bwMode="auto">
          <a:xfrm>
            <a:off x="8467725"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7" name="Freeform 5">
            <a:extLst>
              <a:ext uri="{FF2B5EF4-FFF2-40B4-BE49-F238E27FC236}">
                <a16:creationId xmlns:a16="http://schemas.microsoft.com/office/drawing/2014/main" id="{0330153D-7AC7-4FEE-B014-E16DDA9F990D}"/>
              </a:ext>
            </a:extLst>
          </p:cNvPr>
          <p:cNvSpPr>
            <a:spLocks/>
          </p:cNvSpPr>
          <p:nvPr userDrawn="1"/>
        </p:nvSpPr>
        <p:spPr bwMode="auto">
          <a:xfrm>
            <a:off x="8870950"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9" name="Freeform 5">
            <a:extLst>
              <a:ext uri="{FF2B5EF4-FFF2-40B4-BE49-F238E27FC236}">
                <a16:creationId xmlns:a16="http://schemas.microsoft.com/office/drawing/2014/main" id="{9FE05360-0BAD-4CD0-912B-2EFB0A93B25F}"/>
              </a:ext>
            </a:extLst>
          </p:cNvPr>
          <p:cNvSpPr>
            <a:spLocks/>
          </p:cNvSpPr>
          <p:nvPr userDrawn="1"/>
        </p:nvSpPr>
        <p:spPr bwMode="auto">
          <a:xfrm>
            <a:off x="9274175"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61" name="Freeform 5">
            <a:extLst>
              <a:ext uri="{FF2B5EF4-FFF2-40B4-BE49-F238E27FC236}">
                <a16:creationId xmlns:a16="http://schemas.microsoft.com/office/drawing/2014/main" id="{2BB69768-4BF4-4369-941D-7F83EA731EC1}"/>
              </a:ext>
            </a:extLst>
          </p:cNvPr>
          <p:cNvSpPr>
            <a:spLocks/>
          </p:cNvSpPr>
          <p:nvPr userDrawn="1"/>
        </p:nvSpPr>
        <p:spPr bwMode="auto">
          <a:xfrm>
            <a:off x="10483850"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63" name="Freeform 5">
            <a:extLst>
              <a:ext uri="{FF2B5EF4-FFF2-40B4-BE49-F238E27FC236}">
                <a16:creationId xmlns:a16="http://schemas.microsoft.com/office/drawing/2014/main" id="{51F585F2-FB0F-4846-9CD2-11F7FF96FD97}"/>
              </a:ext>
            </a:extLst>
          </p:cNvPr>
          <p:cNvSpPr>
            <a:spLocks/>
          </p:cNvSpPr>
          <p:nvPr userDrawn="1"/>
        </p:nvSpPr>
        <p:spPr bwMode="auto">
          <a:xfrm>
            <a:off x="9677400"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7" name="Freeform 5">
            <a:extLst>
              <a:ext uri="{FF2B5EF4-FFF2-40B4-BE49-F238E27FC236}">
                <a16:creationId xmlns:a16="http://schemas.microsoft.com/office/drawing/2014/main" id="{CBE3430D-F606-4308-B49E-D9AAD7125090}"/>
              </a:ext>
            </a:extLst>
          </p:cNvPr>
          <p:cNvSpPr>
            <a:spLocks/>
          </p:cNvSpPr>
          <p:nvPr userDrawn="1"/>
        </p:nvSpPr>
        <p:spPr bwMode="auto">
          <a:xfrm>
            <a:off x="10080625"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9" name="Freeform 5">
            <a:extLst>
              <a:ext uri="{FF2B5EF4-FFF2-40B4-BE49-F238E27FC236}">
                <a16:creationId xmlns:a16="http://schemas.microsoft.com/office/drawing/2014/main" id="{DBCBDCF3-6847-4191-A872-E8389FEBE08D}"/>
              </a:ext>
            </a:extLst>
          </p:cNvPr>
          <p:cNvSpPr>
            <a:spLocks/>
          </p:cNvSpPr>
          <p:nvPr userDrawn="1"/>
        </p:nvSpPr>
        <p:spPr bwMode="auto">
          <a:xfrm>
            <a:off x="10887075"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1" name="Freeform 5">
            <a:extLst>
              <a:ext uri="{FF2B5EF4-FFF2-40B4-BE49-F238E27FC236}">
                <a16:creationId xmlns:a16="http://schemas.microsoft.com/office/drawing/2014/main" id="{1F7B483D-EB1A-45B5-B1AD-0EAE7F64763C}"/>
              </a:ext>
            </a:extLst>
          </p:cNvPr>
          <p:cNvSpPr>
            <a:spLocks/>
          </p:cNvSpPr>
          <p:nvPr userDrawn="1"/>
        </p:nvSpPr>
        <p:spPr bwMode="auto">
          <a:xfrm>
            <a:off x="11290300"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3" name="Freeform 5">
            <a:extLst>
              <a:ext uri="{FF2B5EF4-FFF2-40B4-BE49-F238E27FC236}">
                <a16:creationId xmlns:a16="http://schemas.microsoft.com/office/drawing/2014/main" id="{B3466B6D-9C19-4F9A-8173-BC98E52B1023}"/>
              </a:ext>
            </a:extLst>
          </p:cNvPr>
          <p:cNvSpPr>
            <a:spLocks/>
          </p:cNvSpPr>
          <p:nvPr userDrawn="1"/>
        </p:nvSpPr>
        <p:spPr bwMode="auto">
          <a:xfrm>
            <a:off x="11693525"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5" name="Freeform 5">
            <a:extLst>
              <a:ext uri="{FF2B5EF4-FFF2-40B4-BE49-F238E27FC236}">
                <a16:creationId xmlns:a16="http://schemas.microsoft.com/office/drawing/2014/main" id="{9C4E25A9-A7F7-4238-B98D-A72344849620}"/>
              </a:ext>
            </a:extLst>
          </p:cNvPr>
          <p:cNvSpPr>
            <a:spLocks/>
          </p:cNvSpPr>
          <p:nvPr userDrawn="1"/>
        </p:nvSpPr>
        <p:spPr bwMode="auto">
          <a:xfrm>
            <a:off x="12096738" y="328748"/>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7" name="Freeform 5">
            <a:extLst>
              <a:ext uri="{FF2B5EF4-FFF2-40B4-BE49-F238E27FC236}">
                <a16:creationId xmlns:a16="http://schemas.microsoft.com/office/drawing/2014/main" id="{582162BB-6F36-41B5-B5AD-B7FD4177E530}"/>
              </a:ext>
            </a:extLst>
          </p:cNvPr>
          <p:cNvSpPr>
            <a:spLocks/>
          </p:cNvSpPr>
          <p:nvPr userDrawn="1"/>
        </p:nvSpPr>
        <p:spPr bwMode="auto">
          <a:xfrm>
            <a:off x="0"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9" name="Freeform 5">
            <a:extLst>
              <a:ext uri="{FF2B5EF4-FFF2-40B4-BE49-F238E27FC236}">
                <a16:creationId xmlns:a16="http://schemas.microsoft.com/office/drawing/2014/main" id="{652516D9-F1FA-4063-ADA2-9B081A2D5A2E}"/>
              </a:ext>
            </a:extLst>
          </p:cNvPr>
          <p:cNvSpPr>
            <a:spLocks/>
          </p:cNvSpPr>
          <p:nvPr userDrawn="1"/>
        </p:nvSpPr>
        <p:spPr bwMode="auto">
          <a:xfrm>
            <a:off x="403225"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1" name="Freeform 5">
            <a:extLst>
              <a:ext uri="{FF2B5EF4-FFF2-40B4-BE49-F238E27FC236}">
                <a16:creationId xmlns:a16="http://schemas.microsoft.com/office/drawing/2014/main" id="{1C6A6B49-4641-48E9-8819-769AAE00B198}"/>
              </a:ext>
            </a:extLst>
          </p:cNvPr>
          <p:cNvSpPr>
            <a:spLocks/>
          </p:cNvSpPr>
          <p:nvPr userDrawn="1"/>
        </p:nvSpPr>
        <p:spPr bwMode="auto">
          <a:xfrm>
            <a:off x="806450"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3" name="Freeform 5">
            <a:extLst>
              <a:ext uri="{FF2B5EF4-FFF2-40B4-BE49-F238E27FC236}">
                <a16:creationId xmlns:a16="http://schemas.microsoft.com/office/drawing/2014/main" id="{B1530B27-CB32-4FD6-ADCD-696B9A77D606}"/>
              </a:ext>
            </a:extLst>
          </p:cNvPr>
          <p:cNvSpPr>
            <a:spLocks/>
          </p:cNvSpPr>
          <p:nvPr userDrawn="1"/>
        </p:nvSpPr>
        <p:spPr bwMode="auto">
          <a:xfrm>
            <a:off x="1209675"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5" name="Freeform 5">
            <a:extLst>
              <a:ext uri="{FF2B5EF4-FFF2-40B4-BE49-F238E27FC236}">
                <a16:creationId xmlns:a16="http://schemas.microsoft.com/office/drawing/2014/main" id="{BAFEEEB6-FF84-414F-A371-D3F809A1C86D}"/>
              </a:ext>
            </a:extLst>
          </p:cNvPr>
          <p:cNvSpPr>
            <a:spLocks/>
          </p:cNvSpPr>
          <p:nvPr userDrawn="1"/>
        </p:nvSpPr>
        <p:spPr bwMode="auto">
          <a:xfrm>
            <a:off x="1612900"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7" name="Freeform 5">
            <a:extLst>
              <a:ext uri="{FF2B5EF4-FFF2-40B4-BE49-F238E27FC236}">
                <a16:creationId xmlns:a16="http://schemas.microsoft.com/office/drawing/2014/main" id="{0F8F801F-06E9-4E1C-A137-226729983354}"/>
              </a:ext>
            </a:extLst>
          </p:cNvPr>
          <p:cNvSpPr>
            <a:spLocks/>
          </p:cNvSpPr>
          <p:nvPr userDrawn="1"/>
        </p:nvSpPr>
        <p:spPr bwMode="auto">
          <a:xfrm>
            <a:off x="2016125"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9" name="Freeform 5">
            <a:extLst>
              <a:ext uri="{FF2B5EF4-FFF2-40B4-BE49-F238E27FC236}">
                <a16:creationId xmlns:a16="http://schemas.microsoft.com/office/drawing/2014/main" id="{3062C679-537B-4565-B111-60C31A15ACF4}"/>
              </a:ext>
            </a:extLst>
          </p:cNvPr>
          <p:cNvSpPr>
            <a:spLocks/>
          </p:cNvSpPr>
          <p:nvPr userDrawn="1"/>
        </p:nvSpPr>
        <p:spPr bwMode="auto">
          <a:xfrm>
            <a:off x="2419350"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1" name="Freeform 5">
            <a:extLst>
              <a:ext uri="{FF2B5EF4-FFF2-40B4-BE49-F238E27FC236}">
                <a16:creationId xmlns:a16="http://schemas.microsoft.com/office/drawing/2014/main" id="{887EEB3A-4213-464A-87A3-D2DAF47421F5}"/>
              </a:ext>
            </a:extLst>
          </p:cNvPr>
          <p:cNvSpPr>
            <a:spLocks/>
          </p:cNvSpPr>
          <p:nvPr userDrawn="1"/>
        </p:nvSpPr>
        <p:spPr bwMode="auto">
          <a:xfrm>
            <a:off x="2822575"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3" name="Freeform 5">
            <a:extLst>
              <a:ext uri="{FF2B5EF4-FFF2-40B4-BE49-F238E27FC236}">
                <a16:creationId xmlns:a16="http://schemas.microsoft.com/office/drawing/2014/main" id="{ADC86261-F90C-45E0-A168-7581A8C02C38}"/>
              </a:ext>
            </a:extLst>
          </p:cNvPr>
          <p:cNvSpPr>
            <a:spLocks/>
          </p:cNvSpPr>
          <p:nvPr userDrawn="1"/>
        </p:nvSpPr>
        <p:spPr bwMode="auto">
          <a:xfrm>
            <a:off x="3225800"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5" name="Freeform 5">
            <a:extLst>
              <a:ext uri="{FF2B5EF4-FFF2-40B4-BE49-F238E27FC236}">
                <a16:creationId xmlns:a16="http://schemas.microsoft.com/office/drawing/2014/main" id="{504DD272-AA18-4EE6-AA29-9F6F74F23909}"/>
              </a:ext>
            </a:extLst>
          </p:cNvPr>
          <p:cNvSpPr>
            <a:spLocks/>
          </p:cNvSpPr>
          <p:nvPr userDrawn="1"/>
        </p:nvSpPr>
        <p:spPr bwMode="auto">
          <a:xfrm>
            <a:off x="3629025"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7" name="Freeform 5">
            <a:extLst>
              <a:ext uri="{FF2B5EF4-FFF2-40B4-BE49-F238E27FC236}">
                <a16:creationId xmlns:a16="http://schemas.microsoft.com/office/drawing/2014/main" id="{8BCD198C-85D1-4065-9D67-82D3B38E1C37}"/>
              </a:ext>
            </a:extLst>
          </p:cNvPr>
          <p:cNvSpPr>
            <a:spLocks/>
          </p:cNvSpPr>
          <p:nvPr userDrawn="1"/>
        </p:nvSpPr>
        <p:spPr bwMode="auto">
          <a:xfrm>
            <a:off x="4032250"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9" name="Freeform 5">
            <a:extLst>
              <a:ext uri="{FF2B5EF4-FFF2-40B4-BE49-F238E27FC236}">
                <a16:creationId xmlns:a16="http://schemas.microsoft.com/office/drawing/2014/main" id="{2900C489-4586-4F04-BD13-FF483556032E}"/>
              </a:ext>
            </a:extLst>
          </p:cNvPr>
          <p:cNvSpPr>
            <a:spLocks/>
          </p:cNvSpPr>
          <p:nvPr userDrawn="1"/>
        </p:nvSpPr>
        <p:spPr bwMode="auto">
          <a:xfrm>
            <a:off x="4435475"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51" name="Freeform 5">
            <a:extLst>
              <a:ext uri="{FF2B5EF4-FFF2-40B4-BE49-F238E27FC236}">
                <a16:creationId xmlns:a16="http://schemas.microsoft.com/office/drawing/2014/main" id="{FFF75EF5-F4A4-47DF-B2E8-27AF735DAE67}"/>
              </a:ext>
            </a:extLst>
          </p:cNvPr>
          <p:cNvSpPr>
            <a:spLocks/>
          </p:cNvSpPr>
          <p:nvPr userDrawn="1"/>
        </p:nvSpPr>
        <p:spPr bwMode="auto">
          <a:xfrm>
            <a:off x="4838700"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53" name="Freeform 5">
            <a:extLst>
              <a:ext uri="{FF2B5EF4-FFF2-40B4-BE49-F238E27FC236}">
                <a16:creationId xmlns:a16="http://schemas.microsoft.com/office/drawing/2014/main" id="{0C8AD0A5-DBDC-4519-871E-FE913951AE59}"/>
              </a:ext>
            </a:extLst>
          </p:cNvPr>
          <p:cNvSpPr>
            <a:spLocks/>
          </p:cNvSpPr>
          <p:nvPr userDrawn="1"/>
        </p:nvSpPr>
        <p:spPr bwMode="auto">
          <a:xfrm>
            <a:off x="5241925"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55" name="Freeform 5">
            <a:extLst>
              <a:ext uri="{FF2B5EF4-FFF2-40B4-BE49-F238E27FC236}">
                <a16:creationId xmlns:a16="http://schemas.microsoft.com/office/drawing/2014/main" id="{5417658F-66B2-4FE7-A854-CC3AE0F7EB74}"/>
              </a:ext>
            </a:extLst>
          </p:cNvPr>
          <p:cNvSpPr>
            <a:spLocks/>
          </p:cNvSpPr>
          <p:nvPr userDrawn="1"/>
        </p:nvSpPr>
        <p:spPr bwMode="auto">
          <a:xfrm>
            <a:off x="5645150"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57" name="Freeform 5">
            <a:extLst>
              <a:ext uri="{FF2B5EF4-FFF2-40B4-BE49-F238E27FC236}">
                <a16:creationId xmlns:a16="http://schemas.microsoft.com/office/drawing/2014/main" id="{A81C42B8-9501-457C-9DBC-BA397001DE6B}"/>
              </a:ext>
            </a:extLst>
          </p:cNvPr>
          <p:cNvSpPr>
            <a:spLocks/>
          </p:cNvSpPr>
          <p:nvPr userDrawn="1"/>
        </p:nvSpPr>
        <p:spPr bwMode="auto">
          <a:xfrm>
            <a:off x="6048375"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59" name="Freeform 5">
            <a:extLst>
              <a:ext uri="{FF2B5EF4-FFF2-40B4-BE49-F238E27FC236}">
                <a16:creationId xmlns:a16="http://schemas.microsoft.com/office/drawing/2014/main" id="{1E20BB75-9E81-42DF-B4BF-5B6987919CEC}"/>
              </a:ext>
            </a:extLst>
          </p:cNvPr>
          <p:cNvSpPr>
            <a:spLocks/>
          </p:cNvSpPr>
          <p:nvPr userDrawn="1"/>
        </p:nvSpPr>
        <p:spPr bwMode="auto">
          <a:xfrm>
            <a:off x="6451600"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1" name="Freeform 5">
            <a:extLst>
              <a:ext uri="{FF2B5EF4-FFF2-40B4-BE49-F238E27FC236}">
                <a16:creationId xmlns:a16="http://schemas.microsoft.com/office/drawing/2014/main" id="{D01EE500-D7A1-4352-BAD2-B850ACC4BC6A}"/>
              </a:ext>
            </a:extLst>
          </p:cNvPr>
          <p:cNvSpPr>
            <a:spLocks/>
          </p:cNvSpPr>
          <p:nvPr userDrawn="1"/>
        </p:nvSpPr>
        <p:spPr bwMode="auto">
          <a:xfrm>
            <a:off x="6854825"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3" name="Freeform 5">
            <a:extLst>
              <a:ext uri="{FF2B5EF4-FFF2-40B4-BE49-F238E27FC236}">
                <a16:creationId xmlns:a16="http://schemas.microsoft.com/office/drawing/2014/main" id="{1587723F-EB9C-433F-ACA5-343CDE53B4CA}"/>
              </a:ext>
            </a:extLst>
          </p:cNvPr>
          <p:cNvSpPr>
            <a:spLocks/>
          </p:cNvSpPr>
          <p:nvPr userDrawn="1"/>
        </p:nvSpPr>
        <p:spPr bwMode="auto">
          <a:xfrm>
            <a:off x="7258050"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5" name="Freeform 5">
            <a:extLst>
              <a:ext uri="{FF2B5EF4-FFF2-40B4-BE49-F238E27FC236}">
                <a16:creationId xmlns:a16="http://schemas.microsoft.com/office/drawing/2014/main" id="{3B89FD7D-E9C3-4C00-9808-59AAFB03163F}"/>
              </a:ext>
            </a:extLst>
          </p:cNvPr>
          <p:cNvSpPr>
            <a:spLocks/>
          </p:cNvSpPr>
          <p:nvPr userDrawn="1"/>
        </p:nvSpPr>
        <p:spPr bwMode="auto">
          <a:xfrm>
            <a:off x="7661275"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7" name="Freeform 5">
            <a:extLst>
              <a:ext uri="{FF2B5EF4-FFF2-40B4-BE49-F238E27FC236}">
                <a16:creationId xmlns:a16="http://schemas.microsoft.com/office/drawing/2014/main" id="{6E04DD36-8E16-472A-941F-022D2E9A88A8}"/>
              </a:ext>
            </a:extLst>
          </p:cNvPr>
          <p:cNvSpPr>
            <a:spLocks/>
          </p:cNvSpPr>
          <p:nvPr userDrawn="1"/>
        </p:nvSpPr>
        <p:spPr bwMode="auto">
          <a:xfrm>
            <a:off x="8064500"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9" name="Freeform 5">
            <a:extLst>
              <a:ext uri="{FF2B5EF4-FFF2-40B4-BE49-F238E27FC236}">
                <a16:creationId xmlns:a16="http://schemas.microsoft.com/office/drawing/2014/main" id="{12E1B3B0-875B-4233-B21E-CFCC3D054FB2}"/>
              </a:ext>
            </a:extLst>
          </p:cNvPr>
          <p:cNvSpPr>
            <a:spLocks/>
          </p:cNvSpPr>
          <p:nvPr userDrawn="1"/>
        </p:nvSpPr>
        <p:spPr bwMode="auto">
          <a:xfrm>
            <a:off x="8467725"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1" name="Freeform 5">
            <a:extLst>
              <a:ext uri="{FF2B5EF4-FFF2-40B4-BE49-F238E27FC236}">
                <a16:creationId xmlns:a16="http://schemas.microsoft.com/office/drawing/2014/main" id="{EEFA6ADA-AE04-43D9-AEBA-6D4B6101D19D}"/>
              </a:ext>
            </a:extLst>
          </p:cNvPr>
          <p:cNvSpPr>
            <a:spLocks/>
          </p:cNvSpPr>
          <p:nvPr userDrawn="1"/>
        </p:nvSpPr>
        <p:spPr bwMode="auto">
          <a:xfrm>
            <a:off x="8870950"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3" name="Freeform 5">
            <a:extLst>
              <a:ext uri="{FF2B5EF4-FFF2-40B4-BE49-F238E27FC236}">
                <a16:creationId xmlns:a16="http://schemas.microsoft.com/office/drawing/2014/main" id="{EF5B0E26-2791-4B14-B592-172C2FAC6FE5}"/>
              </a:ext>
            </a:extLst>
          </p:cNvPr>
          <p:cNvSpPr>
            <a:spLocks/>
          </p:cNvSpPr>
          <p:nvPr userDrawn="1"/>
        </p:nvSpPr>
        <p:spPr bwMode="auto">
          <a:xfrm>
            <a:off x="9274175"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5" name="Freeform 5">
            <a:extLst>
              <a:ext uri="{FF2B5EF4-FFF2-40B4-BE49-F238E27FC236}">
                <a16:creationId xmlns:a16="http://schemas.microsoft.com/office/drawing/2014/main" id="{7CDA8C23-F3D0-475C-8B0B-D2483AECFAB8}"/>
              </a:ext>
            </a:extLst>
          </p:cNvPr>
          <p:cNvSpPr>
            <a:spLocks/>
          </p:cNvSpPr>
          <p:nvPr userDrawn="1"/>
        </p:nvSpPr>
        <p:spPr bwMode="auto">
          <a:xfrm>
            <a:off x="10483850"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7" name="Freeform 5">
            <a:extLst>
              <a:ext uri="{FF2B5EF4-FFF2-40B4-BE49-F238E27FC236}">
                <a16:creationId xmlns:a16="http://schemas.microsoft.com/office/drawing/2014/main" id="{A6895141-163A-4201-B333-6467D533F440}"/>
              </a:ext>
            </a:extLst>
          </p:cNvPr>
          <p:cNvSpPr>
            <a:spLocks/>
          </p:cNvSpPr>
          <p:nvPr userDrawn="1"/>
        </p:nvSpPr>
        <p:spPr bwMode="auto">
          <a:xfrm>
            <a:off x="9677400"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9" name="Freeform 5">
            <a:extLst>
              <a:ext uri="{FF2B5EF4-FFF2-40B4-BE49-F238E27FC236}">
                <a16:creationId xmlns:a16="http://schemas.microsoft.com/office/drawing/2014/main" id="{96857859-9A05-4D31-8334-CDC677051A05}"/>
              </a:ext>
            </a:extLst>
          </p:cNvPr>
          <p:cNvSpPr>
            <a:spLocks/>
          </p:cNvSpPr>
          <p:nvPr userDrawn="1"/>
        </p:nvSpPr>
        <p:spPr bwMode="auto">
          <a:xfrm>
            <a:off x="10080625"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1" name="Freeform 5">
            <a:extLst>
              <a:ext uri="{FF2B5EF4-FFF2-40B4-BE49-F238E27FC236}">
                <a16:creationId xmlns:a16="http://schemas.microsoft.com/office/drawing/2014/main" id="{EBBC59FD-BB44-465C-9882-47450B890D91}"/>
              </a:ext>
            </a:extLst>
          </p:cNvPr>
          <p:cNvSpPr>
            <a:spLocks/>
          </p:cNvSpPr>
          <p:nvPr userDrawn="1"/>
        </p:nvSpPr>
        <p:spPr bwMode="auto">
          <a:xfrm>
            <a:off x="10887075"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3" name="Freeform 5">
            <a:extLst>
              <a:ext uri="{FF2B5EF4-FFF2-40B4-BE49-F238E27FC236}">
                <a16:creationId xmlns:a16="http://schemas.microsoft.com/office/drawing/2014/main" id="{B55E93B0-6435-4CBB-9B59-5C2C61984C86}"/>
              </a:ext>
            </a:extLst>
          </p:cNvPr>
          <p:cNvSpPr>
            <a:spLocks/>
          </p:cNvSpPr>
          <p:nvPr userDrawn="1"/>
        </p:nvSpPr>
        <p:spPr bwMode="auto">
          <a:xfrm>
            <a:off x="11290300"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5" name="Freeform 5">
            <a:extLst>
              <a:ext uri="{FF2B5EF4-FFF2-40B4-BE49-F238E27FC236}">
                <a16:creationId xmlns:a16="http://schemas.microsoft.com/office/drawing/2014/main" id="{CB08B145-8F37-4A8A-A4CE-4438007E168A}"/>
              </a:ext>
            </a:extLst>
          </p:cNvPr>
          <p:cNvSpPr>
            <a:spLocks/>
          </p:cNvSpPr>
          <p:nvPr userDrawn="1"/>
        </p:nvSpPr>
        <p:spPr bwMode="auto">
          <a:xfrm>
            <a:off x="11693525"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7" name="Freeform 5">
            <a:extLst>
              <a:ext uri="{FF2B5EF4-FFF2-40B4-BE49-F238E27FC236}">
                <a16:creationId xmlns:a16="http://schemas.microsoft.com/office/drawing/2014/main" id="{3B0D020A-90FC-400F-B7B5-63FC994068E4}"/>
              </a:ext>
            </a:extLst>
          </p:cNvPr>
          <p:cNvSpPr>
            <a:spLocks/>
          </p:cNvSpPr>
          <p:nvPr userDrawn="1"/>
        </p:nvSpPr>
        <p:spPr bwMode="auto">
          <a:xfrm>
            <a:off x="12096738" y="6263821"/>
            <a:ext cx="101092" cy="265431"/>
          </a:xfrm>
          <a:custGeom>
            <a:avLst/>
            <a:gdLst>
              <a:gd name="T0" fmla="*/ 0 w 314"/>
              <a:gd name="T1" fmla="*/ 1332 h 1332"/>
              <a:gd name="T2" fmla="*/ 0 w 314"/>
              <a:gd name="T3" fmla="*/ 1332 h 1332"/>
              <a:gd name="T4" fmla="*/ 314 w 314"/>
              <a:gd name="T5" fmla="*/ 1332 h 1332"/>
              <a:gd name="T6" fmla="*/ 314 w 314"/>
              <a:gd name="T7" fmla="*/ 0 h 1332"/>
              <a:gd name="T8" fmla="*/ 0 w 314"/>
              <a:gd name="T9" fmla="*/ 0 h 1332"/>
              <a:gd name="T10" fmla="*/ 0 w 314"/>
              <a:gd name="T11" fmla="*/ 1332 h 1332"/>
            </a:gdLst>
            <a:ahLst/>
            <a:cxnLst>
              <a:cxn ang="0">
                <a:pos x="T0" y="T1"/>
              </a:cxn>
              <a:cxn ang="0">
                <a:pos x="T2" y="T3"/>
              </a:cxn>
              <a:cxn ang="0">
                <a:pos x="T4" y="T5"/>
              </a:cxn>
              <a:cxn ang="0">
                <a:pos x="T6" y="T7"/>
              </a:cxn>
              <a:cxn ang="0">
                <a:pos x="T8" y="T9"/>
              </a:cxn>
              <a:cxn ang="0">
                <a:pos x="T10" y="T11"/>
              </a:cxn>
            </a:cxnLst>
            <a:rect l="0" t="0" r="r" b="b"/>
            <a:pathLst>
              <a:path w="314" h="1332">
                <a:moveTo>
                  <a:pt x="0" y="1332"/>
                </a:moveTo>
                <a:lnTo>
                  <a:pt x="0" y="1332"/>
                </a:lnTo>
                <a:lnTo>
                  <a:pt x="314" y="1332"/>
                </a:lnTo>
                <a:lnTo>
                  <a:pt x="314" y="0"/>
                </a:lnTo>
                <a:lnTo>
                  <a:pt x="0" y="0"/>
                </a:lnTo>
                <a:lnTo>
                  <a:pt x="0" y="1332"/>
                </a:lnTo>
                <a:close/>
              </a:path>
            </a:pathLst>
          </a:custGeom>
          <a:solidFill>
            <a:srgbClr val="D6D73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4100711640"/>
      </p:ext>
    </p:extLst>
  </p:cSld>
  <p:clrMapOvr>
    <a:masterClrMapping/>
  </p:clrMapOvr>
  <p:transition spd="slow">
    <p:randomBar dir="vert"/>
  </p:transition>
  <p:extLst>
    <p:ext uri="{DCECCB84-F9BA-43D5-87BE-67443E8EF086}">
      <p15:sldGuideLst xmlns:p15="http://schemas.microsoft.com/office/powerpoint/2012/main">
        <p15:guide id="1" orient="horz" pos="2160">
          <p15:clr>
            <a:srgbClr val="FBAE40"/>
          </p15:clr>
        </p15:guide>
        <p15:guide id="2" pos="6127">
          <p15:clr>
            <a:srgbClr val="5ACBF0"/>
          </p15:clr>
        </p15:guide>
        <p15:guide id="3" orient="horz" pos="2243" userDrawn="1">
          <p15:clr>
            <a:srgbClr val="5ACBF0"/>
          </p15:clr>
        </p15:guide>
        <p15:guide id="4" orient="horz" pos="2488" userDrawn="1">
          <p15:clr>
            <a:srgbClr val="5ACBF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ttom Pattern Black">
    <p:spTree>
      <p:nvGrpSpPr>
        <p:cNvPr id="1" name=""/>
        <p:cNvGrpSpPr/>
        <p:nvPr/>
      </p:nvGrpSpPr>
      <p:grpSpPr>
        <a:xfrm>
          <a:off x="0" y="0"/>
          <a:ext cx="0" cy="0"/>
          <a:chOff x="0" y="0"/>
          <a:chExt cx="0" cy="0"/>
        </a:xfrm>
      </p:grpSpPr>
      <p:sp>
        <p:nvSpPr>
          <p:cNvPr id="14" name="Text Placeholder 4">
            <a:extLst>
              <a:ext uri="{FF2B5EF4-FFF2-40B4-BE49-F238E27FC236}">
                <a16:creationId xmlns:a16="http://schemas.microsoft.com/office/drawing/2014/main" id="{1EEF53A4-35A6-4E43-B220-67DA381C5910}"/>
              </a:ext>
            </a:extLst>
          </p:cNvPr>
          <p:cNvSpPr>
            <a:spLocks noGrp="1"/>
          </p:cNvSpPr>
          <p:nvPr>
            <p:ph type="body" sz="quarter" idx="12" hasCustomPrompt="1"/>
          </p:nvPr>
        </p:nvSpPr>
        <p:spPr>
          <a:xfrm>
            <a:off x="2196307" y="3260705"/>
            <a:ext cx="7799387" cy="1534757"/>
          </a:xfrm>
          <a:prstGeom prst="rect">
            <a:avLst/>
          </a:prstGeom>
          <a:noFill/>
        </p:spPr>
        <p:txBody>
          <a:bodyPr wrap="square" lIns="0" tIns="0" rIns="0" bIns="0">
            <a:noAutofit/>
          </a:bodyPr>
          <a:lstStyle>
            <a:lvl1pPr marL="0" indent="0" algn="ctr">
              <a:spcBef>
                <a:spcPts val="0"/>
              </a:spcBef>
              <a:spcAft>
                <a:spcPts val="0"/>
              </a:spcAft>
              <a:buFont typeface="Arial" panose="020B0604020202020204" pitchFamily="34" charset="0"/>
              <a:buNone/>
              <a:defRPr lang="en-US" sz="1800" kern="1200" dirty="0">
                <a:solidFill>
                  <a:schemeClr val="tx1"/>
                </a:solidFill>
                <a:latin typeface="+mn-lt"/>
                <a:ea typeface="+mn-ea"/>
                <a:cs typeface="+mn-cs"/>
              </a:defRPr>
            </a:lvl1pPr>
          </a:lstStyle>
          <a:p>
            <a:pPr lvl="0"/>
            <a:r>
              <a:rPr lang="en-US"/>
              <a:t>Insert content here</a:t>
            </a:r>
          </a:p>
        </p:txBody>
      </p:sp>
      <p:sp>
        <p:nvSpPr>
          <p:cNvPr id="5" name="Title 1">
            <a:extLst>
              <a:ext uri="{FF2B5EF4-FFF2-40B4-BE49-F238E27FC236}">
                <a16:creationId xmlns:a16="http://schemas.microsoft.com/office/drawing/2014/main" id="{07724906-4405-47F4-B533-7291B003B0A2}"/>
              </a:ext>
            </a:extLst>
          </p:cNvPr>
          <p:cNvSpPr>
            <a:spLocks noGrp="1"/>
          </p:cNvSpPr>
          <p:nvPr>
            <p:ph type="title" hasCustomPrompt="1"/>
          </p:nvPr>
        </p:nvSpPr>
        <p:spPr>
          <a:xfrm>
            <a:off x="1525301" y="1995467"/>
            <a:ext cx="9141397" cy="615553"/>
          </a:xfrm>
          <a:noFill/>
        </p:spPr>
        <p:txBody>
          <a:bodyPr wrap="square" lIns="0" tIns="0" rIns="0" bIns="0" anchor="b" anchorCtr="0">
            <a:spAutoFit/>
          </a:bodyPr>
          <a:lstStyle>
            <a:lvl1pPr algn="ctr" defTabSz="932742" rtl="0" eaLnBrk="1" latinLnBrk="0" hangingPunct="1">
              <a:lnSpc>
                <a:spcPct val="100000"/>
              </a:lnSpc>
              <a:spcBef>
                <a:spcPct val="0"/>
              </a:spcBef>
              <a:buNone/>
              <a:defRPr lang="en-US" sz="4000" b="1" i="0" kern="1200" cap="none" spc="-50" baseline="0" dirty="0">
                <a:ln w="3175">
                  <a:noFill/>
                </a:ln>
                <a:solidFill>
                  <a:schemeClr val="tx1"/>
                </a:solidFill>
                <a:effectLst/>
                <a:latin typeface="+mj-lt"/>
                <a:ea typeface="+mn-ea"/>
                <a:cs typeface="Segoe UI" pitchFamily="34" charset="0"/>
              </a:defRPr>
            </a:lvl1pPr>
          </a:lstStyle>
          <a:p>
            <a:r>
              <a:rPr lang="en-US"/>
              <a:t>Insert Text Here</a:t>
            </a:r>
          </a:p>
        </p:txBody>
      </p:sp>
      <p:pic>
        <p:nvPicPr>
          <p:cNvPr id="3" name="Picture 2">
            <a:extLst>
              <a:ext uri="{FF2B5EF4-FFF2-40B4-BE49-F238E27FC236}">
                <a16:creationId xmlns:a16="http://schemas.microsoft.com/office/drawing/2014/main" id="{9C8B4846-4E60-4E5B-9695-28F923D1D76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rot="5400000">
            <a:off x="5753100" y="419100"/>
            <a:ext cx="685800" cy="12192000"/>
          </a:xfrm>
          <a:prstGeom prst="rect">
            <a:avLst/>
          </a:prstGeom>
        </p:spPr>
      </p:pic>
    </p:spTree>
    <p:extLst>
      <p:ext uri="{BB962C8B-B14F-4D97-AF65-F5344CB8AC3E}">
        <p14:creationId xmlns:p14="http://schemas.microsoft.com/office/powerpoint/2010/main" val="495523106"/>
      </p:ext>
    </p:extLst>
  </p:cSld>
  <p:clrMapOvr>
    <a:masterClrMapping/>
  </p:clrMapOvr>
  <p:transition spd="slow">
    <p:randomBar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ttom Pattern White">
    <p:bg>
      <p:bgPr>
        <a:solidFill>
          <a:schemeClr val="tx1"/>
        </a:solidFill>
        <a:effectLst/>
      </p:bgPr>
    </p:bg>
    <p:spTree>
      <p:nvGrpSpPr>
        <p:cNvPr id="1" name=""/>
        <p:cNvGrpSpPr/>
        <p:nvPr/>
      </p:nvGrpSpPr>
      <p:grpSpPr>
        <a:xfrm>
          <a:off x="0" y="0"/>
          <a:ext cx="0" cy="0"/>
          <a:chOff x="0" y="0"/>
          <a:chExt cx="0" cy="0"/>
        </a:xfrm>
      </p:grpSpPr>
      <p:sp>
        <p:nvSpPr>
          <p:cNvPr id="13" name="Title 1">
            <a:extLst>
              <a:ext uri="{FF2B5EF4-FFF2-40B4-BE49-F238E27FC236}">
                <a16:creationId xmlns:a16="http://schemas.microsoft.com/office/drawing/2014/main" id="{BC00585D-E155-409A-899A-29BDF4E57FD3}"/>
              </a:ext>
            </a:extLst>
          </p:cNvPr>
          <p:cNvSpPr>
            <a:spLocks noGrp="1"/>
          </p:cNvSpPr>
          <p:nvPr>
            <p:ph type="title" hasCustomPrompt="1"/>
          </p:nvPr>
        </p:nvSpPr>
        <p:spPr>
          <a:xfrm>
            <a:off x="762000" y="716577"/>
            <a:ext cx="10668000" cy="615553"/>
          </a:xfrm>
          <a:noFill/>
        </p:spPr>
        <p:txBody>
          <a:bodyPr wrap="square" lIns="91440" tIns="0" rIns="91440" bIns="0" anchor="b" anchorCtr="0">
            <a:spAutoFit/>
          </a:bodyPr>
          <a:lstStyle>
            <a:lvl1pPr algn="l" defTabSz="932742" rtl="0" eaLnBrk="1" latinLnBrk="0" hangingPunct="1">
              <a:lnSpc>
                <a:spcPct val="100000"/>
              </a:lnSpc>
              <a:spcBef>
                <a:spcPct val="0"/>
              </a:spcBef>
              <a:buNone/>
              <a:defRPr lang="en-US" sz="4000" b="1" i="0" kern="1200" cap="none" spc="-50" baseline="0" dirty="0">
                <a:ln w="3175">
                  <a:noFill/>
                </a:ln>
                <a:solidFill>
                  <a:schemeClr val="accent1"/>
                </a:solidFill>
                <a:effectLst/>
                <a:latin typeface="+mj-lt"/>
                <a:ea typeface="+mn-ea"/>
                <a:cs typeface="Segoe UI" pitchFamily="34" charset="0"/>
              </a:defRPr>
            </a:lvl1pPr>
          </a:lstStyle>
          <a:p>
            <a:r>
              <a:rPr lang="en-US"/>
              <a:t>Insert text here</a:t>
            </a:r>
          </a:p>
        </p:txBody>
      </p:sp>
      <p:sp>
        <p:nvSpPr>
          <p:cNvPr id="5" name="Text Placeholder 4">
            <a:extLst>
              <a:ext uri="{FF2B5EF4-FFF2-40B4-BE49-F238E27FC236}">
                <a16:creationId xmlns:a16="http://schemas.microsoft.com/office/drawing/2014/main" id="{2D944D9B-AA15-4DB5-AE58-0FA514F6FE87}"/>
              </a:ext>
            </a:extLst>
          </p:cNvPr>
          <p:cNvSpPr>
            <a:spLocks noGrp="1"/>
          </p:cNvSpPr>
          <p:nvPr>
            <p:ph type="body" sz="quarter" idx="13" hasCustomPrompt="1"/>
          </p:nvPr>
        </p:nvSpPr>
        <p:spPr>
          <a:xfrm>
            <a:off x="762000" y="1790699"/>
            <a:ext cx="10668000" cy="685800"/>
          </a:xfrm>
          <a:prstGeom prst="rect">
            <a:avLst/>
          </a:prstGeom>
          <a:noFill/>
        </p:spPr>
        <p:txBody>
          <a:bodyPr wrap="square" lIns="91440" tIns="0" rIns="91440" bIns="0">
            <a:noAutofit/>
          </a:bodyPr>
          <a:lstStyle>
            <a:lvl1pPr marL="0" indent="0" algn="l">
              <a:spcBef>
                <a:spcPts val="0"/>
              </a:spcBef>
              <a:spcAft>
                <a:spcPts val="0"/>
              </a:spcAft>
              <a:buFont typeface="Arial" panose="020B0604020202020204" pitchFamily="34" charset="0"/>
              <a:buNone/>
              <a:defRPr lang="en-US" sz="1800" kern="1200" dirty="0">
                <a:solidFill>
                  <a:schemeClr val="bg2"/>
                </a:solidFill>
                <a:latin typeface="+mn-lt"/>
                <a:ea typeface="+mn-ea"/>
                <a:cs typeface="+mn-cs"/>
              </a:defRPr>
            </a:lvl1pPr>
          </a:lstStyle>
          <a:p>
            <a:pPr lvl="0"/>
            <a:r>
              <a:rPr lang="en-US"/>
              <a:t>Insert content here</a:t>
            </a:r>
          </a:p>
        </p:txBody>
      </p:sp>
      <p:pic>
        <p:nvPicPr>
          <p:cNvPr id="3" name="Picture 2">
            <a:extLst>
              <a:ext uri="{FF2B5EF4-FFF2-40B4-BE49-F238E27FC236}">
                <a16:creationId xmlns:a16="http://schemas.microsoft.com/office/drawing/2014/main" id="{8D8AAE41-A985-425A-934D-615BBE36028B}"/>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a:stretch/>
        </p:blipFill>
        <p:spPr>
          <a:xfrm rot="5400000">
            <a:off x="5753100" y="419100"/>
            <a:ext cx="685800" cy="12192000"/>
          </a:xfrm>
          <a:prstGeom prst="rect">
            <a:avLst/>
          </a:prstGeom>
        </p:spPr>
      </p:pic>
    </p:spTree>
    <p:extLst>
      <p:ext uri="{BB962C8B-B14F-4D97-AF65-F5344CB8AC3E}">
        <p14:creationId xmlns:p14="http://schemas.microsoft.com/office/powerpoint/2010/main" val="2499009600"/>
      </p:ext>
    </p:extLst>
  </p:cSld>
  <p:clrMapOvr>
    <a:masterClrMapping/>
  </p:clrMapOvr>
  <p:transition spd="slow">
    <p:randomBar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364696-E1F3-49EF-AEC8-730A16D9A23F}" type="datetimeFigureOut">
              <a:rPr lang="en-US" altLang="en-US" smtClean="0"/>
              <a:pPr/>
              <a:t>9/1/2023</a:t>
            </a:fld>
            <a:endParaRPr lang="en-US" alt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lt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02A1B0-4691-41D9-84E0-69D594EAA3FE}" type="slidenum">
              <a:rPr lang="en-US" altLang="en-US" smtClean="0"/>
              <a:pPr/>
              <a:t>‹#›</a:t>
            </a:fld>
            <a:endParaRPr lang="en-US" altLang="en-US" dirty="0"/>
          </a:p>
        </p:txBody>
      </p:sp>
    </p:spTree>
    <p:extLst>
      <p:ext uri="{BB962C8B-B14F-4D97-AF65-F5344CB8AC3E}">
        <p14:creationId xmlns:p14="http://schemas.microsoft.com/office/powerpoint/2010/main" val="3429690444"/>
      </p:ext>
    </p:extLst>
  </p:cSld>
  <p:clrMap bg1="dk1" tx1="lt1" bg2="dk2" tx2="lt2" accent1="accent1" accent2="accent2" accent3="accent3" accent4="accent4" accent5="accent5" accent6="accent6" hlink="hlink" folHlink="folHlink"/>
  <p:sldLayoutIdLst>
    <p:sldLayoutId id="2147483689" r:id="rId1"/>
    <p:sldLayoutId id="2147483688" r:id="rId2"/>
    <p:sldLayoutId id="2147483702" r:id="rId3"/>
    <p:sldLayoutId id="2147483699" r:id="rId4"/>
    <p:sldLayoutId id="2147483701" r:id="rId5"/>
    <p:sldLayoutId id="2147483700" r:id="rId6"/>
    <p:sldLayoutId id="2147483703" r:id="rId7"/>
    <p:sldLayoutId id="2147483690" r:id="rId8"/>
    <p:sldLayoutId id="2147483704" r:id="rId9"/>
    <p:sldLayoutId id="2147483691" r:id="rId10"/>
    <p:sldLayoutId id="2147483694" r:id="rId11"/>
  </p:sldLayoutIdLst>
  <p:transition spd="slow">
    <p:randomBar dir="vert"/>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D9E38B3-4686-8247-9625-49018D29F408}"/>
              </a:ext>
            </a:extLst>
          </p:cNvPr>
          <p:cNvSpPr>
            <a:spLocks noGrp="1"/>
          </p:cNvSpPr>
          <p:nvPr>
            <p:ph type="title"/>
          </p:nvPr>
        </p:nvSpPr>
        <p:spPr>
          <a:xfrm>
            <a:off x="1525301" y="1217368"/>
            <a:ext cx="9141397" cy="2031325"/>
          </a:xfrm>
        </p:spPr>
        <p:txBody>
          <a:bodyPr/>
          <a:lstStyle/>
          <a:p>
            <a:r>
              <a:rPr lang="en-US" sz="4400" dirty="0"/>
              <a:t>Direct Taxation Committee of ICAI </a:t>
            </a:r>
            <a:br>
              <a:rPr lang="en-US" sz="4400" dirty="0"/>
            </a:br>
            <a:r>
              <a:rPr lang="en-US" sz="4400" dirty="0"/>
              <a:t>&amp; </a:t>
            </a:r>
            <a:br>
              <a:rPr lang="en-US" sz="4400" dirty="0"/>
            </a:br>
            <a:r>
              <a:rPr lang="en-US" sz="4400" dirty="0"/>
              <a:t>Pune Branch of WIRC</a:t>
            </a:r>
          </a:p>
        </p:txBody>
      </p:sp>
      <p:sp>
        <p:nvSpPr>
          <p:cNvPr id="6" name="Text Placeholder 5">
            <a:extLst>
              <a:ext uri="{FF2B5EF4-FFF2-40B4-BE49-F238E27FC236}">
                <a16:creationId xmlns:a16="http://schemas.microsoft.com/office/drawing/2014/main" id="{7DCBA01B-ECA4-4938-872A-B38BEB13AC06}"/>
              </a:ext>
            </a:extLst>
          </p:cNvPr>
          <p:cNvSpPr>
            <a:spLocks noGrp="1"/>
          </p:cNvSpPr>
          <p:nvPr>
            <p:ph type="body" sz="quarter" idx="12"/>
          </p:nvPr>
        </p:nvSpPr>
        <p:spPr>
          <a:xfrm>
            <a:off x="1010653" y="4246981"/>
            <a:ext cx="9926052" cy="1534757"/>
          </a:xfrm>
        </p:spPr>
        <p:txBody>
          <a:bodyPr/>
          <a:lstStyle/>
          <a:p>
            <a:r>
              <a:rPr lang="en-US" sz="5400" b="1" dirty="0">
                <a:solidFill>
                  <a:srgbClr val="002060"/>
                </a:solidFill>
              </a:rPr>
              <a:t>National Conference on Direct Taxes</a:t>
            </a:r>
          </a:p>
        </p:txBody>
      </p:sp>
    </p:spTree>
    <p:extLst>
      <p:ext uri="{BB962C8B-B14F-4D97-AF65-F5344CB8AC3E}">
        <p14:creationId xmlns:p14="http://schemas.microsoft.com/office/powerpoint/2010/main" val="1428047652"/>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Effect transition="in" filter="fade">
                                      <p:cBhvr>
                                        <p:cTn id="13" dur="1000"/>
                                        <p:tgtEl>
                                          <p:spTgt spid="6">
                                            <p:txEl>
                                              <p:pRg st="0" end="0"/>
                                            </p:txEl>
                                          </p:spTgt>
                                        </p:tgtEl>
                                      </p:cBhvr>
                                    </p:animEffect>
                                    <p:anim calcmode="lin" valueType="num">
                                      <p:cBhvr>
                                        <p:cTn id="14"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58B51BF-780C-45D4-A1D0-32D55EA0F2B4}"/>
              </a:ext>
            </a:extLst>
          </p:cNvPr>
          <p:cNvSpPr>
            <a:spLocks noGrp="1"/>
          </p:cNvSpPr>
          <p:nvPr>
            <p:ph type="title"/>
          </p:nvPr>
        </p:nvSpPr>
        <p:spPr>
          <a:xfrm>
            <a:off x="749967" y="412856"/>
            <a:ext cx="9320463" cy="1189038"/>
          </a:xfrm>
        </p:spPr>
        <p:txBody>
          <a:bodyPr>
            <a:normAutofit/>
          </a:bodyPr>
          <a:lstStyle/>
          <a:p>
            <a:r>
              <a:rPr lang="en-US" sz="4400" dirty="0">
                <a:solidFill>
                  <a:srgbClr val="FFFF00"/>
                </a:solidFill>
              </a:rPr>
              <a:t>Recent Amendments - Legislature</a:t>
            </a:r>
          </a:p>
        </p:txBody>
      </p:sp>
      <p:sp>
        <p:nvSpPr>
          <p:cNvPr id="9219" name="Rectangle 8">
            <a:extLst>
              <a:ext uri="{FF2B5EF4-FFF2-40B4-BE49-F238E27FC236}">
                <a16:creationId xmlns:a16="http://schemas.microsoft.com/office/drawing/2014/main" id="{A17D04F1-4318-4DD6-B27E-D66AE4D426B2}"/>
              </a:ext>
            </a:extLst>
          </p:cNvPr>
          <p:cNvSpPr>
            <a:spLocks noGrp="1" noChangeArrowheads="1"/>
          </p:cNvSpPr>
          <p:nvPr>
            <p:ph type="body" sz="quarter" idx="11"/>
          </p:nvPr>
        </p:nvSpPr>
        <p:spPr>
          <a:xfrm>
            <a:off x="762000" y="1328691"/>
            <a:ext cx="10884568" cy="4551046"/>
          </a:xfrm>
        </p:spPr>
        <p:txBody>
          <a:bodyPr>
            <a:noAutofit/>
          </a:bodyPr>
          <a:lstStyle/>
          <a:p>
            <a:r>
              <a:rPr lang="en-US" altLang="en-US" sz="3200" u="sng" dirty="0">
                <a:solidFill>
                  <a:schemeClr val="accent2">
                    <a:lumMod val="60000"/>
                    <a:lumOff val="40000"/>
                  </a:schemeClr>
                </a:solidFill>
                <a:latin typeface="Arial" panose="020B0604020202020204" pitchFamily="34" charset="0"/>
                <a:cs typeface="Arial" panose="020B0604020202020204" pitchFamily="34" charset="0"/>
              </a:rPr>
              <a:t>The Finance Act, 2023</a:t>
            </a:r>
          </a:p>
          <a:p>
            <a:pPr marL="514350" indent="-514350">
              <a:buAutoNum type="arabicPeriod"/>
            </a:pPr>
            <a:r>
              <a:rPr lang="en-US" altLang="en-US" sz="3200" dirty="0">
                <a:latin typeface="Arial" panose="020B0604020202020204" pitchFamily="34" charset="0"/>
                <a:cs typeface="Arial" panose="020B0604020202020204" pitchFamily="34" charset="0"/>
              </a:rPr>
              <a:t>Due date for filing Form No.9A –  </a:t>
            </a:r>
          </a:p>
          <a:p>
            <a:pPr marL="514350" indent="-514350">
              <a:buAutoNum type="arabicPeriod"/>
            </a:pPr>
            <a:r>
              <a:rPr lang="en-US" altLang="en-US" sz="3200" dirty="0">
                <a:latin typeface="Arial" panose="020B0604020202020204" pitchFamily="34" charset="0"/>
                <a:cs typeface="Arial" panose="020B0604020202020204" pitchFamily="34" charset="0"/>
              </a:rPr>
              <a:t>Due date for filing Form No.10  –</a:t>
            </a:r>
          </a:p>
          <a:p>
            <a:pPr marL="514350" indent="-514350">
              <a:buAutoNum type="arabicPeriod"/>
            </a:pPr>
            <a:r>
              <a:rPr lang="en-US" altLang="en-US" sz="3200" dirty="0">
                <a:latin typeface="Arial" panose="020B0604020202020204" pitchFamily="34" charset="0"/>
                <a:cs typeface="Arial" panose="020B0604020202020204" pitchFamily="34" charset="0"/>
              </a:rPr>
              <a:t>Time limit and conditions for treating restoration as application of income – </a:t>
            </a:r>
            <a:r>
              <a:rPr lang="en-US" altLang="en-US" sz="3200" dirty="0" err="1">
                <a:latin typeface="Arial" panose="020B0604020202020204" pitchFamily="34" charset="0"/>
                <a:cs typeface="Arial" panose="020B0604020202020204" pitchFamily="34" charset="0"/>
              </a:rPr>
              <a:t>Expl</a:t>
            </a:r>
            <a:r>
              <a:rPr lang="en-US" altLang="en-US" sz="3200" dirty="0">
                <a:latin typeface="Arial" panose="020B0604020202020204" pitchFamily="34" charset="0"/>
                <a:cs typeface="Arial" panose="020B0604020202020204" pitchFamily="34" charset="0"/>
              </a:rPr>
              <a:t> 4(</a:t>
            </a:r>
            <a:r>
              <a:rPr lang="en-US" altLang="en-US" sz="3200" dirty="0" err="1">
                <a:latin typeface="Arial" panose="020B0604020202020204" pitchFamily="34" charset="0"/>
                <a:cs typeface="Arial" panose="020B0604020202020204" pitchFamily="34" charset="0"/>
              </a:rPr>
              <a:t>i</a:t>
            </a:r>
            <a:r>
              <a:rPr lang="en-US" altLang="en-US" sz="3200" dirty="0">
                <a:latin typeface="Arial" panose="020B0604020202020204" pitchFamily="34" charset="0"/>
                <a:cs typeface="Arial" panose="020B0604020202020204" pitchFamily="34" charset="0"/>
              </a:rPr>
              <a:t>)/(ii) to section11(1)</a:t>
            </a:r>
          </a:p>
          <a:p>
            <a:r>
              <a:rPr lang="en-US" altLang="en-US" sz="3200" dirty="0">
                <a:latin typeface="Arial" panose="020B0604020202020204" pitchFamily="34" charset="0"/>
                <a:cs typeface="Arial" panose="020B0604020202020204" pitchFamily="34" charset="0"/>
              </a:rPr>
              <a:t>     </a:t>
            </a:r>
            <a:r>
              <a:rPr lang="en-US" altLang="en-US" sz="3200" b="0" dirty="0">
                <a:latin typeface="Arial" panose="020B0604020202020204" pitchFamily="34" charset="0"/>
                <a:cs typeface="Arial" panose="020B0604020202020204" pitchFamily="34" charset="0"/>
              </a:rPr>
              <a:t>(</a:t>
            </a:r>
            <a:r>
              <a:rPr lang="en-US" altLang="en-US" sz="3200" b="0" dirty="0" err="1">
                <a:latin typeface="Arial" panose="020B0604020202020204" pitchFamily="34" charset="0"/>
                <a:cs typeface="Arial" panose="020B0604020202020204" pitchFamily="34" charset="0"/>
              </a:rPr>
              <a:t>i</a:t>
            </a:r>
            <a:r>
              <a:rPr lang="en-US" altLang="en-US" sz="3200" b="0" dirty="0">
                <a:latin typeface="Arial" panose="020B0604020202020204" pitchFamily="34" charset="0"/>
                <a:cs typeface="Arial" panose="020B0604020202020204" pitchFamily="34" charset="0"/>
              </a:rPr>
              <a:t>) Corpus (ii) Loan / Borrowing</a:t>
            </a:r>
          </a:p>
          <a:p>
            <a:r>
              <a:rPr lang="en-US" altLang="en-US" sz="3200" b="0" dirty="0">
                <a:latin typeface="Arial" panose="020B0604020202020204" pitchFamily="34" charset="0"/>
                <a:cs typeface="Arial" panose="020B0604020202020204" pitchFamily="34" charset="0"/>
              </a:rPr>
              <a:t>	Follow other terms and within 5 Years post</a:t>
            </a:r>
          </a:p>
          <a:p>
            <a:r>
              <a:rPr lang="en-US" altLang="en-US" sz="3200" dirty="0">
                <a:latin typeface="Arial" panose="020B0604020202020204" pitchFamily="34" charset="0"/>
                <a:cs typeface="Arial" panose="020B0604020202020204" pitchFamily="34" charset="0"/>
              </a:rPr>
              <a:t>4.  (iii) Contribution to Other Trust – 85% is application</a:t>
            </a:r>
          </a:p>
        </p:txBody>
      </p:sp>
      <p:sp>
        <p:nvSpPr>
          <p:cNvPr id="4" name="Picture Placeholder 3" descr="picture placeholder">
            <a:extLst>
              <a:ext uri="{FF2B5EF4-FFF2-40B4-BE49-F238E27FC236}">
                <a16:creationId xmlns:a16="http://schemas.microsoft.com/office/drawing/2014/main" id="{93D5B08B-062C-44B9-B26B-59FC596B377F}"/>
              </a:ext>
            </a:extLst>
          </p:cNvPr>
          <p:cNvSpPr>
            <a:spLocks noGrp="1"/>
          </p:cNvSpPr>
          <p:nvPr>
            <p:ph type="pic" sz="quarter" idx="13"/>
          </p:nvPr>
        </p:nvSpPr>
        <p:spPr/>
        <p:txBody>
          <a:bodyPr/>
          <a:lstStyle/>
          <a:p>
            <a:r>
              <a:rPr lang="en-US" dirty="0"/>
              <a:t> </a:t>
            </a:r>
            <a:endParaRPr lang="en-IN" dirty="0"/>
          </a:p>
        </p:txBody>
      </p:sp>
      <p:sp>
        <p:nvSpPr>
          <p:cNvPr id="5" name="Picture Placeholder 4" descr="picture placeholder">
            <a:extLst>
              <a:ext uri="{FF2B5EF4-FFF2-40B4-BE49-F238E27FC236}">
                <a16:creationId xmlns:a16="http://schemas.microsoft.com/office/drawing/2014/main" id="{26E58EC9-97A8-4831-B77A-6206FB7F4B53}"/>
              </a:ext>
            </a:extLst>
          </p:cNvPr>
          <p:cNvSpPr>
            <a:spLocks noGrp="1"/>
          </p:cNvSpPr>
          <p:nvPr>
            <p:ph type="pic" sz="quarter" idx="14"/>
          </p:nvPr>
        </p:nvSpPr>
        <p:spPr>
          <a:xfrm>
            <a:off x="6858000" y="1066800"/>
            <a:ext cx="4572000" cy="2362200"/>
          </a:xfrm>
        </p:spPr>
        <p:txBody>
          <a:bodyPr/>
          <a:lstStyle/>
          <a:p>
            <a:r>
              <a:rPr lang="en-US" dirty="0"/>
              <a:t> </a:t>
            </a:r>
            <a:endParaRPr lang="en-IN" dirty="0"/>
          </a:p>
        </p:txBody>
      </p:sp>
      <p:sp>
        <p:nvSpPr>
          <p:cNvPr id="6" name="TextBox 5">
            <a:extLst>
              <a:ext uri="{FF2B5EF4-FFF2-40B4-BE49-F238E27FC236}">
                <a16:creationId xmlns:a16="http://schemas.microsoft.com/office/drawing/2014/main" id="{0E8C3964-2634-38B7-8C59-F866C7593B48}"/>
              </a:ext>
            </a:extLst>
          </p:cNvPr>
          <p:cNvSpPr txBox="1"/>
          <p:nvPr/>
        </p:nvSpPr>
        <p:spPr>
          <a:xfrm>
            <a:off x="2758240" y="5806281"/>
            <a:ext cx="6093994" cy="369332"/>
          </a:xfrm>
          <a:prstGeom prst="rect">
            <a:avLst/>
          </a:prstGeom>
          <a:noFill/>
        </p:spPr>
        <p:txBody>
          <a:bodyPr wrap="square">
            <a:spAutoFit/>
          </a:bodyPr>
          <a:lstStyle/>
          <a:p>
            <a:pPr algn="ctr"/>
            <a:r>
              <a:rPr lang="en-US" altLang="en-US" sz="1800" b="1" dirty="0">
                <a:solidFill>
                  <a:srgbClr val="FFFF00"/>
                </a:solidFill>
              </a:rPr>
              <a:t>CA Chandrashekhar V. Chitale</a:t>
            </a:r>
            <a:endParaRPr lang="en-IN" sz="1800" b="1" dirty="0">
              <a:solidFill>
                <a:srgbClr val="FFFF00"/>
              </a:solidFill>
            </a:endParaRPr>
          </a:p>
        </p:txBody>
      </p:sp>
      <p:sp>
        <p:nvSpPr>
          <p:cNvPr id="2" name="Rectangle 1">
            <a:extLst>
              <a:ext uri="{FF2B5EF4-FFF2-40B4-BE49-F238E27FC236}">
                <a16:creationId xmlns:a16="http://schemas.microsoft.com/office/drawing/2014/main" id="{22C92DD2-6B47-10CF-0B04-A7465E77852C}"/>
              </a:ext>
            </a:extLst>
          </p:cNvPr>
          <p:cNvSpPr/>
          <p:nvPr/>
        </p:nvSpPr>
        <p:spPr>
          <a:xfrm>
            <a:off x="7640053" y="1616975"/>
            <a:ext cx="3404935" cy="1402951"/>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altLang="en-US" sz="2800" i="1" dirty="0">
                <a:solidFill>
                  <a:srgbClr val="C00000"/>
                </a:solidFill>
                <a:latin typeface="Arial" panose="020B0604020202020204" pitchFamily="34" charset="0"/>
                <a:cs typeface="Arial" panose="020B0604020202020204" pitchFamily="34" charset="0"/>
              </a:rPr>
              <a:t>Two months before ITR Due Date</a:t>
            </a:r>
            <a:endParaRPr lang="en-IN" sz="2800" i="1" dirty="0">
              <a:solidFill>
                <a:srgbClr val="C00000"/>
              </a:solidFill>
            </a:endParaRPr>
          </a:p>
        </p:txBody>
      </p:sp>
    </p:spTree>
    <p:extLst>
      <p:ext uri="{BB962C8B-B14F-4D97-AF65-F5344CB8AC3E}">
        <p14:creationId xmlns:p14="http://schemas.microsoft.com/office/powerpoint/2010/main" val="4174563910"/>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9219">
                                            <p:txEl>
                                              <p:pRg st="0" end="0"/>
                                            </p:txEl>
                                          </p:spTgt>
                                        </p:tgtEl>
                                        <p:attrNameLst>
                                          <p:attrName>style.visibility</p:attrName>
                                        </p:attrNameLst>
                                      </p:cBhvr>
                                      <p:to>
                                        <p:strVal val="visible"/>
                                      </p:to>
                                    </p:set>
                                    <p:animEffect transition="in" filter="randombar(horizontal)">
                                      <p:cBhvr>
                                        <p:cTn id="12" dur="500"/>
                                        <p:tgtEl>
                                          <p:spTgt spid="921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9219">
                                            <p:txEl>
                                              <p:pRg st="1" end="1"/>
                                            </p:txEl>
                                          </p:spTgt>
                                        </p:tgtEl>
                                        <p:attrNameLst>
                                          <p:attrName>style.visibility</p:attrName>
                                        </p:attrNameLst>
                                      </p:cBhvr>
                                      <p:to>
                                        <p:strVal val="visible"/>
                                      </p:to>
                                    </p:set>
                                    <p:animEffect transition="in" filter="randombar(horizontal)">
                                      <p:cBhvr>
                                        <p:cTn id="17" dur="500"/>
                                        <p:tgtEl>
                                          <p:spTgt spid="921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9219">
                                            <p:txEl>
                                              <p:pRg st="2" end="2"/>
                                            </p:txEl>
                                          </p:spTgt>
                                        </p:tgtEl>
                                        <p:attrNameLst>
                                          <p:attrName>style.visibility</p:attrName>
                                        </p:attrNameLst>
                                      </p:cBhvr>
                                      <p:to>
                                        <p:strVal val="visible"/>
                                      </p:to>
                                    </p:set>
                                    <p:animEffect transition="in" filter="randombar(horizontal)">
                                      <p:cBhvr>
                                        <p:cTn id="22" dur="500"/>
                                        <p:tgtEl>
                                          <p:spTgt spid="9219">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9219">
                                            <p:txEl>
                                              <p:pRg st="3" end="3"/>
                                            </p:txEl>
                                          </p:spTgt>
                                        </p:tgtEl>
                                        <p:attrNameLst>
                                          <p:attrName>style.visibility</p:attrName>
                                        </p:attrNameLst>
                                      </p:cBhvr>
                                      <p:to>
                                        <p:strVal val="visible"/>
                                      </p:to>
                                    </p:set>
                                    <p:animEffect transition="in" filter="randombar(horizontal)">
                                      <p:cBhvr>
                                        <p:cTn id="27" dur="500"/>
                                        <p:tgtEl>
                                          <p:spTgt spid="9219">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9219">
                                            <p:txEl>
                                              <p:pRg st="4" end="4"/>
                                            </p:txEl>
                                          </p:spTgt>
                                        </p:tgtEl>
                                        <p:attrNameLst>
                                          <p:attrName>style.visibility</p:attrName>
                                        </p:attrNameLst>
                                      </p:cBhvr>
                                      <p:to>
                                        <p:strVal val="visible"/>
                                      </p:to>
                                    </p:set>
                                    <p:animEffect transition="in" filter="randombar(horizontal)">
                                      <p:cBhvr>
                                        <p:cTn id="32" dur="500"/>
                                        <p:tgtEl>
                                          <p:spTgt spid="9219">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9219">
                                            <p:txEl>
                                              <p:pRg st="5" end="5"/>
                                            </p:txEl>
                                          </p:spTgt>
                                        </p:tgtEl>
                                        <p:attrNameLst>
                                          <p:attrName>style.visibility</p:attrName>
                                        </p:attrNameLst>
                                      </p:cBhvr>
                                      <p:to>
                                        <p:strVal val="visible"/>
                                      </p:to>
                                    </p:set>
                                    <p:animEffect transition="in" filter="randombar(horizontal)">
                                      <p:cBhvr>
                                        <p:cTn id="37" dur="500"/>
                                        <p:tgtEl>
                                          <p:spTgt spid="9219">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4" presetClass="entr" presetSubtype="10" fill="hold" grpId="0" nodeType="clickEffect">
                                  <p:stCondLst>
                                    <p:cond delay="0"/>
                                  </p:stCondLst>
                                  <p:childTnLst>
                                    <p:set>
                                      <p:cBhvr>
                                        <p:cTn id="41" dur="1" fill="hold">
                                          <p:stCondLst>
                                            <p:cond delay="0"/>
                                          </p:stCondLst>
                                        </p:cTn>
                                        <p:tgtEl>
                                          <p:spTgt spid="9219">
                                            <p:txEl>
                                              <p:pRg st="6" end="6"/>
                                            </p:txEl>
                                          </p:spTgt>
                                        </p:tgtEl>
                                        <p:attrNameLst>
                                          <p:attrName>style.visibility</p:attrName>
                                        </p:attrNameLst>
                                      </p:cBhvr>
                                      <p:to>
                                        <p:strVal val="visible"/>
                                      </p:to>
                                    </p:set>
                                    <p:animEffect transition="in" filter="randombar(horizontal)">
                                      <p:cBhvr>
                                        <p:cTn id="42" dur="500"/>
                                        <p:tgtEl>
                                          <p:spTgt spid="9219">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9219" grpId="0" build="p"/>
      <p:bldP spid="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58B51BF-780C-45D4-A1D0-32D55EA0F2B4}"/>
              </a:ext>
            </a:extLst>
          </p:cNvPr>
          <p:cNvSpPr>
            <a:spLocks noGrp="1"/>
          </p:cNvSpPr>
          <p:nvPr>
            <p:ph type="title"/>
          </p:nvPr>
        </p:nvSpPr>
        <p:spPr>
          <a:xfrm>
            <a:off x="749967" y="412856"/>
            <a:ext cx="9320463" cy="1189038"/>
          </a:xfrm>
        </p:spPr>
        <p:txBody>
          <a:bodyPr>
            <a:normAutofit/>
          </a:bodyPr>
          <a:lstStyle/>
          <a:p>
            <a:r>
              <a:rPr lang="en-US" sz="4400" dirty="0">
                <a:solidFill>
                  <a:srgbClr val="FFFF00"/>
                </a:solidFill>
              </a:rPr>
              <a:t>Recent Amendments - Legislature</a:t>
            </a:r>
          </a:p>
        </p:txBody>
      </p:sp>
      <p:sp>
        <p:nvSpPr>
          <p:cNvPr id="9219" name="Rectangle 8">
            <a:extLst>
              <a:ext uri="{FF2B5EF4-FFF2-40B4-BE49-F238E27FC236}">
                <a16:creationId xmlns:a16="http://schemas.microsoft.com/office/drawing/2014/main" id="{A17D04F1-4318-4DD6-B27E-D66AE4D426B2}"/>
              </a:ext>
            </a:extLst>
          </p:cNvPr>
          <p:cNvSpPr>
            <a:spLocks noGrp="1" noChangeArrowheads="1"/>
          </p:cNvSpPr>
          <p:nvPr>
            <p:ph type="body" sz="quarter" idx="11"/>
          </p:nvPr>
        </p:nvSpPr>
        <p:spPr>
          <a:xfrm>
            <a:off x="762000" y="1601894"/>
            <a:ext cx="10884568" cy="4551046"/>
          </a:xfrm>
        </p:spPr>
        <p:txBody>
          <a:bodyPr>
            <a:noAutofit/>
          </a:bodyPr>
          <a:lstStyle/>
          <a:p>
            <a:r>
              <a:rPr lang="en-US" altLang="en-US" sz="3200" u="sng" dirty="0">
                <a:solidFill>
                  <a:schemeClr val="accent2">
                    <a:lumMod val="60000"/>
                    <a:lumOff val="40000"/>
                  </a:schemeClr>
                </a:solidFill>
                <a:latin typeface="Arial" panose="020B0604020202020204" pitchFamily="34" charset="0"/>
                <a:cs typeface="Arial" panose="020B0604020202020204" pitchFamily="34" charset="0"/>
              </a:rPr>
              <a:t>The Finance Act, 2023</a:t>
            </a:r>
          </a:p>
          <a:p>
            <a:pPr marL="514350" indent="-514350">
              <a:buAutoNum type="arabicPeriod" startAt="5"/>
            </a:pPr>
            <a:r>
              <a:rPr lang="en-US" altLang="en-US" sz="3200" dirty="0">
                <a:latin typeface="Arial" panose="020B0604020202020204" pitchFamily="34" charset="0"/>
                <a:cs typeface="Arial" panose="020B0604020202020204" pitchFamily="34" charset="0"/>
              </a:rPr>
              <a:t>Time limit for furnishing ITR: Sec. 139(1)</a:t>
            </a:r>
            <a:r>
              <a:rPr lang="en-US" altLang="en-US" sz="3200" strike="sngStrike" dirty="0">
                <a:latin typeface="Arial" panose="020B0604020202020204" pitchFamily="34" charset="0"/>
                <a:cs typeface="Arial" panose="020B0604020202020204" pitchFamily="34" charset="0"/>
              </a:rPr>
              <a:t>/(4)</a:t>
            </a:r>
            <a:r>
              <a:rPr lang="en-US" altLang="en-US" sz="3200" dirty="0">
                <a:latin typeface="Arial" panose="020B0604020202020204" pitchFamily="34" charset="0"/>
                <a:cs typeface="Arial" panose="020B0604020202020204" pitchFamily="34" charset="0"/>
              </a:rPr>
              <a:t> due date  	[section12A(1)(</a:t>
            </a:r>
            <a:r>
              <a:rPr lang="en-US" altLang="en-US" sz="3200" dirty="0" err="1">
                <a:latin typeface="Arial" panose="020B0604020202020204" pitchFamily="34" charset="0"/>
                <a:cs typeface="Arial" panose="020B0604020202020204" pitchFamily="34" charset="0"/>
              </a:rPr>
              <a:t>ba</a:t>
            </a:r>
            <a:r>
              <a:rPr lang="en-US" altLang="en-US" sz="3200" dirty="0">
                <a:latin typeface="Arial" panose="020B0604020202020204" pitchFamily="34" charset="0"/>
                <a:cs typeface="Arial" panose="020B0604020202020204" pitchFamily="34" charset="0"/>
              </a:rPr>
              <a:t>)] </a:t>
            </a:r>
            <a:r>
              <a:rPr lang="en-US" altLang="en-US" sz="3200" b="0" dirty="0">
                <a:solidFill>
                  <a:srgbClr val="D6D734"/>
                </a:solidFill>
                <a:latin typeface="Arial" panose="020B0604020202020204" pitchFamily="34" charset="0"/>
                <a:cs typeface="Arial" panose="020B0604020202020204" pitchFamily="34" charset="0"/>
              </a:rPr>
              <a:t>Not Updated Return</a:t>
            </a:r>
          </a:p>
          <a:p>
            <a:pPr marL="514350" indent="-514350">
              <a:buAutoNum type="arabicPeriod" startAt="5"/>
            </a:pPr>
            <a:r>
              <a:rPr lang="en-US" altLang="en-US" sz="3200" dirty="0">
                <a:latin typeface="Arial" panose="020B0604020202020204" pitchFamily="34" charset="0"/>
                <a:cs typeface="Arial" panose="020B0604020202020204" pitchFamily="34" charset="0"/>
              </a:rPr>
              <a:t>Changes in registration conditions for unregistered institutions [section12A]</a:t>
            </a:r>
          </a:p>
          <a:p>
            <a:r>
              <a:rPr lang="en-US" altLang="en-US" sz="3200" dirty="0">
                <a:latin typeface="Arial" panose="020B0604020202020204" pitchFamily="34" charset="0"/>
                <a:cs typeface="Arial" panose="020B0604020202020204" pitchFamily="34" charset="0"/>
              </a:rPr>
              <a:t>	</a:t>
            </a:r>
            <a:r>
              <a:rPr lang="en-US" altLang="en-US" sz="3200" b="0" dirty="0">
                <a:latin typeface="Arial" panose="020B0604020202020204" pitchFamily="34" charset="0"/>
                <a:cs typeface="Arial" panose="020B0604020202020204" pitchFamily="34" charset="0"/>
              </a:rPr>
              <a:t>(a) Provisional registration available only to 	unregistered institutions which have not 	commenced 	activity [section12A(1)(ac)(vi)(A)]</a:t>
            </a:r>
          </a:p>
        </p:txBody>
      </p:sp>
      <p:sp>
        <p:nvSpPr>
          <p:cNvPr id="4" name="Picture Placeholder 3" descr="picture placeholder">
            <a:extLst>
              <a:ext uri="{FF2B5EF4-FFF2-40B4-BE49-F238E27FC236}">
                <a16:creationId xmlns:a16="http://schemas.microsoft.com/office/drawing/2014/main" id="{93D5B08B-062C-44B9-B26B-59FC596B377F}"/>
              </a:ext>
            </a:extLst>
          </p:cNvPr>
          <p:cNvSpPr>
            <a:spLocks noGrp="1"/>
          </p:cNvSpPr>
          <p:nvPr>
            <p:ph type="pic" sz="quarter" idx="13"/>
          </p:nvPr>
        </p:nvSpPr>
        <p:spPr/>
        <p:txBody>
          <a:bodyPr/>
          <a:lstStyle/>
          <a:p>
            <a:r>
              <a:rPr lang="en-US" dirty="0"/>
              <a:t> </a:t>
            </a:r>
            <a:endParaRPr lang="en-IN" dirty="0"/>
          </a:p>
        </p:txBody>
      </p:sp>
      <p:sp>
        <p:nvSpPr>
          <p:cNvPr id="5" name="Picture Placeholder 4" descr="picture placeholder">
            <a:extLst>
              <a:ext uri="{FF2B5EF4-FFF2-40B4-BE49-F238E27FC236}">
                <a16:creationId xmlns:a16="http://schemas.microsoft.com/office/drawing/2014/main" id="{26E58EC9-97A8-4831-B77A-6206FB7F4B53}"/>
              </a:ext>
            </a:extLst>
          </p:cNvPr>
          <p:cNvSpPr>
            <a:spLocks noGrp="1"/>
          </p:cNvSpPr>
          <p:nvPr>
            <p:ph type="pic" sz="quarter" idx="14"/>
          </p:nvPr>
        </p:nvSpPr>
        <p:spPr>
          <a:xfrm>
            <a:off x="6858000" y="1066800"/>
            <a:ext cx="4572000" cy="2362200"/>
          </a:xfrm>
        </p:spPr>
        <p:txBody>
          <a:bodyPr/>
          <a:lstStyle/>
          <a:p>
            <a:r>
              <a:rPr lang="en-US" dirty="0"/>
              <a:t> </a:t>
            </a:r>
            <a:endParaRPr lang="en-IN" dirty="0"/>
          </a:p>
        </p:txBody>
      </p:sp>
      <p:sp>
        <p:nvSpPr>
          <p:cNvPr id="6" name="TextBox 5">
            <a:extLst>
              <a:ext uri="{FF2B5EF4-FFF2-40B4-BE49-F238E27FC236}">
                <a16:creationId xmlns:a16="http://schemas.microsoft.com/office/drawing/2014/main" id="{0E8C3964-2634-38B7-8C59-F866C7593B48}"/>
              </a:ext>
            </a:extLst>
          </p:cNvPr>
          <p:cNvSpPr txBox="1"/>
          <p:nvPr/>
        </p:nvSpPr>
        <p:spPr>
          <a:xfrm>
            <a:off x="2758240" y="5606534"/>
            <a:ext cx="6093994" cy="369332"/>
          </a:xfrm>
          <a:prstGeom prst="rect">
            <a:avLst/>
          </a:prstGeom>
          <a:noFill/>
        </p:spPr>
        <p:txBody>
          <a:bodyPr wrap="square">
            <a:spAutoFit/>
          </a:bodyPr>
          <a:lstStyle/>
          <a:p>
            <a:pPr algn="ctr"/>
            <a:r>
              <a:rPr lang="en-US" altLang="en-US" sz="1800" b="1" dirty="0">
                <a:solidFill>
                  <a:srgbClr val="FFFF00"/>
                </a:solidFill>
              </a:rPr>
              <a:t>CA Chandrashekhar V. Chitale</a:t>
            </a:r>
            <a:endParaRPr lang="en-IN" sz="1800" b="1" dirty="0">
              <a:solidFill>
                <a:srgbClr val="FFFF00"/>
              </a:solidFill>
            </a:endParaRPr>
          </a:p>
        </p:txBody>
      </p:sp>
    </p:spTree>
    <p:extLst>
      <p:ext uri="{BB962C8B-B14F-4D97-AF65-F5344CB8AC3E}">
        <p14:creationId xmlns:p14="http://schemas.microsoft.com/office/powerpoint/2010/main" val="3067244101"/>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9219">
                                            <p:txEl>
                                              <p:pRg st="0" end="0"/>
                                            </p:txEl>
                                          </p:spTgt>
                                        </p:tgtEl>
                                        <p:attrNameLst>
                                          <p:attrName>style.visibility</p:attrName>
                                        </p:attrNameLst>
                                      </p:cBhvr>
                                      <p:to>
                                        <p:strVal val="visible"/>
                                      </p:to>
                                    </p:set>
                                    <p:animEffect transition="in" filter="randombar(horizontal)">
                                      <p:cBhvr>
                                        <p:cTn id="12" dur="500"/>
                                        <p:tgtEl>
                                          <p:spTgt spid="921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9219">
                                            <p:txEl>
                                              <p:pRg st="1" end="1"/>
                                            </p:txEl>
                                          </p:spTgt>
                                        </p:tgtEl>
                                        <p:attrNameLst>
                                          <p:attrName>style.visibility</p:attrName>
                                        </p:attrNameLst>
                                      </p:cBhvr>
                                      <p:to>
                                        <p:strVal val="visible"/>
                                      </p:to>
                                    </p:set>
                                    <p:animEffect transition="in" filter="randombar(horizontal)">
                                      <p:cBhvr>
                                        <p:cTn id="17" dur="500"/>
                                        <p:tgtEl>
                                          <p:spTgt spid="921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9219">
                                            <p:txEl>
                                              <p:pRg st="2" end="2"/>
                                            </p:txEl>
                                          </p:spTgt>
                                        </p:tgtEl>
                                        <p:attrNameLst>
                                          <p:attrName>style.visibility</p:attrName>
                                        </p:attrNameLst>
                                      </p:cBhvr>
                                      <p:to>
                                        <p:strVal val="visible"/>
                                      </p:to>
                                    </p:set>
                                    <p:animEffect transition="in" filter="randombar(horizontal)">
                                      <p:cBhvr>
                                        <p:cTn id="22" dur="500"/>
                                        <p:tgtEl>
                                          <p:spTgt spid="9219">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9219">
                                            <p:txEl>
                                              <p:pRg st="3" end="3"/>
                                            </p:txEl>
                                          </p:spTgt>
                                        </p:tgtEl>
                                        <p:attrNameLst>
                                          <p:attrName>style.visibility</p:attrName>
                                        </p:attrNameLst>
                                      </p:cBhvr>
                                      <p:to>
                                        <p:strVal val="visible"/>
                                      </p:to>
                                    </p:set>
                                    <p:animEffect transition="in" filter="randombar(horizontal)">
                                      <p:cBhvr>
                                        <p:cTn id="27" dur="500"/>
                                        <p:tgtEl>
                                          <p:spTgt spid="921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9219"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58B51BF-780C-45D4-A1D0-32D55EA0F2B4}"/>
              </a:ext>
            </a:extLst>
          </p:cNvPr>
          <p:cNvSpPr>
            <a:spLocks noGrp="1"/>
          </p:cNvSpPr>
          <p:nvPr>
            <p:ph type="title"/>
          </p:nvPr>
        </p:nvSpPr>
        <p:spPr>
          <a:xfrm>
            <a:off x="749967" y="412856"/>
            <a:ext cx="9320463" cy="1189038"/>
          </a:xfrm>
        </p:spPr>
        <p:txBody>
          <a:bodyPr>
            <a:normAutofit/>
          </a:bodyPr>
          <a:lstStyle/>
          <a:p>
            <a:r>
              <a:rPr lang="en-US" sz="4400" dirty="0">
                <a:solidFill>
                  <a:srgbClr val="FFFF00"/>
                </a:solidFill>
              </a:rPr>
              <a:t>Recent Amendments - Legislature</a:t>
            </a:r>
          </a:p>
        </p:txBody>
      </p:sp>
      <p:sp>
        <p:nvSpPr>
          <p:cNvPr id="9219" name="Rectangle 8">
            <a:extLst>
              <a:ext uri="{FF2B5EF4-FFF2-40B4-BE49-F238E27FC236}">
                <a16:creationId xmlns:a16="http://schemas.microsoft.com/office/drawing/2014/main" id="{A17D04F1-4318-4DD6-B27E-D66AE4D426B2}"/>
              </a:ext>
            </a:extLst>
          </p:cNvPr>
          <p:cNvSpPr>
            <a:spLocks noGrp="1" noChangeArrowheads="1"/>
          </p:cNvSpPr>
          <p:nvPr>
            <p:ph type="body" sz="quarter" idx="11"/>
          </p:nvPr>
        </p:nvSpPr>
        <p:spPr>
          <a:xfrm>
            <a:off x="762000" y="1342417"/>
            <a:ext cx="10884568" cy="4551046"/>
          </a:xfrm>
        </p:spPr>
        <p:txBody>
          <a:bodyPr>
            <a:noAutofit/>
          </a:bodyPr>
          <a:lstStyle/>
          <a:p>
            <a:r>
              <a:rPr lang="en-US" altLang="en-US" sz="3200" u="sng" dirty="0">
                <a:solidFill>
                  <a:schemeClr val="accent2">
                    <a:lumMod val="60000"/>
                    <a:lumOff val="40000"/>
                  </a:schemeClr>
                </a:solidFill>
                <a:latin typeface="Arial" panose="020B0604020202020204" pitchFamily="34" charset="0"/>
                <a:cs typeface="Arial" panose="020B0604020202020204" pitchFamily="34" charset="0"/>
              </a:rPr>
              <a:t>The Finance Act, 2023</a:t>
            </a:r>
          </a:p>
          <a:p>
            <a:r>
              <a:rPr lang="en-US" altLang="en-US" sz="3200" dirty="0">
                <a:latin typeface="Arial" panose="020B0604020202020204" pitchFamily="34" charset="0"/>
                <a:cs typeface="Arial" panose="020B0604020202020204" pitchFamily="34" charset="0"/>
              </a:rPr>
              <a:t>6. contd.</a:t>
            </a:r>
          </a:p>
          <a:p>
            <a:r>
              <a:rPr lang="en-US" altLang="en-US" sz="3200" b="0" dirty="0">
                <a:latin typeface="Arial" panose="020B0604020202020204" pitchFamily="34" charset="0"/>
                <a:cs typeface="Arial" panose="020B0604020202020204" pitchFamily="34" charset="0"/>
              </a:rPr>
              <a:t>(b) If the unregistered institution has commenced 	activity, 	it has to seek regular registration 	[section12A(1)(ac)(vi)(B)] </a:t>
            </a:r>
          </a:p>
          <a:p>
            <a:r>
              <a:rPr lang="en-US" altLang="en-US" sz="3200" dirty="0">
                <a:latin typeface="Arial" panose="020B0604020202020204" pitchFamily="34" charset="0"/>
                <a:cs typeface="Arial" panose="020B0604020202020204" pitchFamily="34" charset="0"/>
              </a:rPr>
              <a:t>   Which is available </a:t>
            </a:r>
          </a:p>
          <a:p>
            <a:r>
              <a:rPr lang="en-US" altLang="en-US" sz="3200" dirty="0">
                <a:latin typeface="Arial" panose="020B0604020202020204" pitchFamily="34" charset="0"/>
                <a:cs typeface="Arial" panose="020B0604020202020204" pitchFamily="34" charset="0"/>
              </a:rPr>
              <a:t>	</a:t>
            </a:r>
            <a:r>
              <a:rPr lang="en-US" altLang="en-US" sz="3200" b="0" dirty="0">
                <a:latin typeface="Arial" panose="020B0604020202020204" pitchFamily="34" charset="0"/>
                <a:cs typeface="Arial" panose="020B0604020202020204" pitchFamily="34" charset="0"/>
              </a:rPr>
              <a:t>(</a:t>
            </a:r>
            <a:r>
              <a:rPr lang="en-US" altLang="en-US" sz="3200" b="0" dirty="0" err="1">
                <a:latin typeface="Arial" panose="020B0604020202020204" pitchFamily="34" charset="0"/>
                <a:cs typeface="Arial" panose="020B0604020202020204" pitchFamily="34" charset="0"/>
              </a:rPr>
              <a:t>i</a:t>
            </a:r>
            <a:r>
              <a:rPr lang="en-US" altLang="en-US" sz="3200" b="0" dirty="0">
                <a:latin typeface="Arial" panose="020B0604020202020204" pitchFamily="34" charset="0"/>
                <a:cs typeface="Arial" panose="020B0604020202020204" pitchFamily="34" charset="0"/>
              </a:rPr>
              <a:t>) for five years and  (ii) only upon inquiries by 	and satisfaction of PCIT [section 12AB (1) (b)]</a:t>
            </a:r>
          </a:p>
        </p:txBody>
      </p:sp>
      <p:sp>
        <p:nvSpPr>
          <p:cNvPr id="4" name="Picture Placeholder 3" descr="picture placeholder">
            <a:extLst>
              <a:ext uri="{FF2B5EF4-FFF2-40B4-BE49-F238E27FC236}">
                <a16:creationId xmlns:a16="http://schemas.microsoft.com/office/drawing/2014/main" id="{93D5B08B-062C-44B9-B26B-59FC596B377F}"/>
              </a:ext>
            </a:extLst>
          </p:cNvPr>
          <p:cNvSpPr>
            <a:spLocks noGrp="1"/>
          </p:cNvSpPr>
          <p:nvPr>
            <p:ph type="pic" sz="quarter" idx="13"/>
          </p:nvPr>
        </p:nvSpPr>
        <p:spPr/>
        <p:txBody>
          <a:bodyPr/>
          <a:lstStyle/>
          <a:p>
            <a:r>
              <a:rPr lang="en-US" dirty="0"/>
              <a:t> </a:t>
            </a:r>
            <a:endParaRPr lang="en-IN" dirty="0"/>
          </a:p>
        </p:txBody>
      </p:sp>
      <p:sp>
        <p:nvSpPr>
          <p:cNvPr id="5" name="Picture Placeholder 4" descr="picture placeholder">
            <a:extLst>
              <a:ext uri="{FF2B5EF4-FFF2-40B4-BE49-F238E27FC236}">
                <a16:creationId xmlns:a16="http://schemas.microsoft.com/office/drawing/2014/main" id="{26E58EC9-97A8-4831-B77A-6206FB7F4B53}"/>
              </a:ext>
            </a:extLst>
          </p:cNvPr>
          <p:cNvSpPr>
            <a:spLocks noGrp="1"/>
          </p:cNvSpPr>
          <p:nvPr>
            <p:ph type="pic" sz="quarter" idx="14"/>
          </p:nvPr>
        </p:nvSpPr>
        <p:spPr>
          <a:xfrm>
            <a:off x="6858000" y="1066800"/>
            <a:ext cx="4572000" cy="2362200"/>
          </a:xfrm>
        </p:spPr>
        <p:txBody>
          <a:bodyPr/>
          <a:lstStyle/>
          <a:p>
            <a:r>
              <a:rPr lang="en-US" dirty="0"/>
              <a:t> </a:t>
            </a:r>
            <a:endParaRPr lang="en-IN" dirty="0"/>
          </a:p>
        </p:txBody>
      </p:sp>
      <p:sp>
        <p:nvSpPr>
          <p:cNvPr id="6" name="TextBox 5">
            <a:extLst>
              <a:ext uri="{FF2B5EF4-FFF2-40B4-BE49-F238E27FC236}">
                <a16:creationId xmlns:a16="http://schemas.microsoft.com/office/drawing/2014/main" id="{0E8C3964-2634-38B7-8C59-F866C7593B48}"/>
              </a:ext>
            </a:extLst>
          </p:cNvPr>
          <p:cNvSpPr txBox="1"/>
          <p:nvPr/>
        </p:nvSpPr>
        <p:spPr>
          <a:xfrm>
            <a:off x="2758240" y="5606534"/>
            <a:ext cx="6093994" cy="369332"/>
          </a:xfrm>
          <a:prstGeom prst="rect">
            <a:avLst/>
          </a:prstGeom>
          <a:noFill/>
        </p:spPr>
        <p:txBody>
          <a:bodyPr wrap="square">
            <a:spAutoFit/>
          </a:bodyPr>
          <a:lstStyle/>
          <a:p>
            <a:pPr algn="ctr"/>
            <a:r>
              <a:rPr lang="en-US" altLang="en-US" sz="1800" b="1" dirty="0">
                <a:solidFill>
                  <a:srgbClr val="FFFF00"/>
                </a:solidFill>
              </a:rPr>
              <a:t>CA Chandrashekhar V. Chitale</a:t>
            </a:r>
            <a:endParaRPr lang="en-IN" sz="1800" b="1" dirty="0">
              <a:solidFill>
                <a:srgbClr val="FFFF00"/>
              </a:solidFill>
            </a:endParaRPr>
          </a:p>
        </p:txBody>
      </p:sp>
    </p:spTree>
    <p:extLst>
      <p:ext uri="{BB962C8B-B14F-4D97-AF65-F5344CB8AC3E}">
        <p14:creationId xmlns:p14="http://schemas.microsoft.com/office/powerpoint/2010/main" val="164138034"/>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9219">
                                            <p:txEl>
                                              <p:pRg st="0" end="0"/>
                                            </p:txEl>
                                          </p:spTgt>
                                        </p:tgtEl>
                                        <p:attrNameLst>
                                          <p:attrName>style.visibility</p:attrName>
                                        </p:attrNameLst>
                                      </p:cBhvr>
                                      <p:to>
                                        <p:strVal val="visible"/>
                                      </p:to>
                                    </p:set>
                                    <p:animEffect transition="in" filter="randombar(horizontal)">
                                      <p:cBhvr>
                                        <p:cTn id="12" dur="500"/>
                                        <p:tgtEl>
                                          <p:spTgt spid="921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9219">
                                            <p:txEl>
                                              <p:pRg st="1" end="1"/>
                                            </p:txEl>
                                          </p:spTgt>
                                        </p:tgtEl>
                                        <p:attrNameLst>
                                          <p:attrName>style.visibility</p:attrName>
                                        </p:attrNameLst>
                                      </p:cBhvr>
                                      <p:to>
                                        <p:strVal val="visible"/>
                                      </p:to>
                                    </p:set>
                                    <p:animEffect transition="in" filter="randombar(horizontal)">
                                      <p:cBhvr>
                                        <p:cTn id="17" dur="500"/>
                                        <p:tgtEl>
                                          <p:spTgt spid="921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9219">
                                            <p:txEl>
                                              <p:pRg st="2" end="2"/>
                                            </p:txEl>
                                          </p:spTgt>
                                        </p:tgtEl>
                                        <p:attrNameLst>
                                          <p:attrName>style.visibility</p:attrName>
                                        </p:attrNameLst>
                                      </p:cBhvr>
                                      <p:to>
                                        <p:strVal val="visible"/>
                                      </p:to>
                                    </p:set>
                                    <p:animEffect transition="in" filter="randombar(horizontal)">
                                      <p:cBhvr>
                                        <p:cTn id="22" dur="500"/>
                                        <p:tgtEl>
                                          <p:spTgt spid="9219">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9219">
                                            <p:txEl>
                                              <p:pRg st="3" end="3"/>
                                            </p:txEl>
                                          </p:spTgt>
                                        </p:tgtEl>
                                        <p:attrNameLst>
                                          <p:attrName>style.visibility</p:attrName>
                                        </p:attrNameLst>
                                      </p:cBhvr>
                                      <p:to>
                                        <p:strVal val="visible"/>
                                      </p:to>
                                    </p:set>
                                    <p:animEffect transition="in" filter="randombar(horizontal)">
                                      <p:cBhvr>
                                        <p:cTn id="27" dur="500"/>
                                        <p:tgtEl>
                                          <p:spTgt spid="9219">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9219">
                                            <p:txEl>
                                              <p:pRg st="4" end="4"/>
                                            </p:txEl>
                                          </p:spTgt>
                                        </p:tgtEl>
                                        <p:attrNameLst>
                                          <p:attrName>style.visibility</p:attrName>
                                        </p:attrNameLst>
                                      </p:cBhvr>
                                      <p:to>
                                        <p:strVal val="visible"/>
                                      </p:to>
                                    </p:set>
                                    <p:animEffect transition="in" filter="randombar(horizontal)">
                                      <p:cBhvr>
                                        <p:cTn id="32" dur="500"/>
                                        <p:tgtEl>
                                          <p:spTgt spid="921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9219"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58B51BF-780C-45D4-A1D0-32D55EA0F2B4}"/>
              </a:ext>
            </a:extLst>
          </p:cNvPr>
          <p:cNvSpPr>
            <a:spLocks noGrp="1"/>
          </p:cNvSpPr>
          <p:nvPr>
            <p:ph type="title"/>
          </p:nvPr>
        </p:nvSpPr>
        <p:spPr>
          <a:xfrm>
            <a:off x="749967" y="412856"/>
            <a:ext cx="9320463" cy="1189038"/>
          </a:xfrm>
        </p:spPr>
        <p:txBody>
          <a:bodyPr>
            <a:normAutofit/>
          </a:bodyPr>
          <a:lstStyle/>
          <a:p>
            <a:r>
              <a:rPr lang="en-US" sz="4400" dirty="0">
                <a:solidFill>
                  <a:srgbClr val="FFFF00"/>
                </a:solidFill>
              </a:rPr>
              <a:t>Recent Amendments - Legislature</a:t>
            </a:r>
          </a:p>
        </p:txBody>
      </p:sp>
      <p:sp>
        <p:nvSpPr>
          <p:cNvPr id="9219" name="Rectangle 8">
            <a:extLst>
              <a:ext uri="{FF2B5EF4-FFF2-40B4-BE49-F238E27FC236}">
                <a16:creationId xmlns:a16="http://schemas.microsoft.com/office/drawing/2014/main" id="{A17D04F1-4318-4DD6-B27E-D66AE4D426B2}"/>
              </a:ext>
            </a:extLst>
          </p:cNvPr>
          <p:cNvSpPr>
            <a:spLocks noGrp="1" noChangeArrowheads="1"/>
          </p:cNvSpPr>
          <p:nvPr>
            <p:ph type="body" sz="quarter" idx="11"/>
          </p:nvPr>
        </p:nvSpPr>
        <p:spPr>
          <a:xfrm>
            <a:off x="762000" y="1601894"/>
            <a:ext cx="10884568" cy="4551046"/>
          </a:xfrm>
        </p:spPr>
        <p:txBody>
          <a:bodyPr>
            <a:noAutofit/>
          </a:bodyPr>
          <a:lstStyle/>
          <a:p>
            <a:r>
              <a:rPr lang="en-US" altLang="en-US" sz="3200" u="sng" dirty="0">
                <a:solidFill>
                  <a:schemeClr val="accent2">
                    <a:lumMod val="60000"/>
                    <a:lumOff val="40000"/>
                  </a:schemeClr>
                </a:solidFill>
                <a:latin typeface="Arial" panose="020B0604020202020204" pitchFamily="34" charset="0"/>
                <a:cs typeface="Arial" panose="020B0604020202020204" pitchFamily="34" charset="0"/>
              </a:rPr>
              <a:t>The Finance Act, 2023</a:t>
            </a:r>
          </a:p>
          <a:p>
            <a:r>
              <a:rPr lang="en-US" altLang="en-US" sz="3200" dirty="0">
                <a:latin typeface="Arial" panose="020B0604020202020204" pitchFamily="34" charset="0"/>
                <a:cs typeface="Arial" panose="020B0604020202020204" pitchFamily="34" charset="0"/>
              </a:rPr>
              <a:t>7. Cancellation of registration </a:t>
            </a:r>
            <a:r>
              <a:rPr lang="en-US" altLang="en-US" sz="3200" b="0" dirty="0">
                <a:solidFill>
                  <a:srgbClr val="D6D734"/>
                </a:solidFill>
                <a:latin typeface="Arial" panose="020B0604020202020204" pitchFamily="34" charset="0"/>
                <a:cs typeface="Arial" panose="020B0604020202020204" pitchFamily="34" charset="0"/>
              </a:rPr>
              <a:t>[</a:t>
            </a:r>
            <a:r>
              <a:rPr lang="en-US" altLang="en-US" sz="3200" b="0" dirty="0" err="1">
                <a:solidFill>
                  <a:srgbClr val="D6D734"/>
                </a:solidFill>
                <a:latin typeface="Arial" panose="020B0604020202020204" pitchFamily="34" charset="0"/>
                <a:cs typeface="Arial" panose="020B0604020202020204" pitchFamily="34" charset="0"/>
              </a:rPr>
              <a:t>Expl</a:t>
            </a:r>
            <a:r>
              <a:rPr lang="en-US" altLang="en-US" sz="3200" b="0" dirty="0">
                <a:solidFill>
                  <a:srgbClr val="D6D734"/>
                </a:solidFill>
                <a:latin typeface="Arial" panose="020B0604020202020204" pitchFamily="34" charset="0"/>
                <a:cs typeface="Arial" panose="020B0604020202020204" pitchFamily="34" charset="0"/>
              </a:rPr>
              <a:t> (g) sec. 12AB(4)]</a:t>
            </a:r>
          </a:p>
          <a:p>
            <a:r>
              <a:rPr lang="en-US" altLang="en-US" sz="3200" dirty="0">
                <a:latin typeface="Arial" panose="020B0604020202020204" pitchFamily="34" charset="0"/>
                <a:cs typeface="Arial" panose="020B0604020202020204" pitchFamily="34" charset="0"/>
              </a:rPr>
              <a:t>8. Omission of provisions relating to exemption for    	years prior to the year in which registration was 	granted </a:t>
            </a:r>
            <a:r>
              <a:rPr lang="en-US" altLang="en-US" sz="3200" b="0" dirty="0">
                <a:solidFill>
                  <a:srgbClr val="D6D734"/>
                </a:solidFill>
                <a:latin typeface="Arial" panose="020B0604020202020204" pitchFamily="34" charset="0"/>
                <a:cs typeface="Arial" panose="020B0604020202020204" pitchFamily="34" charset="0"/>
              </a:rPr>
              <a:t>[proviso to section12A(2)]</a:t>
            </a:r>
            <a:r>
              <a:rPr lang="en-US" altLang="en-US" sz="3200" dirty="0">
                <a:latin typeface="Arial" panose="020B0604020202020204" pitchFamily="34" charset="0"/>
                <a:cs typeface="Arial" panose="020B0604020202020204" pitchFamily="34" charset="0"/>
              </a:rPr>
              <a:t> </a:t>
            </a:r>
          </a:p>
          <a:p>
            <a:r>
              <a:rPr lang="en-US" altLang="en-US" sz="3200" dirty="0">
                <a:latin typeface="Arial" panose="020B0604020202020204" pitchFamily="34" charset="0"/>
                <a:cs typeface="Arial" panose="020B0604020202020204" pitchFamily="34" charset="0"/>
              </a:rPr>
              <a:t>9. Amendment in provision relating to Exit tax 	</a:t>
            </a:r>
            <a:r>
              <a:rPr lang="en-US" altLang="en-US" sz="3200" b="0" dirty="0">
                <a:solidFill>
                  <a:srgbClr val="D6D734"/>
                </a:solidFill>
                <a:latin typeface="Arial" panose="020B0604020202020204" pitchFamily="34" charset="0"/>
                <a:cs typeface="Arial" panose="020B0604020202020204" pitchFamily="34" charset="0"/>
              </a:rPr>
              <a:t>(section115TD)</a:t>
            </a:r>
          </a:p>
        </p:txBody>
      </p:sp>
      <p:sp>
        <p:nvSpPr>
          <p:cNvPr id="4" name="Picture Placeholder 3" descr="picture placeholder">
            <a:extLst>
              <a:ext uri="{FF2B5EF4-FFF2-40B4-BE49-F238E27FC236}">
                <a16:creationId xmlns:a16="http://schemas.microsoft.com/office/drawing/2014/main" id="{93D5B08B-062C-44B9-B26B-59FC596B377F}"/>
              </a:ext>
            </a:extLst>
          </p:cNvPr>
          <p:cNvSpPr>
            <a:spLocks noGrp="1"/>
          </p:cNvSpPr>
          <p:nvPr>
            <p:ph type="pic" sz="quarter" idx="13"/>
          </p:nvPr>
        </p:nvSpPr>
        <p:spPr/>
        <p:txBody>
          <a:bodyPr/>
          <a:lstStyle/>
          <a:p>
            <a:r>
              <a:rPr lang="en-US" dirty="0"/>
              <a:t> </a:t>
            </a:r>
            <a:endParaRPr lang="en-IN" dirty="0"/>
          </a:p>
        </p:txBody>
      </p:sp>
      <p:sp>
        <p:nvSpPr>
          <p:cNvPr id="5" name="Picture Placeholder 4" descr="picture placeholder">
            <a:extLst>
              <a:ext uri="{FF2B5EF4-FFF2-40B4-BE49-F238E27FC236}">
                <a16:creationId xmlns:a16="http://schemas.microsoft.com/office/drawing/2014/main" id="{26E58EC9-97A8-4831-B77A-6206FB7F4B53}"/>
              </a:ext>
            </a:extLst>
          </p:cNvPr>
          <p:cNvSpPr>
            <a:spLocks noGrp="1"/>
          </p:cNvSpPr>
          <p:nvPr>
            <p:ph type="pic" sz="quarter" idx="14"/>
          </p:nvPr>
        </p:nvSpPr>
        <p:spPr>
          <a:xfrm>
            <a:off x="6858000" y="1066800"/>
            <a:ext cx="4572000" cy="2362200"/>
          </a:xfrm>
        </p:spPr>
        <p:txBody>
          <a:bodyPr/>
          <a:lstStyle/>
          <a:p>
            <a:r>
              <a:rPr lang="en-US" dirty="0"/>
              <a:t> </a:t>
            </a:r>
            <a:endParaRPr lang="en-IN" dirty="0"/>
          </a:p>
        </p:txBody>
      </p:sp>
      <p:sp>
        <p:nvSpPr>
          <p:cNvPr id="6" name="TextBox 5">
            <a:extLst>
              <a:ext uri="{FF2B5EF4-FFF2-40B4-BE49-F238E27FC236}">
                <a16:creationId xmlns:a16="http://schemas.microsoft.com/office/drawing/2014/main" id="{0E8C3964-2634-38B7-8C59-F866C7593B48}"/>
              </a:ext>
            </a:extLst>
          </p:cNvPr>
          <p:cNvSpPr txBox="1"/>
          <p:nvPr/>
        </p:nvSpPr>
        <p:spPr>
          <a:xfrm>
            <a:off x="2758240" y="5606534"/>
            <a:ext cx="6093994" cy="369332"/>
          </a:xfrm>
          <a:prstGeom prst="rect">
            <a:avLst/>
          </a:prstGeom>
          <a:noFill/>
        </p:spPr>
        <p:txBody>
          <a:bodyPr wrap="square">
            <a:spAutoFit/>
          </a:bodyPr>
          <a:lstStyle/>
          <a:p>
            <a:pPr algn="ctr"/>
            <a:r>
              <a:rPr lang="en-US" altLang="en-US" sz="1800" b="1" dirty="0">
                <a:solidFill>
                  <a:srgbClr val="FFFF00"/>
                </a:solidFill>
              </a:rPr>
              <a:t>CA Chandrashekhar V. Chitale</a:t>
            </a:r>
            <a:endParaRPr lang="en-IN" sz="1800" b="1" dirty="0">
              <a:solidFill>
                <a:srgbClr val="FFFF00"/>
              </a:solidFill>
            </a:endParaRPr>
          </a:p>
        </p:txBody>
      </p:sp>
    </p:spTree>
    <p:extLst>
      <p:ext uri="{BB962C8B-B14F-4D97-AF65-F5344CB8AC3E}">
        <p14:creationId xmlns:p14="http://schemas.microsoft.com/office/powerpoint/2010/main" val="2312845364"/>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9219">
                                            <p:txEl>
                                              <p:pRg st="0" end="0"/>
                                            </p:txEl>
                                          </p:spTgt>
                                        </p:tgtEl>
                                        <p:attrNameLst>
                                          <p:attrName>style.visibility</p:attrName>
                                        </p:attrNameLst>
                                      </p:cBhvr>
                                      <p:to>
                                        <p:strVal val="visible"/>
                                      </p:to>
                                    </p:set>
                                    <p:animEffect transition="in" filter="randombar(horizontal)">
                                      <p:cBhvr>
                                        <p:cTn id="12" dur="500"/>
                                        <p:tgtEl>
                                          <p:spTgt spid="921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9219">
                                            <p:txEl>
                                              <p:pRg st="1" end="1"/>
                                            </p:txEl>
                                          </p:spTgt>
                                        </p:tgtEl>
                                        <p:attrNameLst>
                                          <p:attrName>style.visibility</p:attrName>
                                        </p:attrNameLst>
                                      </p:cBhvr>
                                      <p:to>
                                        <p:strVal val="visible"/>
                                      </p:to>
                                    </p:set>
                                    <p:animEffect transition="in" filter="randombar(horizontal)">
                                      <p:cBhvr>
                                        <p:cTn id="17" dur="500"/>
                                        <p:tgtEl>
                                          <p:spTgt spid="921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9219">
                                            <p:txEl>
                                              <p:pRg st="2" end="2"/>
                                            </p:txEl>
                                          </p:spTgt>
                                        </p:tgtEl>
                                        <p:attrNameLst>
                                          <p:attrName>style.visibility</p:attrName>
                                        </p:attrNameLst>
                                      </p:cBhvr>
                                      <p:to>
                                        <p:strVal val="visible"/>
                                      </p:to>
                                    </p:set>
                                    <p:animEffect transition="in" filter="randombar(horizontal)">
                                      <p:cBhvr>
                                        <p:cTn id="22" dur="500"/>
                                        <p:tgtEl>
                                          <p:spTgt spid="9219">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9219">
                                            <p:txEl>
                                              <p:pRg st="3" end="3"/>
                                            </p:txEl>
                                          </p:spTgt>
                                        </p:tgtEl>
                                        <p:attrNameLst>
                                          <p:attrName>style.visibility</p:attrName>
                                        </p:attrNameLst>
                                      </p:cBhvr>
                                      <p:to>
                                        <p:strVal val="visible"/>
                                      </p:to>
                                    </p:set>
                                    <p:animEffect transition="in" filter="randombar(horizontal)">
                                      <p:cBhvr>
                                        <p:cTn id="27" dur="500"/>
                                        <p:tgtEl>
                                          <p:spTgt spid="921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9219"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58B51BF-780C-45D4-A1D0-32D55EA0F2B4}"/>
              </a:ext>
            </a:extLst>
          </p:cNvPr>
          <p:cNvSpPr>
            <a:spLocks noGrp="1"/>
          </p:cNvSpPr>
          <p:nvPr>
            <p:ph type="title"/>
          </p:nvPr>
        </p:nvSpPr>
        <p:spPr>
          <a:xfrm>
            <a:off x="749967" y="412856"/>
            <a:ext cx="9320463" cy="1189038"/>
          </a:xfrm>
        </p:spPr>
        <p:txBody>
          <a:bodyPr>
            <a:normAutofit fontScale="90000"/>
          </a:bodyPr>
          <a:lstStyle/>
          <a:p>
            <a:r>
              <a:rPr lang="en-US" sz="4400" dirty="0">
                <a:solidFill>
                  <a:srgbClr val="FFFF00"/>
                </a:solidFill>
              </a:rPr>
              <a:t>Recent Amendments - Administration</a:t>
            </a:r>
          </a:p>
        </p:txBody>
      </p:sp>
      <p:sp>
        <p:nvSpPr>
          <p:cNvPr id="9219" name="Rectangle 8">
            <a:extLst>
              <a:ext uri="{FF2B5EF4-FFF2-40B4-BE49-F238E27FC236}">
                <a16:creationId xmlns:a16="http://schemas.microsoft.com/office/drawing/2014/main" id="{A17D04F1-4318-4DD6-B27E-D66AE4D426B2}"/>
              </a:ext>
            </a:extLst>
          </p:cNvPr>
          <p:cNvSpPr>
            <a:spLocks noGrp="1" noChangeArrowheads="1"/>
          </p:cNvSpPr>
          <p:nvPr>
            <p:ph type="body" sz="quarter" idx="11"/>
          </p:nvPr>
        </p:nvSpPr>
        <p:spPr>
          <a:xfrm>
            <a:off x="762000" y="1601894"/>
            <a:ext cx="10884568" cy="4551046"/>
          </a:xfrm>
        </p:spPr>
        <p:txBody>
          <a:bodyPr>
            <a:noAutofit/>
          </a:bodyPr>
          <a:lstStyle/>
          <a:p>
            <a:pPr marL="514350" indent="-514350">
              <a:buAutoNum type="arabicPeriod"/>
            </a:pPr>
            <a:r>
              <a:rPr lang="en-US" altLang="en-US" sz="3200" dirty="0">
                <a:latin typeface="Arial" panose="020B0604020202020204" pitchFamily="34" charset="0"/>
                <a:cs typeface="Arial" panose="020B0604020202020204" pitchFamily="34" charset="0"/>
              </a:rPr>
              <a:t>Registration forms – </a:t>
            </a:r>
            <a:r>
              <a:rPr lang="en-US" altLang="en-US" sz="3200" b="0" dirty="0">
                <a:solidFill>
                  <a:srgbClr val="D6D734"/>
                </a:solidFill>
                <a:latin typeface="Arial" panose="020B0604020202020204" pitchFamily="34" charset="0"/>
                <a:cs typeface="Arial" panose="020B0604020202020204" pitchFamily="34" charset="0"/>
              </a:rPr>
              <a:t>Form  10A &amp; Form 10AB</a:t>
            </a:r>
          </a:p>
          <a:p>
            <a:pPr marL="514350" indent="-514350">
              <a:buAutoNum type="arabicPeriod"/>
            </a:pPr>
            <a:r>
              <a:rPr lang="en-IN" sz="3200" b="0" dirty="0">
                <a:effectLst/>
                <a:latin typeface="Arial" panose="020B0604020202020204" pitchFamily="34" charset="0"/>
                <a:ea typeface="Calibri" panose="020F0502020204030204" pitchFamily="34" charset="0"/>
                <a:cs typeface="Arial" panose="020B0604020202020204" pitchFamily="34" charset="0"/>
              </a:rPr>
              <a:t>B</a:t>
            </a:r>
            <a:r>
              <a:rPr lang="en-IN" sz="3200" dirty="0">
                <a:effectLst/>
                <a:latin typeface="Arial" panose="020B0604020202020204" pitchFamily="34" charset="0"/>
                <a:ea typeface="Calibri" panose="020F0502020204030204" pitchFamily="34" charset="0"/>
                <a:cs typeface="Arial" panose="020B0604020202020204" pitchFamily="34" charset="0"/>
              </a:rPr>
              <a:t>ooks of Account – </a:t>
            </a:r>
            <a:r>
              <a:rPr lang="en-IN" sz="3200" b="0" dirty="0">
                <a:solidFill>
                  <a:srgbClr val="D6D734"/>
                </a:solidFill>
                <a:effectLst/>
                <a:latin typeface="Arial" panose="020B0604020202020204" pitchFamily="34" charset="0"/>
                <a:ea typeface="Calibri" panose="020F0502020204030204" pitchFamily="34" charset="0"/>
                <a:cs typeface="Arial" panose="020B0604020202020204" pitchFamily="34" charset="0"/>
              </a:rPr>
              <a:t>Rule 17AA</a:t>
            </a:r>
          </a:p>
          <a:p>
            <a:pPr marL="514350" indent="-514350">
              <a:buAutoNum type="arabicPeriod"/>
            </a:pPr>
            <a:r>
              <a:rPr lang="en-IN" sz="3200" dirty="0">
                <a:effectLst/>
                <a:latin typeface="Arial" panose="020B0604020202020204" pitchFamily="34" charset="0"/>
                <a:ea typeface="Calibri" panose="020F0502020204030204" pitchFamily="34" charset="0"/>
                <a:cs typeface="Arial" panose="020B0604020202020204" pitchFamily="34" charset="0"/>
              </a:rPr>
              <a:t>Audit Report forms – </a:t>
            </a:r>
            <a:r>
              <a:rPr lang="en-IN" sz="3200" b="0" dirty="0">
                <a:solidFill>
                  <a:srgbClr val="D6D734"/>
                </a:solidFill>
                <a:effectLst/>
                <a:latin typeface="Arial" panose="020B0604020202020204" pitchFamily="34" charset="0"/>
                <a:ea typeface="Calibri" panose="020F0502020204030204" pitchFamily="34" charset="0"/>
                <a:cs typeface="Arial" panose="020B0604020202020204" pitchFamily="34" charset="0"/>
              </a:rPr>
              <a:t>Form 10B &amp; Form 10BB</a:t>
            </a:r>
          </a:p>
        </p:txBody>
      </p:sp>
      <p:sp>
        <p:nvSpPr>
          <p:cNvPr id="4" name="Picture Placeholder 3" descr="picture placeholder">
            <a:extLst>
              <a:ext uri="{FF2B5EF4-FFF2-40B4-BE49-F238E27FC236}">
                <a16:creationId xmlns:a16="http://schemas.microsoft.com/office/drawing/2014/main" id="{93D5B08B-062C-44B9-B26B-59FC596B377F}"/>
              </a:ext>
            </a:extLst>
          </p:cNvPr>
          <p:cNvSpPr>
            <a:spLocks noGrp="1"/>
          </p:cNvSpPr>
          <p:nvPr>
            <p:ph type="pic" sz="quarter" idx="13"/>
          </p:nvPr>
        </p:nvSpPr>
        <p:spPr/>
        <p:txBody>
          <a:bodyPr/>
          <a:lstStyle/>
          <a:p>
            <a:r>
              <a:rPr lang="en-US" dirty="0"/>
              <a:t> </a:t>
            </a:r>
            <a:endParaRPr lang="en-IN" dirty="0"/>
          </a:p>
        </p:txBody>
      </p:sp>
      <p:sp>
        <p:nvSpPr>
          <p:cNvPr id="5" name="Picture Placeholder 4" descr="picture placeholder">
            <a:extLst>
              <a:ext uri="{FF2B5EF4-FFF2-40B4-BE49-F238E27FC236}">
                <a16:creationId xmlns:a16="http://schemas.microsoft.com/office/drawing/2014/main" id="{26E58EC9-97A8-4831-B77A-6206FB7F4B53}"/>
              </a:ext>
            </a:extLst>
          </p:cNvPr>
          <p:cNvSpPr>
            <a:spLocks noGrp="1"/>
          </p:cNvSpPr>
          <p:nvPr>
            <p:ph type="pic" sz="quarter" idx="14"/>
          </p:nvPr>
        </p:nvSpPr>
        <p:spPr>
          <a:xfrm>
            <a:off x="6858000" y="1066800"/>
            <a:ext cx="4572000" cy="2362200"/>
          </a:xfrm>
        </p:spPr>
        <p:txBody>
          <a:bodyPr/>
          <a:lstStyle/>
          <a:p>
            <a:r>
              <a:rPr lang="en-US" dirty="0"/>
              <a:t> </a:t>
            </a:r>
            <a:endParaRPr lang="en-IN" dirty="0"/>
          </a:p>
        </p:txBody>
      </p:sp>
      <p:sp>
        <p:nvSpPr>
          <p:cNvPr id="6" name="TextBox 5">
            <a:extLst>
              <a:ext uri="{FF2B5EF4-FFF2-40B4-BE49-F238E27FC236}">
                <a16:creationId xmlns:a16="http://schemas.microsoft.com/office/drawing/2014/main" id="{005551A1-420A-A85D-A7C7-51D3EE71F297}"/>
              </a:ext>
            </a:extLst>
          </p:cNvPr>
          <p:cNvSpPr txBox="1"/>
          <p:nvPr/>
        </p:nvSpPr>
        <p:spPr>
          <a:xfrm>
            <a:off x="2613861" y="5621615"/>
            <a:ext cx="6093994" cy="369332"/>
          </a:xfrm>
          <a:prstGeom prst="rect">
            <a:avLst/>
          </a:prstGeom>
          <a:noFill/>
        </p:spPr>
        <p:txBody>
          <a:bodyPr wrap="square">
            <a:spAutoFit/>
          </a:bodyPr>
          <a:lstStyle/>
          <a:p>
            <a:pPr algn="ctr"/>
            <a:r>
              <a:rPr lang="en-US" altLang="en-US" sz="1800" b="1" dirty="0">
                <a:solidFill>
                  <a:srgbClr val="FFFF00"/>
                </a:solidFill>
              </a:rPr>
              <a:t>CA Chandrashekhar V. Chitale</a:t>
            </a:r>
            <a:endParaRPr lang="en-IN" sz="1800" b="1" dirty="0">
              <a:solidFill>
                <a:srgbClr val="FFFF00"/>
              </a:solidFill>
            </a:endParaRPr>
          </a:p>
        </p:txBody>
      </p:sp>
    </p:spTree>
    <p:extLst>
      <p:ext uri="{BB962C8B-B14F-4D97-AF65-F5344CB8AC3E}">
        <p14:creationId xmlns:p14="http://schemas.microsoft.com/office/powerpoint/2010/main" val="2395024820"/>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9219">
                                            <p:txEl>
                                              <p:pRg st="0" end="0"/>
                                            </p:txEl>
                                          </p:spTgt>
                                        </p:tgtEl>
                                        <p:attrNameLst>
                                          <p:attrName>style.visibility</p:attrName>
                                        </p:attrNameLst>
                                      </p:cBhvr>
                                      <p:to>
                                        <p:strVal val="visible"/>
                                      </p:to>
                                    </p:set>
                                    <p:animEffect transition="in" filter="randombar(horizontal)">
                                      <p:cBhvr>
                                        <p:cTn id="12" dur="500"/>
                                        <p:tgtEl>
                                          <p:spTgt spid="921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9219">
                                            <p:txEl>
                                              <p:pRg st="1" end="1"/>
                                            </p:txEl>
                                          </p:spTgt>
                                        </p:tgtEl>
                                        <p:attrNameLst>
                                          <p:attrName>style.visibility</p:attrName>
                                        </p:attrNameLst>
                                      </p:cBhvr>
                                      <p:to>
                                        <p:strVal val="visible"/>
                                      </p:to>
                                    </p:set>
                                    <p:animEffect transition="in" filter="randombar(horizontal)">
                                      <p:cBhvr>
                                        <p:cTn id="17" dur="500"/>
                                        <p:tgtEl>
                                          <p:spTgt spid="921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9219">
                                            <p:txEl>
                                              <p:pRg st="2" end="2"/>
                                            </p:txEl>
                                          </p:spTgt>
                                        </p:tgtEl>
                                        <p:attrNameLst>
                                          <p:attrName>style.visibility</p:attrName>
                                        </p:attrNameLst>
                                      </p:cBhvr>
                                      <p:to>
                                        <p:strVal val="visible"/>
                                      </p:to>
                                    </p:set>
                                    <p:animEffect transition="in" filter="randombar(horizontal)">
                                      <p:cBhvr>
                                        <p:cTn id="22" dur="500"/>
                                        <p:tgtEl>
                                          <p:spTgt spid="921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9219"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48FBE6B-DC67-4E64-80F4-CADE978D2FE3}"/>
              </a:ext>
            </a:extLst>
          </p:cNvPr>
          <p:cNvSpPr>
            <a:spLocks noGrp="1"/>
          </p:cNvSpPr>
          <p:nvPr>
            <p:ph type="title"/>
          </p:nvPr>
        </p:nvSpPr>
        <p:spPr>
          <a:xfrm>
            <a:off x="581526" y="2545377"/>
            <a:ext cx="10668000" cy="615553"/>
          </a:xfrm>
        </p:spPr>
        <p:txBody>
          <a:bodyPr/>
          <a:lstStyle/>
          <a:p>
            <a:pPr fontAlgn="auto">
              <a:spcAft>
                <a:spcPts val="0"/>
              </a:spcAft>
            </a:pPr>
            <a:r>
              <a:rPr lang="en-US" dirty="0">
                <a:solidFill>
                  <a:srgbClr val="FF2625"/>
                </a:solidFill>
              </a:rPr>
              <a:t>Amended Audit Reports</a:t>
            </a:r>
            <a:endParaRPr lang="en-US" dirty="0"/>
          </a:p>
        </p:txBody>
      </p:sp>
      <p:sp>
        <p:nvSpPr>
          <p:cNvPr id="10" name="Text Placeholder 9">
            <a:extLst>
              <a:ext uri="{FF2B5EF4-FFF2-40B4-BE49-F238E27FC236}">
                <a16:creationId xmlns:a16="http://schemas.microsoft.com/office/drawing/2014/main" id="{3E90A16C-1235-4DE1-9AE7-2F7599C83F90}"/>
              </a:ext>
            </a:extLst>
          </p:cNvPr>
          <p:cNvSpPr>
            <a:spLocks noGrp="1"/>
          </p:cNvSpPr>
          <p:nvPr>
            <p:ph type="body" sz="quarter" idx="4294967295"/>
          </p:nvPr>
        </p:nvSpPr>
        <p:spPr>
          <a:xfrm>
            <a:off x="762000" y="1600200"/>
            <a:ext cx="10668000" cy="762000"/>
          </a:xfrm>
        </p:spPr>
        <p:txBody>
          <a:bodyPr lIns="91440">
            <a:normAutofit/>
          </a:bodyPr>
          <a:lstStyle/>
          <a:p>
            <a:pPr marL="0" indent="0">
              <a:buNone/>
            </a:pPr>
            <a:r>
              <a:rPr lang="en-US" altLang="en-US" sz="1800" b="0" dirty="0">
                <a:solidFill>
                  <a:schemeClr val="bg2"/>
                </a:solidFill>
                <a:latin typeface="+mj-lt"/>
              </a:rPr>
              <a:t> </a:t>
            </a:r>
          </a:p>
        </p:txBody>
      </p:sp>
      <p:sp>
        <p:nvSpPr>
          <p:cNvPr id="3" name="TextBox 2">
            <a:extLst>
              <a:ext uri="{FF2B5EF4-FFF2-40B4-BE49-F238E27FC236}">
                <a16:creationId xmlns:a16="http://schemas.microsoft.com/office/drawing/2014/main" id="{95606D46-7217-6248-7A7D-3E3CC89F6DD7}"/>
              </a:ext>
            </a:extLst>
          </p:cNvPr>
          <p:cNvSpPr txBox="1"/>
          <p:nvPr/>
        </p:nvSpPr>
        <p:spPr>
          <a:xfrm>
            <a:off x="2601829" y="5662681"/>
            <a:ext cx="6093994" cy="369332"/>
          </a:xfrm>
          <a:prstGeom prst="rect">
            <a:avLst/>
          </a:prstGeom>
          <a:noFill/>
        </p:spPr>
        <p:txBody>
          <a:bodyPr wrap="square">
            <a:spAutoFit/>
          </a:bodyPr>
          <a:lstStyle/>
          <a:p>
            <a:pPr algn="ctr"/>
            <a:r>
              <a:rPr lang="en-US" altLang="en-US" sz="1800" b="1" dirty="0">
                <a:solidFill>
                  <a:srgbClr val="002060"/>
                </a:solidFill>
              </a:rPr>
              <a:t>CA Chandrashekhar V. Chitale</a:t>
            </a:r>
            <a:endParaRPr lang="en-IN" sz="1800" b="1" dirty="0">
              <a:solidFill>
                <a:srgbClr val="002060"/>
              </a:solidFill>
            </a:endParaRPr>
          </a:p>
        </p:txBody>
      </p:sp>
    </p:spTree>
    <p:extLst>
      <p:ext uri="{BB962C8B-B14F-4D97-AF65-F5344CB8AC3E}">
        <p14:creationId xmlns:p14="http://schemas.microsoft.com/office/powerpoint/2010/main" val="1072116006"/>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8">
            <a:extLst>
              <a:ext uri="{FF2B5EF4-FFF2-40B4-BE49-F238E27FC236}">
                <a16:creationId xmlns:a16="http://schemas.microsoft.com/office/drawing/2014/main" id="{A17D04F1-4318-4DD6-B27E-D66AE4D426B2}"/>
              </a:ext>
            </a:extLst>
          </p:cNvPr>
          <p:cNvSpPr>
            <a:spLocks noGrp="1" noChangeArrowheads="1"/>
          </p:cNvSpPr>
          <p:nvPr>
            <p:ph type="body" sz="quarter" idx="11"/>
          </p:nvPr>
        </p:nvSpPr>
        <p:spPr/>
        <p:txBody>
          <a:bodyPr/>
          <a:lstStyle/>
          <a:p>
            <a:pPr marL="0" lvl="1" indent="0">
              <a:buNone/>
            </a:pPr>
            <a:r>
              <a:rPr lang="en-US" altLang="en-US" dirty="0"/>
              <a:t> </a:t>
            </a:r>
          </a:p>
        </p:txBody>
      </p:sp>
      <p:sp>
        <p:nvSpPr>
          <p:cNvPr id="7" name="Rectangle 1">
            <a:extLst>
              <a:ext uri="{FF2B5EF4-FFF2-40B4-BE49-F238E27FC236}">
                <a16:creationId xmlns:a16="http://schemas.microsoft.com/office/drawing/2014/main" id="{7A6F0272-A752-174A-15B1-FF6916258D25}"/>
              </a:ext>
            </a:extLst>
          </p:cNvPr>
          <p:cNvSpPr>
            <a:spLocks noChangeArrowheads="1"/>
          </p:cNvSpPr>
          <p:nvPr/>
        </p:nvSpPr>
        <p:spPr bwMode="auto">
          <a:xfrm>
            <a:off x="5000625" y="370363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IN"/>
          </a:p>
        </p:txBody>
      </p:sp>
      <p:graphicFrame>
        <p:nvGraphicFramePr>
          <p:cNvPr id="9" name="Table 8">
            <a:extLst>
              <a:ext uri="{FF2B5EF4-FFF2-40B4-BE49-F238E27FC236}">
                <a16:creationId xmlns:a16="http://schemas.microsoft.com/office/drawing/2014/main" id="{8F6E9F14-C835-0E54-163A-DF3BFB5ADF44}"/>
              </a:ext>
            </a:extLst>
          </p:cNvPr>
          <p:cNvGraphicFramePr>
            <a:graphicFrameLocks noGrp="1"/>
          </p:cNvGraphicFramePr>
          <p:nvPr>
            <p:extLst>
              <p:ext uri="{D42A27DB-BD31-4B8C-83A1-F6EECF244321}">
                <p14:modId xmlns:p14="http://schemas.microsoft.com/office/powerpoint/2010/main" val="1493535728"/>
              </p:ext>
            </p:extLst>
          </p:nvPr>
        </p:nvGraphicFramePr>
        <p:xfrm>
          <a:off x="734928" y="470401"/>
          <a:ext cx="5189621" cy="5428616"/>
        </p:xfrm>
        <a:graphic>
          <a:graphicData uri="http://schemas.openxmlformats.org/drawingml/2006/table">
            <a:tbl>
              <a:tblPr firstRow="1" firstCol="1" bandRow="1">
                <a:tableStyleId>{5C22544A-7EE6-4342-B048-85BDC9FD1C3A}</a:tableStyleId>
              </a:tblPr>
              <a:tblGrid>
                <a:gridCol w="5189621">
                  <a:extLst>
                    <a:ext uri="{9D8B030D-6E8A-4147-A177-3AD203B41FA5}">
                      <a16:colId xmlns:a16="http://schemas.microsoft.com/office/drawing/2014/main" val="1463664523"/>
                    </a:ext>
                  </a:extLst>
                </a:gridCol>
              </a:tblGrid>
              <a:tr h="0">
                <a:tc>
                  <a:txBody>
                    <a:bodyPr/>
                    <a:lstStyle/>
                    <a:p>
                      <a:pPr marL="0" lvl="0" indent="0" algn="just">
                        <a:lnSpc>
                          <a:spcPct val="107000"/>
                        </a:lnSpc>
                        <a:spcAft>
                          <a:spcPts val="800"/>
                        </a:spcAft>
                        <a:buFont typeface="+mj-lt"/>
                        <a:buNone/>
                      </a:pPr>
                      <a:r>
                        <a:rPr lang="en-IN" sz="2800" b="1" i="0" u="sng" kern="1200" dirty="0">
                          <a:solidFill>
                            <a:srgbClr val="FFFF00"/>
                          </a:solidFill>
                          <a:effectLst/>
                          <a:latin typeface="+mn-lt"/>
                          <a:ea typeface="+mn-ea"/>
                          <a:cs typeface="+mn-cs"/>
                        </a:rPr>
                        <a:t>Section 10(23C)</a:t>
                      </a:r>
                    </a:p>
                    <a:p>
                      <a:pPr marL="0" lvl="0" indent="0" algn="just">
                        <a:lnSpc>
                          <a:spcPct val="107000"/>
                        </a:lnSpc>
                        <a:spcAft>
                          <a:spcPts val="800"/>
                        </a:spcAft>
                        <a:buFont typeface="+mj-lt"/>
                        <a:buNone/>
                      </a:pPr>
                      <a:r>
                        <a:rPr lang="en-IN" sz="2800" b="1" i="1" kern="1200" dirty="0">
                          <a:solidFill>
                            <a:srgbClr val="FFFF00"/>
                          </a:solidFill>
                          <a:effectLst/>
                          <a:latin typeface="+mn-lt"/>
                          <a:ea typeface="+mn-ea"/>
                          <a:cs typeface="+mn-cs"/>
                        </a:rPr>
                        <a:t>Rule 16CCC – Form No. 10B where—</a:t>
                      </a:r>
                      <a:endParaRPr lang="en-IN" sz="28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extLst>
                  <a:ext uri="{0D108BD9-81ED-4DB2-BD59-A6C34878D82A}">
                    <a16:rowId xmlns:a16="http://schemas.microsoft.com/office/drawing/2014/main" val="3694071019"/>
                  </a:ext>
                </a:extLst>
              </a:tr>
              <a:tr h="0">
                <a:tc>
                  <a:txBody>
                    <a:bodyPr/>
                    <a:lstStyle/>
                    <a:p>
                      <a:pPr marL="342900" lvl="0" indent="-342900" algn="just">
                        <a:lnSpc>
                          <a:spcPct val="107000"/>
                        </a:lnSpc>
                        <a:spcAft>
                          <a:spcPts val="800"/>
                        </a:spcAft>
                        <a:buFont typeface="+mj-lt"/>
                        <a:buAutoNum type="romanLcParenBoth"/>
                      </a:pPr>
                      <a:r>
                        <a:rPr lang="en-IN" sz="2400" kern="100" dirty="0">
                          <a:effectLst/>
                        </a:rPr>
                        <a:t>the total income exceeds Rs. 5 Cr; or</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extLst>
                  <a:ext uri="{0D108BD9-81ED-4DB2-BD59-A6C34878D82A}">
                    <a16:rowId xmlns:a16="http://schemas.microsoft.com/office/drawing/2014/main" val="1551116339"/>
                  </a:ext>
                </a:extLst>
              </a:tr>
              <a:tr h="0">
                <a:tc>
                  <a:txBody>
                    <a:bodyPr/>
                    <a:lstStyle/>
                    <a:p>
                      <a:pPr algn="just">
                        <a:lnSpc>
                          <a:spcPct val="107000"/>
                        </a:lnSpc>
                        <a:spcAft>
                          <a:spcPts val="800"/>
                        </a:spcAft>
                      </a:pPr>
                      <a:r>
                        <a:rPr lang="en-IN" sz="2400" kern="100" dirty="0">
                          <a:effectLst/>
                        </a:rPr>
                        <a:t>(ii) Institution has received any foreign contribution during the previous year; or</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extLst>
                  <a:ext uri="{0D108BD9-81ED-4DB2-BD59-A6C34878D82A}">
                    <a16:rowId xmlns:a16="http://schemas.microsoft.com/office/drawing/2014/main" val="1608969062"/>
                  </a:ext>
                </a:extLst>
              </a:tr>
              <a:tr h="0">
                <a:tc>
                  <a:txBody>
                    <a:bodyPr/>
                    <a:lstStyle/>
                    <a:p>
                      <a:pPr marL="342900" lvl="0" indent="-342900" algn="just">
                        <a:lnSpc>
                          <a:spcPct val="107000"/>
                        </a:lnSpc>
                        <a:spcAft>
                          <a:spcPts val="800"/>
                        </a:spcAft>
                        <a:buFont typeface="+mj-lt"/>
                        <a:buAutoNum type="romanLcParenBoth"/>
                      </a:pPr>
                      <a:r>
                        <a:rPr lang="en-IN" sz="2400" kern="100" dirty="0">
                          <a:effectLst/>
                        </a:rPr>
                        <a:t>Institution has applied any part of its income outside India during the previous year;</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extLst>
                  <a:ext uri="{0D108BD9-81ED-4DB2-BD59-A6C34878D82A}">
                    <a16:rowId xmlns:a16="http://schemas.microsoft.com/office/drawing/2014/main" val="4109647481"/>
                  </a:ext>
                </a:extLst>
              </a:tr>
              <a:tr h="0">
                <a:tc>
                  <a:txBody>
                    <a:bodyPr/>
                    <a:lstStyle/>
                    <a:p>
                      <a:pPr algn="just">
                        <a:lnSpc>
                          <a:spcPct val="107000"/>
                        </a:lnSpc>
                        <a:spcAft>
                          <a:spcPts val="800"/>
                        </a:spcAft>
                      </a:pPr>
                      <a:r>
                        <a:rPr lang="en-IN" sz="2400" kern="100" dirty="0">
                          <a:effectLst/>
                        </a:rPr>
                        <a:t> </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extLst>
                  <a:ext uri="{0D108BD9-81ED-4DB2-BD59-A6C34878D82A}">
                    <a16:rowId xmlns:a16="http://schemas.microsoft.com/office/drawing/2014/main" val="3526689023"/>
                  </a:ext>
                </a:extLst>
              </a:tr>
              <a:tr h="0">
                <a:tc>
                  <a:txBody>
                    <a:bodyPr/>
                    <a:lstStyle/>
                    <a:p>
                      <a:pPr algn="just">
                        <a:lnSpc>
                          <a:spcPct val="107000"/>
                        </a:lnSpc>
                        <a:spcAft>
                          <a:spcPts val="800"/>
                        </a:spcAft>
                      </a:pPr>
                      <a:r>
                        <a:rPr lang="en-IN" sz="2800" kern="100" dirty="0">
                          <a:solidFill>
                            <a:srgbClr val="FFFF00"/>
                          </a:solidFill>
                          <a:effectLst/>
                        </a:rPr>
                        <a:t>Form No. 10BB</a:t>
                      </a:r>
                      <a:r>
                        <a:rPr lang="en-IN" sz="2400" kern="100" dirty="0">
                          <a:effectLst/>
                        </a:rPr>
                        <a:t> in other cases</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extLst>
                  <a:ext uri="{0D108BD9-81ED-4DB2-BD59-A6C34878D82A}">
                    <a16:rowId xmlns:a16="http://schemas.microsoft.com/office/drawing/2014/main" val="2878531323"/>
                  </a:ext>
                </a:extLst>
              </a:tr>
            </a:tbl>
          </a:graphicData>
        </a:graphic>
      </p:graphicFrame>
      <p:sp>
        <p:nvSpPr>
          <p:cNvPr id="11" name="Title 10">
            <a:extLst>
              <a:ext uri="{FF2B5EF4-FFF2-40B4-BE49-F238E27FC236}">
                <a16:creationId xmlns:a16="http://schemas.microsoft.com/office/drawing/2014/main" id="{0D7EABDD-AACD-B53F-68F0-C72669F785AB}"/>
              </a:ext>
            </a:extLst>
          </p:cNvPr>
          <p:cNvSpPr>
            <a:spLocks noGrp="1"/>
          </p:cNvSpPr>
          <p:nvPr>
            <p:ph type="title"/>
          </p:nvPr>
        </p:nvSpPr>
        <p:spPr>
          <a:xfrm>
            <a:off x="653716" y="470401"/>
            <a:ext cx="5334000" cy="1189038"/>
          </a:xfrm>
        </p:spPr>
        <p:txBody>
          <a:bodyPr/>
          <a:lstStyle/>
          <a:p>
            <a:r>
              <a:rPr lang="en-US" dirty="0"/>
              <a:t> </a:t>
            </a:r>
            <a:endParaRPr lang="en-IN" dirty="0"/>
          </a:p>
        </p:txBody>
      </p:sp>
      <p:graphicFrame>
        <p:nvGraphicFramePr>
          <p:cNvPr id="12" name="Table 11">
            <a:extLst>
              <a:ext uri="{FF2B5EF4-FFF2-40B4-BE49-F238E27FC236}">
                <a16:creationId xmlns:a16="http://schemas.microsoft.com/office/drawing/2014/main" id="{EDB62EA2-2507-2D17-8B11-EF8A11C14F27}"/>
              </a:ext>
            </a:extLst>
          </p:cNvPr>
          <p:cNvGraphicFramePr>
            <a:graphicFrameLocks noGrp="1"/>
          </p:cNvGraphicFramePr>
          <p:nvPr>
            <p:extLst>
              <p:ext uri="{D42A27DB-BD31-4B8C-83A1-F6EECF244321}">
                <p14:modId xmlns:p14="http://schemas.microsoft.com/office/powerpoint/2010/main" val="3675588340"/>
              </p:ext>
            </p:extLst>
          </p:nvPr>
        </p:nvGraphicFramePr>
        <p:xfrm>
          <a:off x="6346407" y="470401"/>
          <a:ext cx="5189621" cy="5428616"/>
        </p:xfrm>
        <a:graphic>
          <a:graphicData uri="http://schemas.openxmlformats.org/drawingml/2006/table">
            <a:tbl>
              <a:tblPr firstRow="1" firstCol="1" bandRow="1">
                <a:tableStyleId>{5C22544A-7EE6-4342-B048-85BDC9FD1C3A}</a:tableStyleId>
              </a:tblPr>
              <a:tblGrid>
                <a:gridCol w="5189621">
                  <a:extLst>
                    <a:ext uri="{9D8B030D-6E8A-4147-A177-3AD203B41FA5}">
                      <a16:colId xmlns:a16="http://schemas.microsoft.com/office/drawing/2014/main" val="1463664523"/>
                    </a:ext>
                  </a:extLst>
                </a:gridCol>
              </a:tblGrid>
              <a:tr h="325320">
                <a:tc>
                  <a:txBody>
                    <a:bodyPr/>
                    <a:lstStyle/>
                    <a:p>
                      <a:pPr marL="0" lvl="0" indent="0" algn="just">
                        <a:lnSpc>
                          <a:spcPct val="107000"/>
                        </a:lnSpc>
                        <a:spcAft>
                          <a:spcPts val="800"/>
                        </a:spcAft>
                        <a:buFont typeface="+mj-lt"/>
                        <a:buNone/>
                      </a:pPr>
                      <a:r>
                        <a:rPr lang="en-IN" sz="2800" b="1" i="1" u="sng" kern="1200" dirty="0">
                          <a:solidFill>
                            <a:srgbClr val="FFFF00"/>
                          </a:solidFill>
                          <a:effectLst/>
                          <a:latin typeface="+mn-lt"/>
                          <a:ea typeface="+mn-ea"/>
                          <a:cs typeface="+mn-cs"/>
                        </a:rPr>
                        <a:t>Section 12A</a:t>
                      </a:r>
                    </a:p>
                    <a:p>
                      <a:pPr marL="0" lvl="0" indent="0" algn="just">
                        <a:lnSpc>
                          <a:spcPct val="107000"/>
                        </a:lnSpc>
                        <a:spcAft>
                          <a:spcPts val="800"/>
                        </a:spcAft>
                        <a:buFont typeface="+mj-lt"/>
                        <a:buNone/>
                      </a:pPr>
                      <a:r>
                        <a:rPr lang="en-IN" sz="2800" b="1" i="1" kern="1200" dirty="0">
                          <a:solidFill>
                            <a:srgbClr val="FFFF00"/>
                          </a:solidFill>
                          <a:effectLst/>
                          <a:latin typeface="+mn-lt"/>
                          <a:ea typeface="+mn-ea"/>
                          <a:cs typeface="+mn-cs"/>
                        </a:rPr>
                        <a:t>Rule 17B – Form No. 10B where—</a:t>
                      </a:r>
                      <a:endParaRPr lang="en-IN" sz="28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extLst>
                  <a:ext uri="{0D108BD9-81ED-4DB2-BD59-A6C34878D82A}">
                    <a16:rowId xmlns:a16="http://schemas.microsoft.com/office/drawing/2014/main" val="3694071019"/>
                  </a:ext>
                </a:extLst>
              </a:tr>
              <a:tr h="0">
                <a:tc>
                  <a:txBody>
                    <a:bodyPr/>
                    <a:lstStyle/>
                    <a:p>
                      <a:pPr marL="342900" lvl="0" indent="-342900" algn="just">
                        <a:lnSpc>
                          <a:spcPct val="107000"/>
                        </a:lnSpc>
                        <a:spcAft>
                          <a:spcPts val="800"/>
                        </a:spcAft>
                        <a:buFont typeface="+mj-lt"/>
                        <a:buAutoNum type="romanLcParenBoth"/>
                      </a:pPr>
                      <a:r>
                        <a:rPr lang="en-IN" sz="2400" kern="100" dirty="0">
                          <a:effectLst/>
                        </a:rPr>
                        <a:t>the total income exceeds Rs. 5 Cr; or</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extLst>
                  <a:ext uri="{0D108BD9-81ED-4DB2-BD59-A6C34878D82A}">
                    <a16:rowId xmlns:a16="http://schemas.microsoft.com/office/drawing/2014/main" val="1551116339"/>
                  </a:ext>
                </a:extLst>
              </a:tr>
              <a:tr h="0">
                <a:tc>
                  <a:txBody>
                    <a:bodyPr/>
                    <a:lstStyle/>
                    <a:p>
                      <a:pPr algn="just">
                        <a:lnSpc>
                          <a:spcPct val="107000"/>
                        </a:lnSpc>
                        <a:spcAft>
                          <a:spcPts val="800"/>
                        </a:spcAft>
                      </a:pPr>
                      <a:r>
                        <a:rPr lang="en-IN" sz="2400" kern="100" dirty="0">
                          <a:effectLst/>
                        </a:rPr>
                        <a:t>(ii) Institution has received any foreign contribution during the previous year; or</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extLst>
                  <a:ext uri="{0D108BD9-81ED-4DB2-BD59-A6C34878D82A}">
                    <a16:rowId xmlns:a16="http://schemas.microsoft.com/office/drawing/2014/main" val="1608969062"/>
                  </a:ext>
                </a:extLst>
              </a:tr>
              <a:tr h="0">
                <a:tc>
                  <a:txBody>
                    <a:bodyPr/>
                    <a:lstStyle/>
                    <a:p>
                      <a:pPr marL="342900" lvl="0" indent="-342900" algn="just">
                        <a:lnSpc>
                          <a:spcPct val="107000"/>
                        </a:lnSpc>
                        <a:spcAft>
                          <a:spcPts val="800"/>
                        </a:spcAft>
                        <a:buFont typeface="+mj-lt"/>
                        <a:buAutoNum type="romanLcParenBoth"/>
                      </a:pPr>
                      <a:r>
                        <a:rPr lang="en-IN" sz="2400" kern="100" dirty="0">
                          <a:effectLst/>
                        </a:rPr>
                        <a:t>Institution has applied any part of its income outside India during the previous year;</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extLst>
                  <a:ext uri="{0D108BD9-81ED-4DB2-BD59-A6C34878D82A}">
                    <a16:rowId xmlns:a16="http://schemas.microsoft.com/office/drawing/2014/main" val="4109647481"/>
                  </a:ext>
                </a:extLst>
              </a:tr>
              <a:tr h="0">
                <a:tc>
                  <a:txBody>
                    <a:bodyPr/>
                    <a:lstStyle/>
                    <a:p>
                      <a:pPr algn="just">
                        <a:lnSpc>
                          <a:spcPct val="107000"/>
                        </a:lnSpc>
                        <a:spcAft>
                          <a:spcPts val="800"/>
                        </a:spcAft>
                      </a:pPr>
                      <a:r>
                        <a:rPr lang="en-IN" sz="2400" kern="100" dirty="0">
                          <a:effectLst/>
                        </a:rPr>
                        <a:t> </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extLst>
                  <a:ext uri="{0D108BD9-81ED-4DB2-BD59-A6C34878D82A}">
                    <a16:rowId xmlns:a16="http://schemas.microsoft.com/office/drawing/2014/main" val="3526689023"/>
                  </a:ext>
                </a:extLst>
              </a:tr>
              <a:tr h="0">
                <a:tc>
                  <a:txBody>
                    <a:bodyPr/>
                    <a:lstStyle/>
                    <a:p>
                      <a:pPr algn="just">
                        <a:lnSpc>
                          <a:spcPct val="107000"/>
                        </a:lnSpc>
                        <a:spcAft>
                          <a:spcPts val="800"/>
                        </a:spcAft>
                      </a:pPr>
                      <a:r>
                        <a:rPr lang="en-IN" sz="2800" kern="100" dirty="0">
                          <a:solidFill>
                            <a:srgbClr val="FFFF00"/>
                          </a:solidFill>
                          <a:effectLst/>
                        </a:rPr>
                        <a:t>Form No. 10BB</a:t>
                      </a:r>
                      <a:r>
                        <a:rPr lang="en-IN" sz="2400" kern="100" dirty="0">
                          <a:effectLst/>
                        </a:rPr>
                        <a:t> in other cases</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extLst>
                  <a:ext uri="{0D108BD9-81ED-4DB2-BD59-A6C34878D82A}">
                    <a16:rowId xmlns:a16="http://schemas.microsoft.com/office/drawing/2014/main" val="2878531323"/>
                  </a:ext>
                </a:extLst>
              </a:tr>
            </a:tbl>
          </a:graphicData>
        </a:graphic>
      </p:graphicFrame>
      <p:sp>
        <p:nvSpPr>
          <p:cNvPr id="16" name="TextBox 15">
            <a:extLst>
              <a:ext uri="{FF2B5EF4-FFF2-40B4-BE49-F238E27FC236}">
                <a16:creationId xmlns:a16="http://schemas.microsoft.com/office/drawing/2014/main" id="{72CDF7EF-0B93-EFF7-A93E-5B5C2856F833}"/>
              </a:ext>
            </a:extLst>
          </p:cNvPr>
          <p:cNvSpPr txBox="1"/>
          <p:nvPr/>
        </p:nvSpPr>
        <p:spPr>
          <a:xfrm>
            <a:off x="1797719" y="6387599"/>
            <a:ext cx="8596562" cy="369332"/>
          </a:xfrm>
          <a:prstGeom prst="rect">
            <a:avLst/>
          </a:prstGeom>
          <a:noFill/>
        </p:spPr>
        <p:txBody>
          <a:bodyPr wrap="square">
            <a:spAutoFit/>
          </a:bodyPr>
          <a:lstStyle/>
          <a:p>
            <a:pPr algn="ctr"/>
            <a:r>
              <a:rPr lang="en-US" altLang="en-US" sz="1800" b="1" dirty="0">
                <a:solidFill>
                  <a:srgbClr val="FFFF00"/>
                </a:solidFill>
              </a:rPr>
              <a:t>CA Chandrashekhar V. Chitale</a:t>
            </a:r>
            <a:endParaRPr lang="en-IN" sz="1800" b="1" dirty="0">
              <a:solidFill>
                <a:srgbClr val="FFFF00"/>
              </a:solidFill>
            </a:endParaRPr>
          </a:p>
        </p:txBody>
      </p:sp>
    </p:spTree>
    <p:extLst>
      <p:ext uri="{BB962C8B-B14F-4D97-AF65-F5344CB8AC3E}">
        <p14:creationId xmlns:p14="http://schemas.microsoft.com/office/powerpoint/2010/main" val="137927158"/>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heel(1)">
                                      <p:cBhvr>
                                        <p:cTn id="7" dur="20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heel(1)">
                                      <p:cBhvr>
                                        <p:cTn id="12"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84004F6-2668-4FC1-838D-4ECB627E3359}"/>
              </a:ext>
            </a:extLst>
          </p:cNvPr>
          <p:cNvSpPr>
            <a:spLocks noGrp="1"/>
          </p:cNvSpPr>
          <p:nvPr>
            <p:ph type="title"/>
          </p:nvPr>
        </p:nvSpPr>
        <p:spPr/>
        <p:txBody>
          <a:bodyPr/>
          <a:lstStyle/>
          <a:p>
            <a:r>
              <a:rPr lang="en-US" dirty="0"/>
              <a:t> </a:t>
            </a:r>
          </a:p>
        </p:txBody>
      </p:sp>
      <p:sp>
        <p:nvSpPr>
          <p:cNvPr id="9219" name="Rectangle 8">
            <a:extLst>
              <a:ext uri="{FF2B5EF4-FFF2-40B4-BE49-F238E27FC236}">
                <a16:creationId xmlns:a16="http://schemas.microsoft.com/office/drawing/2014/main" id="{A17D04F1-4318-4DD6-B27E-D66AE4D426B2}"/>
              </a:ext>
            </a:extLst>
          </p:cNvPr>
          <p:cNvSpPr>
            <a:spLocks noGrp="1" noChangeArrowheads="1"/>
          </p:cNvSpPr>
          <p:nvPr>
            <p:ph type="body" sz="quarter" idx="11"/>
          </p:nvPr>
        </p:nvSpPr>
        <p:spPr/>
        <p:txBody>
          <a:bodyPr/>
          <a:lstStyle/>
          <a:p>
            <a:pPr marL="0" lvl="1" indent="0">
              <a:buNone/>
            </a:pPr>
            <a:r>
              <a:rPr lang="en-US" altLang="en-US" dirty="0"/>
              <a:t> </a:t>
            </a:r>
          </a:p>
        </p:txBody>
      </p:sp>
      <p:sp>
        <p:nvSpPr>
          <p:cNvPr id="4" name="Picture Placeholder 3" descr="picture placeholder">
            <a:extLst>
              <a:ext uri="{FF2B5EF4-FFF2-40B4-BE49-F238E27FC236}">
                <a16:creationId xmlns:a16="http://schemas.microsoft.com/office/drawing/2014/main" id="{7B21FAA4-F076-4E56-9A2A-1E78742EA482}"/>
              </a:ext>
            </a:extLst>
          </p:cNvPr>
          <p:cNvSpPr>
            <a:spLocks noGrp="1"/>
          </p:cNvSpPr>
          <p:nvPr>
            <p:ph type="pic" sz="quarter" idx="10"/>
          </p:nvPr>
        </p:nvSpPr>
        <p:spPr>
          <a:xfrm>
            <a:off x="264695" y="415173"/>
            <a:ext cx="11670631" cy="6286415"/>
          </a:xfrm>
        </p:spPr>
        <p:txBody>
          <a:bodyPr>
            <a:noAutofit/>
          </a:bodyPr>
          <a:lstStyle/>
          <a:p>
            <a:pPr algn="l"/>
            <a:r>
              <a:rPr lang="en-US" sz="2400" b="1" i="0" u="none" strike="noStrike" baseline="0" dirty="0">
                <a:solidFill>
                  <a:srgbClr val="FFFF00"/>
                </a:solidFill>
                <a:latin typeface="Times New Roman" panose="02020603050405020304" pitchFamily="18" charset="0"/>
              </a:rPr>
              <a:t>JCIT Vs Gujarat Energy Development Agency (ITAT Ahmedabad) ITA No 209/</a:t>
            </a:r>
            <a:r>
              <a:rPr lang="en-US" sz="2400" b="1" i="0" u="none" strike="noStrike" baseline="0" dirty="0" err="1">
                <a:solidFill>
                  <a:srgbClr val="FFFF00"/>
                </a:solidFill>
                <a:latin typeface="Times New Roman" panose="02020603050405020304" pitchFamily="18" charset="0"/>
              </a:rPr>
              <a:t>Ahd</a:t>
            </a:r>
            <a:r>
              <a:rPr lang="en-US" sz="2400" b="1" i="0" u="none" strike="noStrike" baseline="0" dirty="0">
                <a:solidFill>
                  <a:srgbClr val="FFFF00"/>
                </a:solidFill>
                <a:latin typeface="Times New Roman" panose="02020603050405020304" pitchFamily="18" charset="0"/>
              </a:rPr>
              <a:t>/2022 dt. 2/8/2023</a:t>
            </a:r>
            <a:endParaRPr lang="en-US" sz="2400" b="0" i="0" u="none" strike="noStrike" baseline="0" dirty="0">
              <a:solidFill>
                <a:srgbClr val="FFFF00"/>
              </a:solidFill>
              <a:latin typeface="Times New Roman" panose="02020603050405020304" pitchFamily="18" charset="0"/>
            </a:endParaRPr>
          </a:p>
          <a:p>
            <a:pPr algn="l"/>
            <a:r>
              <a:rPr lang="en-US" sz="2400" b="0" i="0" u="none" strike="noStrike" baseline="0" dirty="0">
                <a:latin typeface="Times New Roman" panose="02020603050405020304" pitchFamily="18" charset="0"/>
              </a:rPr>
              <a:t>While furnishing the audit report is mandatory, the timing (i.e., along with the</a:t>
            </a:r>
          </a:p>
          <a:p>
            <a:pPr algn="l"/>
            <a:r>
              <a:rPr lang="en-US" sz="2400" b="0" i="0" u="none" strike="noStrike" baseline="0" dirty="0">
                <a:latin typeface="Times New Roman" panose="02020603050405020304" pitchFamily="18" charset="0"/>
              </a:rPr>
              <a:t>return) is procedural. Therefore, substantial compliance, even if it’s at a later stage, is acceptable. </a:t>
            </a:r>
            <a:r>
              <a:rPr lang="en-US" sz="2400" dirty="0">
                <a:latin typeface="Times New Roman" panose="02020603050405020304" pitchFamily="18" charset="0"/>
              </a:rPr>
              <a:t>Relied on:  </a:t>
            </a:r>
            <a:r>
              <a:rPr lang="en-IN" sz="2400" b="1" i="0" u="sng" strike="noStrike" baseline="0" dirty="0">
                <a:latin typeface="Times New Roman" panose="02020603050405020304" pitchFamily="18" charset="0"/>
              </a:rPr>
              <a:t>Social Security </a:t>
            </a:r>
            <a:r>
              <a:rPr lang="en-US" sz="2400" b="1" i="0" u="sng" strike="noStrike" baseline="0" dirty="0">
                <a:latin typeface="Times New Roman" panose="02020603050405020304" pitchFamily="18" charset="0"/>
              </a:rPr>
              <a:t>Scheme of GICEA Vs. CIT (Exemptions), (2023) 147 taxmann.com 283 (Guj).</a:t>
            </a:r>
          </a:p>
          <a:p>
            <a:pPr algn="l"/>
            <a:r>
              <a:rPr lang="en-US" sz="2400" b="1" i="0" u="none" strike="noStrike" baseline="0" dirty="0" err="1">
                <a:solidFill>
                  <a:srgbClr val="FFFF00"/>
                </a:solidFill>
                <a:latin typeface="Times New Roman" panose="02020603050405020304" pitchFamily="18" charset="0"/>
              </a:rPr>
              <a:t>Shardaben</a:t>
            </a:r>
            <a:r>
              <a:rPr lang="en-US" sz="2400" b="1" i="0" u="none" strike="noStrike" baseline="0" dirty="0">
                <a:solidFill>
                  <a:srgbClr val="FFFF00"/>
                </a:solidFill>
                <a:latin typeface="Times New Roman" panose="02020603050405020304" pitchFamily="18" charset="0"/>
              </a:rPr>
              <a:t> Education Trust Vs ITO (ITAT Ahmedabad)  ITA No. 2312?AHD/2018 dt. 16/11/2022</a:t>
            </a:r>
            <a:endParaRPr lang="en-US" sz="2400" b="0" i="0" u="none" strike="noStrike" baseline="0" dirty="0">
              <a:solidFill>
                <a:srgbClr val="FFFF00"/>
              </a:solidFill>
              <a:latin typeface="Times New Roman" panose="02020603050405020304" pitchFamily="18" charset="0"/>
            </a:endParaRPr>
          </a:p>
          <a:p>
            <a:pPr algn="l"/>
            <a:r>
              <a:rPr lang="en-US" sz="2400" b="0" i="0" u="none" strike="noStrike" baseline="0" dirty="0">
                <a:latin typeface="Times New Roman" panose="02020603050405020304" pitchFamily="18" charset="0"/>
              </a:rPr>
              <a:t>Audit report in form 10B was filed which transpires that the assessment has not reached to the finality and therefore principle laid down by the Hon’ble High Court of Gujarat in the case of CIT vs. Gujarat Oil &amp; Allied Industries (Supra), that the requirement for filing the audit report is a procedural requirement, can be applied in the given facts and circumstances. Therefore, the benefit for which the </a:t>
            </a:r>
            <a:r>
              <a:rPr lang="en-US" sz="2400" b="0" i="0" u="none" strike="noStrike" baseline="0" dirty="0" err="1">
                <a:latin typeface="Times New Roman" panose="02020603050405020304" pitchFamily="18" charset="0"/>
              </a:rPr>
              <a:t>assessee</a:t>
            </a:r>
            <a:r>
              <a:rPr lang="en-US" sz="2400" b="0" i="0" u="none" strike="noStrike" baseline="0" dirty="0">
                <a:latin typeface="Times New Roman" panose="02020603050405020304" pitchFamily="18" charset="0"/>
              </a:rPr>
              <a:t> is entitled cannot be denied. </a:t>
            </a:r>
            <a:r>
              <a:rPr lang="en-US" sz="2400" b="1" u="sng" dirty="0">
                <a:latin typeface="Times New Roman" panose="02020603050405020304" pitchFamily="18" charset="0"/>
              </a:rPr>
              <a:t>Relied on: </a:t>
            </a:r>
            <a:r>
              <a:rPr lang="en-US" sz="2400" b="1" i="0" u="sng" strike="noStrike" baseline="0" dirty="0">
                <a:latin typeface="Times New Roman" panose="02020603050405020304" pitchFamily="18" charset="0"/>
              </a:rPr>
              <a:t>CIT vs. Mayur Foundation reported in 274 ITR 562</a:t>
            </a:r>
            <a:endParaRPr lang="en-IN" sz="2400" b="1" u="sng" dirty="0"/>
          </a:p>
        </p:txBody>
      </p:sp>
    </p:spTree>
    <p:extLst>
      <p:ext uri="{BB962C8B-B14F-4D97-AF65-F5344CB8AC3E}">
        <p14:creationId xmlns:p14="http://schemas.microsoft.com/office/powerpoint/2010/main" val="3384321988"/>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7BA0B6F-5258-479C-87B7-C806E6757035}"/>
              </a:ext>
            </a:extLst>
          </p:cNvPr>
          <p:cNvSpPr>
            <a:spLocks noGrp="1"/>
          </p:cNvSpPr>
          <p:nvPr>
            <p:ph type="title"/>
          </p:nvPr>
        </p:nvSpPr>
        <p:spPr>
          <a:xfrm>
            <a:off x="521369" y="487361"/>
            <a:ext cx="6477000" cy="679702"/>
          </a:xfrm>
        </p:spPr>
        <p:txBody>
          <a:bodyPr/>
          <a:lstStyle/>
          <a:p>
            <a:r>
              <a:rPr lang="en-US" dirty="0">
                <a:solidFill>
                  <a:schemeClr val="accent2"/>
                </a:solidFill>
              </a:rPr>
              <a:t>Form 10B</a:t>
            </a:r>
            <a:endParaRPr lang="en-US" dirty="0"/>
          </a:p>
        </p:txBody>
      </p:sp>
      <p:sp>
        <p:nvSpPr>
          <p:cNvPr id="2" name="Text Placeholder 1">
            <a:extLst>
              <a:ext uri="{FF2B5EF4-FFF2-40B4-BE49-F238E27FC236}">
                <a16:creationId xmlns:a16="http://schemas.microsoft.com/office/drawing/2014/main" id="{3F36812B-2065-4A2B-B59B-8957022687BC}"/>
              </a:ext>
            </a:extLst>
          </p:cNvPr>
          <p:cNvSpPr>
            <a:spLocks noGrp="1"/>
          </p:cNvSpPr>
          <p:nvPr>
            <p:ph type="body" sz="quarter" idx="11"/>
          </p:nvPr>
        </p:nvSpPr>
        <p:spPr>
          <a:xfrm>
            <a:off x="521368" y="1580147"/>
            <a:ext cx="5301915" cy="3276600"/>
          </a:xfrm>
        </p:spPr>
        <p:txBody>
          <a:bodyPr>
            <a:normAutofit fontScale="92500" lnSpcReduction="20000"/>
          </a:bodyPr>
          <a:lstStyle/>
          <a:p>
            <a:r>
              <a:rPr lang="en-US" altLang="en-US" sz="3200" b="0" dirty="0"/>
              <a:t>Two Parts</a:t>
            </a:r>
          </a:p>
          <a:p>
            <a:pPr marL="457200" indent="-457200">
              <a:buAutoNum type="arabicPeriod"/>
            </a:pPr>
            <a:r>
              <a:rPr lang="en-US" sz="3200" b="0" dirty="0"/>
              <a:t>Audit Report and</a:t>
            </a:r>
          </a:p>
          <a:p>
            <a:pPr marL="457200" indent="-457200">
              <a:buAutoNum type="arabicPeriod"/>
            </a:pPr>
            <a:r>
              <a:rPr lang="en-US" sz="3200" b="0" dirty="0"/>
              <a:t>Particulars</a:t>
            </a:r>
          </a:p>
          <a:p>
            <a:pPr marL="457200" indent="-457200">
              <a:buAutoNum type="arabicPeriod"/>
            </a:pPr>
            <a:endParaRPr lang="en-US" sz="3200" b="0" dirty="0"/>
          </a:p>
          <a:p>
            <a:r>
              <a:rPr lang="en-US" sz="3200" b="0" dirty="0"/>
              <a:t>Due Date</a:t>
            </a:r>
          </a:p>
          <a:p>
            <a:r>
              <a:rPr lang="en-US" sz="3200" b="0" dirty="0"/>
              <a:t>September 30 of the </a:t>
            </a:r>
          </a:p>
          <a:p>
            <a:r>
              <a:rPr lang="en-US" sz="3200" b="0" dirty="0"/>
              <a:t>Assessment Year</a:t>
            </a:r>
          </a:p>
        </p:txBody>
      </p:sp>
      <p:sp>
        <p:nvSpPr>
          <p:cNvPr id="8" name="TextBox 7">
            <a:extLst>
              <a:ext uri="{FF2B5EF4-FFF2-40B4-BE49-F238E27FC236}">
                <a16:creationId xmlns:a16="http://schemas.microsoft.com/office/drawing/2014/main" id="{D524103D-53CB-DD9D-6984-335D06BFC5F8}"/>
              </a:ext>
            </a:extLst>
          </p:cNvPr>
          <p:cNvSpPr txBox="1"/>
          <p:nvPr/>
        </p:nvSpPr>
        <p:spPr>
          <a:xfrm>
            <a:off x="521368" y="6185973"/>
            <a:ext cx="6093994" cy="369332"/>
          </a:xfrm>
          <a:prstGeom prst="rect">
            <a:avLst/>
          </a:prstGeom>
          <a:noFill/>
        </p:spPr>
        <p:txBody>
          <a:bodyPr wrap="square">
            <a:spAutoFit/>
          </a:bodyPr>
          <a:lstStyle/>
          <a:p>
            <a:pPr algn="ctr"/>
            <a:r>
              <a:rPr lang="en-US" altLang="en-US" sz="1800" b="1" dirty="0">
                <a:solidFill>
                  <a:srgbClr val="002060"/>
                </a:solidFill>
              </a:rPr>
              <a:t>CA Chandrashekhar V. Chitale</a:t>
            </a:r>
            <a:endParaRPr lang="en-IN" sz="1800" b="1" dirty="0">
              <a:solidFill>
                <a:srgbClr val="002060"/>
              </a:solidFill>
            </a:endParaRPr>
          </a:p>
        </p:txBody>
      </p:sp>
    </p:spTree>
    <p:extLst>
      <p:ext uri="{BB962C8B-B14F-4D97-AF65-F5344CB8AC3E}">
        <p14:creationId xmlns:p14="http://schemas.microsoft.com/office/powerpoint/2010/main" val="461669259"/>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4" presetClass="entr" presetSubtype="10" fill="hold" grpId="0" nodeType="click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animEffect transition="in" filter="randombar(horizontal)">
                                      <p:cBhvr>
                                        <p:cTn id="11" dur="500"/>
                                        <p:tgtEl>
                                          <p:spTgt spid="2">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4" presetClass="entr" presetSubtype="10" fill="hold" grpId="0" nodeType="clickEffect">
                                  <p:stCondLst>
                                    <p:cond delay="0"/>
                                  </p:stCondLst>
                                  <p:childTnLst>
                                    <p:set>
                                      <p:cBhvr>
                                        <p:cTn id="15" dur="1" fill="hold">
                                          <p:stCondLst>
                                            <p:cond delay="0"/>
                                          </p:stCondLst>
                                        </p:cTn>
                                        <p:tgtEl>
                                          <p:spTgt spid="2">
                                            <p:txEl>
                                              <p:pRg st="1" end="1"/>
                                            </p:txEl>
                                          </p:spTgt>
                                        </p:tgtEl>
                                        <p:attrNameLst>
                                          <p:attrName>style.visibility</p:attrName>
                                        </p:attrNameLst>
                                      </p:cBhvr>
                                      <p:to>
                                        <p:strVal val="visible"/>
                                      </p:to>
                                    </p:set>
                                    <p:animEffect transition="in" filter="randombar(horizontal)">
                                      <p:cBhvr>
                                        <p:cTn id="16" dur="500"/>
                                        <p:tgtEl>
                                          <p:spTgt spid="2">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4" presetClass="entr" presetSubtype="10" fill="hold" grpId="0"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randombar(horizontal)">
                                      <p:cBhvr>
                                        <p:cTn id="21" dur="500"/>
                                        <p:tgtEl>
                                          <p:spTgt spid="2">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4" presetClass="entr" presetSubtype="10" fill="hold" grpId="0" nodeType="clickEffect">
                                  <p:stCondLst>
                                    <p:cond delay="0"/>
                                  </p:stCondLst>
                                  <p:childTnLst>
                                    <p:set>
                                      <p:cBhvr>
                                        <p:cTn id="25" dur="1" fill="hold">
                                          <p:stCondLst>
                                            <p:cond delay="0"/>
                                          </p:stCondLst>
                                        </p:cTn>
                                        <p:tgtEl>
                                          <p:spTgt spid="2">
                                            <p:txEl>
                                              <p:pRg st="4" end="4"/>
                                            </p:txEl>
                                          </p:spTgt>
                                        </p:tgtEl>
                                        <p:attrNameLst>
                                          <p:attrName>style.visibility</p:attrName>
                                        </p:attrNameLst>
                                      </p:cBhvr>
                                      <p:to>
                                        <p:strVal val="visible"/>
                                      </p:to>
                                    </p:set>
                                    <p:animEffect transition="in" filter="randombar(horizontal)">
                                      <p:cBhvr>
                                        <p:cTn id="26" dur="500"/>
                                        <p:tgtEl>
                                          <p:spTgt spid="2">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4" presetClass="entr" presetSubtype="10"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Effect transition="in" filter="randombar(horizontal)">
                                      <p:cBhvr>
                                        <p:cTn id="31" dur="500"/>
                                        <p:tgtEl>
                                          <p:spTgt spid="2">
                                            <p:txEl>
                                              <p:pRg st="5" end="5"/>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4" presetClass="entr" presetSubtype="10" fill="hold" grpId="0" nodeType="clickEffect">
                                  <p:stCondLst>
                                    <p:cond delay="0"/>
                                  </p:stCondLst>
                                  <p:childTnLst>
                                    <p:set>
                                      <p:cBhvr>
                                        <p:cTn id="35" dur="1" fill="hold">
                                          <p:stCondLst>
                                            <p:cond delay="0"/>
                                          </p:stCondLst>
                                        </p:cTn>
                                        <p:tgtEl>
                                          <p:spTgt spid="2">
                                            <p:txEl>
                                              <p:pRg st="6" end="6"/>
                                            </p:txEl>
                                          </p:spTgt>
                                        </p:tgtEl>
                                        <p:attrNameLst>
                                          <p:attrName>style.visibility</p:attrName>
                                        </p:attrNameLst>
                                      </p:cBhvr>
                                      <p:to>
                                        <p:strVal val="visible"/>
                                      </p:to>
                                    </p:set>
                                    <p:animEffect transition="in" filter="randombar(horizontal)">
                                      <p:cBhvr>
                                        <p:cTn id="36"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2"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48FBE6B-DC67-4E64-80F4-CADE978D2FE3}"/>
              </a:ext>
            </a:extLst>
          </p:cNvPr>
          <p:cNvSpPr>
            <a:spLocks noGrp="1"/>
          </p:cNvSpPr>
          <p:nvPr>
            <p:ph type="title"/>
          </p:nvPr>
        </p:nvSpPr>
        <p:spPr/>
        <p:txBody>
          <a:bodyPr/>
          <a:lstStyle/>
          <a:p>
            <a:r>
              <a:rPr lang="en-US" dirty="0">
                <a:solidFill>
                  <a:srgbClr val="007788"/>
                </a:solidFill>
              </a:rPr>
              <a:t>Audit Report</a:t>
            </a:r>
          </a:p>
        </p:txBody>
      </p:sp>
      <p:sp>
        <p:nvSpPr>
          <p:cNvPr id="10" name="Text Placeholder 9">
            <a:extLst>
              <a:ext uri="{FF2B5EF4-FFF2-40B4-BE49-F238E27FC236}">
                <a16:creationId xmlns:a16="http://schemas.microsoft.com/office/drawing/2014/main" id="{3E90A16C-1235-4DE1-9AE7-2F7599C83F90}"/>
              </a:ext>
            </a:extLst>
          </p:cNvPr>
          <p:cNvSpPr>
            <a:spLocks noGrp="1"/>
          </p:cNvSpPr>
          <p:nvPr>
            <p:ph type="body" sz="quarter" idx="4294967295"/>
          </p:nvPr>
        </p:nvSpPr>
        <p:spPr>
          <a:xfrm>
            <a:off x="762000" y="1600200"/>
            <a:ext cx="10668000" cy="762000"/>
          </a:xfrm>
        </p:spPr>
        <p:txBody>
          <a:bodyPr lIns="91440">
            <a:normAutofit/>
          </a:bodyPr>
          <a:lstStyle/>
          <a:p>
            <a:pPr marL="0" indent="0">
              <a:buNone/>
            </a:pPr>
            <a:r>
              <a:rPr lang="en-US" altLang="en-US" sz="1800" b="0" dirty="0">
                <a:solidFill>
                  <a:schemeClr val="bg2"/>
                </a:solidFill>
                <a:latin typeface="+mj-lt"/>
              </a:rPr>
              <a:t> </a:t>
            </a:r>
          </a:p>
        </p:txBody>
      </p:sp>
      <p:graphicFrame>
        <p:nvGraphicFramePr>
          <p:cNvPr id="7" name="Group 85">
            <a:extLst>
              <a:ext uri="{FF2B5EF4-FFF2-40B4-BE49-F238E27FC236}">
                <a16:creationId xmlns:a16="http://schemas.microsoft.com/office/drawing/2014/main" id="{AD3D3348-39B0-440D-88BE-1A8FA9891931}"/>
              </a:ext>
            </a:extLst>
          </p:cNvPr>
          <p:cNvGraphicFramePr>
            <a:graphicFrameLocks/>
          </p:cNvGraphicFramePr>
          <p:nvPr>
            <p:extLst>
              <p:ext uri="{D42A27DB-BD31-4B8C-83A1-F6EECF244321}">
                <p14:modId xmlns:p14="http://schemas.microsoft.com/office/powerpoint/2010/main" val="2130424510"/>
              </p:ext>
            </p:extLst>
          </p:nvPr>
        </p:nvGraphicFramePr>
        <p:xfrm>
          <a:off x="762000" y="1600200"/>
          <a:ext cx="10668000" cy="3994484"/>
        </p:xfrm>
        <a:graphic>
          <a:graphicData uri="http://schemas.openxmlformats.org/drawingml/2006/table">
            <a:tbl>
              <a:tblPr firstRow="1"/>
              <a:tblGrid>
                <a:gridCol w="1778000">
                  <a:extLst>
                    <a:ext uri="{9D8B030D-6E8A-4147-A177-3AD203B41FA5}">
                      <a16:colId xmlns:a16="http://schemas.microsoft.com/office/drawing/2014/main" val="20000"/>
                    </a:ext>
                  </a:extLst>
                </a:gridCol>
                <a:gridCol w="1778000">
                  <a:extLst>
                    <a:ext uri="{9D8B030D-6E8A-4147-A177-3AD203B41FA5}">
                      <a16:colId xmlns:a16="http://schemas.microsoft.com/office/drawing/2014/main" val="20001"/>
                    </a:ext>
                  </a:extLst>
                </a:gridCol>
                <a:gridCol w="1778000">
                  <a:extLst>
                    <a:ext uri="{9D8B030D-6E8A-4147-A177-3AD203B41FA5}">
                      <a16:colId xmlns:a16="http://schemas.microsoft.com/office/drawing/2014/main" val="20002"/>
                    </a:ext>
                  </a:extLst>
                </a:gridCol>
                <a:gridCol w="1778000">
                  <a:extLst>
                    <a:ext uri="{9D8B030D-6E8A-4147-A177-3AD203B41FA5}">
                      <a16:colId xmlns:a16="http://schemas.microsoft.com/office/drawing/2014/main" val="20003"/>
                    </a:ext>
                  </a:extLst>
                </a:gridCol>
                <a:gridCol w="1778000">
                  <a:extLst>
                    <a:ext uri="{9D8B030D-6E8A-4147-A177-3AD203B41FA5}">
                      <a16:colId xmlns:a16="http://schemas.microsoft.com/office/drawing/2014/main" val="20004"/>
                    </a:ext>
                  </a:extLst>
                </a:gridCol>
                <a:gridCol w="1778000">
                  <a:extLst>
                    <a:ext uri="{9D8B030D-6E8A-4147-A177-3AD203B41FA5}">
                      <a16:colId xmlns:a16="http://schemas.microsoft.com/office/drawing/2014/main" val="20005"/>
                    </a:ext>
                  </a:extLst>
                </a:gridCol>
              </a:tblGrid>
              <a:tr h="958676">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2400" b="1" i="0" u="none" strike="noStrike" cap="none" normalizeH="0" baseline="0" dirty="0">
                          <a:ln>
                            <a:noFill/>
                          </a:ln>
                          <a:solidFill>
                            <a:srgbClr val="007788"/>
                          </a:solidFill>
                          <a:effectLst/>
                          <a:latin typeface="+mn-lt"/>
                        </a:rPr>
                        <a:t>1</a:t>
                      </a:r>
                      <a:r>
                        <a:rPr kumimoji="0" lang="en-US" sz="2400" b="1" i="0" u="none" strike="noStrike" cap="none" normalizeH="0" baseline="30000" dirty="0">
                          <a:ln>
                            <a:noFill/>
                          </a:ln>
                          <a:solidFill>
                            <a:srgbClr val="007788"/>
                          </a:solidFill>
                          <a:effectLst/>
                          <a:latin typeface="+mn-lt"/>
                        </a:rPr>
                        <a:t>st</a:t>
                      </a:r>
                      <a:r>
                        <a:rPr kumimoji="0" lang="en-US" sz="2400" b="1" i="0" u="none" strike="noStrike" cap="none" normalizeH="0" baseline="0" dirty="0">
                          <a:ln>
                            <a:noFill/>
                          </a:ln>
                          <a:solidFill>
                            <a:srgbClr val="007788"/>
                          </a:solidFill>
                          <a:effectLst/>
                          <a:latin typeface="+mn-lt"/>
                        </a:rPr>
                        <a:t> Para</a:t>
                      </a:r>
                    </a:p>
                  </a:txBody>
                  <a:tcPr anchor="ctr" horzOverflow="overflow">
                    <a:lnL w="28575" cap="flat" cmpd="sng" algn="ctr">
                      <a:noFill/>
                      <a:prstDash val="solid"/>
                      <a:round/>
                      <a:headEnd type="none" w="med" len="med"/>
                      <a:tailEnd type="none" w="med" len="med"/>
                    </a:lnL>
                    <a:lnR w="6350" cap="flat" cmpd="sng" algn="ctr">
                      <a:solidFill>
                        <a:schemeClr val="tx2">
                          <a:lumMod val="90000"/>
                        </a:schemeClr>
                      </a:solidFill>
                      <a:prstDash val="solid"/>
                      <a:round/>
                      <a:headEnd type="none" w="med" len="med"/>
                      <a:tailEnd type="none" w="med" len="med"/>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2400" b="1" i="0" u="none" strike="noStrike" cap="none" normalizeH="0" baseline="0" dirty="0">
                          <a:ln>
                            <a:noFill/>
                          </a:ln>
                          <a:solidFill>
                            <a:srgbClr val="007788"/>
                          </a:solidFill>
                          <a:effectLst/>
                          <a:latin typeface="+mn-lt"/>
                        </a:rPr>
                        <a:t>2</a:t>
                      </a:r>
                      <a:r>
                        <a:rPr kumimoji="0" lang="en-US" sz="2400" b="1" i="0" u="none" strike="noStrike" cap="none" normalizeH="0" baseline="30000" dirty="0">
                          <a:ln>
                            <a:noFill/>
                          </a:ln>
                          <a:solidFill>
                            <a:srgbClr val="007788"/>
                          </a:solidFill>
                          <a:effectLst/>
                          <a:latin typeface="+mn-lt"/>
                        </a:rPr>
                        <a:t>nd</a:t>
                      </a:r>
                      <a:r>
                        <a:rPr kumimoji="0" lang="en-US" sz="2400" b="1" i="0" u="none" strike="noStrike" cap="none" normalizeH="0" baseline="0" dirty="0">
                          <a:ln>
                            <a:noFill/>
                          </a:ln>
                          <a:solidFill>
                            <a:srgbClr val="007788"/>
                          </a:solidFill>
                          <a:effectLst/>
                          <a:latin typeface="+mn-lt"/>
                        </a:rPr>
                        <a:t> Para</a:t>
                      </a:r>
                    </a:p>
                  </a:txBody>
                  <a:tcPr anchor="ctr" horzOverflow="overflow">
                    <a:lnL w="6350" cap="flat" cmpd="sng" algn="ctr">
                      <a:solidFill>
                        <a:schemeClr val="tx2">
                          <a:lumMod val="90000"/>
                        </a:schemeClr>
                      </a:solidFill>
                      <a:prstDash val="solid"/>
                      <a:round/>
                      <a:headEnd type="none" w="med" len="med"/>
                      <a:tailEnd type="none" w="med" len="med"/>
                    </a:lnL>
                    <a:lnR w="6350" cap="flat" cmpd="sng" algn="ctr">
                      <a:solidFill>
                        <a:schemeClr val="tx2">
                          <a:lumMod val="90000"/>
                        </a:schemeClr>
                      </a:solidFill>
                      <a:prstDash val="solid"/>
                      <a:round/>
                      <a:headEnd type="none" w="med" len="med"/>
                      <a:tailEnd type="none" w="med" len="med"/>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2400" b="1" i="0" u="none" strike="noStrike" cap="none" normalizeH="0" baseline="0" dirty="0">
                          <a:ln>
                            <a:noFill/>
                          </a:ln>
                          <a:solidFill>
                            <a:srgbClr val="007788"/>
                          </a:solidFill>
                          <a:effectLst/>
                          <a:latin typeface="+mn-lt"/>
                        </a:rPr>
                        <a:t>3rd Para</a:t>
                      </a:r>
                    </a:p>
                  </a:txBody>
                  <a:tcPr anchor="ctr" horzOverflow="overflow">
                    <a:lnL w="6350" cap="flat" cmpd="sng" algn="ctr">
                      <a:solidFill>
                        <a:schemeClr val="tx2">
                          <a:lumMod val="90000"/>
                        </a:schemeClr>
                      </a:solidFill>
                      <a:prstDash val="solid"/>
                      <a:round/>
                      <a:headEnd type="none" w="med" len="med"/>
                      <a:tailEnd type="none" w="med" len="med"/>
                    </a:lnL>
                    <a:lnR w="6350" cap="flat" cmpd="sng" algn="ctr">
                      <a:solidFill>
                        <a:schemeClr val="tx2">
                          <a:lumMod val="90000"/>
                        </a:schemeClr>
                      </a:solidFill>
                      <a:prstDash val="solid"/>
                      <a:round/>
                      <a:headEnd type="none" w="med" len="med"/>
                      <a:tailEnd type="none" w="med" len="med"/>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2400" b="1" i="0" u="none" strike="noStrike" cap="none" normalizeH="0" baseline="0" dirty="0">
                          <a:ln>
                            <a:noFill/>
                          </a:ln>
                          <a:solidFill>
                            <a:srgbClr val="007788"/>
                          </a:solidFill>
                          <a:effectLst/>
                          <a:latin typeface="+mn-lt"/>
                        </a:rPr>
                        <a:t>4</a:t>
                      </a:r>
                      <a:r>
                        <a:rPr kumimoji="0" lang="en-US" sz="2400" b="1" i="0" u="none" strike="noStrike" cap="none" normalizeH="0" baseline="30000" dirty="0">
                          <a:ln>
                            <a:noFill/>
                          </a:ln>
                          <a:solidFill>
                            <a:srgbClr val="007788"/>
                          </a:solidFill>
                          <a:effectLst/>
                          <a:latin typeface="+mn-lt"/>
                        </a:rPr>
                        <a:t>th</a:t>
                      </a:r>
                      <a:r>
                        <a:rPr kumimoji="0" lang="en-US" sz="2400" b="1" i="0" u="none" strike="noStrike" cap="none" normalizeH="0" baseline="0" dirty="0">
                          <a:ln>
                            <a:noFill/>
                          </a:ln>
                          <a:solidFill>
                            <a:srgbClr val="007788"/>
                          </a:solidFill>
                          <a:effectLst/>
                          <a:latin typeface="+mn-lt"/>
                        </a:rPr>
                        <a:t> Para</a:t>
                      </a:r>
                    </a:p>
                  </a:txBody>
                  <a:tcPr anchor="ctr" horzOverflow="overflow">
                    <a:lnL w="6350" cap="flat" cmpd="sng" algn="ctr">
                      <a:solidFill>
                        <a:schemeClr val="tx2">
                          <a:lumMod val="90000"/>
                        </a:schemeClr>
                      </a:solidFill>
                      <a:prstDash val="solid"/>
                      <a:round/>
                      <a:headEnd type="none" w="med" len="med"/>
                      <a:tailEnd type="none" w="med" len="med"/>
                    </a:lnL>
                    <a:lnR w="6350" cap="flat" cmpd="sng" algn="ctr">
                      <a:solidFill>
                        <a:schemeClr val="tx2">
                          <a:lumMod val="90000"/>
                        </a:schemeClr>
                      </a:solidFill>
                      <a:prstDash val="solid"/>
                      <a:round/>
                      <a:headEnd type="none" w="med" len="med"/>
                      <a:tailEnd type="none" w="med" len="med"/>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2400" b="1" i="0" u="none" strike="noStrike" cap="none" normalizeH="0" baseline="0" dirty="0">
                          <a:ln>
                            <a:noFill/>
                          </a:ln>
                          <a:solidFill>
                            <a:srgbClr val="007788"/>
                          </a:solidFill>
                          <a:effectLst/>
                          <a:latin typeface="+mn-lt"/>
                        </a:rPr>
                        <a:t>5</a:t>
                      </a:r>
                      <a:r>
                        <a:rPr kumimoji="0" lang="en-US" sz="2400" b="1" i="0" u="none" strike="noStrike" cap="none" normalizeH="0" baseline="30000" dirty="0">
                          <a:ln>
                            <a:noFill/>
                          </a:ln>
                          <a:solidFill>
                            <a:srgbClr val="007788"/>
                          </a:solidFill>
                          <a:effectLst/>
                          <a:latin typeface="+mn-lt"/>
                        </a:rPr>
                        <a:t>th</a:t>
                      </a:r>
                      <a:r>
                        <a:rPr kumimoji="0" lang="en-US" sz="2400" b="1" i="0" u="none" strike="noStrike" cap="none" normalizeH="0" baseline="0" dirty="0">
                          <a:ln>
                            <a:noFill/>
                          </a:ln>
                          <a:solidFill>
                            <a:srgbClr val="007788"/>
                          </a:solidFill>
                          <a:effectLst/>
                          <a:latin typeface="+mn-lt"/>
                        </a:rPr>
                        <a:t> Para</a:t>
                      </a:r>
                    </a:p>
                  </a:txBody>
                  <a:tcPr anchor="ctr" horzOverflow="overflow">
                    <a:lnL w="6350" cap="flat" cmpd="sng" algn="ctr">
                      <a:solidFill>
                        <a:schemeClr val="tx2">
                          <a:lumMod val="90000"/>
                        </a:schemeClr>
                      </a:solidFill>
                      <a:prstDash val="solid"/>
                      <a:round/>
                      <a:headEnd type="none" w="med" len="med"/>
                      <a:tailEnd type="none" w="med" len="med"/>
                    </a:lnL>
                    <a:lnR w="6350" cap="flat" cmpd="sng" algn="ctr">
                      <a:solidFill>
                        <a:schemeClr val="tx2">
                          <a:lumMod val="90000"/>
                        </a:schemeClr>
                      </a:solidFill>
                      <a:prstDash val="solid"/>
                      <a:round/>
                      <a:headEnd type="none" w="med" len="med"/>
                      <a:tailEnd type="none" w="med" len="med"/>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2400" b="1" i="0" u="none" strike="noStrike" cap="none" normalizeH="0" baseline="0" dirty="0">
                          <a:ln>
                            <a:noFill/>
                          </a:ln>
                          <a:solidFill>
                            <a:srgbClr val="007788"/>
                          </a:solidFill>
                          <a:effectLst/>
                          <a:latin typeface="+mn-lt"/>
                        </a:rPr>
                        <a:t>6</a:t>
                      </a:r>
                      <a:r>
                        <a:rPr kumimoji="0" lang="en-US" sz="2400" b="1" i="0" u="none" strike="noStrike" cap="none" normalizeH="0" baseline="30000" dirty="0">
                          <a:ln>
                            <a:noFill/>
                          </a:ln>
                          <a:solidFill>
                            <a:srgbClr val="007788"/>
                          </a:solidFill>
                          <a:effectLst/>
                          <a:latin typeface="+mn-lt"/>
                        </a:rPr>
                        <a:t>th</a:t>
                      </a:r>
                      <a:r>
                        <a:rPr kumimoji="0" lang="en-US" sz="2400" b="1" i="0" u="none" strike="noStrike" cap="none" normalizeH="0" baseline="0" dirty="0">
                          <a:ln>
                            <a:noFill/>
                          </a:ln>
                          <a:solidFill>
                            <a:srgbClr val="007788"/>
                          </a:solidFill>
                          <a:effectLst/>
                          <a:latin typeface="+mn-lt"/>
                        </a:rPr>
                        <a:t> Para</a:t>
                      </a:r>
                    </a:p>
                  </a:txBody>
                  <a:tcPr anchor="ctr" horzOverflow="overflow">
                    <a:lnL w="6350" cap="flat" cmpd="sng" algn="ctr">
                      <a:solidFill>
                        <a:schemeClr val="tx2">
                          <a:lumMod val="90000"/>
                        </a:schemeClr>
                      </a:solid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035808">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2400" b="0" i="0" u="none" strike="noStrike" cap="none" normalizeH="0" baseline="0" dirty="0">
                          <a:ln>
                            <a:noFill/>
                          </a:ln>
                          <a:solidFill>
                            <a:srgbClr val="000000"/>
                          </a:solidFill>
                          <a:effectLst/>
                          <a:latin typeface="+mn-lt"/>
                        </a:rPr>
                        <a:t>Examined Financial Statements &amp; </a:t>
                      </a:r>
                    </a:p>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2400" b="0" i="0" u="none" strike="noStrike" cap="none" normalizeH="0" baseline="0" dirty="0">
                          <a:ln>
                            <a:noFill/>
                          </a:ln>
                          <a:solidFill>
                            <a:srgbClr val="000000"/>
                          </a:solidFill>
                          <a:effectLst/>
                          <a:latin typeface="+mn-lt"/>
                        </a:rPr>
                        <a:t>Agree with Books</a:t>
                      </a:r>
                    </a:p>
                  </a:txBody>
                  <a:tcPr marT="182880" horzOverflow="overflow">
                    <a:lnL w="28575" cap="flat" cmpd="sng" algn="ctr">
                      <a:noFill/>
                      <a:prstDash val="solid"/>
                      <a:round/>
                      <a:headEnd type="none" w="med" len="med"/>
                      <a:tailEnd type="none" w="med" len="med"/>
                    </a:lnL>
                    <a:lnR w="6350" cap="flat" cmpd="sng" algn="ctr">
                      <a:solidFill>
                        <a:schemeClr val="tx2">
                          <a:lumMod val="90000"/>
                        </a:schemeClr>
                      </a:solidFill>
                      <a:prstDash val="solid"/>
                      <a:round/>
                      <a:headEnd type="none" w="med" len="med"/>
                      <a:tailEnd type="none" w="med" len="med"/>
                    </a:lnR>
                    <a:lnT w="12700" cap="flat" cmpd="sng" algn="ctr">
                      <a:noFill/>
                      <a:prstDash val="solid"/>
                      <a:round/>
                      <a:headEnd type="none" w="med" len="med"/>
                      <a:tailEnd type="none" w="med" len="med"/>
                    </a:lnT>
                    <a:lnB w="28575"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2400" b="0" i="0" u="none" strike="noStrike" cap="none" normalizeH="0" baseline="0" dirty="0">
                          <a:ln>
                            <a:noFill/>
                          </a:ln>
                          <a:solidFill>
                            <a:srgbClr val="000000"/>
                          </a:solidFill>
                          <a:effectLst/>
                          <a:latin typeface="+mn-lt"/>
                        </a:rPr>
                        <a:t>Obtained all the Information &amp;</a:t>
                      </a:r>
                    </a:p>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2200" b="0" i="0" u="none" strike="noStrike" cap="none" normalizeH="0" baseline="0" dirty="0">
                          <a:ln>
                            <a:noFill/>
                          </a:ln>
                          <a:solidFill>
                            <a:srgbClr val="000000"/>
                          </a:solidFill>
                          <a:effectLst/>
                          <a:latin typeface="+mn-lt"/>
                        </a:rPr>
                        <a:t>Explanations</a:t>
                      </a:r>
                    </a:p>
                  </a:txBody>
                  <a:tcPr marT="182880" horzOverflow="overflow">
                    <a:lnL w="6350" cap="flat" cmpd="sng" algn="ctr">
                      <a:solidFill>
                        <a:schemeClr val="tx2">
                          <a:lumMod val="90000"/>
                        </a:schemeClr>
                      </a:solidFill>
                      <a:prstDash val="solid"/>
                      <a:round/>
                      <a:headEnd type="none" w="med" len="med"/>
                      <a:tailEnd type="none" w="med" len="med"/>
                    </a:lnL>
                    <a:lnR w="6350" cap="flat" cmpd="sng" algn="ctr">
                      <a:solidFill>
                        <a:schemeClr val="tx2">
                          <a:lumMod val="90000"/>
                        </a:schemeClr>
                      </a:solidFill>
                      <a:prstDash val="solid"/>
                      <a:round/>
                      <a:headEnd type="none" w="med" len="med"/>
                      <a:tailEnd type="none" w="med" len="med"/>
                    </a:lnR>
                    <a:lnT w="12700" cap="flat" cmpd="sng" algn="ctr">
                      <a:noFill/>
                      <a:prstDash val="solid"/>
                      <a:round/>
                      <a:headEnd type="none" w="med" len="med"/>
                      <a:tailEnd type="none" w="med" len="med"/>
                    </a:lnT>
                    <a:lnB w="28575"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2400" b="0" i="0" u="none" strike="noStrike" cap="none" normalizeH="0" baseline="0" dirty="0">
                          <a:ln>
                            <a:noFill/>
                          </a:ln>
                          <a:solidFill>
                            <a:srgbClr val="000000"/>
                          </a:solidFill>
                          <a:effectLst/>
                          <a:latin typeface="+mn-lt"/>
                        </a:rPr>
                        <a:t>Proper Books of Account are Maintained</a:t>
                      </a:r>
                    </a:p>
                  </a:txBody>
                  <a:tcPr marT="182880" horzOverflow="overflow">
                    <a:lnL w="6350" cap="flat" cmpd="sng" algn="ctr">
                      <a:solidFill>
                        <a:schemeClr val="tx2">
                          <a:lumMod val="90000"/>
                        </a:schemeClr>
                      </a:solidFill>
                      <a:prstDash val="solid"/>
                      <a:round/>
                      <a:headEnd type="none" w="med" len="med"/>
                      <a:tailEnd type="none" w="med" len="med"/>
                    </a:lnL>
                    <a:lnR w="6350" cap="flat" cmpd="sng" algn="ctr">
                      <a:solidFill>
                        <a:schemeClr val="tx2">
                          <a:lumMod val="90000"/>
                        </a:schemeClr>
                      </a:solidFill>
                      <a:prstDash val="solid"/>
                      <a:round/>
                      <a:headEnd type="none" w="med" len="med"/>
                      <a:tailEnd type="none" w="med" len="med"/>
                    </a:lnR>
                    <a:lnT w="12700" cap="flat" cmpd="sng" algn="ctr">
                      <a:noFill/>
                      <a:prstDash val="solid"/>
                      <a:round/>
                      <a:headEnd type="none" w="med" len="med"/>
                      <a:tailEnd type="none" w="med" len="med"/>
                    </a:lnT>
                    <a:lnB w="28575"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2400" b="0" i="0" u="none" strike="noStrike" cap="none" normalizeH="0" baseline="0" dirty="0">
                          <a:ln>
                            <a:noFill/>
                          </a:ln>
                          <a:solidFill>
                            <a:srgbClr val="000000"/>
                          </a:solidFill>
                          <a:effectLst/>
                          <a:latin typeface="+mn-lt"/>
                        </a:rPr>
                        <a:t>Annexure : </a:t>
                      </a:r>
                    </a:p>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2400" b="0" i="0" u="none" strike="noStrike" cap="none" normalizeH="0" baseline="0" dirty="0">
                          <a:ln>
                            <a:noFill/>
                          </a:ln>
                          <a:solidFill>
                            <a:srgbClr val="000000"/>
                          </a:solidFill>
                          <a:effectLst/>
                          <a:latin typeface="+mn-lt"/>
                        </a:rPr>
                        <a:t>Particulars are True and</a:t>
                      </a:r>
                    </a:p>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2400" b="0" i="0" u="none" strike="noStrike" cap="none" normalizeH="0" baseline="0" dirty="0">
                          <a:ln>
                            <a:noFill/>
                          </a:ln>
                          <a:solidFill>
                            <a:srgbClr val="000000"/>
                          </a:solidFill>
                          <a:effectLst/>
                          <a:latin typeface="+mn-lt"/>
                        </a:rPr>
                        <a:t>Correct</a:t>
                      </a:r>
                    </a:p>
                  </a:txBody>
                  <a:tcPr marT="182880" horzOverflow="overflow">
                    <a:lnL w="6350" cap="flat" cmpd="sng" algn="ctr">
                      <a:solidFill>
                        <a:schemeClr val="tx2">
                          <a:lumMod val="90000"/>
                        </a:schemeClr>
                      </a:solidFill>
                      <a:prstDash val="solid"/>
                      <a:round/>
                      <a:headEnd type="none" w="med" len="med"/>
                      <a:tailEnd type="none" w="med" len="med"/>
                    </a:lnL>
                    <a:lnR w="6350" cap="flat" cmpd="sng" algn="ctr">
                      <a:solidFill>
                        <a:schemeClr val="tx2">
                          <a:lumMod val="90000"/>
                        </a:schemeClr>
                      </a:solidFill>
                      <a:prstDash val="solid"/>
                      <a:round/>
                      <a:headEnd type="none" w="med" len="med"/>
                      <a:tailEnd type="none" w="med" len="med"/>
                    </a:lnR>
                    <a:lnT w="12700" cap="flat" cmpd="sng" algn="ctr">
                      <a:noFill/>
                      <a:prstDash val="solid"/>
                      <a:round/>
                      <a:headEnd type="none" w="med" len="med"/>
                      <a:tailEnd type="none" w="med" len="med"/>
                    </a:lnT>
                    <a:lnB w="28575"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2400" b="0" i="0" u="none" strike="noStrike" cap="none" normalizeH="0" baseline="0" dirty="0">
                          <a:ln>
                            <a:noFill/>
                          </a:ln>
                          <a:solidFill>
                            <a:srgbClr val="000000"/>
                          </a:solidFill>
                          <a:effectLst/>
                          <a:latin typeface="+mn-lt"/>
                        </a:rPr>
                        <a:t>Financial Statements:</a:t>
                      </a:r>
                    </a:p>
                    <a:p>
                      <a:pPr marL="0" marR="0" lvl="0" indent="0" algn="ctr" defTabSz="914400" rtl="0" eaLnBrk="1" fontAlgn="base" latinLnBrk="0" hangingPunct="1">
                        <a:lnSpc>
                          <a:spcPct val="100000"/>
                        </a:lnSpc>
                        <a:spcBef>
                          <a:spcPct val="20000"/>
                        </a:spcBef>
                        <a:spcAft>
                          <a:spcPct val="0"/>
                        </a:spcAft>
                        <a:buClr>
                          <a:schemeClr val="tx1"/>
                        </a:buClr>
                        <a:buSzTx/>
                        <a:buFontTx/>
                        <a:buNone/>
                        <a:tabLst/>
                        <a:defRPr/>
                      </a:pPr>
                      <a:r>
                        <a:rPr kumimoji="0" lang="en-US" sz="2400" b="0" i="0" u="none" strike="noStrike" cap="none" normalizeH="0" baseline="0" dirty="0">
                          <a:ln>
                            <a:noFill/>
                          </a:ln>
                          <a:solidFill>
                            <a:srgbClr val="000000"/>
                          </a:solidFill>
                          <a:effectLst/>
                          <a:latin typeface="+mn-lt"/>
                        </a:rPr>
                        <a:t>Are Is True and</a:t>
                      </a:r>
                    </a:p>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2400" b="0" i="0" u="none" strike="noStrike" cap="none" normalizeH="0" baseline="0" dirty="0">
                          <a:ln>
                            <a:noFill/>
                          </a:ln>
                          <a:solidFill>
                            <a:srgbClr val="000000"/>
                          </a:solidFill>
                          <a:effectLst/>
                          <a:latin typeface="+mn-lt"/>
                        </a:rPr>
                        <a:t>Fair</a:t>
                      </a:r>
                    </a:p>
                  </a:txBody>
                  <a:tcPr marT="182880" horzOverflow="overflow">
                    <a:lnL w="6350" cap="flat" cmpd="sng" algn="ctr">
                      <a:solidFill>
                        <a:schemeClr val="tx2">
                          <a:lumMod val="90000"/>
                        </a:schemeClr>
                      </a:solidFill>
                      <a:prstDash val="solid"/>
                      <a:round/>
                      <a:headEnd type="none" w="med" len="med"/>
                      <a:tailEnd type="none" w="med" len="med"/>
                    </a:lnL>
                    <a:lnR w="6350" cap="flat" cmpd="sng" algn="ctr">
                      <a:solidFill>
                        <a:schemeClr val="tx2">
                          <a:lumMod val="90000"/>
                        </a:schemeClr>
                      </a:solidFill>
                      <a:prstDash val="solid"/>
                      <a:round/>
                      <a:headEnd type="none" w="med" len="med"/>
                      <a:tailEnd type="none" w="med" len="med"/>
                    </a:lnR>
                    <a:lnT w="12700" cap="flat" cmpd="sng" algn="ctr">
                      <a:noFill/>
                      <a:prstDash val="solid"/>
                      <a:round/>
                      <a:headEnd type="none" w="med" len="med"/>
                      <a:tailEnd type="none" w="med" len="med"/>
                    </a:lnT>
                    <a:lnB w="28575"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2400" b="0" i="0" u="none" strike="noStrike" cap="none" normalizeH="0" baseline="0" dirty="0">
                          <a:ln>
                            <a:noFill/>
                          </a:ln>
                          <a:solidFill>
                            <a:srgbClr val="000000"/>
                          </a:solidFill>
                          <a:effectLst/>
                          <a:latin typeface="+mn-lt"/>
                        </a:rPr>
                        <a:t>Annexure : </a:t>
                      </a:r>
                    </a:p>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2400" b="0" i="0" u="none" strike="noStrike" cap="none" normalizeH="0" baseline="0" dirty="0">
                          <a:ln>
                            <a:noFill/>
                          </a:ln>
                          <a:solidFill>
                            <a:srgbClr val="000000"/>
                          </a:solidFill>
                          <a:effectLst/>
                          <a:latin typeface="+mn-lt"/>
                        </a:rPr>
                        <a:t>Particulars Are Annexed</a:t>
                      </a:r>
                    </a:p>
                  </a:txBody>
                  <a:tcPr marT="182880" horzOverflow="overflow">
                    <a:lnL w="6350" cap="flat" cmpd="sng" algn="ctr">
                      <a:solidFill>
                        <a:schemeClr val="tx2">
                          <a:lumMod val="90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no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3" name="TextBox 2">
            <a:extLst>
              <a:ext uri="{FF2B5EF4-FFF2-40B4-BE49-F238E27FC236}">
                <a16:creationId xmlns:a16="http://schemas.microsoft.com/office/drawing/2014/main" id="{BAB28A2F-848E-4FC3-2C24-C12F7AD7EDA2}"/>
              </a:ext>
            </a:extLst>
          </p:cNvPr>
          <p:cNvSpPr txBox="1"/>
          <p:nvPr/>
        </p:nvSpPr>
        <p:spPr>
          <a:xfrm>
            <a:off x="2577765" y="5772091"/>
            <a:ext cx="6093994" cy="369332"/>
          </a:xfrm>
          <a:prstGeom prst="rect">
            <a:avLst/>
          </a:prstGeom>
          <a:noFill/>
        </p:spPr>
        <p:txBody>
          <a:bodyPr wrap="square">
            <a:spAutoFit/>
          </a:bodyPr>
          <a:lstStyle/>
          <a:p>
            <a:pPr algn="ctr"/>
            <a:r>
              <a:rPr lang="en-US" altLang="en-US" sz="1800" b="1" dirty="0">
                <a:solidFill>
                  <a:srgbClr val="002060"/>
                </a:solidFill>
              </a:rPr>
              <a:t>CA Chandrashekhar V. Chitale</a:t>
            </a:r>
            <a:endParaRPr lang="en-IN" sz="1800" b="1" dirty="0">
              <a:solidFill>
                <a:srgbClr val="002060"/>
              </a:solidFill>
            </a:endParaRPr>
          </a:p>
        </p:txBody>
      </p:sp>
    </p:spTree>
    <p:extLst>
      <p:ext uri="{BB962C8B-B14F-4D97-AF65-F5344CB8AC3E}">
        <p14:creationId xmlns:p14="http://schemas.microsoft.com/office/powerpoint/2010/main" val="2691491789"/>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wipe(down)">
                                      <p:cBhvr>
                                        <p:cTn id="1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ED2DB031-9003-4F74-A88F-FE2A2ABABC72}"/>
              </a:ext>
            </a:extLst>
          </p:cNvPr>
          <p:cNvSpPr>
            <a:spLocks noGrp="1" noChangeArrowheads="1"/>
          </p:cNvSpPr>
          <p:nvPr>
            <p:ph type="ctrTitle" idx="4294967295"/>
          </p:nvPr>
        </p:nvSpPr>
        <p:spPr>
          <a:xfrm>
            <a:off x="4133248" y="987926"/>
            <a:ext cx="7528560" cy="2235200"/>
          </a:xfrm>
        </p:spPr>
        <p:txBody>
          <a:bodyPr anchor="ctr">
            <a:noAutofit/>
          </a:bodyPr>
          <a:lstStyle/>
          <a:p>
            <a:pPr algn="ctr" eaLnBrk="1" hangingPunct="1"/>
            <a:r>
              <a:rPr lang="en-US" altLang="en-US" sz="4800" b="1" dirty="0">
                <a:solidFill>
                  <a:srgbClr val="FFFF00"/>
                </a:solidFill>
              </a:rPr>
              <a:t>Charitable Institutions –</a:t>
            </a:r>
            <a:r>
              <a:rPr lang="en-US" altLang="en-US" b="1" dirty="0">
                <a:solidFill>
                  <a:srgbClr val="01C2D1"/>
                </a:solidFill>
              </a:rPr>
              <a:t> </a:t>
            </a:r>
            <a:br>
              <a:rPr lang="en-US" altLang="en-US" b="1" dirty="0">
                <a:solidFill>
                  <a:srgbClr val="01C2D1"/>
                </a:solidFill>
              </a:rPr>
            </a:br>
            <a:r>
              <a:rPr lang="en-US" altLang="en-US" b="1" dirty="0">
                <a:solidFill>
                  <a:srgbClr val="01C2D1"/>
                </a:solidFill>
              </a:rPr>
              <a:t>Recent Amendments &amp; Amended Audit Provisions</a:t>
            </a:r>
            <a:endParaRPr lang="en-US" altLang="en-US" b="1" dirty="0">
              <a:latin typeface="+mn-lt"/>
            </a:endParaRPr>
          </a:p>
        </p:txBody>
      </p:sp>
      <p:sp>
        <p:nvSpPr>
          <p:cNvPr id="2" name="Rectangle 2">
            <a:extLst>
              <a:ext uri="{FF2B5EF4-FFF2-40B4-BE49-F238E27FC236}">
                <a16:creationId xmlns:a16="http://schemas.microsoft.com/office/drawing/2014/main" id="{0C882C8F-BB2D-0D6A-EAF0-6A234AF44E6B}"/>
              </a:ext>
            </a:extLst>
          </p:cNvPr>
          <p:cNvSpPr>
            <a:spLocks noGrp="1" noChangeArrowheads="1"/>
          </p:cNvSpPr>
          <p:nvPr>
            <p:ph type="ctrTitle" idx="4294967295"/>
          </p:nvPr>
        </p:nvSpPr>
        <p:spPr>
          <a:xfrm>
            <a:off x="4020953" y="3634875"/>
            <a:ext cx="7528560" cy="2235200"/>
          </a:xfrm>
        </p:spPr>
        <p:txBody>
          <a:bodyPr anchor="ctr">
            <a:noAutofit/>
          </a:bodyPr>
          <a:lstStyle/>
          <a:p>
            <a:pPr algn="ctr" eaLnBrk="1" hangingPunct="1"/>
            <a:r>
              <a:rPr lang="en-US" altLang="en-US" sz="4000" dirty="0">
                <a:solidFill>
                  <a:srgbClr val="FFFF00"/>
                </a:solidFill>
              </a:rPr>
              <a:t>CA Chandrashekhar V. Chitale</a:t>
            </a:r>
            <a:br>
              <a:rPr lang="en-US" altLang="en-US" sz="4000" dirty="0">
                <a:solidFill>
                  <a:srgbClr val="00B0F0"/>
                </a:solidFill>
              </a:rPr>
            </a:br>
            <a:r>
              <a:rPr lang="en-US" altLang="en-US" sz="4000" dirty="0">
                <a:solidFill>
                  <a:srgbClr val="00B0F0"/>
                </a:solidFill>
              </a:rPr>
              <a:t>CCM</a:t>
            </a:r>
            <a:endParaRPr lang="en-US" altLang="en-US" sz="4000" dirty="0">
              <a:solidFill>
                <a:srgbClr val="00B0F0"/>
              </a:solidFill>
              <a:latin typeface="+mn-lt"/>
            </a:endParaRPr>
          </a:p>
        </p:txBody>
      </p:sp>
    </p:spTree>
    <p:extLst>
      <p:ext uri="{BB962C8B-B14F-4D97-AF65-F5344CB8AC3E}">
        <p14:creationId xmlns:p14="http://schemas.microsoft.com/office/powerpoint/2010/main" val="586574625"/>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wheel(1)">
                                      <p:cBhvr>
                                        <p:cTn id="7" dur="2000"/>
                                        <p:tgtEl>
                                          <p:spTgt spid="307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heel(1)">
                                      <p:cBhvr>
                                        <p:cTn id="1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1262CD5-AD01-42E3-9173-97C12BB0D9B8}"/>
              </a:ext>
            </a:extLst>
          </p:cNvPr>
          <p:cNvSpPr>
            <a:spLocks noGrp="1"/>
          </p:cNvSpPr>
          <p:nvPr>
            <p:ph type="title"/>
          </p:nvPr>
        </p:nvSpPr>
        <p:spPr/>
        <p:txBody>
          <a:bodyPr/>
          <a:lstStyle/>
          <a:p>
            <a:r>
              <a:rPr lang="en-US" dirty="0">
                <a:solidFill>
                  <a:srgbClr val="FF2625"/>
                </a:solidFill>
              </a:rPr>
              <a:t>Audit Provisions</a:t>
            </a:r>
            <a:endParaRPr lang="en-US" dirty="0"/>
          </a:p>
        </p:txBody>
      </p:sp>
      <p:sp>
        <p:nvSpPr>
          <p:cNvPr id="3" name="Text Placeholder 2">
            <a:extLst>
              <a:ext uri="{FF2B5EF4-FFF2-40B4-BE49-F238E27FC236}">
                <a16:creationId xmlns:a16="http://schemas.microsoft.com/office/drawing/2014/main" id="{EF99585A-5E1F-40FA-8E64-BB4F04611657}"/>
              </a:ext>
            </a:extLst>
          </p:cNvPr>
          <p:cNvSpPr>
            <a:spLocks noGrp="1"/>
          </p:cNvSpPr>
          <p:nvPr>
            <p:ph type="body" sz="quarter" idx="11"/>
          </p:nvPr>
        </p:nvSpPr>
        <p:spPr>
          <a:xfrm>
            <a:off x="5211775" y="1905000"/>
            <a:ext cx="6477000" cy="3276600"/>
          </a:xfrm>
        </p:spPr>
        <p:txBody>
          <a:bodyPr>
            <a:normAutofit/>
          </a:bodyPr>
          <a:lstStyle/>
          <a:p>
            <a:pPr>
              <a:lnSpc>
                <a:spcPct val="100000"/>
              </a:lnSpc>
            </a:pPr>
            <a:r>
              <a:rPr lang="en-US" sz="3200" dirty="0">
                <a:solidFill>
                  <a:srgbClr val="0070C0"/>
                </a:solidFill>
                <a:latin typeface="Arial" panose="020B0604020202020204" pitchFamily="34" charset="0"/>
                <a:cs typeface="Arial" panose="020B0604020202020204" pitchFamily="34" charset="0"/>
              </a:rPr>
              <a:t>1. The Companies Act, 2013</a:t>
            </a:r>
          </a:p>
          <a:p>
            <a:pPr marL="457200" indent="-457200">
              <a:lnSpc>
                <a:spcPct val="100000"/>
              </a:lnSpc>
              <a:buAutoNum type="arabicPeriod" startAt="2"/>
            </a:pPr>
            <a:r>
              <a:rPr lang="en-US" sz="3200" dirty="0">
                <a:solidFill>
                  <a:srgbClr val="0070C0"/>
                </a:solidFill>
                <a:latin typeface="Arial" panose="020B0604020202020204" pitchFamily="34" charset="0"/>
                <a:cs typeface="Arial" panose="020B0604020202020204" pitchFamily="34" charset="0"/>
              </a:rPr>
              <a:t>The Maharashtra Public Charitable Trusts Act, 1950 </a:t>
            </a:r>
          </a:p>
          <a:p>
            <a:pPr marL="457200" indent="-457200">
              <a:lnSpc>
                <a:spcPct val="100000"/>
              </a:lnSpc>
              <a:buAutoNum type="arabicPeriod" startAt="2"/>
            </a:pPr>
            <a:r>
              <a:rPr lang="en-US" sz="3200" dirty="0">
                <a:solidFill>
                  <a:srgbClr val="0070C0"/>
                </a:solidFill>
                <a:latin typeface="Arial" panose="020B0604020202020204" pitchFamily="34" charset="0"/>
                <a:cs typeface="Arial" panose="020B0604020202020204" pitchFamily="34" charset="0"/>
              </a:rPr>
              <a:t>The Societies Registration Act, 1860</a:t>
            </a:r>
          </a:p>
        </p:txBody>
      </p:sp>
      <p:sp>
        <p:nvSpPr>
          <p:cNvPr id="4" name="TextBox 3">
            <a:extLst>
              <a:ext uri="{FF2B5EF4-FFF2-40B4-BE49-F238E27FC236}">
                <a16:creationId xmlns:a16="http://schemas.microsoft.com/office/drawing/2014/main" id="{54CE70F7-9B6A-FDD0-62F5-FBCE4B33509B}"/>
              </a:ext>
            </a:extLst>
          </p:cNvPr>
          <p:cNvSpPr txBox="1"/>
          <p:nvPr/>
        </p:nvSpPr>
        <p:spPr>
          <a:xfrm>
            <a:off x="5391245" y="6142039"/>
            <a:ext cx="6093994" cy="369332"/>
          </a:xfrm>
          <a:prstGeom prst="rect">
            <a:avLst/>
          </a:prstGeom>
          <a:noFill/>
        </p:spPr>
        <p:txBody>
          <a:bodyPr wrap="square">
            <a:spAutoFit/>
          </a:bodyPr>
          <a:lstStyle/>
          <a:p>
            <a:pPr algn="ctr"/>
            <a:r>
              <a:rPr lang="en-US" altLang="en-US" sz="1800" b="1" dirty="0">
                <a:solidFill>
                  <a:srgbClr val="002060"/>
                </a:solidFill>
              </a:rPr>
              <a:t>CA Chandrashekhar V. Chitale</a:t>
            </a:r>
            <a:endParaRPr lang="en-IN" sz="1800" b="1" dirty="0">
              <a:solidFill>
                <a:srgbClr val="002060"/>
              </a:solidFill>
            </a:endParaRPr>
          </a:p>
        </p:txBody>
      </p:sp>
    </p:spTree>
    <p:extLst>
      <p:ext uri="{BB962C8B-B14F-4D97-AF65-F5344CB8AC3E}">
        <p14:creationId xmlns:p14="http://schemas.microsoft.com/office/powerpoint/2010/main" val="766990836"/>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7BA0B6F-5258-479C-87B7-C806E6757035}"/>
              </a:ext>
            </a:extLst>
          </p:cNvPr>
          <p:cNvSpPr>
            <a:spLocks noGrp="1"/>
          </p:cNvSpPr>
          <p:nvPr>
            <p:ph type="title"/>
          </p:nvPr>
        </p:nvSpPr>
        <p:spPr>
          <a:xfrm>
            <a:off x="521369" y="487361"/>
            <a:ext cx="6477000" cy="679702"/>
          </a:xfrm>
        </p:spPr>
        <p:txBody>
          <a:bodyPr/>
          <a:lstStyle/>
          <a:p>
            <a:r>
              <a:rPr lang="en-US" dirty="0">
                <a:solidFill>
                  <a:schemeClr val="accent2"/>
                </a:solidFill>
              </a:rPr>
              <a:t>AS &amp; SA</a:t>
            </a:r>
            <a:endParaRPr lang="en-US" dirty="0"/>
          </a:p>
        </p:txBody>
      </p:sp>
      <p:sp>
        <p:nvSpPr>
          <p:cNvPr id="2" name="Text Placeholder 1">
            <a:extLst>
              <a:ext uri="{FF2B5EF4-FFF2-40B4-BE49-F238E27FC236}">
                <a16:creationId xmlns:a16="http://schemas.microsoft.com/office/drawing/2014/main" id="{3F36812B-2065-4A2B-B59B-8957022687BC}"/>
              </a:ext>
            </a:extLst>
          </p:cNvPr>
          <p:cNvSpPr>
            <a:spLocks noGrp="1"/>
          </p:cNvSpPr>
          <p:nvPr>
            <p:ph type="body" sz="quarter" idx="11"/>
          </p:nvPr>
        </p:nvSpPr>
        <p:spPr>
          <a:xfrm>
            <a:off x="521368" y="1580147"/>
            <a:ext cx="5301915" cy="3593432"/>
          </a:xfrm>
        </p:spPr>
        <p:txBody>
          <a:bodyPr>
            <a:normAutofit lnSpcReduction="10000"/>
          </a:bodyPr>
          <a:lstStyle/>
          <a:p>
            <a:r>
              <a:rPr lang="en-US" altLang="en-US" sz="3200" b="0" dirty="0"/>
              <a:t>Compliance With </a:t>
            </a:r>
          </a:p>
          <a:p>
            <a:pPr marL="457200" indent="-457200">
              <a:buFont typeface="Courier New" panose="02070309020205020404" pitchFamily="49" charset="0"/>
              <a:buChar char="o"/>
            </a:pPr>
            <a:r>
              <a:rPr lang="en-US" altLang="en-US" sz="3200" b="0" dirty="0"/>
              <a:t>Accounting Standards and</a:t>
            </a:r>
          </a:p>
          <a:p>
            <a:pPr marL="457200" indent="-457200">
              <a:buFont typeface="Courier New" panose="02070309020205020404" pitchFamily="49" charset="0"/>
              <a:buChar char="o"/>
            </a:pPr>
            <a:r>
              <a:rPr lang="en-US" sz="3200" b="0" dirty="0"/>
              <a:t>Standards on Auditing</a:t>
            </a:r>
          </a:p>
          <a:p>
            <a:pPr marL="457200" indent="-457200">
              <a:buAutoNum type="arabicPeriod"/>
            </a:pPr>
            <a:endParaRPr lang="en-US" sz="3200" b="0" dirty="0"/>
          </a:p>
          <a:p>
            <a:r>
              <a:rPr lang="en-US" sz="3200" b="0" dirty="0"/>
              <a:t>SA 700</a:t>
            </a:r>
          </a:p>
          <a:p>
            <a:r>
              <a:rPr lang="en-US" sz="3200" b="0" dirty="0"/>
              <a:t>Documentation</a:t>
            </a:r>
          </a:p>
        </p:txBody>
      </p:sp>
      <p:sp>
        <p:nvSpPr>
          <p:cNvPr id="8" name="TextBox 7">
            <a:extLst>
              <a:ext uri="{FF2B5EF4-FFF2-40B4-BE49-F238E27FC236}">
                <a16:creationId xmlns:a16="http://schemas.microsoft.com/office/drawing/2014/main" id="{D524103D-53CB-DD9D-6984-335D06BFC5F8}"/>
              </a:ext>
            </a:extLst>
          </p:cNvPr>
          <p:cNvSpPr txBox="1"/>
          <p:nvPr/>
        </p:nvSpPr>
        <p:spPr>
          <a:xfrm>
            <a:off x="521368" y="6185973"/>
            <a:ext cx="6093994" cy="369332"/>
          </a:xfrm>
          <a:prstGeom prst="rect">
            <a:avLst/>
          </a:prstGeom>
          <a:noFill/>
        </p:spPr>
        <p:txBody>
          <a:bodyPr wrap="square">
            <a:spAutoFit/>
          </a:bodyPr>
          <a:lstStyle/>
          <a:p>
            <a:pPr algn="ctr"/>
            <a:r>
              <a:rPr lang="en-US" altLang="en-US" sz="1800" b="1" dirty="0">
                <a:solidFill>
                  <a:srgbClr val="002060"/>
                </a:solidFill>
              </a:rPr>
              <a:t>CA Chandrashekhar V. Chitale</a:t>
            </a:r>
            <a:endParaRPr lang="en-IN" sz="1800" b="1" dirty="0">
              <a:solidFill>
                <a:srgbClr val="002060"/>
              </a:solidFill>
            </a:endParaRPr>
          </a:p>
        </p:txBody>
      </p:sp>
    </p:spTree>
    <p:extLst>
      <p:ext uri="{BB962C8B-B14F-4D97-AF65-F5344CB8AC3E}">
        <p14:creationId xmlns:p14="http://schemas.microsoft.com/office/powerpoint/2010/main" val="1991444911"/>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2">
                                            <p:txEl>
                                              <p:pRg st="0" end="0"/>
                                            </p:txEl>
                                          </p:spTgt>
                                        </p:tgtEl>
                                        <p:attrNameLst>
                                          <p:attrName>style.visibility</p:attrName>
                                        </p:attrNameLst>
                                      </p:cBhvr>
                                      <p:to>
                                        <p:strVal val="visible"/>
                                      </p:to>
                                    </p:set>
                                    <p:anim calcmode="lin" valueType="num">
                                      <p:cBhvr additive="base">
                                        <p:cTn id="14"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2">
                                            <p:txEl>
                                              <p:pRg st="1" end="1"/>
                                            </p:txEl>
                                          </p:spTgt>
                                        </p:tgtEl>
                                        <p:attrNameLst>
                                          <p:attrName>style.visibility</p:attrName>
                                        </p:attrNameLst>
                                      </p:cBhvr>
                                      <p:to>
                                        <p:strVal val="visible"/>
                                      </p:to>
                                    </p:set>
                                    <p:anim calcmode="lin" valueType="num">
                                      <p:cBhvr additive="base">
                                        <p:cTn id="20"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2">
                                            <p:txEl>
                                              <p:pRg st="2" end="2"/>
                                            </p:txEl>
                                          </p:spTgt>
                                        </p:tgtEl>
                                        <p:attrNameLst>
                                          <p:attrName>style.visibility</p:attrName>
                                        </p:attrNameLst>
                                      </p:cBhvr>
                                      <p:to>
                                        <p:strVal val="visible"/>
                                      </p:to>
                                    </p:set>
                                    <p:anim calcmode="lin" valueType="num">
                                      <p:cBhvr additive="base">
                                        <p:cTn id="26"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2">
                                            <p:txEl>
                                              <p:pRg st="4" end="4"/>
                                            </p:txEl>
                                          </p:spTgt>
                                        </p:tgtEl>
                                        <p:attrNameLst>
                                          <p:attrName>style.visibility</p:attrName>
                                        </p:attrNameLst>
                                      </p:cBhvr>
                                      <p:to>
                                        <p:strVal val="visible"/>
                                      </p:to>
                                    </p:set>
                                    <p:anim calcmode="lin" valueType="num">
                                      <p:cBhvr additive="base">
                                        <p:cTn id="32"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2">
                                            <p:txEl>
                                              <p:pRg st="5" end="5"/>
                                            </p:txEl>
                                          </p:spTgt>
                                        </p:tgtEl>
                                        <p:attrNameLst>
                                          <p:attrName>style.visibility</p:attrName>
                                        </p:attrNameLst>
                                      </p:cBhvr>
                                      <p:to>
                                        <p:strVal val="visible"/>
                                      </p:to>
                                    </p:set>
                                    <p:anim calcmode="lin" valueType="num">
                                      <p:cBhvr additive="base">
                                        <p:cTn id="38"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2"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31DF9F-4D55-6B09-DA35-BC35AD773D59}"/>
              </a:ext>
            </a:extLst>
          </p:cNvPr>
          <p:cNvSpPr>
            <a:spLocks noGrp="1"/>
          </p:cNvSpPr>
          <p:nvPr>
            <p:ph type="title"/>
          </p:nvPr>
        </p:nvSpPr>
        <p:spPr>
          <a:xfrm>
            <a:off x="469232" y="481369"/>
            <a:ext cx="10960768" cy="1046440"/>
          </a:xfrm>
        </p:spPr>
        <p:txBody>
          <a:bodyPr/>
          <a:lstStyle/>
          <a:p>
            <a:r>
              <a:rPr lang="en-US" sz="3600" dirty="0"/>
              <a:t>Annexure</a:t>
            </a:r>
            <a:br>
              <a:rPr lang="en-US" dirty="0"/>
            </a:br>
            <a:r>
              <a:rPr lang="en-US" sz="3200" b="0" dirty="0"/>
              <a:t>Statement of Particulars</a:t>
            </a:r>
            <a:endParaRPr lang="en-IN" sz="3200" b="0" dirty="0"/>
          </a:p>
        </p:txBody>
      </p:sp>
      <p:sp>
        <p:nvSpPr>
          <p:cNvPr id="3" name="Text Placeholder 2">
            <a:extLst>
              <a:ext uri="{FF2B5EF4-FFF2-40B4-BE49-F238E27FC236}">
                <a16:creationId xmlns:a16="http://schemas.microsoft.com/office/drawing/2014/main" id="{2895ED88-A632-1B52-2C40-C82F8C192DD1}"/>
              </a:ext>
            </a:extLst>
          </p:cNvPr>
          <p:cNvSpPr>
            <a:spLocks noGrp="1"/>
          </p:cNvSpPr>
          <p:nvPr>
            <p:ph type="body" sz="quarter" idx="13"/>
          </p:nvPr>
        </p:nvSpPr>
        <p:spPr>
          <a:xfrm>
            <a:off x="653716" y="318789"/>
            <a:ext cx="10668000" cy="685800"/>
          </a:xfrm>
        </p:spPr>
        <p:txBody>
          <a:bodyPr/>
          <a:lstStyle/>
          <a:p>
            <a:r>
              <a:rPr lang="en-US" dirty="0"/>
              <a:t>  </a:t>
            </a:r>
            <a:endParaRPr lang="en-IN" dirty="0"/>
          </a:p>
        </p:txBody>
      </p:sp>
      <p:graphicFrame>
        <p:nvGraphicFramePr>
          <p:cNvPr id="4" name="Table 4">
            <a:extLst>
              <a:ext uri="{FF2B5EF4-FFF2-40B4-BE49-F238E27FC236}">
                <a16:creationId xmlns:a16="http://schemas.microsoft.com/office/drawing/2014/main" id="{B2177965-9D81-49EA-2B0E-0EB1A9500317}"/>
              </a:ext>
            </a:extLst>
          </p:cNvPr>
          <p:cNvGraphicFramePr>
            <a:graphicFrameLocks noGrp="1"/>
          </p:cNvGraphicFramePr>
          <p:nvPr>
            <p:extLst>
              <p:ext uri="{D42A27DB-BD31-4B8C-83A1-F6EECF244321}">
                <p14:modId xmlns:p14="http://schemas.microsoft.com/office/powerpoint/2010/main" val="1421560015"/>
              </p:ext>
            </p:extLst>
          </p:nvPr>
        </p:nvGraphicFramePr>
        <p:xfrm>
          <a:off x="469232" y="1690389"/>
          <a:ext cx="11177336" cy="3870960"/>
        </p:xfrm>
        <a:graphic>
          <a:graphicData uri="http://schemas.openxmlformats.org/drawingml/2006/table">
            <a:tbl>
              <a:tblPr firstRow="1" bandRow="1">
                <a:tableStyleId>{5C22544A-7EE6-4342-B048-85BDC9FD1C3A}</a:tableStyleId>
              </a:tblPr>
              <a:tblGrid>
                <a:gridCol w="1205806">
                  <a:extLst>
                    <a:ext uri="{9D8B030D-6E8A-4147-A177-3AD203B41FA5}">
                      <a16:colId xmlns:a16="http://schemas.microsoft.com/office/drawing/2014/main" val="605758937"/>
                    </a:ext>
                  </a:extLst>
                </a:gridCol>
                <a:gridCol w="3576319">
                  <a:extLst>
                    <a:ext uri="{9D8B030D-6E8A-4147-A177-3AD203B41FA5}">
                      <a16:colId xmlns:a16="http://schemas.microsoft.com/office/drawing/2014/main" val="3585365570"/>
                    </a:ext>
                  </a:extLst>
                </a:gridCol>
                <a:gridCol w="6395211">
                  <a:extLst>
                    <a:ext uri="{9D8B030D-6E8A-4147-A177-3AD203B41FA5}">
                      <a16:colId xmlns:a16="http://schemas.microsoft.com/office/drawing/2014/main" val="1999199223"/>
                    </a:ext>
                  </a:extLst>
                </a:gridCol>
              </a:tblGrid>
              <a:tr h="370840">
                <a:tc>
                  <a:txBody>
                    <a:bodyPr/>
                    <a:lstStyle/>
                    <a:p>
                      <a:pPr algn="ctr"/>
                      <a:r>
                        <a:rPr lang="en-US" sz="2800" dirty="0">
                          <a:solidFill>
                            <a:srgbClr val="FFFF00"/>
                          </a:solidFill>
                        </a:rPr>
                        <a:t>Part</a:t>
                      </a:r>
                      <a:endParaRPr lang="en-IN" sz="2800" dirty="0">
                        <a:solidFill>
                          <a:srgbClr val="FFFF00"/>
                        </a:solidFill>
                      </a:endParaRPr>
                    </a:p>
                  </a:txBody>
                  <a:tcPr/>
                </a:tc>
                <a:tc>
                  <a:txBody>
                    <a:bodyPr/>
                    <a:lstStyle/>
                    <a:p>
                      <a:pPr algn="ctr"/>
                      <a:r>
                        <a:rPr lang="en-US" sz="2800" dirty="0">
                          <a:solidFill>
                            <a:srgbClr val="FFFF00"/>
                          </a:solidFill>
                        </a:rPr>
                        <a:t>Caption</a:t>
                      </a:r>
                      <a:endParaRPr lang="en-IN" sz="2800" dirty="0">
                        <a:solidFill>
                          <a:srgbClr val="FFFF00"/>
                        </a:solidFill>
                      </a:endParaRPr>
                    </a:p>
                  </a:txBody>
                  <a:tcPr/>
                </a:tc>
                <a:tc>
                  <a:txBody>
                    <a:bodyPr/>
                    <a:lstStyle/>
                    <a:p>
                      <a:pPr algn="ctr"/>
                      <a:r>
                        <a:rPr lang="en-US" sz="2800" dirty="0">
                          <a:solidFill>
                            <a:srgbClr val="FFFF00"/>
                          </a:solidFill>
                        </a:rPr>
                        <a:t>Particulars</a:t>
                      </a:r>
                      <a:endParaRPr lang="en-IN" sz="2800" dirty="0">
                        <a:solidFill>
                          <a:srgbClr val="FFFF00"/>
                        </a:solidFill>
                      </a:endParaRPr>
                    </a:p>
                  </a:txBody>
                  <a:tcPr/>
                </a:tc>
                <a:extLst>
                  <a:ext uri="{0D108BD9-81ED-4DB2-BD59-A6C34878D82A}">
                    <a16:rowId xmlns:a16="http://schemas.microsoft.com/office/drawing/2014/main" val="2980416032"/>
                  </a:ext>
                </a:extLst>
              </a:tr>
              <a:tr h="370840">
                <a:tc>
                  <a:txBody>
                    <a:bodyPr/>
                    <a:lstStyle/>
                    <a:p>
                      <a:pPr algn="ctr"/>
                      <a:r>
                        <a:rPr lang="en-US" sz="2800" dirty="0"/>
                        <a:t>1</a:t>
                      </a:r>
                      <a:endParaRPr lang="en-IN" sz="2800" dirty="0"/>
                    </a:p>
                  </a:txBody>
                  <a:tcPr/>
                </a:tc>
                <a:tc>
                  <a:txBody>
                    <a:bodyPr/>
                    <a:lstStyle/>
                    <a:p>
                      <a:r>
                        <a:rPr lang="en-US" sz="2800" dirty="0"/>
                        <a:t>Basic Details</a:t>
                      </a:r>
                      <a:endParaRPr lang="en-IN" sz="2800" dirty="0"/>
                    </a:p>
                  </a:txBody>
                  <a:tcPr/>
                </a:tc>
                <a:tc>
                  <a:txBody>
                    <a:bodyPr/>
                    <a:lstStyle/>
                    <a:p>
                      <a:r>
                        <a:rPr lang="en-US" sz="2800" dirty="0"/>
                        <a:t>PAN, Name, AY, PY, Address</a:t>
                      </a:r>
                      <a:endParaRPr lang="en-IN" sz="2800" dirty="0"/>
                    </a:p>
                  </a:txBody>
                  <a:tcPr/>
                </a:tc>
                <a:extLst>
                  <a:ext uri="{0D108BD9-81ED-4DB2-BD59-A6C34878D82A}">
                    <a16:rowId xmlns:a16="http://schemas.microsoft.com/office/drawing/2014/main" val="3328456148"/>
                  </a:ext>
                </a:extLst>
              </a:tr>
              <a:tr h="370840">
                <a:tc>
                  <a:txBody>
                    <a:bodyPr/>
                    <a:lstStyle/>
                    <a:p>
                      <a:pPr algn="ctr"/>
                      <a:r>
                        <a:rPr lang="en-US" sz="2800" dirty="0"/>
                        <a:t>2</a:t>
                      </a:r>
                      <a:endParaRPr lang="en-IN" sz="2800" dirty="0"/>
                    </a:p>
                  </a:txBody>
                  <a:tcPr/>
                </a:tc>
                <a:tc>
                  <a:txBody>
                    <a:bodyPr/>
                    <a:lstStyle/>
                    <a:p>
                      <a:r>
                        <a:rPr lang="en-US" sz="2800" dirty="0"/>
                        <a:t>Legal</a:t>
                      </a:r>
                      <a:endParaRPr lang="en-IN" sz="2800" dirty="0"/>
                    </a:p>
                  </a:txBody>
                  <a:tcPr/>
                </a:tc>
                <a:tc>
                  <a:txBody>
                    <a:bodyPr/>
                    <a:lstStyle/>
                    <a:p>
                      <a:r>
                        <a:rPr lang="en-US" sz="2800" dirty="0"/>
                        <a:t>Type of Auditee, Instrument</a:t>
                      </a:r>
                      <a:endParaRPr lang="en-IN" sz="2800" dirty="0"/>
                    </a:p>
                  </a:txBody>
                  <a:tcPr/>
                </a:tc>
                <a:extLst>
                  <a:ext uri="{0D108BD9-81ED-4DB2-BD59-A6C34878D82A}">
                    <a16:rowId xmlns:a16="http://schemas.microsoft.com/office/drawing/2014/main" val="3700974122"/>
                  </a:ext>
                </a:extLst>
              </a:tr>
              <a:tr h="370840">
                <a:tc>
                  <a:txBody>
                    <a:bodyPr/>
                    <a:lstStyle/>
                    <a:p>
                      <a:pPr algn="ctr"/>
                      <a:r>
                        <a:rPr lang="en-US" sz="2800" dirty="0"/>
                        <a:t>3</a:t>
                      </a:r>
                      <a:endParaRPr lang="en-IN" sz="2800" dirty="0"/>
                    </a:p>
                  </a:txBody>
                  <a:tcPr/>
                </a:tc>
                <a:tc>
                  <a:txBody>
                    <a:bodyPr/>
                    <a:lstStyle/>
                    <a:p>
                      <a:r>
                        <a:rPr lang="en-US" sz="2800" dirty="0"/>
                        <a:t>Registration Details</a:t>
                      </a:r>
                      <a:endParaRPr lang="en-IN" sz="2800" dirty="0"/>
                    </a:p>
                  </a:txBody>
                  <a:tcPr/>
                </a:tc>
                <a:tc>
                  <a:txBody>
                    <a:bodyPr/>
                    <a:lstStyle/>
                    <a:p>
                      <a:r>
                        <a:rPr lang="en-US" sz="2800" dirty="0"/>
                        <a:t>Approval/Provisional – IT Act</a:t>
                      </a:r>
                      <a:endParaRPr lang="en-IN" sz="2800" dirty="0"/>
                    </a:p>
                  </a:txBody>
                  <a:tcPr/>
                </a:tc>
                <a:extLst>
                  <a:ext uri="{0D108BD9-81ED-4DB2-BD59-A6C34878D82A}">
                    <a16:rowId xmlns:a16="http://schemas.microsoft.com/office/drawing/2014/main" val="2247495220"/>
                  </a:ext>
                </a:extLst>
              </a:tr>
              <a:tr h="370840">
                <a:tc>
                  <a:txBody>
                    <a:bodyPr/>
                    <a:lstStyle/>
                    <a:p>
                      <a:pPr algn="ctr"/>
                      <a:r>
                        <a:rPr lang="en-US" sz="2800" dirty="0"/>
                        <a:t>4</a:t>
                      </a:r>
                      <a:endParaRPr lang="en-IN" sz="2800" dirty="0"/>
                    </a:p>
                  </a:txBody>
                  <a:tcPr/>
                </a:tc>
                <a:tc>
                  <a:txBody>
                    <a:bodyPr/>
                    <a:lstStyle/>
                    <a:p>
                      <a:r>
                        <a:rPr lang="en-US" sz="2800" dirty="0"/>
                        <a:t>Management </a:t>
                      </a:r>
                      <a:endParaRPr lang="en-IN" sz="2800" dirty="0"/>
                    </a:p>
                  </a:txBody>
                  <a:tcPr/>
                </a:tc>
                <a:tc>
                  <a:txBody>
                    <a:bodyPr/>
                    <a:lstStyle/>
                    <a:p>
                      <a:r>
                        <a:rPr lang="en-US" sz="2800" dirty="0"/>
                        <a:t>Particulars: Founder, Trustee, Members, etc. and any is artificial person then – natural persons governing it.</a:t>
                      </a:r>
                    </a:p>
                    <a:p>
                      <a:pPr marL="457200" indent="-457200">
                        <a:buFont typeface="Courier New" panose="02070309020205020404" pitchFamily="49" charset="0"/>
                        <a:buChar char="o"/>
                      </a:pPr>
                      <a:r>
                        <a:rPr lang="en-US" sz="2800" i="1" dirty="0"/>
                        <a:t>Complete particulars of each one</a:t>
                      </a:r>
                      <a:r>
                        <a:rPr lang="en-US" sz="2800" dirty="0"/>
                        <a:t> </a:t>
                      </a:r>
                      <a:endParaRPr lang="en-IN" sz="2800" dirty="0"/>
                    </a:p>
                  </a:txBody>
                  <a:tcPr/>
                </a:tc>
                <a:extLst>
                  <a:ext uri="{0D108BD9-81ED-4DB2-BD59-A6C34878D82A}">
                    <a16:rowId xmlns:a16="http://schemas.microsoft.com/office/drawing/2014/main" val="2347778918"/>
                  </a:ext>
                </a:extLst>
              </a:tr>
            </a:tbl>
          </a:graphicData>
        </a:graphic>
      </p:graphicFrame>
      <p:sp>
        <p:nvSpPr>
          <p:cNvPr id="6" name="TextBox 5">
            <a:extLst>
              <a:ext uri="{FF2B5EF4-FFF2-40B4-BE49-F238E27FC236}">
                <a16:creationId xmlns:a16="http://schemas.microsoft.com/office/drawing/2014/main" id="{D78F07BD-3F34-A98D-4971-15E35E1D7FAD}"/>
              </a:ext>
            </a:extLst>
          </p:cNvPr>
          <p:cNvSpPr txBox="1"/>
          <p:nvPr/>
        </p:nvSpPr>
        <p:spPr>
          <a:xfrm>
            <a:off x="2940719" y="5855187"/>
            <a:ext cx="6093994" cy="369332"/>
          </a:xfrm>
          <a:prstGeom prst="rect">
            <a:avLst/>
          </a:prstGeom>
          <a:noFill/>
        </p:spPr>
        <p:txBody>
          <a:bodyPr wrap="square">
            <a:spAutoFit/>
          </a:bodyPr>
          <a:lstStyle/>
          <a:p>
            <a:pPr algn="ctr"/>
            <a:r>
              <a:rPr lang="en-US" altLang="en-US" sz="1800" b="1" dirty="0">
                <a:solidFill>
                  <a:srgbClr val="002060"/>
                </a:solidFill>
              </a:rPr>
              <a:t>CA Chandrashekhar V. Chitale</a:t>
            </a:r>
            <a:endParaRPr lang="en-IN" sz="1800" b="1" dirty="0">
              <a:solidFill>
                <a:srgbClr val="002060"/>
              </a:solidFill>
            </a:endParaRPr>
          </a:p>
        </p:txBody>
      </p:sp>
    </p:spTree>
    <p:extLst>
      <p:ext uri="{BB962C8B-B14F-4D97-AF65-F5344CB8AC3E}">
        <p14:creationId xmlns:p14="http://schemas.microsoft.com/office/powerpoint/2010/main" val="1404559213"/>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randombar(horizont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31DF9F-4D55-6B09-DA35-BC35AD773D59}"/>
              </a:ext>
            </a:extLst>
          </p:cNvPr>
          <p:cNvSpPr>
            <a:spLocks noGrp="1"/>
          </p:cNvSpPr>
          <p:nvPr>
            <p:ph type="title"/>
          </p:nvPr>
        </p:nvSpPr>
        <p:spPr>
          <a:xfrm>
            <a:off x="469232" y="481369"/>
            <a:ext cx="10960768" cy="1046440"/>
          </a:xfrm>
        </p:spPr>
        <p:txBody>
          <a:bodyPr/>
          <a:lstStyle/>
          <a:p>
            <a:r>
              <a:rPr lang="en-US" sz="3600" dirty="0"/>
              <a:t>Annexure</a:t>
            </a:r>
            <a:br>
              <a:rPr lang="en-US" dirty="0"/>
            </a:br>
            <a:r>
              <a:rPr lang="en-US" sz="3200" b="0" dirty="0"/>
              <a:t>Statement of Particulars</a:t>
            </a:r>
            <a:endParaRPr lang="en-IN" sz="3200" b="0" dirty="0"/>
          </a:p>
        </p:txBody>
      </p:sp>
      <p:sp>
        <p:nvSpPr>
          <p:cNvPr id="3" name="Text Placeholder 2">
            <a:extLst>
              <a:ext uri="{FF2B5EF4-FFF2-40B4-BE49-F238E27FC236}">
                <a16:creationId xmlns:a16="http://schemas.microsoft.com/office/drawing/2014/main" id="{2895ED88-A632-1B52-2C40-C82F8C192DD1}"/>
              </a:ext>
            </a:extLst>
          </p:cNvPr>
          <p:cNvSpPr>
            <a:spLocks noGrp="1"/>
          </p:cNvSpPr>
          <p:nvPr>
            <p:ph type="body" sz="quarter" idx="13"/>
          </p:nvPr>
        </p:nvSpPr>
        <p:spPr>
          <a:xfrm>
            <a:off x="653716" y="318789"/>
            <a:ext cx="10668000" cy="685800"/>
          </a:xfrm>
        </p:spPr>
        <p:txBody>
          <a:bodyPr/>
          <a:lstStyle/>
          <a:p>
            <a:r>
              <a:rPr lang="en-US" dirty="0"/>
              <a:t>  </a:t>
            </a:r>
            <a:endParaRPr lang="en-IN" dirty="0"/>
          </a:p>
        </p:txBody>
      </p:sp>
      <p:graphicFrame>
        <p:nvGraphicFramePr>
          <p:cNvPr id="4" name="Table 4">
            <a:extLst>
              <a:ext uri="{FF2B5EF4-FFF2-40B4-BE49-F238E27FC236}">
                <a16:creationId xmlns:a16="http://schemas.microsoft.com/office/drawing/2014/main" id="{B2177965-9D81-49EA-2B0E-0EB1A9500317}"/>
              </a:ext>
            </a:extLst>
          </p:cNvPr>
          <p:cNvGraphicFramePr>
            <a:graphicFrameLocks noGrp="1"/>
          </p:cNvGraphicFramePr>
          <p:nvPr>
            <p:extLst>
              <p:ext uri="{D42A27DB-BD31-4B8C-83A1-F6EECF244321}">
                <p14:modId xmlns:p14="http://schemas.microsoft.com/office/powerpoint/2010/main" val="1234994042"/>
              </p:ext>
            </p:extLst>
          </p:nvPr>
        </p:nvGraphicFramePr>
        <p:xfrm>
          <a:off x="469232" y="1690389"/>
          <a:ext cx="11177336" cy="3688080"/>
        </p:xfrm>
        <a:graphic>
          <a:graphicData uri="http://schemas.openxmlformats.org/drawingml/2006/table">
            <a:tbl>
              <a:tblPr firstRow="1" bandRow="1">
                <a:tableStyleId>{5C22544A-7EE6-4342-B048-85BDC9FD1C3A}</a:tableStyleId>
              </a:tblPr>
              <a:tblGrid>
                <a:gridCol w="1205806">
                  <a:extLst>
                    <a:ext uri="{9D8B030D-6E8A-4147-A177-3AD203B41FA5}">
                      <a16:colId xmlns:a16="http://schemas.microsoft.com/office/drawing/2014/main" val="605758937"/>
                    </a:ext>
                  </a:extLst>
                </a:gridCol>
                <a:gridCol w="3576319">
                  <a:extLst>
                    <a:ext uri="{9D8B030D-6E8A-4147-A177-3AD203B41FA5}">
                      <a16:colId xmlns:a16="http://schemas.microsoft.com/office/drawing/2014/main" val="3585365570"/>
                    </a:ext>
                  </a:extLst>
                </a:gridCol>
                <a:gridCol w="6395211">
                  <a:extLst>
                    <a:ext uri="{9D8B030D-6E8A-4147-A177-3AD203B41FA5}">
                      <a16:colId xmlns:a16="http://schemas.microsoft.com/office/drawing/2014/main" val="1999199223"/>
                    </a:ext>
                  </a:extLst>
                </a:gridCol>
              </a:tblGrid>
              <a:tr h="370840">
                <a:tc>
                  <a:txBody>
                    <a:bodyPr/>
                    <a:lstStyle/>
                    <a:p>
                      <a:pPr algn="ctr"/>
                      <a:r>
                        <a:rPr lang="en-US" sz="2800" dirty="0">
                          <a:solidFill>
                            <a:srgbClr val="FFFF00"/>
                          </a:solidFill>
                        </a:rPr>
                        <a:t>Part</a:t>
                      </a:r>
                      <a:endParaRPr lang="en-IN" sz="2800" dirty="0">
                        <a:solidFill>
                          <a:srgbClr val="FFFF00"/>
                        </a:solidFill>
                      </a:endParaRPr>
                    </a:p>
                  </a:txBody>
                  <a:tcPr/>
                </a:tc>
                <a:tc>
                  <a:txBody>
                    <a:bodyPr/>
                    <a:lstStyle/>
                    <a:p>
                      <a:pPr algn="ctr"/>
                      <a:r>
                        <a:rPr lang="en-US" sz="2800" dirty="0">
                          <a:solidFill>
                            <a:srgbClr val="FFFF00"/>
                          </a:solidFill>
                        </a:rPr>
                        <a:t>Caption</a:t>
                      </a:r>
                      <a:endParaRPr lang="en-IN" sz="2800" dirty="0">
                        <a:solidFill>
                          <a:srgbClr val="FFFF00"/>
                        </a:solidFill>
                      </a:endParaRPr>
                    </a:p>
                  </a:txBody>
                  <a:tcPr/>
                </a:tc>
                <a:tc>
                  <a:txBody>
                    <a:bodyPr/>
                    <a:lstStyle/>
                    <a:p>
                      <a:pPr algn="ctr"/>
                      <a:r>
                        <a:rPr lang="en-US" sz="2800" dirty="0">
                          <a:solidFill>
                            <a:srgbClr val="FFFF00"/>
                          </a:solidFill>
                        </a:rPr>
                        <a:t>Particulars</a:t>
                      </a:r>
                      <a:endParaRPr lang="en-IN" sz="2800" dirty="0">
                        <a:solidFill>
                          <a:srgbClr val="FFFF00"/>
                        </a:solidFill>
                      </a:endParaRPr>
                    </a:p>
                  </a:txBody>
                  <a:tcPr/>
                </a:tc>
                <a:extLst>
                  <a:ext uri="{0D108BD9-81ED-4DB2-BD59-A6C34878D82A}">
                    <a16:rowId xmlns:a16="http://schemas.microsoft.com/office/drawing/2014/main" val="2980416032"/>
                  </a:ext>
                </a:extLst>
              </a:tr>
              <a:tr h="370840">
                <a:tc>
                  <a:txBody>
                    <a:bodyPr/>
                    <a:lstStyle/>
                    <a:p>
                      <a:pPr algn="ctr"/>
                      <a:r>
                        <a:rPr lang="en-US" sz="2800" dirty="0"/>
                        <a:t>5</a:t>
                      </a:r>
                      <a:endParaRPr lang="en-IN" sz="2800" dirty="0"/>
                    </a:p>
                  </a:txBody>
                  <a:tcPr/>
                </a:tc>
                <a:tc>
                  <a:txBody>
                    <a:bodyPr/>
                    <a:lstStyle/>
                    <a:p>
                      <a:r>
                        <a:rPr lang="en-US" sz="2800" dirty="0"/>
                        <a:t>Objects</a:t>
                      </a:r>
                      <a:endParaRPr lang="en-IN" sz="2800" dirty="0"/>
                    </a:p>
                  </a:txBody>
                  <a:tcPr/>
                </a:tc>
                <a:tc>
                  <a:txBody>
                    <a:bodyPr/>
                    <a:lstStyle/>
                    <a:p>
                      <a:r>
                        <a:rPr lang="en-US" sz="2800" dirty="0"/>
                        <a:t>Objects – state Code No as per Note No. 8</a:t>
                      </a:r>
                    </a:p>
                    <a:p>
                      <a:r>
                        <a:rPr lang="en-US" sz="2800" dirty="0"/>
                        <a:t>If there is change in objects:</a:t>
                      </a:r>
                    </a:p>
                    <a:p>
                      <a:r>
                        <a:rPr lang="en-US" sz="2800" dirty="0"/>
                        <a:t>Status of approval for change/s</a:t>
                      </a:r>
                      <a:endParaRPr lang="en-IN" sz="2800" dirty="0"/>
                    </a:p>
                  </a:txBody>
                  <a:tcPr/>
                </a:tc>
                <a:extLst>
                  <a:ext uri="{0D108BD9-81ED-4DB2-BD59-A6C34878D82A}">
                    <a16:rowId xmlns:a16="http://schemas.microsoft.com/office/drawing/2014/main" val="3328456148"/>
                  </a:ext>
                </a:extLst>
              </a:tr>
              <a:tr h="370840">
                <a:tc>
                  <a:txBody>
                    <a:bodyPr/>
                    <a:lstStyle/>
                    <a:p>
                      <a:pPr algn="ctr"/>
                      <a:r>
                        <a:rPr lang="en-US" sz="2800" dirty="0"/>
                        <a:t>6</a:t>
                      </a:r>
                      <a:endParaRPr lang="en-IN" sz="2800" dirty="0"/>
                    </a:p>
                  </a:txBody>
                  <a:tcPr/>
                </a:tc>
                <a:tc>
                  <a:txBody>
                    <a:bodyPr/>
                    <a:lstStyle/>
                    <a:p>
                      <a:r>
                        <a:rPr lang="en-US" sz="2800" dirty="0"/>
                        <a:t>Commencement of Activities</a:t>
                      </a:r>
                      <a:endParaRPr lang="en-IN" sz="2800" dirty="0"/>
                    </a:p>
                  </a:txBody>
                  <a:tcPr/>
                </a:tc>
                <a:tc>
                  <a:txBody>
                    <a:bodyPr/>
                    <a:lstStyle/>
                    <a:p>
                      <a:r>
                        <a:rPr lang="en-US" sz="2800" dirty="0"/>
                        <a:t>If there is provisional registration:</a:t>
                      </a:r>
                    </a:p>
                    <a:p>
                      <a:r>
                        <a:rPr lang="en-US" sz="2800" dirty="0"/>
                        <a:t>If yes, particulars of application for registration</a:t>
                      </a:r>
                      <a:endParaRPr lang="en-IN" sz="2800" dirty="0"/>
                    </a:p>
                  </a:txBody>
                  <a:tcPr/>
                </a:tc>
                <a:extLst>
                  <a:ext uri="{0D108BD9-81ED-4DB2-BD59-A6C34878D82A}">
                    <a16:rowId xmlns:a16="http://schemas.microsoft.com/office/drawing/2014/main" val="3700974122"/>
                  </a:ext>
                </a:extLst>
              </a:tr>
            </a:tbl>
          </a:graphicData>
        </a:graphic>
      </p:graphicFrame>
      <p:sp>
        <p:nvSpPr>
          <p:cNvPr id="6" name="TextBox 5">
            <a:extLst>
              <a:ext uri="{FF2B5EF4-FFF2-40B4-BE49-F238E27FC236}">
                <a16:creationId xmlns:a16="http://schemas.microsoft.com/office/drawing/2014/main" id="{820ACCF5-0FCD-13BC-4EDC-5E5FECDF6FA1}"/>
              </a:ext>
            </a:extLst>
          </p:cNvPr>
          <p:cNvSpPr txBox="1"/>
          <p:nvPr/>
        </p:nvSpPr>
        <p:spPr>
          <a:xfrm>
            <a:off x="3263565" y="5770965"/>
            <a:ext cx="6093994" cy="369332"/>
          </a:xfrm>
          <a:prstGeom prst="rect">
            <a:avLst/>
          </a:prstGeom>
          <a:noFill/>
        </p:spPr>
        <p:txBody>
          <a:bodyPr wrap="square">
            <a:spAutoFit/>
          </a:bodyPr>
          <a:lstStyle/>
          <a:p>
            <a:pPr algn="ctr"/>
            <a:r>
              <a:rPr lang="en-US" altLang="en-US" sz="1800" b="1" dirty="0">
                <a:solidFill>
                  <a:srgbClr val="002060"/>
                </a:solidFill>
              </a:rPr>
              <a:t>CA Chandrashekhar V. Chitale</a:t>
            </a:r>
            <a:endParaRPr lang="en-IN" sz="1800" b="1" dirty="0">
              <a:solidFill>
                <a:srgbClr val="002060"/>
              </a:solidFill>
            </a:endParaRPr>
          </a:p>
        </p:txBody>
      </p:sp>
    </p:spTree>
    <p:extLst>
      <p:ext uri="{BB962C8B-B14F-4D97-AF65-F5344CB8AC3E}">
        <p14:creationId xmlns:p14="http://schemas.microsoft.com/office/powerpoint/2010/main" val="3061228347"/>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1"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wheel(1)">
                                      <p:cBhvr>
                                        <p:cTn id="13"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31DF9F-4D55-6B09-DA35-BC35AD773D59}"/>
              </a:ext>
            </a:extLst>
          </p:cNvPr>
          <p:cNvSpPr>
            <a:spLocks noGrp="1"/>
          </p:cNvSpPr>
          <p:nvPr>
            <p:ph type="title"/>
          </p:nvPr>
        </p:nvSpPr>
        <p:spPr>
          <a:xfrm>
            <a:off x="469232" y="481369"/>
            <a:ext cx="10960768" cy="1046440"/>
          </a:xfrm>
        </p:spPr>
        <p:txBody>
          <a:bodyPr/>
          <a:lstStyle/>
          <a:p>
            <a:r>
              <a:rPr lang="en-US" sz="3600" dirty="0"/>
              <a:t>Annexure</a:t>
            </a:r>
            <a:br>
              <a:rPr lang="en-US" dirty="0"/>
            </a:br>
            <a:r>
              <a:rPr lang="en-US" sz="3200" b="0" dirty="0"/>
              <a:t>Statement of Particulars</a:t>
            </a:r>
            <a:endParaRPr lang="en-IN" sz="3200" b="0" dirty="0"/>
          </a:p>
        </p:txBody>
      </p:sp>
      <p:sp>
        <p:nvSpPr>
          <p:cNvPr id="3" name="Text Placeholder 2">
            <a:extLst>
              <a:ext uri="{FF2B5EF4-FFF2-40B4-BE49-F238E27FC236}">
                <a16:creationId xmlns:a16="http://schemas.microsoft.com/office/drawing/2014/main" id="{2895ED88-A632-1B52-2C40-C82F8C192DD1}"/>
              </a:ext>
            </a:extLst>
          </p:cNvPr>
          <p:cNvSpPr>
            <a:spLocks noGrp="1"/>
          </p:cNvSpPr>
          <p:nvPr>
            <p:ph type="body" sz="quarter" idx="13"/>
          </p:nvPr>
        </p:nvSpPr>
        <p:spPr>
          <a:xfrm>
            <a:off x="653716" y="318789"/>
            <a:ext cx="10668000" cy="685800"/>
          </a:xfrm>
        </p:spPr>
        <p:txBody>
          <a:bodyPr/>
          <a:lstStyle/>
          <a:p>
            <a:r>
              <a:rPr lang="en-US" dirty="0"/>
              <a:t>  </a:t>
            </a:r>
            <a:endParaRPr lang="en-IN" dirty="0"/>
          </a:p>
        </p:txBody>
      </p:sp>
      <p:graphicFrame>
        <p:nvGraphicFramePr>
          <p:cNvPr id="4" name="Table 4">
            <a:extLst>
              <a:ext uri="{FF2B5EF4-FFF2-40B4-BE49-F238E27FC236}">
                <a16:creationId xmlns:a16="http://schemas.microsoft.com/office/drawing/2014/main" id="{B2177965-9D81-49EA-2B0E-0EB1A9500317}"/>
              </a:ext>
            </a:extLst>
          </p:cNvPr>
          <p:cNvGraphicFramePr>
            <a:graphicFrameLocks noGrp="1"/>
          </p:cNvGraphicFramePr>
          <p:nvPr>
            <p:extLst>
              <p:ext uri="{D42A27DB-BD31-4B8C-83A1-F6EECF244321}">
                <p14:modId xmlns:p14="http://schemas.microsoft.com/office/powerpoint/2010/main" val="2697901053"/>
              </p:ext>
            </p:extLst>
          </p:nvPr>
        </p:nvGraphicFramePr>
        <p:xfrm>
          <a:off x="469232" y="1690389"/>
          <a:ext cx="11177336" cy="4114800"/>
        </p:xfrm>
        <a:graphic>
          <a:graphicData uri="http://schemas.openxmlformats.org/drawingml/2006/table">
            <a:tbl>
              <a:tblPr firstRow="1" bandRow="1">
                <a:tableStyleId>{5C22544A-7EE6-4342-B048-85BDC9FD1C3A}</a:tableStyleId>
              </a:tblPr>
              <a:tblGrid>
                <a:gridCol w="1205806">
                  <a:extLst>
                    <a:ext uri="{9D8B030D-6E8A-4147-A177-3AD203B41FA5}">
                      <a16:colId xmlns:a16="http://schemas.microsoft.com/office/drawing/2014/main" val="605758937"/>
                    </a:ext>
                  </a:extLst>
                </a:gridCol>
                <a:gridCol w="3576319">
                  <a:extLst>
                    <a:ext uri="{9D8B030D-6E8A-4147-A177-3AD203B41FA5}">
                      <a16:colId xmlns:a16="http://schemas.microsoft.com/office/drawing/2014/main" val="3585365570"/>
                    </a:ext>
                  </a:extLst>
                </a:gridCol>
                <a:gridCol w="6395211">
                  <a:extLst>
                    <a:ext uri="{9D8B030D-6E8A-4147-A177-3AD203B41FA5}">
                      <a16:colId xmlns:a16="http://schemas.microsoft.com/office/drawing/2014/main" val="1999199223"/>
                    </a:ext>
                  </a:extLst>
                </a:gridCol>
              </a:tblGrid>
              <a:tr h="370840">
                <a:tc>
                  <a:txBody>
                    <a:bodyPr/>
                    <a:lstStyle/>
                    <a:p>
                      <a:pPr algn="ctr"/>
                      <a:r>
                        <a:rPr lang="en-US" sz="2800" dirty="0">
                          <a:solidFill>
                            <a:srgbClr val="FFFF00"/>
                          </a:solidFill>
                        </a:rPr>
                        <a:t>Part</a:t>
                      </a:r>
                      <a:endParaRPr lang="en-IN" sz="2800" dirty="0">
                        <a:solidFill>
                          <a:srgbClr val="FFFF00"/>
                        </a:solidFill>
                      </a:endParaRPr>
                    </a:p>
                  </a:txBody>
                  <a:tcPr/>
                </a:tc>
                <a:tc>
                  <a:txBody>
                    <a:bodyPr/>
                    <a:lstStyle/>
                    <a:p>
                      <a:pPr algn="ctr"/>
                      <a:r>
                        <a:rPr lang="en-US" sz="2800" dirty="0">
                          <a:solidFill>
                            <a:srgbClr val="FFFF00"/>
                          </a:solidFill>
                        </a:rPr>
                        <a:t>Caption</a:t>
                      </a:r>
                      <a:endParaRPr lang="en-IN" sz="2800" dirty="0">
                        <a:solidFill>
                          <a:srgbClr val="FFFF00"/>
                        </a:solidFill>
                      </a:endParaRPr>
                    </a:p>
                  </a:txBody>
                  <a:tcPr/>
                </a:tc>
                <a:tc>
                  <a:txBody>
                    <a:bodyPr/>
                    <a:lstStyle/>
                    <a:p>
                      <a:pPr algn="ctr"/>
                      <a:r>
                        <a:rPr lang="en-US" sz="2800" dirty="0">
                          <a:solidFill>
                            <a:srgbClr val="FFFF00"/>
                          </a:solidFill>
                        </a:rPr>
                        <a:t>Particulars</a:t>
                      </a:r>
                      <a:endParaRPr lang="en-IN" sz="2800" dirty="0">
                        <a:solidFill>
                          <a:srgbClr val="FFFF00"/>
                        </a:solidFill>
                      </a:endParaRPr>
                    </a:p>
                  </a:txBody>
                  <a:tcPr/>
                </a:tc>
                <a:extLst>
                  <a:ext uri="{0D108BD9-81ED-4DB2-BD59-A6C34878D82A}">
                    <a16:rowId xmlns:a16="http://schemas.microsoft.com/office/drawing/2014/main" val="2980416032"/>
                  </a:ext>
                </a:extLst>
              </a:tr>
              <a:tr h="370840">
                <a:tc>
                  <a:txBody>
                    <a:bodyPr/>
                    <a:lstStyle/>
                    <a:p>
                      <a:pPr algn="ctr"/>
                      <a:r>
                        <a:rPr lang="en-US" sz="2800" dirty="0"/>
                        <a:t>7</a:t>
                      </a:r>
                      <a:endParaRPr lang="en-IN" sz="2800" dirty="0"/>
                    </a:p>
                  </a:txBody>
                  <a:tcPr/>
                </a:tc>
                <a:tc>
                  <a:txBody>
                    <a:bodyPr/>
                    <a:lstStyle/>
                    <a:p>
                      <a:r>
                        <a:rPr lang="en-US" sz="2800" dirty="0"/>
                        <a:t>Books of Account</a:t>
                      </a:r>
                      <a:endParaRPr lang="en-IN" sz="2800" dirty="0"/>
                    </a:p>
                  </a:txBody>
                  <a:tcPr/>
                </a:tc>
                <a:tc>
                  <a:txBody>
                    <a:bodyPr/>
                    <a:lstStyle/>
                    <a:p>
                      <a:r>
                        <a:rPr lang="en-US" sz="2800" dirty="0"/>
                        <a:t>Whether maintained as per Rule 17AA</a:t>
                      </a:r>
                    </a:p>
                    <a:p>
                      <a:r>
                        <a:rPr lang="en-US" sz="2800" dirty="0"/>
                        <a:t>Place where books are kept</a:t>
                      </a:r>
                    </a:p>
                    <a:p>
                      <a:r>
                        <a:rPr lang="en-US" sz="2800" dirty="0"/>
                        <a:t>Details of books and documents</a:t>
                      </a:r>
                      <a:endParaRPr lang="en-IN" sz="2800" dirty="0"/>
                    </a:p>
                  </a:txBody>
                  <a:tcPr/>
                </a:tc>
                <a:extLst>
                  <a:ext uri="{0D108BD9-81ED-4DB2-BD59-A6C34878D82A}">
                    <a16:rowId xmlns:a16="http://schemas.microsoft.com/office/drawing/2014/main" val="3328456148"/>
                  </a:ext>
                </a:extLst>
              </a:tr>
              <a:tr h="370840">
                <a:tc>
                  <a:txBody>
                    <a:bodyPr/>
                    <a:lstStyle/>
                    <a:p>
                      <a:pPr algn="ctr"/>
                      <a:r>
                        <a:rPr lang="en-US" sz="2800" dirty="0"/>
                        <a:t>8</a:t>
                      </a:r>
                      <a:endParaRPr lang="en-IN" sz="2800" dirty="0"/>
                    </a:p>
                  </a:txBody>
                  <a:tcPr/>
                </a:tc>
                <a:tc>
                  <a:txBody>
                    <a:bodyPr/>
                    <a:lstStyle/>
                    <a:p>
                      <a:r>
                        <a:rPr lang="en-US" sz="2800" dirty="0"/>
                        <a:t>General Public Utility</a:t>
                      </a:r>
                      <a:endParaRPr lang="en-IN" sz="2800" dirty="0"/>
                    </a:p>
                  </a:txBody>
                  <a:tcPr/>
                </a:tc>
                <a:tc>
                  <a:txBody>
                    <a:bodyPr/>
                    <a:lstStyle/>
                    <a:p>
                      <a:r>
                        <a:rPr lang="en-CA" sz="2800" kern="1200" dirty="0">
                          <a:solidFill>
                            <a:schemeClr val="dk1"/>
                          </a:solidFill>
                          <a:effectLst/>
                          <a:latin typeface="+mn-lt"/>
                          <a:ea typeface="+mn-ea"/>
                          <a:cs typeface="+mn-cs"/>
                        </a:rPr>
                        <a:t>Certain particulars if activities include projects/institutions run by  auditee, one of the charitable purposes is advancement of any other object of general public utility</a:t>
                      </a:r>
                      <a:endParaRPr lang="en-IN" sz="2800" dirty="0"/>
                    </a:p>
                  </a:txBody>
                  <a:tcPr/>
                </a:tc>
                <a:extLst>
                  <a:ext uri="{0D108BD9-81ED-4DB2-BD59-A6C34878D82A}">
                    <a16:rowId xmlns:a16="http://schemas.microsoft.com/office/drawing/2014/main" val="3700974122"/>
                  </a:ext>
                </a:extLst>
              </a:tr>
            </a:tbl>
          </a:graphicData>
        </a:graphic>
      </p:graphicFrame>
      <p:sp>
        <p:nvSpPr>
          <p:cNvPr id="6" name="TextBox 5">
            <a:extLst>
              <a:ext uri="{FF2B5EF4-FFF2-40B4-BE49-F238E27FC236}">
                <a16:creationId xmlns:a16="http://schemas.microsoft.com/office/drawing/2014/main" id="{820ACCF5-0FCD-13BC-4EDC-5E5FECDF6FA1}"/>
              </a:ext>
            </a:extLst>
          </p:cNvPr>
          <p:cNvSpPr txBox="1"/>
          <p:nvPr/>
        </p:nvSpPr>
        <p:spPr>
          <a:xfrm>
            <a:off x="3263565" y="5770965"/>
            <a:ext cx="6093994" cy="369332"/>
          </a:xfrm>
          <a:prstGeom prst="rect">
            <a:avLst/>
          </a:prstGeom>
          <a:noFill/>
        </p:spPr>
        <p:txBody>
          <a:bodyPr wrap="square">
            <a:spAutoFit/>
          </a:bodyPr>
          <a:lstStyle/>
          <a:p>
            <a:pPr algn="ctr"/>
            <a:r>
              <a:rPr lang="en-US" altLang="en-US" sz="1800" b="1" dirty="0">
                <a:solidFill>
                  <a:srgbClr val="002060"/>
                </a:solidFill>
              </a:rPr>
              <a:t>CA Chandrashekhar V. Chitale</a:t>
            </a:r>
            <a:endParaRPr lang="en-IN" sz="1800" b="1" dirty="0">
              <a:solidFill>
                <a:srgbClr val="002060"/>
              </a:solidFill>
            </a:endParaRPr>
          </a:p>
        </p:txBody>
      </p:sp>
    </p:spTree>
    <p:extLst>
      <p:ext uri="{BB962C8B-B14F-4D97-AF65-F5344CB8AC3E}">
        <p14:creationId xmlns:p14="http://schemas.microsoft.com/office/powerpoint/2010/main" val="1342906917"/>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heel(1)">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31DF9F-4D55-6B09-DA35-BC35AD773D59}"/>
              </a:ext>
            </a:extLst>
          </p:cNvPr>
          <p:cNvSpPr>
            <a:spLocks noGrp="1"/>
          </p:cNvSpPr>
          <p:nvPr>
            <p:ph type="title"/>
          </p:nvPr>
        </p:nvSpPr>
        <p:spPr>
          <a:xfrm>
            <a:off x="469232" y="481369"/>
            <a:ext cx="10960768" cy="1046440"/>
          </a:xfrm>
        </p:spPr>
        <p:txBody>
          <a:bodyPr/>
          <a:lstStyle/>
          <a:p>
            <a:r>
              <a:rPr lang="en-US" sz="3600" dirty="0"/>
              <a:t>Annexure</a:t>
            </a:r>
            <a:br>
              <a:rPr lang="en-US" dirty="0"/>
            </a:br>
            <a:r>
              <a:rPr lang="en-US" sz="3200" b="0" dirty="0"/>
              <a:t>Statement of Particulars</a:t>
            </a:r>
            <a:endParaRPr lang="en-IN" sz="3200" b="0" dirty="0"/>
          </a:p>
        </p:txBody>
      </p:sp>
      <p:sp>
        <p:nvSpPr>
          <p:cNvPr id="3" name="Text Placeholder 2">
            <a:extLst>
              <a:ext uri="{FF2B5EF4-FFF2-40B4-BE49-F238E27FC236}">
                <a16:creationId xmlns:a16="http://schemas.microsoft.com/office/drawing/2014/main" id="{2895ED88-A632-1B52-2C40-C82F8C192DD1}"/>
              </a:ext>
            </a:extLst>
          </p:cNvPr>
          <p:cNvSpPr>
            <a:spLocks noGrp="1"/>
          </p:cNvSpPr>
          <p:nvPr>
            <p:ph type="body" sz="quarter" idx="13"/>
          </p:nvPr>
        </p:nvSpPr>
        <p:spPr>
          <a:xfrm>
            <a:off x="653716" y="318789"/>
            <a:ext cx="10668000" cy="685800"/>
          </a:xfrm>
        </p:spPr>
        <p:txBody>
          <a:bodyPr/>
          <a:lstStyle/>
          <a:p>
            <a:r>
              <a:rPr lang="en-US" dirty="0"/>
              <a:t>  </a:t>
            </a:r>
            <a:endParaRPr lang="en-IN" dirty="0"/>
          </a:p>
        </p:txBody>
      </p:sp>
      <p:graphicFrame>
        <p:nvGraphicFramePr>
          <p:cNvPr id="4" name="Table 4">
            <a:extLst>
              <a:ext uri="{FF2B5EF4-FFF2-40B4-BE49-F238E27FC236}">
                <a16:creationId xmlns:a16="http://schemas.microsoft.com/office/drawing/2014/main" id="{B2177965-9D81-49EA-2B0E-0EB1A9500317}"/>
              </a:ext>
            </a:extLst>
          </p:cNvPr>
          <p:cNvGraphicFramePr>
            <a:graphicFrameLocks noGrp="1"/>
          </p:cNvGraphicFramePr>
          <p:nvPr>
            <p:extLst>
              <p:ext uri="{D42A27DB-BD31-4B8C-83A1-F6EECF244321}">
                <p14:modId xmlns:p14="http://schemas.microsoft.com/office/powerpoint/2010/main" val="1331371644"/>
              </p:ext>
            </p:extLst>
          </p:nvPr>
        </p:nvGraphicFramePr>
        <p:xfrm>
          <a:off x="469232" y="1690389"/>
          <a:ext cx="11177336" cy="4084320"/>
        </p:xfrm>
        <a:graphic>
          <a:graphicData uri="http://schemas.openxmlformats.org/drawingml/2006/table">
            <a:tbl>
              <a:tblPr firstRow="1" bandRow="1">
                <a:tableStyleId>{5C22544A-7EE6-4342-B048-85BDC9FD1C3A}</a:tableStyleId>
              </a:tblPr>
              <a:tblGrid>
                <a:gridCol w="1205806">
                  <a:extLst>
                    <a:ext uri="{9D8B030D-6E8A-4147-A177-3AD203B41FA5}">
                      <a16:colId xmlns:a16="http://schemas.microsoft.com/office/drawing/2014/main" val="605758937"/>
                    </a:ext>
                  </a:extLst>
                </a:gridCol>
                <a:gridCol w="3576319">
                  <a:extLst>
                    <a:ext uri="{9D8B030D-6E8A-4147-A177-3AD203B41FA5}">
                      <a16:colId xmlns:a16="http://schemas.microsoft.com/office/drawing/2014/main" val="3585365570"/>
                    </a:ext>
                  </a:extLst>
                </a:gridCol>
                <a:gridCol w="6395211">
                  <a:extLst>
                    <a:ext uri="{9D8B030D-6E8A-4147-A177-3AD203B41FA5}">
                      <a16:colId xmlns:a16="http://schemas.microsoft.com/office/drawing/2014/main" val="1999199223"/>
                    </a:ext>
                  </a:extLst>
                </a:gridCol>
              </a:tblGrid>
              <a:tr h="370840">
                <a:tc>
                  <a:txBody>
                    <a:bodyPr/>
                    <a:lstStyle/>
                    <a:p>
                      <a:pPr algn="ctr"/>
                      <a:r>
                        <a:rPr lang="en-US" sz="2800" dirty="0">
                          <a:solidFill>
                            <a:srgbClr val="FFFF00"/>
                          </a:solidFill>
                        </a:rPr>
                        <a:t>Part</a:t>
                      </a:r>
                      <a:endParaRPr lang="en-IN" sz="2800" dirty="0">
                        <a:solidFill>
                          <a:srgbClr val="FFFF00"/>
                        </a:solidFill>
                      </a:endParaRPr>
                    </a:p>
                  </a:txBody>
                  <a:tcPr/>
                </a:tc>
                <a:tc>
                  <a:txBody>
                    <a:bodyPr/>
                    <a:lstStyle/>
                    <a:p>
                      <a:pPr algn="ctr"/>
                      <a:r>
                        <a:rPr lang="en-US" sz="2800" dirty="0">
                          <a:solidFill>
                            <a:srgbClr val="FFFF00"/>
                          </a:solidFill>
                        </a:rPr>
                        <a:t>Caption</a:t>
                      </a:r>
                      <a:endParaRPr lang="en-IN" sz="2800" dirty="0">
                        <a:solidFill>
                          <a:srgbClr val="FFFF00"/>
                        </a:solidFill>
                      </a:endParaRPr>
                    </a:p>
                  </a:txBody>
                  <a:tcPr/>
                </a:tc>
                <a:tc>
                  <a:txBody>
                    <a:bodyPr/>
                    <a:lstStyle/>
                    <a:p>
                      <a:pPr algn="ctr"/>
                      <a:r>
                        <a:rPr lang="en-US" sz="2800" dirty="0">
                          <a:solidFill>
                            <a:srgbClr val="FFFF00"/>
                          </a:solidFill>
                        </a:rPr>
                        <a:t>Particulars</a:t>
                      </a:r>
                      <a:endParaRPr lang="en-IN" sz="2800" dirty="0">
                        <a:solidFill>
                          <a:srgbClr val="FFFF00"/>
                        </a:solidFill>
                      </a:endParaRPr>
                    </a:p>
                  </a:txBody>
                  <a:tcPr/>
                </a:tc>
                <a:extLst>
                  <a:ext uri="{0D108BD9-81ED-4DB2-BD59-A6C34878D82A}">
                    <a16:rowId xmlns:a16="http://schemas.microsoft.com/office/drawing/2014/main" val="2980416032"/>
                  </a:ext>
                </a:extLst>
              </a:tr>
              <a:tr h="370840">
                <a:tc>
                  <a:txBody>
                    <a:bodyPr/>
                    <a:lstStyle/>
                    <a:p>
                      <a:pPr algn="ctr"/>
                      <a:r>
                        <a:rPr lang="en-US" sz="2800" dirty="0"/>
                        <a:t>9</a:t>
                      </a:r>
                      <a:endParaRPr lang="en-IN" sz="2800" dirty="0"/>
                    </a:p>
                  </a:txBody>
                  <a:tcPr/>
                </a:tc>
                <a:tc>
                  <a:txBody>
                    <a:bodyPr/>
                    <a:lstStyle/>
                    <a:p>
                      <a:r>
                        <a:rPr lang="en-US" sz="2800" dirty="0"/>
                        <a:t>Business Undertaking</a:t>
                      </a:r>
                      <a:endParaRPr lang="en-IN" sz="2800" dirty="0"/>
                    </a:p>
                  </a:txBody>
                  <a:tcPr/>
                </a:tc>
                <a:tc>
                  <a:txBody>
                    <a:bodyPr/>
                    <a:lstStyle/>
                    <a:p>
                      <a:r>
                        <a:rPr lang="en-CA" sz="2400" kern="1200" dirty="0">
                          <a:solidFill>
                            <a:schemeClr val="dk1"/>
                          </a:solidFill>
                          <a:effectLst/>
                          <a:latin typeface="+mn-lt"/>
                          <a:ea typeface="+mn-ea"/>
                          <a:cs typeface="+mn-cs"/>
                        </a:rPr>
                        <a:t>Whether the auditee has any business undertaking as referred to in section 11(4) – if yes, particulars thereof</a:t>
                      </a:r>
                      <a:endParaRPr lang="en-IN" sz="2400" dirty="0"/>
                    </a:p>
                  </a:txBody>
                  <a:tcPr/>
                </a:tc>
                <a:extLst>
                  <a:ext uri="{0D108BD9-81ED-4DB2-BD59-A6C34878D82A}">
                    <a16:rowId xmlns:a16="http://schemas.microsoft.com/office/drawing/2014/main" val="3328456148"/>
                  </a:ext>
                </a:extLst>
              </a:tr>
              <a:tr h="370840">
                <a:tc>
                  <a:txBody>
                    <a:bodyPr/>
                    <a:lstStyle/>
                    <a:p>
                      <a:pPr algn="ctr"/>
                      <a:r>
                        <a:rPr lang="en-US" sz="2800" dirty="0"/>
                        <a:t>10</a:t>
                      </a:r>
                      <a:endParaRPr lang="en-IN" sz="2800" dirty="0"/>
                    </a:p>
                  </a:txBody>
                  <a:tcPr/>
                </a:tc>
                <a:tc>
                  <a:txBody>
                    <a:bodyPr/>
                    <a:lstStyle/>
                    <a:p>
                      <a:r>
                        <a:rPr lang="en-US" sz="2800" dirty="0"/>
                        <a:t>Business incidental to Objects</a:t>
                      </a:r>
                      <a:endParaRPr lang="en-IN" sz="2800" dirty="0"/>
                    </a:p>
                  </a:txBody>
                  <a:tcPr/>
                </a:tc>
                <a:tc>
                  <a:txBody>
                    <a:bodyPr/>
                    <a:lstStyle/>
                    <a:p>
                      <a:r>
                        <a:rPr lang="en-CA" sz="2400" kern="1200" dirty="0">
                          <a:solidFill>
                            <a:schemeClr val="dk1"/>
                          </a:solidFill>
                          <a:effectLst/>
                          <a:latin typeface="+mn-lt"/>
                          <a:ea typeface="+mn-ea"/>
                          <a:cs typeface="+mn-cs"/>
                        </a:rPr>
                        <a:t>Whether the auditee has any profits and  gains from any business  as referred in section 10(23C) or section 11(4A) – if yes, particulars thereof</a:t>
                      </a:r>
                      <a:endParaRPr lang="en-IN" sz="2400" dirty="0"/>
                    </a:p>
                  </a:txBody>
                  <a:tcPr/>
                </a:tc>
                <a:extLst>
                  <a:ext uri="{0D108BD9-81ED-4DB2-BD59-A6C34878D82A}">
                    <a16:rowId xmlns:a16="http://schemas.microsoft.com/office/drawing/2014/main" val="3700974122"/>
                  </a:ext>
                </a:extLst>
              </a:tr>
              <a:tr h="370840">
                <a:tc>
                  <a:txBody>
                    <a:bodyPr/>
                    <a:lstStyle/>
                    <a:p>
                      <a:pPr algn="ctr"/>
                      <a:r>
                        <a:rPr lang="en-US" sz="2800" dirty="0"/>
                        <a:t>11</a:t>
                      </a:r>
                      <a:endParaRPr lang="en-IN" sz="2800" dirty="0"/>
                    </a:p>
                  </a:txBody>
                  <a:tcPr/>
                </a:tc>
                <a:tc>
                  <a:txBody>
                    <a:bodyPr/>
                    <a:lstStyle/>
                    <a:p>
                      <a:r>
                        <a:rPr lang="en-US" sz="2800" dirty="0"/>
                        <a:t>TDS on Receipts</a:t>
                      </a:r>
                      <a:endParaRPr lang="en-IN" sz="2800" dirty="0"/>
                    </a:p>
                  </a:txBody>
                  <a:tcPr/>
                </a:tc>
                <a:tc>
                  <a:txBody>
                    <a:bodyPr/>
                    <a:lstStyle/>
                    <a:p>
                      <a:r>
                        <a:rPr lang="en-US" sz="2400" dirty="0"/>
                        <a:t>Particulars and contravention of provisions of section 10(23C) proviso 7 or section 13(10) </a:t>
                      </a:r>
                      <a:endParaRPr lang="en-IN" sz="2400" dirty="0"/>
                    </a:p>
                  </a:txBody>
                  <a:tcPr/>
                </a:tc>
                <a:extLst>
                  <a:ext uri="{0D108BD9-81ED-4DB2-BD59-A6C34878D82A}">
                    <a16:rowId xmlns:a16="http://schemas.microsoft.com/office/drawing/2014/main" val="2125917480"/>
                  </a:ext>
                </a:extLst>
              </a:tr>
            </a:tbl>
          </a:graphicData>
        </a:graphic>
      </p:graphicFrame>
      <p:sp>
        <p:nvSpPr>
          <p:cNvPr id="6" name="TextBox 5">
            <a:extLst>
              <a:ext uri="{FF2B5EF4-FFF2-40B4-BE49-F238E27FC236}">
                <a16:creationId xmlns:a16="http://schemas.microsoft.com/office/drawing/2014/main" id="{820ACCF5-0FCD-13BC-4EDC-5E5FECDF6FA1}"/>
              </a:ext>
            </a:extLst>
          </p:cNvPr>
          <p:cNvSpPr txBox="1"/>
          <p:nvPr/>
        </p:nvSpPr>
        <p:spPr>
          <a:xfrm>
            <a:off x="3263565" y="5770965"/>
            <a:ext cx="6093994" cy="369332"/>
          </a:xfrm>
          <a:prstGeom prst="rect">
            <a:avLst/>
          </a:prstGeom>
          <a:noFill/>
        </p:spPr>
        <p:txBody>
          <a:bodyPr wrap="square">
            <a:spAutoFit/>
          </a:bodyPr>
          <a:lstStyle/>
          <a:p>
            <a:pPr algn="ctr"/>
            <a:r>
              <a:rPr lang="en-US" altLang="en-US" sz="1800" b="1" dirty="0">
                <a:solidFill>
                  <a:srgbClr val="002060"/>
                </a:solidFill>
              </a:rPr>
              <a:t>CA Chandrashekhar V. Chitale</a:t>
            </a:r>
            <a:endParaRPr lang="en-IN" sz="1800" b="1" dirty="0">
              <a:solidFill>
                <a:srgbClr val="002060"/>
              </a:solidFill>
            </a:endParaRPr>
          </a:p>
        </p:txBody>
      </p:sp>
    </p:spTree>
    <p:extLst>
      <p:ext uri="{BB962C8B-B14F-4D97-AF65-F5344CB8AC3E}">
        <p14:creationId xmlns:p14="http://schemas.microsoft.com/office/powerpoint/2010/main" val="672924078"/>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1" presetClass="entr" presetSubtype="1"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heel(1)">
                                      <p:cBhvr>
                                        <p:cTn id="14"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31DF9F-4D55-6B09-DA35-BC35AD773D59}"/>
              </a:ext>
            </a:extLst>
          </p:cNvPr>
          <p:cNvSpPr>
            <a:spLocks noGrp="1"/>
          </p:cNvSpPr>
          <p:nvPr>
            <p:ph type="title"/>
          </p:nvPr>
        </p:nvSpPr>
        <p:spPr>
          <a:xfrm>
            <a:off x="469231" y="138469"/>
            <a:ext cx="10960768" cy="1046440"/>
          </a:xfrm>
        </p:spPr>
        <p:txBody>
          <a:bodyPr/>
          <a:lstStyle/>
          <a:p>
            <a:r>
              <a:rPr lang="en-US" sz="3600" dirty="0"/>
              <a:t>Annexure</a:t>
            </a:r>
            <a:br>
              <a:rPr lang="en-US" dirty="0"/>
            </a:br>
            <a:r>
              <a:rPr lang="en-US" sz="3200" b="0" dirty="0"/>
              <a:t>Statement of Particulars</a:t>
            </a:r>
            <a:endParaRPr lang="en-IN" sz="3200" b="0" dirty="0"/>
          </a:p>
        </p:txBody>
      </p:sp>
      <p:sp>
        <p:nvSpPr>
          <p:cNvPr id="3" name="Text Placeholder 2">
            <a:extLst>
              <a:ext uri="{FF2B5EF4-FFF2-40B4-BE49-F238E27FC236}">
                <a16:creationId xmlns:a16="http://schemas.microsoft.com/office/drawing/2014/main" id="{2895ED88-A632-1B52-2C40-C82F8C192DD1}"/>
              </a:ext>
            </a:extLst>
          </p:cNvPr>
          <p:cNvSpPr>
            <a:spLocks noGrp="1"/>
          </p:cNvSpPr>
          <p:nvPr>
            <p:ph type="body" sz="quarter" idx="13"/>
          </p:nvPr>
        </p:nvSpPr>
        <p:spPr>
          <a:xfrm>
            <a:off x="653716" y="318789"/>
            <a:ext cx="10668000" cy="685800"/>
          </a:xfrm>
        </p:spPr>
        <p:txBody>
          <a:bodyPr/>
          <a:lstStyle/>
          <a:p>
            <a:r>
              <a:rPr lang="en-US" dirty="0"/>
              <a:t>  </a:t>
            </a:r>
            <a:endParaRPr lang="en-IN" dirty="0"/>
          </a:p>
        </p:txBody>
      </p:sp>
      <p:graphicFrame>
        <p:nvGraphicFramePr>
          <p:cNvPr id="4" name="Table 4">
            <a:extLst>
              <a:ext uri="{FF2B5EF4-FFF2-40B4-BE49-F238E27FC236}">
                <a16:creationId xmlns:a16="http://schemas.microsoft.com/office/drawing/2014/main" id="{B2177965-9D81-49EA-2B0E-0EB1A9500317}"/>
              </a:ext>
            </a:extLst>
          </p:cNvPr>
          <p:cNvGraphicFramePr>
            <a:graphicFrameLocks noGrp="1"/>
          </p:cNvGraphicFramePr>
          <p:nvPr>
            <p:extLst>
              <p:ext uri="{D42A27DB-BD31-4B8C-83A1-F6EECF244321}">
                <p14:modId xmlns:p14="http://schemas.microsoft.com/office/powerpoint/2010/main" val="3033125063"/>
              </p:ext>
            </p:extLst>
          </p:nvPr>
        </p:nvGraphicFramePr>
        <p:xfrm>
          <a:off x="453189" y="1412325"/>
          <a:ext cx="11285621" cy="4358640"/>
        </p:xfrm>
        <a:graphic>
          <a:graphicData uri="http://schemas.openxmlformats.org/drawingml/2006/table">
            <a:tbl>
              <a:tblPr firstRow="1" bandRow="1">
                <a:tableStyleId>{5C22544A-7EE6-4342-B048-85BDC9FD1C3A}</a:tableStyleId>
              </a:tblPr>
              <a:tblGrid>
                <a:gridCol w="959702">
                  <a:extLst>
                    <a:ext uri="{9D8B030D-6E8A-4147-A177-3AD203B41FA5}">
                      <a16:colId xmlns:a16="http://schemas.microsoft.com/office/drawing/2014/main" val="605758937"/>
                    </a:ext>
                  </a:extLst>
                </a:gridCol>
                <a:gridCol w="2818369">
                  <a:extLst>
                    <a:ext uri="{9D8B030D-6E8A-4147-A177-3AD203B41FA5}">
                      <a16:colId xmlns:a16="http://schemas.microsoft.com/office/drawing/2014/main" val="3585365570"/>
                    </a:ext>
                  </a:extLst>
                </a:gridCol>
                <a:gridCol w="7507550">
                  <a:extLst>
                    <a:ext uri="{9D8B030D-6E8A-4147-A177-3AD203B41FA5}">
                      <a16:colId xmlns:a16="http://schemas.microsoft.com/office/drawing/2014/main" val="1999199223"/>
                    </a:ext>
                  </a:extLst>
                </a:gridCol>
              </a:tblGrid>
              <a:tr h="370840">
                <a:tc>
                  <a:txBody>
                    <a:bodyPr/>
                    <a:lstStyle/>
                    <a:p>
                      <a:pPr algn="ctr"/>
                      <a:r>
                        <a:rPr lang="en-US" sz="2800" dirty="0">
                          <a:solidFill>
                            <a:srgbClr val="FFFF00"/>
                          </a:solidFill>
                        </a:rPr>
                        <a:t>Part</a:t>
                      </a:r>
                      <a:endParaRPr lang="en-IN" sz="2800" dirty="0">
                        <a:solidFill>
                          <a:srgbClr val="FFFF00"/>
                        </a:solidFill>
                      </a:endParaRPr>
                    </a:p>
                  </a:txBody>
                  <a:tcPr/>
                </a:tc>
                <a:tc>
                  <a:txBody>
                    <a:bodyPr/>
                    <a:lstStyle/>
                    <a:p>
                      <a:pPr algn="ctr"/>
                      <a:r>
                        <a:rPr lang="en-US" sz="2800" dirty="0">
                          <a:solidFill>
                            <a:srgbClr val="FFFF00"/>
                          </a:solidFill>
                        </a:rPr>
                        <a:t>Caption</a:t>
                      </a:r>
                      <a:endParaRPr lang="en-IN" sz="2800" dirty="0">
                        <a:solidFill>
                          <a:srgbClr val="FFFF00"/>
                        </a:solidFill>
                      </a:endParaRPr>
                    </a:p>
                  </a:txBody>
                  <a:tcPr/>
                </a:tc>
                <a:tc>
                  <a:txBody>
                    <a:bodyPr/>
                    <a:lstStyle/>
                    <a:p>
                      <a:pPr algn="ctr"/>
                      <a:r>
                        <a:rPr lang="en-US" sz="2800" dirty="0">
                          <a:solidFill>
                            <a:srgbClr val="FFFF00"/>
                          </a:solidFill>
                        </a:rPr>
                        <a:t>Particulars</a:t>
                      </a:r>
                      <a:endParaRPr lang="en-IN" sz="2800" dirty="0">
                        <a:solidFill>
                          <a:srgbClr val="FFFF00"/>
                        </a:solidFill>
                      </a:endParaRPr>
                    </a:p>
                  </a:txBody>
                  <a:tcPr/>
                </a:tc>
                <a:extLst>
                  <a:ext uri="{0D108BD9-81ED-4DB2-BD59-A6C34878D82A}">
                    <a16:rowId xmlns:a16="http://schemas.microsoft.com/office/drawing/2014/main" val="2980416032"/>
                  </a:ext>
                </a:extLst>
              </a:tr>
              <a:tr h="370840">
                <a:tc>
                  <a:txBody>
                    <a:bodyPr/>
                    <a:lstStyle/>
                    <a:p>
                      <a:pPr algn="ctr"/>
                      <a:r>
                        <a:rPr lang="en-US" sz="2800" dirty="0"/>
                        <a:t>12</a:t>
                      </a:r>
                      <a:endParaRPr lang="en-IN" sz="2800" dirty="0"/>
                    </a:p>
                  </a:txBody>
                  <a:tcPr/>
                </a:tc>
                <a:tc>
                  <a:txBody>
                    <a:bodyPr/>
                    <a:lstStyle/>
                    <a:p>
                      <a:r>
                        <a:rPr lang="en-US" sz="2800" dirty="0"/>
                        <a:t>Voluntary Contribution</a:t>
                      </a:r>
                      <a:endParaRPr lang="en-IN" sz="2800" dirty="0"/>
                    </a:p>
                  </a:txBody>
                  <a:tcPr/>
                </a:tc>
                <a:tc>
                  <a:txBody>
                    <a:bodyPr/>
                    <a:lstStyle/>
                    <a:p>
                      <a:r>
                        <a:rPr lang="en-CA" sz="2400" kern="1200" dirty="0">
                          <a:solidFill>
                            <a:schemeClr val="dk1"/>
                          </a:solidFill>
                          <a:effectLst/>
                          <a:latin typeface="+mn-lt"/>
                          <a:ea typeface="+mn-ea"/>
                          <a:cs typeface="+mn-cs"/>
                        </a:rPr>
                        <a:t>Form No. 10BD u/s 80G furnished – Yes/No. </a:t>
                      </a:r>
                    </a:p>
                    <a:p>
                      <a:r>
                        <a:rPr lang="en-CA" sz="2400" kern="1200" dirty="0">
                          <a:solidFill>
                            <a:schemeClr val="dk1"/>
                          </a:solidFill>
                          <a:effectLst/>
                          <a:latin typeface="+mn-lt"/>
                          <a:ea typeface="+mn-ea"/>
                          <a:cs typeface="+mn-cs"/>
                        </a:rPr>
                        <a:t>If yes, Reconciliation thereof.. </a:t>
                      </a:r>
                    </a:p>
                    <a:p>
                      <a:r>
                        <a:rPr lang="en-CA" sz="2400" kern="1200" dirty="0">
                          <a:solidFill>
                            <a:schemeClr val="dk1"/>
                          </a:solidFill>
                          <a:effectLst/>
                          <a:latin typeface="+mn-lt"/>
                          <a:ea typeface="+mn-ea"/>
                          <a:cs typeface="+mn-cs"/>
                        </a:rPr>
                        <a:t>Amount of Donations Received in Kind</a:t>
                      </a:r>
                    </a:p>
                    <a:p>
                      <a:r>
                        <a:rPr lang="en-CA" sz="2400" kern="1200" dirty="0">
                          <a:solidFill>
                            <a:schemeClr val="dk1"/>
                          </a:solidFill>
                          <a:effectLst/>
                          <a:latin typeface="+mn-lt"/>
                          <a:ea typeface="+mn-ea"/>
                          <a:cs typeface="+mn-cs"/>
                        </a:rPr>
                        <a:t>Particulars of Anonymous Donations – section 115BBC.</a:t>
                      </a:r>
                    </a:p>
                    <a:p>
                      <a:r>
                        <a:rPr lang="en-CA" sz="2400" kern="1200" dirty="0">
                          <a:solidFill>
                            <a:schemeClr val="dk1"/>
                          </a:solidFill>
                          <a:effectLst/>
                          <a:latin typeface="+mn-lt"/>
                          <a:ea typeface="+mn-ea"/>
                          <a:cs typeface="+mn-cs"/>
                        </a:rPr>
                        <a:t>Foreign Contributions Receipt  </a:t>
                      </a:r>
                    </a:p>
                    <a:p>
                      <a:r>
                        <a:rPr lang="en-CA" sz="2400" kern="1200" dirty="0">
                          <a:solidFill>
                            <a:schemeClr val="dk1"/>
                          </a:solidFill>
                          <a:effectLst/>
                          <a:latin typeface="+mn-lt"/>
                          <a:ea typeface="+mn-ea"/>
                          <a:cs typeface="+mn-cs"/>
                        </a:rPr>
                        <a:t>Total Voluntary Contribution Requiring Application</a:t>
                      </a:r>
                      <a:endParaRPr lang="en-IN" sz="2400" dirty="0"/>
                    </a:p>
                  </a:txBody>
                  <a:tcPr/>
                </a:tc>
                <a:extLst>
                  <a:ext uri="{0D108BD9-81ED-4DB2-BD59-A6C34878D82A}">
                    <a16:rowId xmlns:a16="http://schemas.microsoft.com/office/drawing/2014/main" val="3700974122"/>
                  </a:ext>
                </a:extLst>
              </a:tr>
              <a:tr h="370840">
                <a:tc>
                  <a:txBody>
                    <a:bodyPr/>
                    <a:lstStyle/>
                    <a:p>
                      <a:pPr algn="ctr"/>
                      <a:r>
                        <a:rPr lang="en-US" sz="2800" dirty="0"/>
                        <a:t>13</a:t>
                      </a:r>
                      <a:endParaRPr lang="en-IN" sz="2800" dirty="0"/>
                    </a:p>
                  </a:txBody>
                  <a:tcPr/>
                </a:tc>
                <a:tc>
                  <a:txBody>
                    <a:bodyPr/>
                    <a:lstStyle/>
                    <a:p>
                      <a:r>
                        <a:rPr lang="en-US" sz="2800" dirty="0"/>
                        <a:t>Income to be Applied</a:t>
                      </a:r>
                      <a:endParaRPr lang="en-IN" sz="2800" dirty="0"/>
                    </a:p>
                  </a:txBody>
                  <a:tcPr/>
                </a:tc>
                <a:tc>
                  <a:txBody>
                    <a:bodyPr/>
                    <a:lstStyle/>
                    <a:p>
                      <a:r>
                        <a:rPr lang="en-US" sz="2400" dirty="0"/>
                        <a:t>Income Other Than Voluntary Contribution</a:t>
                      </a:r>
                    </a:p>
                    <a:p>
                      <a:r>
                        <a:rPr lang="en-US" sz="2400" dirty="0"/>
                        <a:t>Income Applied Outside India – S. 11(1)(c)</a:t>
                      </a:r>
                    </a:p>
                    <a:p>
                      <a:r>
                        <a:rPr lang="en-US" sz="2400" dirty="0"/>
                        <a:t>Balance Income to be applied in India</a:t>
                      </a:r>
                      <a:endParaRPr lang="en-IN" sz="2400" dirty="0"/>
                    </a:p>
                  </a:txBody>
                  <a:tcPr/>
                </a:tc>
                <a:extLst>
                  <a:ext uri="{0D108BD9-81ED-4DB2-BD59-A6C34878D82A}">
                    <a16:rowId xmlns:a16="http://schemas.microsoft.com/office/drawing/2014/main" val="1421407923"/>
                  </a:ext>
                </a:extLst>
              </a:tr>
            </a:tbl>
          </a:graphicData>
        </a:graphic>
      </p:graphicFrame>
      <p:sp>
        <p:nvSpPr>
          <p:cNvPr id="6" name="TextBox 5">
            <a:extLst>
              <a:ext uri="{FF2B5EF4-FFF2-40B4-BE49-F238E27FC236}">
                <a16:creationId xmlns:a16="http://schemas.microsoft.com/office/drawing/2014/main" id="{820ACCF5-0FCD-13BC-4EDC-5E5FECDF6FA1}"/>
              </a:ext>
            </a:extLst>
          </p:cNvPr>
          <p:cNvSpPr txBox="1"/>
          <p:nvPr/>
        </p:nvSpPr>
        <p:spPr>
          <a:xfrm>
            <a:off x="3263565" y="5770965"/>
            <a:ext cx="6093994" cy="369332"/>
          </a:xfrm>
          <a:prstGeom prst="rect">
            <a:avLst/>
          </a:prstGeom>
          <a:noFill/>
        </p:spPr>
        <p:txBody>
          <a:bodyPr wrap="square">
            <a:spAutoFit/>
          </a:bodyPr>
          <a:lstStyle/>
          <a:p>
            <a:pPr algn="ctr"/>
            <a:r>
              <a:rPr lang="en-US" altLang="en-US" sz="1800" b="1" dirty="0">
                <a:solidFill>
                  <a:srgbClr val="002060"/>
                </a:solidFill>
              </a:rPr>
              <a:t>CA Chandrashekhar V. Chitale</a:t>
            </a:r>
            <a:endParaRPr lang="en-IN" sz="1800" b="1" dirty="0">
              <a:solidFill>
                <a:srgbClr val="002060"/>
              </a:solidFill>
            </a:endParaRPr>
          </a:p>
        </p:txBody>
      </p:sp>
    </p:spTree>
    <p:extLst>
      <p:ext uri="{BB962C8B-B14F-4D97-AF65-F5344CB8AC3E}">
        <p14:creationId xmlns:p14="http://schemas.microsoft.com/office/powerpoint/2010/main" val="2184503967"/>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1" presetClass="entr" presetSubtype="1"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heel(1)">
                                      <p:cBhvr>
                                        <p:cTn id="14"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31DF9F-4D55-6B09-DA35-BC35AD773D59}"/>
              </a:ext>
            </a:extLst>
          </p:cNvPr>
          <p:cNvSpPr>
            <a:spLocks noGrp="1"/>
          </p:cNvSpPr>
          <p:nvPr>
            <p:ph type="title"/>
          </p:nvPr>
        </p:nvSpPr>
        <p:spPr>
          <a:xfrm>
            <a:off x="469232" y="216568"/>
            <a:ext cx="10960768" cy="914507"/>
          </a:xfrm>
        </p:spPr>
        <p:txBody>
          <a:bodyPr/>
          <a:lstStyle/>
          <a:p>
            <a:r>
              <a:rPr lang="en-US" sz="3600" dirty="0"/>
              <a:t>Annexure</a:t>
            </a:r>
            <a:br>
              <a:rPr lang="en-US" dirty="0"/>
            </a:br>
            <a:r>
              <a:rPr lang="en-US" sz="3200" b="0" dirty="0"/>
              <a:t>Statement of Particulars</a:t>
            </a:r>
            <a:endParaRPr lang="en-IN" sz="3200" b="0" dirty="0"/>
          </a:p>
        </p:txBody>
      </p:sp>
      <p:sp>
        <p:nvSpPr>
          <p:cNvPr id="3" name="Text Placeholder 2">
            <a:extLst>
              <a:ext uri="{FF2B5EF4-FFF2-40B4-BE49-F238E27FC236}">
                <a16:creationId xmlns:a16="http://schemas.microsoft.com/office/drawing/2014/main" id="{2895ED88-A632-1B52-2C40-C82F8C192DD1}"/>
              </a:ext>
            </a:extLst>
          </p:cNvPr>
          <p:cNvSpPr>
            <a:spLocks noGrp="1"/>
          </p:cNvSpPr>
          <p:nvPr>
            <p:ph type="body" sz="quarter" idx="13"/>
          </p:nvPr>
        </p:nvSpPr>
        <p:spPr>
          <a:xfrm>
            <a:off x="653716" y="318789"/>
            <a:ext cx="10668000" cy="685800"/>
          </a:xfrm>
        </p:spPr>
        <p:txBody>
          <a:bodyPr/>
          <a:lstStyle/>
          <a:p>
            <a:r>
              <a:rPr lang="en-US" dirty="0"/>
              <a:t>  </a:t>
            </a:r>
            <a:endParaRPr lang="en-IN" dirty="0"/>
          </a:p>
        </p:txBody>
      </p:sp>
      <p:graphicFrame>
        <p:nvGraphicFramePr>
          <p:cNvPr id="4" name="Table 4">
            <a:extLst>
              <a:ext uri="{FF2B5EF4-FFF2-40B4-BE49-F238E27FC236}">
                <a16:creationId xmlns:a16="http://schemas.microsoft.com/office/drawing/2014/main" id="{B2177965-9D81-49EA-2B0E-0EB1A9500317}"/>
              </a:ext>
            </a:extLst>
          </p:cNvPr>
          <p:cNvGraphicFramePr>
            <a:graphicFrameLocks noGrp="1"/>
          </p:cNvGraphicFramePr>
          <p:nvPr>
            <p:extLst>
              <p:ext uri="{D42A27DB-BD31-4B8C-83A1-F6EECF244321}">
                <p14:modId xmlns:p14="http://schemas.microsoft.com/office/powerpoint/2010/main" val="2138133683"/>
              </p:ext>
            </p:extLst>
          </p:nvPr>
        </p:nvGraphicFramePr>
        <p:xfrm>
          <a:off x="399048" y="1377279"/>
          <a:ext cx="11177336" cy="4267200"/>
        </p:xfrm>
        <a:graphic>
          <a:graphicData uri="http://schemas.openxmlformats.org/drawingml/2006/table">
            <a:tbl>
              <a:tblPr firstRow="1" bandRow="1">
                <a:tableStyleId>{5C22544A-7EE6-4342-B048-85BDC9FD1C3A}</a:tableStyleId>
              </a:tblPr>
              <a:tblGrid>
                <a:gridCol w="1205806">
                  <a:extLst>
                    <a:ext uri="{9D8B030D-6E8A-4147-A177-3AD203B41FA5}">
                      <a16:colId xmlns:a16="http://schemas.microsoft.com/office/drawing/2014/main" val="605758937"/>
                    </a:ext>
                  </a:extLst>
                </a:gridCol>
                <a:gridCol w="2692425">
                  <a:extLst>
                    <a:ext uri="{9D8B030D-6E8A-4147-A177-3AD203B41FA5}">
                      <a16:colId xmlns:a16="http://schemas.microsoft.com/office/drawing/2014/main" val="3585365570"/>
                    </a:ext>
                  </a:extLst>
                </a:gridCol>
                <a:gridCol w="7279105">
                  <a:extLst>
                    <a:ext uri="{9D8B030D-6E8A-4147-A177-3AD203B41FA5}">
                      <a16:colId xmlns:a16="http://schemas.microsoft.com/office/drawing/2014/main" val="1999199223"/>
                    </a:ext>
                  </a:extLst>
                </a:gridCol>
              </a:tblGrid>
              <a:tr h="473060">
                <a:tc>
                  <a:txBody>
                    <a:bodyPr/>
                    <a:lstStyle/>
                    <a:p>
                      <a:pPr algn="ctr"/>
                      <a:r>
                        <a:rPr lang="en-US" sz="2800" dirty="0">
                          <a:solidFill>
                            <a:srgbClr val="FFFF00"/>
                          </a:solidFill>
                        </a:rPr>
                        <a:t>Part</a:t>
                      </a:r>
                      <a:endParaRPr lang="en-IN" sz="2800" dirty="0">
                        <a:solidFill>
                          <a:srgbClr val="FFFF00"/>
                        </a:solidFill>
                      </a:endParaRPr>
                    </a:p>
                  </a:txBody>
                  <a:tcPr/>
                </a:tc>
                <a:tc>
                  <a:txBody>
                    <a:bodyPr/>
                    <a:lstStyle/>
                    <a:p>
                      <a:pPr algn="ctr"/>
                      <a:r>
                        <a:rPr lang="en-US" sz="2800" dirty="0">
                          <a:solidFill>
                            <a:srgbClr val="FFFF00"/>
                          </a:solidFill>
                        </a:rPr>
                        <a:t>Caption</a:t>
                      </a:r>
                      <a:endParaRPr lang="en-IN" sz="2800" dirty="0">
                        <a:solidFill>
                          <a:srgbClr val="FFFF00"/>
                        </a:solidFill>
                      </a:endParaRPr>
                    </a:p>
                  </a:txBody>
                  <a:tcPr/>
                </a:tc>
                <a:tc>
                  <a:txBody>
                    <a:bodyPr/>
                    <a:lstStyle/>
                    <a:p>
                      <a:pPr algn="ctr"/>
                      <a:r>
                        <a:rPr lang="en-US" sz="2800" dirty="0">
                          <a:solidFill>
                            <a:srgbClr val="FFFF00"/>
                          </a:solidFill>
                        </a:rPr>
                        <a:t>Particulars</a:t>
                      </a:r>
                      <a:endParaRPr lang="en-IN" sz="2800" dirty="0">
                        <a:solidFill>
                          <a:srgbClr val="FFFF00"/>
                        </a:solidFill>
                      </a:endParaRPr>
                    </a:p>
                  </a:txBody>
                  <a:tcPr/>
                </a:tc>
                <a:extLst>
                  <a:ext uri="{0D108BD9-81ED-4DB2-BD59-A6C34878D82A}">
                    <a16:rowId xmlns:a16="http://schemas.microsoft.com/office/drawing/2014/main" val="2980416032"/>
                  </a:ext>
                </a:extLst>
              </a:tr>
              <a:tr h="370840">
                <a:tc>
                  <a:txBody>
                    <a:bodyPr/>
                    <a:lstStyle/>
                    <a:p>
                      <a:pPr algn="ctr"/>
                      <a:r>
                        <a:rPr lang="en-US" sz="2800" dirty="0">
                          <a:highlight>
                            <a:srgbClr val="FFFF00"/>
                          </a:highlight>
                        </a:rPr>
                        <a:t>14</a:t>
                      </a:r>
                      <a:endParaRPr lang="en-IN" sz="2800" dirty="0">
                        <a:highlight>
                          <a:srgbClr val="FFFF00"/>
                        </a:highlight>
                      </a:endParaRPr>
                    </a:p>
                  </a:txBody>
                  <a:tcPr/>
                </a:tc>
                <a:tc>
                  <a:txBody>
                    <a:bodyPr/>
                    <a:lstStyle/>
                    <a:p>
                      <a:r>
                        <a:rPr lang="en-US" sz="2800" dirty="0">
                          <a:highlight>
                            <a:srgbClr val="FFFF00"/>
                          </a:highlight>
                        </a:rPr>
                        <a:t>Application of Income</a:t>
                      </a:r>
                      <a:endParaRPr lang="en-IN" sz="2800" dirty="0">
                        <a:highlight>
                          <a:srgbClr val="FFFF00"/>
                        </a:highlight>
                      </a:endParaRPr>
                    </a:p>
                  </a:txBody>
                  <a:tcPr/>
                </a:tc>
                <a:tc>
                  <a:txBody>
                    <a:bodyPr/>
                    <a:lstStyle/>
                    <a:p>
                      <a:r>
                        <a:rPr lang="en-US" sz="2400" b="1" u="sng" dirty="0">
                          <a:solidFill>
                            <a:srgbClr val="3B2E58"/>
                          </a:solidFill>
                          <a:highlight>
                            <a:srgbClr val="FFFF00"/>
                          </a:highlight>
                        </a:rPr>
                        <a:t>Very Important Clause</a:t>
                      </a:r>
                    </a:p>
                    <a:p>
                      <a:r>
                        <a:rPr lang="en-IN" sz="2400" b="0" u="none" dirty="0">
                          <a:solidFill>
                            <a:srgbClr val="3B2E58"/>
                          </a:solidFill>
                        </a:rPr>
                        <a:t>Analysis of Application of Income – </a:t>
                      </a:r>
                    </a:p>
                    <a:p>
                      <a:r>
                        <a:rPr lang="en-IN" sz="2400" b="0" u="none" dirty="0">
                          <a:solidFill>
                            <a:srgbClr val="3B2E58"/>
                          </a:solidFill>
                        </a:rPr>
                        <a:t>Donation to Other Institutions</a:t>
                      </a:r>
                    </a:p>
                    <a:p>
                      <a:r>
                        <a:rPr lang="en-IN" sz="2400" b="0" u="none" dirty="0" err="1">
                          <a:solidFill>
                            <a:srgbClr val="3B2E58"/>
                          </a:solidFill>
                        </a:rPr>
                        <a:t>Objectwise</a:t>
                      </a:r>
                      <a:r>
                        <a:rPr lang="en-IN" sz="2400" b="0" u="none" dirty="0">
                          <a:solidFill>
                            <a:srgbClr val="3B2E58"/>
                          </a:solidFill>
                        </a:rPr>
                        <a:t> analysed application e.g. Religious, Relief of Poor, Education, Medical Relief, residuary, etc.</a:t>
                      </a:r>
                    </a:p>
                    <a:p>
                      <a:r>
                        <a:rPr lang="en-IN" sz="2400" b="0" u="none" dirty="0">
                          <a:solidFill>
                            <a:srgbClr val="3B2E58"/>
                          </a:solidFill>
                        </a:rPr>
                        <a:t>Total of Application</a:t>
                      </a:r>
                    </a:p>
                    <a:p>
                      <a:r>
                        <a:rPr lang="en-IN" sz="2400" b="0" u="none" dirty="0">
                          <a:solidFill>
                            <a:srgbClr val="3B2E58"/>
                          </a:solidFill>
                        </a:rPr>
                        <a:t>Details of Persons to Whom Payment &gt; Rs. 50 Lakh</a:t>
                      </a:r>
                    </a:p>
                    <a:p>
                      <a:r>
                        <a:rPr lang="en-IN" sz="2400" b="0" u="none" dirty="0">
                          <a:solidFill>
                            <a:srgbClr val="3B2E58"/>
                          </a:solidFill>
                        </a:rPr>
                        <a:t>Amount Not Actually Paid</a:t>
                      </a:r>
                    </a:p>
                    <a:p>
                      <a:pPr marL="0" marR="0" lvl="0" indent="0" algn="l" defTabSz="914400" rtl="0" eaLnBrk="1" fontAlgn="auto" latinLnBrk="0" hangingPunct="1">
                        <a:lnSpc>
                          <a:spcPct val="100000"/>
                        </a:lnSpc>
                        <a:spcBef>
                          <a:spcPts val="0"/>
                        </a:spcBef>
                        <a:spcAft>
                          <a:spcPts val="0"/>
                        </a:spcAft>
                        <a:buClrTx/>
                        <a:buSzTx/>
                        <a:buFontTx/>
                        <a:buNone/>
                        <a:tabLst/>
                        <a:defRPr/>
                      </a:pPr>
                      <a:r>
                        <a:rPr lang="en-IN" sz="2400" b="0" u="none" dirty="0">
                          <a:solidFill>
                            <a:srgbClr val="3B2E58"/>
                          </a:solidFill>
                        </a:rPr>
                        <a:t>Amount Actually Paid &amp; Not Claimed Earlier</a:t>
                      </a:r>
                    </a:p>
                    <a:p>
                      <a:r>
                        <a:rPr lang="en-IN" sz="2400" b="0" u="none" dirty="0">
                          <a:solidFill>
                            <a:srgbClr val="3B2E58"/>
                          </a:solidFill>
                        </a:rPr>
                        <a:t>Total Qualifying Application</a:t>
                      </a:r>
                    </a:p>
                  </a:txBody>
                  <a:tcPr/>
                </a:tc>
                <a:extLst>
                  <a:ext uri="{0D108BD9-81ED-4DB2-BD59-A6C34878D82A}">
                    <a16:rowId xmlns:a16="http://schemas.microsoft.com/office/drawing/2014/main" val="3700974122"/>
                  </a:ext>
                </a:extLst>
              </a:tr>
            </a:tbl>
          </a:graphicData>
        </a:graphic>
      </p:graphicFrame>
      <p:sp>
        <p:nvSpPr>
          <p:cNvPr id="6" name="TextBox 5">
            <a:extLst>
              <a:ext uri="{FF2B5EF4-FFF2-40B4-BE49-F238E27FC236}">
                <a16:creationId xmlns:a16="http://schemas.microsoft.com/office/drawing/2014/main" id="{820ACCF5-0FCD-13BC-4EDC-5E5FECDF6FA1}"/>
              </a:ext>
            </a:extLst>
          </p:cNvPr>
          <p:cNvSpPr txBox="1"/>
          <p:nvPr/>
        </p:nvSpPr>
        <p:spPr>
          <a:xfrm>
            <a:off x="3263565" y="5770965"/>
            <a:ext cx="6093994" cy="369332"/>
          </a:xfrm>
          <a:prstGeom prst="rect">
            <a:avLst/>
          </a:prstGeom>
          <a:noFill/>
        </p:spPr>
        <p:txBody>
          <a:bodyPr wrap="square">
            <a:spAutoFit/>
          </a:bodyPr>
          <a:lstStyle/>
          <a:p>
            <a:pPr algn="ctr"/>
            <a:r>
              <a:rPr lang="en-US" altLang="en-US" sz="1800" b="1" dirty="0">
                <a:solidFill>
                  <a:srgbClr val="002060"/>
                </a:solidFill>
              </a:rPr>
              <a:t>CA Chandrashekhar V. Chitale</a:t>
            </a:r>
            <a:endParaRPr lang="en-IN" sz="1800" b="1" dirty="0">
              <a:solidFill>
                <a:srgbClr val="002060"/>
              </a:solidFill>
            </a:endParaRPr>
          </a:p>
        </p:txBody>
      </p:sp>
    </p:spTree>
    <p:extLst>
      <p:ext uri="{BB962C8B-B14F-4D97-AF65-F5344CB8AC3E}">
        <p14:creationId xmlns:p14="http://schemas.microsoft.com/office/powerpoint/2010/main" val="1802027737"/>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1" presetClass="entr" presetSubtype="1"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heel(1)">
                                      <p:cBhvr>
                                        <p:cTn id="14"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31DF9F-4D55-6B09-DA35-BC35AD773D59}"/>
              </a:ext>
            </a:extLst>
          </p:cNvPr>
          <p:cNvSpPr>
            <a:spLocks noGrp="1"/>
          </p:cNvSpPr>
          <p:nvPr>
            <p:ph type="title"/>
          </p:nvPr>
        </p:nvSpPr>
        <p:spPr>
          <a:xfrm>
            <a:off x="469232" y="216568"/>
            <a:ext cx="10960768" cy="914507"/>
          </a:xfrm>
        </p:spPr>
        <p:txBody>
          <a:bodyPr/>
          <a:lstStyle/>
          <a:p>
            <a:r>
              <a:rPr lang="en-US" sz="3600" dirty="0"/>
              <a:t>Annexure</a:t>
            </a:r>
            <a:br>
              <a:rPr lang="en-US" dirty="0"/>
            </a:br>
            <a:r>
              <a:rPr lang="en-US" sz="3200" b="0" dirty="0"/>
              <a:t>Statement of Particulars</a:t>
            </a:r>
            <a:endParaRPr lang="en-IN" sz="3200" b="0" dirty="0"/>
          </a:p>
        </p:txBody>
      </p:sp>
      <p:sp>
        <p:nvSpPr>
          <p:cNvPr id="3" name="Text Placeholder 2">
            <a:extLst>
              <a:ext uri="{FF2B5EF4-FFF2-40B4-BE49-F238E27FC236}">
                <a16:creationId xmlns:a16="http://schemas.microsoft.com/office/drawing/2014/main" id="{2895ED88-A632-1B52-2C40-C82F8C192DD1}"/>
              </a:ext>
            </a:extLst>
          </p:cNvPr>
          <p:cNvSpPr>
            <a:spLocks noGrp="1"/>
          </p:cNvSpPr>
          <p:nvPr>
            <p:ph type="body" sz="quarter" idx="13"/>
          </p:nvPr>
        </p:nvSpPr>
        <p:spPr>
          <a:xfrm>
            <a:off x="653716" y="318789"/>
            <a:ext cx="10668000" cy="685800"/>
          </a:xfrm>
        </p:spPr>
        <p:txBody>
          <a:bodyPr/>
          <a:lstStyle/>
          <a:p>
            <a:r>
              <a:rPr lang="en-US" dirty="0"/>
              <a:t>  </a:t>
            </a:r>
            <a:endParaRPr lang="en-IN" dirty="0"/>
          </a:p>
        </p:txBody>
      </p:sp>
      <p:graphicFrame>
        <p:nvGraphicFramePr>
          <p:cNvPr id="4" name="Table 4">
            <a:extLst>
              <a:ext uri="{FF2B5EF4-FFF2-40B4-BE49-F238E27FC236}">
                <a16:creationId xmlns:a16="http://schemas.microsoft.com/office/drawing/2014/main" id="{B2177965-9D81-49EA-2B0E-0EB1A9500317}"/>
              </a:ext>
            </a:extLst>
          </p:cNvPr>
          <p:cNvGraphicFramePr>
            <a:graphicFrameLocks noGrp="1"/>
          </p:cNvGraphicFramePr>
          <p:nvPr>
            <p:extLst>
              <p:ext uri="{D42A27DB-BD31-4B8C-83A1-F6EECF244321}">
                <p14:modId xmlns:p14="http://schemas.microsoft.com/office/powerpoint/2010/main" val="1285324748"/>
              </p:ext>
            </p:extLst>
          </p:nvPr>
        </p:nvGraphicFramePr>
        <p:xfrm>
          <a:off x="399048" y="1377279"/>
          <a:ext cx="11177336" cy="4267200"/>
        </p:xfrm>
        <a:graphic>
          <a:graphicData uri="http://schemas.openxmlformats.org/drawingml/2006/table">
            <a:tbl>
              <a:tblPr firstRow="1" bandRow="1">
                <a:tableStyleId>{5C22544A-7EE6-4342-B048-85BDC9FD1C3A}</a:tableStyleId>
              </a:tblPr>
              <a:tblGrid>
                <a:gridCol w="1205806">
                  <a:extLst>
                    <a:ext uri="{9D8B030D-6E8A-4147-A177-3AD203B41FA5}">
                      <a16:colId xmlns:a16="http://schemas.microsoft.com/office/drawing/2014/main" val="605758937"/>
                    </a:ext>
                  </a:extLst>
                </a:gridCol>
                <a:gridCol w="2692425">
                  <a:extLst>
                    <a:ext uri="{9D8B030D-6E8A-4147-A177-3AD203B41FA5}">
                      <a16:colId xmlns:a16="http://schemas.microsoft.com/office/drawing/2014/main" val="3585365570"/>
                    </a:ext>
                  </a:extLst>
                </a:gridCol>
                <a:gridCol w="7279105">
                  <a:extLst>
                    <a:ext uri="{9D8B030D-6E8A-4147-A177-3AD203B41FA5}">
                      <a16:colId xmlns:a16="http://schemas.microsoft.com/office/drawing/2014/main" val="1999199223"/>
                    </a:ext>
                  </a:extLst>
                </a:gridCol>
              </a:tblGrid>
              <a:tr h="473060">
                <a:tc>
                  <a:txBody>
                    <a:bodyPr/>
                    <a:lstStyle/>
                    <a:p>
                      <a:pPr algn="ctr"/>
                      <a:r>
                        <a:rPr lang="en-US" sz="2800" dirty="0">
                          <a:solidFill>
                            <a:srgbClr val="FFFF00"/>
                          </a:solidFill>
                        </a:rPr>
                        <a:t>Part</a:t>
                      </a:r>
                      <a:endParaRPr lang="en-IN" sz="2800" dirty="0">
                        <a:solidFill>
                          <a:srgbClr val="FFFF00"/>
                        </a:solidFill>
                      </a:endParaRPr>
                    </a:p>
                  </a:txBody>
                  <a:tcPr/>
                </a:tc>
                <a:tc>
                  <a:txBody>
                    <a:bodyPr/>
                    <a:lstStyle/>
                    <a:p>
                      <a:pPr algn="ctr"/>
                      <a:r>
                        <a:rPr lang="en-US" sz="2800" dirty="0">
                          <a:solidFill>
                            <a:srgbClr val="FFFF00"/>
                          </a:solidFill>
                        </a:rPr>
                        <a:t>Caption</a:t>
                      </a:r>
                      <a:endParaRPr lang="en-IN" sz="2800" dirty="0">
                        <a:solidFill>
                          <a:srgbClr val="FFFF00"/>
                        </a:solidFill>
                      </a:endParaRPr>
                    </a:p>
                  </a:txBody>
                  <a:tcPr/>
                </a:tc>
                <a:tc>
                  <a:txBody>
                    <a:bodyPr/>
                    <a:lstStyle/>
                    <a:p>
                      <a:pPr algn="ctr"/>
                      <a:r>
                        <a:rPr lang="en-US" sz="2800" dirty="0">
                          <a:solidFill>
                            <a:srgbClr val="FFFF00"/>
                          </a:solidFill>
                        </a:rPr>
                        <a:t>Particulars</a:t>
                      </a:r>
                      <a:endParaRPr lang="en-IN" sz="2800" dirty="0">
                        <a:solidFill>
                          <a:srgbClr val="FFFF00"/>
                        </a:solidFill>
                      </a:endParaRPr>
                    </a:p>
                  </a:txBody>
                  <a:tcPr/>
                </a:tc>
                <a:extLst>
                  <a:ext uri="{0D108BD9-81ED-4DB2-BD59-A6C34878D82A}">
                    <a16:rowId xmlns:a16="http://schemas.microsoft.com/office/drawing/2014/main" val="2980416032"/>
                  </a:ext>
                </a:extLst>
              </a:tr>
              <a:tr h="370840">
                <a:tc>
                  <a:txBody>
                    <a:bodyPr/>
                    <a:lstStyle/>
                    <a:p>
                      <a:pPr algn="ctr"/>
                      <a:r>
                        <a:rPr lang="en-US" sz="2800" dirty="0">
                          <a:highlight>
                            <a:srgbClr val="FFFF00"/>
                          </a:highlight>
                        </a:rPr>
                        <a:t>14</a:t>
                      </a:r>
                      <a:endParaRPr lang="en-IN" sz="2800" dirty="0">
                        <a:highlight>
                          <a:srgbClr val="FFFF00"/>
                        </a:highlight>
                      </a:endParaRPr>
                    </a:p>
                  </a:txBody>
                  <a:tcPr/>
                </a:tc>
                <a:tc>
                  <a:txBody>
                    <a:bodyPr/>
                    <a:lstStyle/>
                    <a:p>
                      <a:r>
                        <a:rPr lang="en-US" sz="2800" dirty="0">
                          <a:highlight>
                            <a:srgbClr val="FFFF00"/>
                          </a:highlight>
                        </a:rPr>
                        <a:t>Application of Income</a:t>
                      </a:r>
                      <a:endParaRPr lang="en-IN" sz="2800" dirty="0">
                        <a:highlight>
                          <a:srgbClr val="FFFF00"/>
                        </a:highlight>
                      </a:endParaRPr>
                    </a:p>
                  </a:txBody>
                  <a:tcPr/>
                </a:tc>
                <a:tc>
                  <a:txBody>
                    <a:bodyPr/>
                    <a:lstStyle/>
                    <a:p>
                      <a:r>
                        <a:rPr lang="en-US" sz="2400" b="0" u="none" dirty="0">
                          <a:solidFill>
                            <a:schemeClr val="bg1"/>
                          </a:solidFill>
                        </a:rPr>
                        <a:t>Application : Revenue &amp; Capital</a:t>
                      </a:r>
                    </a:p>
                    <a:p>
                      <a:r>
                        <a:rPr lang="en-US" sz="2400" b="0" u="none" dirty="0">
                          <a:solidFill>
                            <a:schemeClr val="bg1"/>
                          </a:solidFill>
                        </a:rPr>
                        <a:t>Invested Back in Corpus &amp; Loan Repayment</a:t>
                      </a:r>
                    </a:p>
                    <a:p>
                      <a:r>
                        <a:rPr lang="en-CA" sz="2400" kern="1200" dirty="0">
                          <a:solidFill>
                            <a:schemeClr val="dk1"/>
                          </a:solidFill>
                          <a:effectLst/>
                          <a:latin typeface="+mn-lt"/>
                          <a:ea typeface="+mn-ea"/>
                          <a:cs typeface="+mn-cs"/>
                        </a:rPr>
                        <a:t>Amount to be disallowed from application</a:t>
                      </a:r>
                    </a:p>
                    <a:p>
                      <a:r>
                        <a:rPr lang="en-CA" sz="2400" kern="1200" dirty="0">
                          <a:solidFill>
                            <a:schemeClr val="dk1"/>
                          </a:solidFill>
                          <a:effectLst/>
                          <a:latin typeface="+mn-lt"/>
                          <a:ea typeface="+mn-ea"/>
                          <a:cs typeface="+mn-cs"/>
                        </a:rPr>
                        <a:t>Section 40(a)(</a:t>
                      </a:r>
                      <a:r>
                        <a:rPr lang="en-CA" sz="2400" kern="1200" dirty="0" err="1">
                          <a:solidFill>
                            <a:schemeClr val="dk1"/>
                          </a:solidFill>
                          <a:effectLst/>
                          <a:latin typeface="+mn-lt"/>
                          <a:ea typeface="+mn-ea"/>
                          <a:cs typeface="+mn-cs"/>
                        </a:rPr>
                        <a:t>ia</a:t>
                      </a:r>
                      <a:r>
                        <a:rPr lang="en-CA" sz="2400" kern="1200" dirty="0">
                          <a:solidFill>
                            <a:schemeClr val="dk1"/>
                          </a:solidFill>
                          <a:effectLst/>
                          <a:latin typeface="+mn-lt"/>
                          <a:ea typeface="+mn-ea"/>
                          <a:cs typeface="+mn-cs"/>
                        </a:rPr>
                        <a:t>), 40A(3), 40A(3A), Donation to Trusts Not Being Same Objects, Application Outside India without Approval, Application Beyond Objects, Other Disallowance, etc.</a:t>
                      </a:r>
                    </a:p>
                    <a:p>
                      <a:r>
                        <a:rPr lang="en-CA" sz="2400" kern="1200" dirty="0">
                          <a:solidFill>
                            <a:schemeClr val="dk1"/>
                          </a:solidFill>
                          <a:effectLst/>
                          <a:latin typeface="+mn-lt"/>
                          <a:ea typeface="+mn-ea"/>
                          <a:cs typeface="+mn-cs"/>
                        </a:rPr>
                        <a:t>Accumulation under Explanation (1) to Section 11(1)</a:t>
                      </a:r>
                    </a:p>
                    <a:p>
                      <a:r>
                        <a:rPr lang="en-CA" sz="2400" kern="1200" dirty="0">
                          <a:solidFill>
                            <a:schemeClr val="dk1"/>
                          </a:solidFill>
                          <a:effectLst/>
                          <a:latin typeface="+mn-lt"/>
                          <a:ea typeface="+mn-ea"/>
                          <a:cs typeface="+mn-cs"/>
                        </a:rPr>
                        <a:t>Accumulation under Section 11(2)   </a:t>
                      </a:r>
                    </a:p>
                    <a:p>
                      <a:r>
                        <a:rPr lang="en-CA" sz="2400" b="0" u="none" kern="1200" dirty="0">
                          <a:solidFill>
                            <a:schemeClr val="dk1"/>
                          </a:solidFill>
                          <a:effectLst/>
                          <a:latin typeface="+mn-lt"/>
                          <a:ea typeface="+mn-ea"/>
                          <a:cs typeface="+mn-cs"/>
                        </a:rPr>
                        <a:t>Taxable Income</a:t>
                      </a:r>
                      <a:endParaRPr lang="en-US" sz="2400" b="0" u="none" dirty="0">
                        <a:solidFill>
                          <a:schemeClr val="bg1"/>
                        </a:solidFill>
                      </a:endParaRPr>
                    </a:p>
                  </a:txBody>
                  <a:tcPr/>
                </a:tc>
                <a:extLst>
                  <a:ext uri="{0D108BD9-81ED-4DB2-BD59-A6C34878D82A}">
                    <a16:rowId xmlns:a16="http://schemas.microsoft.com/office/drawing/2014/main" val="3700974122"/>
                  </a:ext>
                </a:extLst>
              </a:tr>
            </a:tbl>
          </a:graphicData>
        </a:graphic>
      </p:graphicFrame>
      <p:sp>
        <p:nvSpPr>
          <p:cNvPr id="6" name="TextBox 5">
            <a:extLst>
              <a:ext uri="{FF2B5EF4-FFF2-40B4-BE49-F238E27FC236}">
                <a16:creationId xmlns:a16="http://schemas.microsoft.com/office/drawing/2014/main" id="{820ACCF5-0FCD-13BC-4EDC-5E5FECDF6FA1}"/>
              </a:ext>
            </a:extLst>
          </p:cNvPr>
          <p:cNvSpPr txBox="1"/>
          <p:nvPr/>
        </p:nvSpPr>
        <p:spPr>
          <a:xfrm>
            <a:off x="3263565" y="5770965"/>
            <a:ext cx="6093994" cy="369332"/>
          </a:xfrm>
          <a:prstGeom prst="rect">
            <a:avLst/>
          </a:prstGeom>
          <a:noFill/>
        </p:spPr>
        <p:txBody>
          <a:bodyPr wrap="square">
            <a:spAutoFit/>
          </a:bodyPr>
          <a:lstStyle/>
          <a:p>
            <a:pPr algn="ctr"/>
            <a:r>
              <a:rPr lang="en-US" altLang="en-US" sz="1800" b="1" dirty="0">
                <a:solidFill>
                  <a:srgbClr val="002060"/>
                </a:solidFill>
              </a:rPr>
              <a:t>CA Chandrashekhar V. Chitale</a:t>
            </a:r>
            <a:endParaRPr lang="en-IN" sz="1800" b="1" dirty="0">
              <a:solidFill>
                <a:srgbClr val="002060"/>
              </a:solidFill>
            </a:endParaRPr>
          </a:p>
        </p:txBody>
      </p:sp>
    </p:spTree>
    <p:extLst>
      <p:ext uri="{BB962C8B-B14F-4D97-AF65-F5344CB8AC3E}">
        <p14:creationId xmlns:p14="http://schemas.microsoft.com/office/powerpoint/2010/main" val="3289073775"/>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1" presetClass="entr" presetSubtype="1"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heel(1)">
                                      <p:cBhvr>
                                        <p:cTn id="14"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31DF9F-4D55-6B09-DA35-BC35AD773D59}"/>
              </a:ext>
            </a:extLst>
          </p:cNvPr>
          <p:cNvSpPr>
            <a:spLocks noGrp="1"/>
          </p:cNvSpPr>
          <p:nvPr>
            <p:ph type="title"/>
          </p:nvPr>
        </p:nvSpPr>
        <p:spPr>
          <a:xfrm>
            <a:off x="469232" y="481369"/>
            <a:ext cx="10960768" cy="1046440"/>
          </a:xfrm>
        </p:spPr>
        <p:txBody>
          <a:bodyPr/>
          <a:lstStyle/>
          <a:p>
            <a:r>
              <a:rPr lang="en-US" sz="3600" dirty="0"/>
              <a:t>Annexure</a:t>
            </a:r>
            <a:br>
              <a:rPr lang="en-US" dirty="0"/>
            </a:br>
            <a:r>
              <a:rPr lang="en-US" sz="3200" b="0" dirty="0"/>
              <a:t>Statement of Particulars</a:t>
            </a:r>
            <a:endParaRPr lang="en-IN" sz="3200" b="0" dirty="0"/>
          </a:p>
        </p:txBody>
      </p:sp>
      <p:sp>
        <p:nvSpPr>
          <p:cNvPr id="3" name="Text Placeholder 2">
            <a:extLst>
              <a:ext uri="{FF2B5EF4-FFF2-40B4-BE49-F238E27FC236}">
                <a16:creationId xmlns:a16="http://schemas.microsoft.com/office/drawing/2014/main" id="{2895ED88-A632-1B52-2C40-C82F8C192DD1}"/>
              </a:ext>
            </a:extLst>
          </p:cNvPr>
          <p:cNvSpPr>
            <a:spLocks noGrp="1"/>
          </p:cNvSpPr>
          <p:nvPr>
            <p:ph type="body" sz="quarter" idx="13"/>
          </p:nvPr>
        </p:nvSpPr>
        <p:spPr>
          <a:xfrm>
            <a:off x="653716" y="318789"/>
            <a:ext cx="10668000" cy="685800"/>
          </a:xfrm>
        </p:spPr>
        <p:txBody>
          <a:bodyPr/>
          <a:lstStyle/>
          <a:p>
            <a:r>
              <a:rPr lang="en-US" dirty="0"/>
              <a:t>  </a:t>
            </a:r>
            <a:endParaRPr lang="en-IN" dirty="0"/>
          </a:p>
        </p:txBody>
      </p:sp>
      <p:graphicFrame>
        <p:nvGraphicFramePr>
          <p:cNvPr id="4" name="Table 4">
            <a:extLst>
              <a:ext uri="{FF2B5EF4-FFF2-40B4-BE49-F238E27FC236}">
                <a16:creationId xmlns:a16="http://schemas.microsoft.com/office/drawing/2014/main" id="{B2177965-9D81-49EA-2B0E-0EB1A9500317}"/>
              </a:ext>
            </a:extLst>
          </p:cNvPr>
          <p:cNvGraphicFramePr>
            <a:graphicFrameLocks noGrp="1"/>
          </p:cNvGraphicFramePr>
          <p:nvPr>
            <p:extLst>
              <p:ext uri="{D42A27DB-BD31-4B8C-83A1-F6EECF244321}">
                <p14:modId xmlns:p14="http://schemas.microsoft.com/office/powerpoint/2010/main" val="693986298"/>
              </p:ext>
            </p:extLst>
          </p:nvPr>
        </p:nvGraphicFramePr>
        <p:xfrm>
          <a:off x="469232" y="1690389"/>
          <a:ext cx="11177336" cy="3992880"/>
        </p:xfrm>
        <a:graphic>
          <a:graphicData uri="http://schemas.openxmlformats.org/drawingml/2006/table">
            <a:tbl>
              <a:tblPr firstRow="1" bandRow="1">
                <a:tableStyleId>{5C22544A-7EE6-4342-B048-85BDC9FD1C3A}</a:tableStyleId>
              </a:tblPr>
              <a:tblGrid>
                <a:gridCol w="1205806">
                  <a:extLst>
                    <a:ext uri="{9D8B030D-6E8A-4147-A177-3AD203B41FA5}">
                      <a16:colId xmlns:a16="http://schemas.microsoft.com/office/drawing/2014/main" val="605758937"/>
                    </a:ext>
                  </a:extLst>
                </a:gridCol>
                <a:gridCol w="3366194">
                  <a:extLst>
                    <a:ext uri="{9D8B030D-6E8A-4147-A177-3AD203B41FA5}">
                      <a16:colId xmlns:a16="http://schemas.microsoft.com/office/drawing/2014/main" val="3585365570"/>
                    </a:ext>
                  </a:extLst>
                </a:gridCol>
                <a:gridCol w="6605336">
                  <a:extLst>
                    <a:ext uri="{9D8B030D-6E8A-4147-A177-3AD203B41FA5}">
                      <a16:colId xmlns:a16="http://schemas.microsoft.com/office/drawing/2014/main" val="1999199223"/>
                    </a:ext>
                  </a:extLst>
                </a:gridCol>
              </a:tblGrid>
              <a:tr h="370840">
                <a:tc>
                  <a:txBody>
                    <a:bodyPr/>
                    <a:lstStyle/>
                    <a:p>
                      <a:pPr algn="ctr"/>
                      <a:r>
                        <a:rPr lang="en-US" sz="2800" dirty="0">
                          <a:solidFill>
                            <a:srgbClr val="FFFF00"/>
                          </a:solidFill>
                        </a:rPr>
                        <a:t>Part</a:t>
                      </a:r>
                      <a:endParaRPr lang="en-IN" sz="2800" dirty="0">
                        <a:solidFill>
                          <a:srgbClr val="FFFF00"/>
                        </a:solidFill>
                      </a:endParaRPr>
                    </a:p>
                  </a:txBody>
                  <a:tcPr/>
                </a:tc>
                <a:tc>
                  <a:txBody>
                    <a:bodyPr/>
                    <a:lstStyle/>
                    <a:p>
                      <a:pPr algn="ctr"/>
                      <a:r>
                        <a:rPr lang="en-US" sz="2800" dirty="0">
                          <a:solidFill>
                            <a:srgbClr val="FFFF00"/>
                          </a:solidFill>
                        </a:rPr>
                        <a:t>Caption</a:t>
                      </a:r>
                      <a:endParaRPr lang="en-IN" sz="2800" dirty="0">
                        <a:solidFill>
                          <a:srgbClr val="FFFF00"/>
                        </a:solidFill>
                      </a:endParaRPr>
                    </a:p>
                  </a:txBody>
                  <a:tcPr/>
                </a:tc>
                <a:tc>
                  <a:txBody>
                    <a:bodyPr/>
                    <a:lstStyle/>
                    <a:p>
                      <a:pPr algn="ctr"/>
                      <a:r>
                        <a:rPr lang="en-US" sz="2800" dirty="0">
                          <a:solidFill>
                            <a:srgbClr val="FFFF00"/>
                          </a:solidFill>
                        </a:rPr>
                        <a:t>Particulars</a:t>
                      </a:r>
                      <a:endParaRPr lang="en-IN" sz="2800" dirty="0">
                        <a:solidFill>
                          <a:srgbClr val="FFFF00"/>
                        </a:solidFill>
                      </a:endParaRPr>
                    </a:p>
                  </a:txBody>
                  <a:tcPr/>
                </a:tc>
                <a:extLst>
                  <a:ext uri="{0D108BD9-81ED-4DB2-BD59-A6C34878D82A}">
                    <a16:rowId xmlns:a16="http://schemas.microsoft.com/office/drawing/2014/main" val="2980416032"/>
                  </a:ext>
                </a:extLst>
              </a:tr>
              <a:tr h="370840">
                <a:tc>
                  <a:txBody>
                    <a:bodyPr/>
                    <a:lstStyle/>
                    <a:p>
                      <a:pPr algn="ctr"/>
                      <a:r>
                        <a:rPr lang="en-US" sz="2800" dirty="0"/>
                        <a:t>15</a:t>
                      </a:r>
                      <a:endParaRPr lang="en-IN" sz="2800" dirty="0"/>
                    </a:p>
                  </a:txBody>
                  <a:tcPr/>
                </a:tc>
                <a:tc>
                  <a:txBody>
                    <a:bodyPr/>
                    <a:lstStyle/>
                    <a:p>
                      <a:r>
                        <a:rPr lang="en-US" sz="2800" dirty="0"/>
                        <a:t>Taxable U/s 115BBI</a:t>
                      </a:r>
                      <a:endParaRPr lang="en-IN" sz="2800" dirty="0"/>
                    </a:p>
                  </a:txBody>
                  <a:tcPr/>
                </a:tc>
                <a:tc>
                  <a:txBody>
                    <a:bodyPr/>
                    <a:lstStyle/>
                    <a:p>
                      <a:r>
                        <a:rPr lang="en-US" sz="2400" dirty="0"/>
                        <a:t>Whether there is Specified Income u/s 115BBI:</a:t>
                      </a:r>
                    </a:p>
                    <a:p>
                      <a:pPr marL="342900" indent="-342900">
                        <a:buFont typeface="Courier New" panose="02070309020205020404" pitchFamily="49" charset="0"/>
                        <a:buChar char="o"/>
                      </a:pPr>
                      <a:r>
                        <a:rPr lang="en-US" sz="2400" dirty="0"/>
                        <a:t>Accumulation Exceeding 15%</a:t>
                      </a:r>
                    </a:p>
                    <a:p>
                      <a:pPr marL="342900" indent="-342900">
                        <a:buFont typeface="Courier New" panose="02070309020205020404" pitchFamily="49" charset="0"/>
                        <a:buChar char="o"/>
                      </a:pPr>
                      <a:r>
                        <a:rPr lang="en-US" sz="2400" dirty="0"/>
                        <a:t>Unspent Accumulations</a:t>
                      </a:r>
                    </a:p>
                    <a:p>
                      <a:pPr marL="342900" indent="-342900">
                        <a:buFont typeface="Courier New" panose="02070309020205020404" pitchFamily="49" charset="0"/>
                        <a:buChar char="o"/>
                      </a:pPr>
                      <a:r>
                        <a:rPr lang="en-US" sz="2400" dirty="0"/>
                        <a:t>Unapproved Application Outside India</a:t>
                      </a:r>
                    </a:p>
                    <a:p>
                      <a:r>
                        <a:rPr lang="en-US" sz="2400" dirty="0"/>
                        <a:t>If Yes, Particulars</a:t>
                      </a:r>
                    </a:p>
                    <a:p>
                      <a:r>
                        <a:rPr lang="en-US" sz="2400" dirty="0"/>
                        <a:t>Anonymous Donations – Section 115BBC</a:t>
                      </a:r>
                      <a:endParaRPr lang="en-IN" sz="2400" dirty="0"/>
                    </a:p>
                  </a:txBody>
                  <a:tcPr/>
                </a:tc>
                <a:extLst>
                  <a:ext uri="{0D108BD9-81ED-4DB2-BD59-A6C34878D82A}">
                    <a16:rowId xmlns:a16="http://schemas.microsoft.com/office/drawing/2014/main" val="3328456148"/>
                  </a:ext>
                </a:extLst>
              </a:tr>
              <a:tr h="370840">
                <a:tc>
                  <a:txBody>
                    <a:bodyPr/>
                    <a:lstStyle/>
                    <a:p>
                      <a:pPr algn="ctr"/>
                      <a:r>
                        <a:rPr lang="en-US" sz="2800" dirty="0"/>
                        <a:t>16</a:t>
                      </a:r>
                      <a:endParaRPr lang="en-IN" sz="2800" dirty="0"/>
                    </a:p>
                  </a:txBody>
                  <a:tcPr/>
                </a:tc>
                <a:tc>
                  <a:txBody>
                    <a:bodyPr/>
                    <a:lstStyle/>
                    <a:p>
                      <a:r>
                        <a:rPr lang="en-US" sz="2800" dirty="0"/>
                        <a:t>Other Income</a:t>
                      </a:r>
                      <a:endParaRPr lang="en-IN" sz="2800" dirty="0"/>
                    </a:p>
                  </a:txBody>
                  <a:tcPr/>
                </a:tc>
                <a:tc>
                  <a:txBody>
                    <a:bodyPr/>
                    <a:lstStyle/>
                    <a:p>
                      <a:r>
                        <a:rPr lang="en-US" sz="2400" dirty="0"/>
                        <a:t>Income Under Section 12(2)</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t>Income Under Explanation (3A)/(3B) – Sec 12(2)</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t>Income Under Section 12(4)</a:t>
                      </a:r>
                    </a:p>
                  </a:txBody>
                  <a:tcPr/>
                </a:tc>
                <a:extLst>
                  <a:ext uri="{0D108BD9-81ED-4DB2-BD59-A6C34878D82A}">
                    <a16:rowId xmlns:a16="http://schemas.microsoft.com/office/drawing/2014/main" val="3700974122"/>
                  </a:ext>
                </a:extLst>
              </a:tr>
            </a:tbl>
          </a:graphicData>
        </a:graphic>
      </p:graphicFrame>
      <p:sp>
        <p:nvSpPr>
          <p:cNvPr id="6" name="TextBox 5">
            <a:extLst>
              <a:ext uri="{FF2B5EF4-FFF2-40B4-BE49-F238E27FC236}">
                <a16:creationId xmlns:a16="http://schemas.microsoft.com/office/drawing/2014/main" id="{820ACCF5-0FCD-13BC-4EDC-5E5FECDF6FA1}"/>
              </a:ext>
            </a:extLst>
          </p:cNvPr>
          <p:cNvSpPr txBox="1"/>
          <p:nvPr/>
        </p:nvSpPr>
        <p:spPr>
          <a:xfrm>
            <a:off x="3263565" y="5770965"/>
            <a:ext cx="6093994" cy="369332"/>
          </a:xfrm>
          <a:prstGeom prst="rect">
            <a:avLst/>
          </a:prstGeom>
          <a:noFill/>
        </p:spPr>
        <p:txBody>
          <a:bodyPr wrap="square">
            <a:spAutoFit/>
          </a:bodyPr>
          <a:lstStyle/>
          <a:p>
            <a:pPr algn="ctr"/>
            <a:r>
              <a:rPr lang="en-US" altLang="en-US" sz="1800" b="1" dirty="0">
                <a:solidFill>
                  <a:srgbClr val="002060"/>
                </a:solidFill>
              </a:rPr>
              <a:t>CA Chandrashekhar V. Chitale</a:t>
            </a:r>
            <a:endParaRPr lang="en-IN" sz="1800" b="1" dirty="0">
              <a:solidFill>
                <a:srgbClr val="002060"/>
              </a:solidFill>
            </a:endParaRPr>
          </a:p>
        </p:txBody>
      </p:sp>
    </p:spTree>
    <p:extLst>
      <p:ext uri="{BB962C8B-B14F-4D97-AF65-F5344CB8AC3E}">
        <p14:creationId xmlns:p14="http://schemas.microsoft.com/office/powerpoint/2010/main" val="2551893073"/>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1" presetClass="entr" presetSubtype="1"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heel(1)">
                                      <p:cBhvr>
                                        <p:cTn id="14"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1262CD5-AD01-42E3-9173-97C12BB0D9B8}"/>
              </a:ext>
            </a:extLst>
          </p:cNvPr>
          <p:cNvSpPr>
            <a:spLocks noGrp="1"/>
          </p:cNvSpPr>
          <p:nvPr>
            <p:ph type="title"/>
          </p:nvPr>
        </p:nvSpPr>
        <p:spPr/>
        <p:txBody>
          <a:bodyPr>
            <a:normAutofit/>
          </a:bodyPr>
          <a:lstStyle/>
          <a:p>
            <a:r>
              <a:rPr lang="en-US" dirty="0">
                <a:solidFill>
                  <a:srgbClr val="FF2625"/>
                </a:solidFill>
              </a:rPr>
              <a:t>Exemption Provisions</a:t>
            </a:r>
            <a:endParaRPr lang="en-US" dirty="0"/>
          </a:p>
        </p:txBody>
      </p:sp>
      <p:sp>
        <p:nvSpPr>
          <p:cNvPr id="3" name="Text Placeholder 2">
            <a:extLst>
              <a:ext uri="{FF2B5EF4-FFF2-40B4-BE49-F238E27FC236}">
                <a16:creationId xmlns:a16="http://schemas.microsoft.com/office/drawing/2014/main" id="{EF99585A-5E1F-40FA-8E64-BB4F04611657}"/>
              </a:ext>
            </a:extLst>
          </p:cNvPr>
          <p:cNvSpPr>
            <a:spLocks noGrp="1"/>
          </p:cNvSpPr>
          <p:nvPr>
            <p:ph type="body" sz="quarter" idx="11"/>
          </p:nvPr>
        </p:nvSpPr>
        <p:spPr/>
        <p:txBody>
          <a:bodyPr/>
          <a:lstStyle/>
          <a:p>
            <a:r>
              <a:rPr lang="en-US" dirty="0"/>
              <a:t> </a:t>
            </a:r>
          </a:p>
        </p:txBody>
      </p:sp>
      <p:sp>
        <p:nvSpPr>
          <p:cNvPr id="2" name="Title 4">
            <a:extLst>
              <a:ext uri="{FF2B5EF4-FFF2-40B4-BE49-F238E27FC236}">
                <a16:creationId xmlns:a16="http://schemas.microsoft.com/office/drawing/2014/main" id="{591345EA-C95C-6074-78F7-A915E60EC187}"/>
              </a:ext>
            </a:extLst>
          </p:cNvPr>
          <p:cNvSpPr txBox="1">
            <a:spLocks/>
          </p:cNvSpPr>
          <p:nvPr/>
        </p:nvSpPr>
        <p:spPr>
          <a:xfrm>
            <a:off x="5199742" y="2432302"/>
            <a:ext cx="6477000" cy="1189037"/>
          </a:xfrm>
          <a:prstGeom prst="rect">
            <a:avLst/>
          </a:prstGeom>
        </p:spPr>
        <p:txBody>
          <a:bodyPr vert="horz" lIns="91440" tIns="45720" rIns="91440" bIns="45720" rtlCol="0" anchor="t">
            <a:normAutofit/>
          </a:bodyPr>
          <a:lstStyle>
            <a:lvl1pPr algn="l" defTabSz="914400" rtl="0" eaLnBrk="1" latinLnBrk="0" hangingPunct="1">
              <a:lnSpc>
                <a:spcPct val="90000"/>
              </a:lnSpc>
              <a:spcBef>
                <a:spcPts val="1000"/>
              </a:spcBef>
              <a:buNone/>
              <a:defRPr sz="4000" b="1" kern="1200" spc="-50" baseline="0">
                <a:solidFill>
                  <a:schemeClr val="accent4"/>
                </a:solidFill>
                <a:latin typeface="+mj-lt"/>
                <a:ea typeface="+mj-ea"/>
                <a:cs typeface="+mj-cs"/>
              </a:defRPr>
            </a:lvl1pPr>
          </a:lstStyle>
          <a:p>
            <a:pPr fontAlgn="auto">
              <a:spcAft>
                <a:spcPts val="0"/>
              </a:spcAft>
            </a:pPr>
            <a:r>
              <a:rPr lang="en-US" dirty="0">
                <a:solidFill>
                  <a:srgbClr val="FF2625"/>
                </a:solidFill>
              </a:rPr>
              <a:t>Recent Amendments</a:t>
            </a:r>
            <a:endParaRPr lang="en-US" dirty="0"/>
          </a:p>
        </p:txBody>
      </p:sp>
      <p:sp>
        <p:nvSpPr>
          <p:cNvPr id="4" name="Title 4">
            <a:extLst>
              <a:ext uri="{FF2B5EF4-FFF2-40B4-BE49-F238E27FC236}">
                <a16:creationId xmlns:a16="http://schemas.microsoft.com/office/drawing/2014/main" id="{DE2B0983-228C-0011-0AC6-F6A3139F44F6}"/>
              </a:ext>
            </a:extLst>
          </p:cNvPr>
          <p:cNvSpPr txBox="1">
            <a:spLocks/>
          </p:cNvSpPr>
          <p:nvPr/>
        </p:nvSpPr>
        <p:spPr>
          <a:xfrm>
            <a:off x="5275943" y="4425698"/>
            <a:ext cx="6477000" cy="1189037"/>
          </a:xfrm>
          <a:prstGeom prst="rect">
            <a:avLst/>
          </a:prstGeom>
        </p:spPr>
        <p:txBody>
          <a:bodyPr vert="horz" lIns="91440" tIns="45720" rIns="91440" bIns="45720" rtlCol="0" anchor="t">
            <a:normAutofit/>
          </a:bodyPr>
          <a:lstStyle>
            <a:lvl1pPr algn="l" defTabSz="914400" rtl="0" eaLnBrk="1" latinLnBrk="0" hangingPunct="1">
              <a:lnSpc>
                <a:spcPct val="90000"/>
              </a:lnSpc>
              <a:spcBef>
                <a:spcPts val="1000"/>
              </a:spcBef>
              <a:buNone/>
              <a:defRPr sz="4000" b="1" kern="1200" spc="-50" baseline="0">
                <a:solidFill>
                  <a:schemeClr val="accent4"/>
                </a:solidFill>
                <a:latin typeface="+mj-lt"/>
                <a:ea typeface="+mj-ea"/>
                <a:cs typeface="+mj-cs"/>
              </a:defRPr>
            </a:lvl1pPr>
          </a:lstStyle>
          <a:p>
            <a:pPr fontAlgn="auto">
              <a:spcAft>
                <a:spcPts val="0"/>
              </a:spcAft>
            </a:pPr>
            <a:r>
              <a:rPr lang="en-US" dirty="0">
                <a:solidFill>
                  <a:srgbClr val="FF2625"/>
                </a:solidFill>
              </a:rPr>
              <a:t>Amended Audit Reports</a:t>
            </a:r>
            <a:endParaRPr lang="en-US" dirty="0"/>
          </a:p>
        </p:txBody>
      </p:sp>
      <p:sp>
        <p:nvSpPr>
          <p:cNvPr id="7" name="TextBox 6">
            <a:extLst>
              <a:ext uri="{FF2B5EF4-FFF2-40B4-BE49-F238E27FC236}">
                <a16:creationId xmlns:a16="http://schemas.microsoft.com/office/drawing/2014/main" id="{9212B520-C586-8292-2549-133BC4FA1D58}"/>
              </a:ext>
            </a:extLst>
          </p:cNvPr>
          <p:cNvSpPr txBox="1"/>
          <p:nvPr/>
        </p:nvSpPr>
        <p:spPr>
          <a:xfrm>
            <a:off x="3049003" y="5957371"/>
            <a:ext cx="6093994" cy="461665"/>
          </a:xfrm>
          <a:prstGeom prst="rect">
            <a:avLst/>
          </a:prstGeom>
          <a:noFill/>
        </p:spPr>
        <p:txBody>
          <a:bodyPr wrap="square">
            <a:spAutoFit/>
          </a:bodyPr>
          <a:lstStyle/>
          <a:p>
            <a:pPr algn="ctr"/>
            <a:r>
              <a:rPr lang="en-US" altLang="en-US" sz="2400" b="1" dirty="0">
                <a:solidFill>
                  <a:srgbClr val="002060"/>
                </a:solidFill>
              </a:rPr>
              <a:t>CA Chandrashekhar V. Chitale</a:t>
            </a:r>
            <a:endParaRPr lang="en-IN" sz="2400" b="1" dirty="0">
              <a:solidFill>
                <a:srgbClr val="002060"/>
              </a:solidFill>
            </a:endParaRPr>
          </a:p>
        </p:txBody>
      </p:sp>
    </p:spTree>
    <p:extLst>
      <p:ext uri="{BB962C8B-B14F-4D97-AF65-F5344CB8AC3E}">
        <p14:creationId xmlns:p14="http://schemas.microsoft.com/office/powerpoint/2010/main" val="2265811602"/>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grpId="0" nodeType="clickEffect">
                                  <p:stCondLst>
                                    <p:cond delay="0"/>
                                  </p:stCondLst>
                                  <p:childTnLst>
                                    <p:animRot by="120000">
                                      <p:cBhvr>
                                        <p:cTn id="6" dur="100" fill="hold">
                                          <p:stCondLst>
                                            <p:cond delay="0"/>
                                          </p:stCondLst>
                                        </p:cTn>
                                        <p:tgtEl>
                                          <p:spTgt spid="5"/>
                                        </p:tgtEl>
                                        <p:attrNameLst>
                                          <p:attrName>r</p:attrName>
                                        </p:attrNameLst>
                                      </p:cBhvr>
                                    </p:animRot>
                                    <p:animRot by="-240000">
                                      <p:cBhvr>
                                        <p:cTn id="7" dur="200" fill="hold">
                                          <p:stCondLst>
                                            <p:cond delay="200"/>
                                          </p:stCondLst>
                                        </p:cTn>
                                        <p:tgtEl>
                                          <p:spTgt spid="5"/>
                                        </p:tgtEl>
                                        <p:attrNameLst>
                                          <p:attrName>r</p:attrName>
                                        </p:attrNameLst>
                                      </p:cBhvr>
                                    </p:animRot>
                                    <p:animRot by="240000">
                                      <p:cBhvr>
                                        <p:cTn id="8" dur="200" fill="hold">
                                          <p:stCondLst>
                                            <p:cond delay="400"/>
                                          </p:stCondLst>
                                        </p:cTn>
                                        <p:tgtEl>
                                          <p:spTgt spid="5"/>
                                        </p:tgtEl>
                                        <p:attrNameLst>
                                          <p:attrName>r</p:attrName>
                                        </p:attrNameLst>
                                      </p:cBhvr>
                                    </p:animRot>
                                    <p:animRot by="-240000">
                                      <p:cBhvr>
                                        <p:cTn id="9" dur="200" fill="hold">
                                          <p:stCondLst>
                                            <p:cond delay="600"/>
                                          </p:stCondLst>
                                        </p:cTn>
                                        <p:tgtEl>
                                          <p:spTgt spid="5"/>
                                        </p:tgtEl>
                                        <p:attrNameLst>
                                          <p:attrName>r</p:attrName>
                                        </p:attrNameLst>
                                      </p:cBhvr>
                                    </p:animRot>
                                    <p:animRot by="120000">
                                      <p:cBhvr>
                                        <p:cTn id="10" dur="200" fill="hold">
                                          <p:stCondLst>
                                            <p:cond delay="800"/>
                                          </p:stCondLst>
                                        </p:cTn>
                                        <p:tgtEl>
                                          <p:spTgt spid="5"/>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32" presetClass="emph" presetSubtype="0" fill="hold" grpId="0" nodeType="clickEffect">
                                  <p:stCondLst>
                                    <p:cond delay="0"/>
                                  </p:stCondLst>
                                  <p:childTnLst>
                                    <p:animRot by="120000">
                                      <p:cBhvr>
                                        <p:cTn id="14" dur="100" fill="hold">
                                          <p:stCondLst>
                                            <p:cond delay="0"/>
                                          </p:stCondLst>
                                        </p:cTn>
                                        <p:tgtEl>
                                          <p:spTgt spid="2"/>
                                        </p:tgtEl>
                                        <p:attrNameLst>
                                          <p:attrName>r</p:attrName>
                                        </p:attrNameLst>
                                      </p:cBhvr>
                                    </p:animRot>
                                    <p:animRot by="-240000">
                                      <p:cBhvr>
                                        <p:cTn id="15" dur="200" fill="hold">
                                          <p:stCondLst>
                                            <p:cond delay="200"/>
                                          </p:stCondLst>
                                        </p:cTn>
                                        <p:tgtEl>
                                          <p:spTgt spid="2"/>
                                        </p:tgtEl>
                                        <p:attrNameLst>
                                          <p:attrName>r</p:attrName>
                                        </p:attrNameLst>
                                      </p:cBhvr>
                                    </p:animRot>
                                    <p:animRot by="240000">
                                      <p:cBhvr>
                                        <p:cTn id="16" dur="200" fill="hold">
                                          <p:stCondLst>
                                            <p:cond delay="400"/>
                                          </p:stCondLst>
                                        </p:cTn>
                                        <p:tgtEl>
                                          <p:spTgt spid="2"/>
                                        </p:tgtEl>
                                        <p:attrNameLst>
                                          <p:attrName>r</p:attrName>
                                        </p:attrNameLst>
                                      </p:cBhvr>
                                    </p:animRot>
                                    <p:animRot by="-240000">
                                      <p:cBhvr>
                                        <p:cTn id="17" dur="200" fill="hold">
                                          <p:stCondLst>
                                            <p:cond delay="600"/>
                                          </p:stCondLst>
                                        </p:cTn>
                                        <p:tgtEl>
                                          <p:spTgt spid="2"/>
                                        </p:tgtEl>
                                        <p:attrNameLst>
                                          <p:attrName>r</p:attrName>
                                        </p:attrNameLst>
                                      </p:cBhvr>
                                    </p:animRot>
                                    <p:animRot by="120000">
                                      <p:cBhvr>
                                        <p:cTn id="18" dur="200" fill="hold">
                                          <p:stCondLst>
                                            <p:cond delay="800"/>
                                          </p:stCondLst>
                                        </p:cTn>
                                        <p:tgtEl>
                                          <p:spTgt spid="2"/>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32" presetClass="emph" presetSubtype="0" fill="hold" grpId="0" nodeType="clickEffect">
                                  <p:stCondLst>
                                    <p:cond delay="0"/>
                                  </p:stCondLst>
                                  <p:childTnLst>
                                    <p:animRot by="120000">
                                      <p:cBhvr>
                                        <p:cTn id="22" dur="100" fill="hold">
                                          <p:stCondLst>
                                            <p:cond delay="0"/>
                                          </p:stCondLst>
                                        </p:cTn>
                                        <p:tgtEl>
                                          <p:spTgt spid="4"/>
                                        </p:tgtEl>
                                        <p:attrNameLst>
                                          <p:attrName>r</p:attrName>
                                        </p:attrNameLst>
                                      </p:cBhvr>
                                    </p:animRot>
                                    <p:animRot by="-240000">
                                      <p:cBhvr>
                                        <p:cTn id="23" dur="200" fill="hold">
                                          <p:stCondLst>
                                            <p:cond delay="200"/>
                                          </p:stCondLst>
                                        </p:cTn>
                                        <p:tgtEl>
                                          <p:spTgt spid="4"/>
                                        </p:tgtEl>
                                        <p:attrNameLst>
                                          <p:attrName>r</p:attrName>
                                        </p:attrNameLst>
                                      </p:cBhvr>
                                    </p:animRot>
                                    <p:animRot by="240000">
                                      <p:cBhvr>
                                        <p:cTn id="24" dur="200" fill="hold">
                                          <p:stCondLst>
                                            <p:cond delay="400"/>
                                          </p:stCondLst>
                                        </p:cTn>
                                        <p:tgtEl>
                                          <p:spTgt spid="4"/>
                                        </p:tgtEl>
                                        <p:attrNameLst>
                                          <p:attrName>r</p:attrName>
                                        </p:attrNameLst>
                                      </p:cBhvr>
                                    </p:animRot>
                                    <p:animRot by="-240000">
                                      <p:cBhvr>
                                        <p:cTn id="25" dur="200" fill="hold">
                                          <p:stCondLst>
                                            <p:cond delay="600"/>
                                          </p:stCondLst>
                                        </p:cTn>
                                        <p:tgtEl>
                                          <p:spTgt spid="4"/>
                                        </p:tgtEl>
                                        <p:attrNameLst>
                                          <p:attrName>r</p:attrName>
                                        </p:attrNameLst>
                                      </p:cBhvr>
                                    </p:animRot>
                                    <p:animRot by="120000">
                                      <p:cBhvr>
                                        <p:cTn id="26" dur="200" fill="hold">
                                          <p:stCondLst>
                                            <p:cond delay="800"/>
                                          </p:stCondLst>
                                        </p:cTn>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4"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31DF9F-4D55-6B09-DA35-BC35AD773D59}"/>
              </a:ext>
            </a:extLst>
          </p:cNvPr>
          <p:cNvSpPr>
            <a:spLocks noGrp="1"/>
          </p:cNvSpPr>
          <p:nvPr>
            <p:ph type="title"/>
          </p:nvPr>
        </p:nvSpPr>
        <p:spPr>
          <a:xfrm>
            <a:off x="469232" y="481369"/>
            <a:ext cx="10960768" cy="1046440"/>
          </a:xfrm>
        </p:spPr>
        <p:txBody>
          <a:bodyPr/>
          <a:lstStyle/>
          <a:p>
            <a:r>
              <a:rPr lang="en-US" sz="3600" dirty="0"/>
              <a:t>Annexure</a:t>
            </a:r>
            <a:br>
              <a:rPr lang="en-US" dirty="0"/>
            </a:br>
            <a:r>
              <a:rPr lang="en-US" sz="3200" b="0" dirty="0"/>
              <a:t>Statement of Particulars</a:t>
            </a:r>
            <a:endParaRPr lang="en-IN" sz="3200" b="0" dirty="0"/>
          </a:p>
        </p:txBody>
      </p:sp>
      <p:sp>
        <p:nvSpPr>
          <p:cNvPr id="3" name="Text Placeholder 2">
            <a:extLst>
              <a:ext uri="{FF2B5EF4-FFF2-40B4-BE49-F238E27FC236}">
                <a16:creationId xmlns:a16="http://schemas.microsoft.com/office/drawing/2014/main" id="{2895ED88-A632-1B52-2C40-C82F8C192DD1}"/>
              </a:ext>
            </a:extLst>
          </p:cNvPr>
          <p:cNvSpPr>
            <a:spLocks noGrp="1"/>
          </p:cNvSpPr>
          <p:nvPr>
            <p:ph type="body" sz="quarter" idx="13"/>
          </p:nvPr>
        </p:nvSpPr>
        <p:spPr>
          <a:xfrm>
            <a:off x="653716" y="318789"/>
            <a:ext cx="10668000" cy="685800"/>
          </a:xfrm>
        </p:spPr>
        <p:txBody>
          <a:bodyPr/>
          <a:lstStyle/>
          <a:p>
            <a:r>
              <a:rPr lang="en-US" dirty="0"/>
              <a:t>  </a:t>
            </a:r>
            <a:endParaRPr lang="en-IN" dirty="0"/>
          </a:p>
        </p:txBody>
      </p:sp>
      <p:graphicFrame>
        <p:nvGraphicFramePr>
          <p:cNvPr id="4" name="Table 4">
            <a:extLst>
              <a:ext uri="{FF2B5EF4-FFF2-40B4-BE49-F238E27FC236}">
                <a16:creationId xmlns:a16="http://schemas.microsoft.com/office/drawing/2014/main" id="{B2177965-9D81-49EA-2B0E-0EB1A9500317}"/>
              </a:ext>
            </a:extLst>
          </p:cNvPr>
          <p:cNvGraphicFramePr>
            <a:graphicFrameLocks noGrp="1"/>
          </p:cNvGraphicFramePr>
          <p:nvPr>
            <p:extLst>
              <p:ext uri="{D42A27DB-BD31-4B8C-83A1-F6EECF244321}">
                <p14:modId xmlns:p14="http://schemas.microsoft.com/office/powerpoint/2010/main" val="3337846784"/>
              </p:ext>
            </p:extLst>
          </p:nvPr>
        </p:nvGraphicFramePr>
        <p:xfrm>
          <a:off x="469232" y="1690389"/>
          <a:ext cx="11177336" cy="3718560"/>
        </p:xfrm>
        <a:graphic>
          <a:graphicData uri="http://schemas.openxmlformats.org/drawingml/2006/table">
            <a:tbl>
              <a:tblPr firstRow="1" bandRow="1">
                <a:tableStyleId>{5C22544A-7EE6-4342-B048-85BDC9FD1C3A}</a:tableStyleId>
              </a:tblPr>
              <a:tblGrid>
                <a:gridCol w="1205806">
                  <a:extLst>
                    <a:ext uri="{9D8B030D-6E8A-4147-A177-3AD203B41FA5}">
                      <a16:colId xmlns:a16="http://schemas.microsoft.com/office/drawing/2014/main" val="605758937"/>
                    </a:ext>
                  </a:extLst>
                </a:gridCol>
                <a:gridCol w="3257909">
                  <a:extLst>
                    <a:ext uri="{9D8B030D-6E8A-4147-A177-3AD203B41FA5}">
                      <a16:colId xmlns:a16="http://schemas.microsoft.com/office/drawing/2014/main" val="3585365570"/>
                    </a:ext>
                  </a:extLst>
                </a:gridCol>
                <a:gridCol w="6713621">
                  <a:extLst>
                    <a:ext uri="{9D8B030D-6E8A-4147-A177-3AD203B41FA5}">
                      <a16:colId xmlns:a16="http://schemas.microsoft.com/office/drawing/2014/main" val="1999199223"/>
                    </a:ext>
                  </a:extLst>
                </a:gridCol>
              </a:tblGrid>
              <a:tr h="370840">
                <a:tc>
                  <a:txBody>
                    <a:bodyPr/>
                    <a:lstStyle/>
                    <a:p>
                      <a:pPr algn="ctr"/>
                      <a:r>
                        <a:rPr lang="en-US" sz="2800" dirty="0">
                          <a:solidFill>
                            <a:srgbClr val="FFFF00"/>
                          </a:solidFill>
                        </a:rPr>
                        <a:t>Part</a:t>
                      </a:r>
                      <a:endParaRPr lang="en-IN" sz="2800" dirty="0">
                        <a:solidFill>
                          <a:srgbClr val="FFFF00"/>
                        </a:solidFill>
                      </a:endParaRPr>
                    </a:p>
                  </a:txBody>
                  <a:tcPr/>
                </a:tc>
                <a:tc>
                  <a:txBody>
                    <a:bodyPr/>
                    <a:lstStyle/>
                    <a:p>
                      <a:pPr algn="ctr"/>
                      <a:r>
                        <a:rPr lang="en-US" sz="2800" dirty="0">
                          <a:solidFill>
                            <a:srgbClr val="FFFF00"/>
                          </a:solidFill>
                        </a:rPr>
                        <a:t>Caption</a:t>
                      </a:r>
                      <a:endParaRPr lang="en-IN" sz="2800" dirty="0">
                        <a:solidFill>
                          <a:srgbClr val="FFFF00"/>
                        </a:solidFill>
                      </a:endParaRPr>
                    </a:p>
                  </a:txBody>
                  <a:tcPr/>
                </a:tc>
                <a:tc>
                  <a:txBody>
                    <a:bodyPr/>
                    <a:lstStyle/>
                    <a:p>
                      <a:pPr algn="ctr"/>
                      <a:r>
                        <a:rPr lang="en-US" sz="2800" dirty="0">
                          <a:solidFill>
                            <a:srgbClr val="FFFF00"/>
                          </a:solidFill>
                        </a:rPr>
                        <a:t>Particulars</a:t>
                      </a:r>
                      <a:endParaRPr lang="en-IN" sz="2800" dirty="0">
                        <a:solidFill>
                          <a:srgbClr val="FFFF00"/>
                        </a:solidFill>
                      </a:endParaRPr>
                    </a:p>
                  </a:txBody>
                  <a:tcPr/>
                </a:tc>
                <a:extLst>
                  <a:ext uri="{0D108BD9-81ED-4DB2-BD59-A6C34878D82A}">
                    <a16:rowId xmlns:a16="http://schemas.microsoft.com/office/drawing/2014/main" val="2980416032"/>
                  </a:ext>
                </a:extLst>
              </a:tr>
              <a:tr h="370840">
                <a:tc>
                  <a:txBody>
                    <a:bodyPr/>
                    <a:lstStyle/>
                    <a:p>
                      <a:pPr algn="ctr"/>
                      <a:r>
                        <a:rPr lang="en-US" sz="2800" dirty="0"/>
                        <a:t>17</a:t>
                      </a:r>
                      <a:endParaRPr lang="en-IN" sz="2800" dirty="0"/>
                    </a:p>
                  </a:txBody>
                  <a:tcPr/>
                </a:tc>
                <a:tc>
                  <a:txBody>
                    <a:bodyPr/>
                    <a:lstStyle/>
                    <a:p>
                      <a:r>
                        <a:rPr lang="en-US" sz="2800" dirty="0"/>
                        <a:t>Capital Asset</a:t>
                      </a:r>
                      <a:endParaRPr lang="en-IN" sz="2800" dirty="0"/>
                    </a:p>
                  </a:txBody>
                  <a:tcPr/>
                </a:tc>
                <a:tc>
                  <a:txBody>
                    <a:bodyPr/>
                    <a:lstStyle/>
                    <a:p>
                      <a:r>
                        <a:rPr lang="en-US" sz="2400" dirty="0"/>
                        <a:t>Details of Asset Transferred</a:t>
                      </a:r>
                    </a:p>
                    <a:p>
                      <a:r>
                        <a:rPr lang="en-US" sz="2400" dirty="0"/>
                        <a:t>Consideration and Deemed Application</a:t>
                      </a:r>
                      <a:endParaRPr lang="en-IN" sz="2400" dirty="0"/>
                    </a:p>
                  </a:txBody>
                  <a:tcPr/>
                </a:tc>
                <a:extLst>
                  <a:ext uri="{0D108BD9-81ED-4DB2-BD59-A6C34878D82A}">
                    <a16:rowId xmlns:a16="http://schemas.microsoft.com/office/drawing/2014/main" val="3328456148"/>
                  </a:ext>
                </a:extLst>
              </a:tr>
              <a:tr h="370840">
                <a:tc>
                  <a:txBody>
                    <a:bodyPr/>
                    <a:lstStyle/>
                    <a:p>
                      <a:pPr algn="ctr"/>
                      <a:r>
                        <a:rPr lang="en-US" sz="2800" dirty="0"/>
                        <a:t>18</a:t>
                      </a:r>
                      <a:endParaRPr lang="en-IN" sz="2800" dirty="0"/>
                    </a:p>
                  </a:txBody>
                  <a:tcPr/>
                </a:tc>
                <a:tc>
                  <a:txBody>
                    <a:bodyPr/>
                    <a:lstStyle/>
                    <a:p>
                      <a:r>
                        <a:rPr lang="en-US" sz="2800" dirty="0"/>
                        <a:t>Application Out of Different Sources</a:t>
                      </a:r>
                      <a:endParaRPr lang="en-IN" sz="2800" dirty="0"/>
                    </a:p>
                  </a:txBody>
                  <a:tcPr/>
                </a:tc>
                <a:tc>
                  <a:txBody>
                    <a:bodyPr/>
                    <a:lstStyle/>
                    <a:p>
                      <a:pPr marL="342900" indent="-342900">
                        <a:buFont typeface="Courier New" panose="02070309020205020404" pitchFamily="49" charset="0"/>
                        <a:buChar char="o"/>
                      </a:pPr>
                      <a:r>
                        <a:rPr lang="en-US" sz="2400" dirty="0"/>
                        <a:t>Accumulation u/s 11(2), Explanation 111(1)</a:t>
                      </a:r>
                    </a:p>
                    <a:p>
                      <a:pPr marL="342900" indent="-342900">
                        <a:buFont typeface="Courier New" panose="02070309020205020404" pitchFamily="49" charset="0"/>
                        <a:buChar char="o"/>
                      </a:pPr>
                      <a:r>
                        <a:rPr lang="en-US" sz="2400" dirty="0"/>
                        <a:t>Earlier previous year</a:t>
                      </a:r>
                    </a:p>
                    <a:p>
                      <a:pPr marL="342900" indent="-342900">
                        <a:buFont typeface="Courier New" panose="02070309020205020404" pitchFamily="49" charset="0"/>
                        <a:buChar char="o"/>
                      </a:pPr>
                      <a:r>
                        <a:rPr lang="en-US" sz="2400" dirty="0"/>
                        <a:t>Corpus, Borrowed Fund, Any Other</a:t>
                      </a:r>
                    </a:p>
                    <a:p>
                      <a:pPr marL="0" indent="0">
                        <a:buFont typeface="Courier New" panose="02070309020205020404" pitchFamily="49" charset="0"/>
                        <a:buNone/>
                      </a:pPr>
                      <a:r>
                        <a:rPr lang="en-US" sz="2400" dirty="0"/>
                        <a:t>Particulars of Persons – Payment &gt; Rs. 50 Lakh</a:t>
                      </a:r>
                      <a:endParaRPr lang="en-IN" sz="2400" dirty="0"/>
                    </a:p>
                  </a:txBody>
                  <a:tcPr/>
                </a:tc>
                <a:extLst>
                  <a:ext uri="{0D108BD9-81ED-4DB2-BD59-A6C34878D82A}">
                    <a16:rowId xmlns:a16="http://schemas.microsoft.com/office/drawing/2014/main" val="3700974122"/>
                  </a:ext>
                </a:extLst>
              </a:tr>
              <a:tr h="370840">
                <a:tc>
                  <a:txBody>
                    <a:bodyPr/>
                    <a:lstStyle/>
                    <a:p>
                      <a:pPr algn="ctr"/>
                      <a:r>
                        <a:rPr lang="en-US" sz="2800" dirty="0"/>
                        <a:t>19</a:t>
                      </a:r>
                      <a:endParaRPr lang="en-IN" sz="2800" dirty="0"/>
                    </a:p>
                  </a:txBody>
                  <a:tcPr/>
                </a:tc>
                <a:tc>
                  <a:txBody>
                    <a:bodyPr/>
                    <a:lstStyle/>
                    <a:p>
                      <a:r>
                        <a:rPr lang="en-US" sz="2800" dirty="0"/>
                        <a:t>Section 13(10)</a:t>
                      </a:r>
                      <a:endParaRPr lang="en-IN" sz="2800" dirty="0"/>
                    </a:p>
                  </a:txBody>
                  <a:tcPr/>
                </a:tc>
                <a:tc>
                  <a:txBody>
                    <a:bodyPr/>
                    <a:lstStyle/>
                    <a:p>
                      <a:r>
                        <a:rPr lang="en-US" sz="2400" dirty="0"/>
                        <a:t>Section 2(15) Noncompliance &amp; Income under section 13(10) </a:t>
                      </a:r>
                      <a:r>
                        <a:rPr lang="en-US" sz="2400" dirty="0" err="1"/>
                        <a:t>r.w.s</a:t>
                      </a:r>
                      <a:r>
                        <a:rPr lang="en-US" sz="2400" dirty="0"/>
                        <a:t>. 13(8) – Particulars  </a:t>
                      </a:r>
                      <a:endParaRPr lang="en-IN" sz="2400" dirty="0"/>
                    </a:p>
                  </a:txBody>
                  <a:tcPr/>
                </a:tc>
                <a:extLst>
                  <a:ext uri="{0D108BD9-81ED-4DB2-BD59-A6C34878D82A}">
                    <a16:rowId xmlns:a16="http://schemas.microsoft.com/office/drawing/2014/main" val="2247495220"/>
                  </a:ext>
                </a:extLst>
              </a:tr>
            </a:tbl>
          </a:graphicData>
        </a:graphic>
      </p:graphicFrame>
      <p:sp>
        <p:nvSpPr>
          <p:cNvPr id="6" name="TextBox 5">
            <a:extLst>
              <a:ext uri="{FF2B5EF4-FFF2-40B4-BE49-F238E27FC236}">
                <a16:creationId xmlns:a16="http://schemas.microsoft.com/office/drawing/2014/main" id="{820ACCF5-0FCD-13BC-4EDC-5E5FECDF6FA1}"/>
              </a:ext>
            </a:extLst>
          </p:cNvPr>
          <p:cNvSpPr txBox="1"/>
          <p:nvPr/>
        </p:nvSpPr>
        <p:spPr>
          <a:xfrm>
            <a:off x="3263565" y="5770965"/>
            <a:ext cx="6093994" cy="369332"/>
          </a:xfrm>
          <a:prstGeom prst="rect">
            <a:avLst/>
          </a:prstGeom>
          <a:noFill/>
        </p:spPr>
        <p:txBody>
          <a:bodyPr wrap="square">
            <a:spAutoFit/>
          </a:bodyPr>
          <a:lstStyle/>
          <a:p>
            <a:pPr algn="ctr"/>
            <a:r>
              <a:rPr lang="en-US" altLang="en-US" sz="1800" b="1" dirty="0">
                <a:solidFill>
                  <a:srgbClr val="002060"/>
                </a:solidFill>
              </a:rPr>
              <a:t>CA Chandrashekhar V. Chitale</a:t>
            </a:r>
            <a:endParaRPr lang="en-IN" sz="1800" b="1" dirty="0">
              <a:solidFill>
                <a:srgbClr val="002060"/>
              </a:solidFill>
            </a:endParaRPr>
          </a:p>
        </p:txBody>
      </p:sp>
    </p:spTree>
    <p:extLst>
      <p:ext uri="{BB962C8B-B14F-4D97-AF65-F5344CB8AC3E}">
        <p14:creationId xmlns:p14="http://schemas.microsoft.com/office/powerpoint/2010/main" val="3892743358"/>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1" presetClass="entr" presetSubtype="1"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heel(1)">
                                      <p:cBhvr>
                                        <p:cTn id="14"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31DF9F-4D55-6B09-DA35-BC35AD773D59}"/>
              </a:ext>
            </a:extLst>
          </p:cNvPr>
          <p:cNvSpPr>
            <a:spLocks noGrp="1"/>
          </p:cNvSpPr>
          <p:nvPr>
            <p:ph type="title"/>
          </p:nvPr>
        </p:nvSpPr>
        <p:spPr>
          <a:xfrm>
            <a:off x="469232" y="481369"/>
            <a:ext cx="10960768" cy="1046440"/>
          </a:xfrm>
        </p:spPr>
        <p:txBody>
          <a:bodyPr/>
          <a:lstStyle/>
          <a:p>
            <a:r>
              <a:rPr lang="en-US" sz="3600" dirty="0"/>
              <a:t>Annexure</a:t>
            </a:r>
            <a:br>
              <a:rPr lang="en-US" dirty="0"/>
            </a:br>
            <a:r>
              <a:rPr lang="en-US" sz="3200" b="0" dirty="0"/>
              <a:t>Statement of Particulars</a:t>
            </a:r>
            <a:endParaRPr lang="en-IN" sz="3200" b="0" dirty="0"/>
          </a:p>
        </p:txBody>
      </p:sp>
      <p:sp>
        <p:nvSpPr>
          <p:cNvPr id="3" name="Text Placeholder 2">
            <a:extLst>
              <a:ext uri="{FF2B5EF4-FFF2-40B4-BE49-F238E27FC236}">
                <a16:creationId xmlns:a16="http://schemas.microsoft.com/office/drawing/2014/main" id="{2895ED88-A632-1B52-2C40-C82F8C192DD1}"/>
              </a:ext>
            </a:extLst>
          </p:cNvPr>
          <p:cNvSpPr>
            <a:spLocks noGrp="1"/>
          </p:cNvSpPr>
          <p:nvPr>
            <p:ph type="body" sz="quarter" idx="13"/>
          </p:nvPr>
        </p:nvSpPr>
        <p:spPr>
          <a:xfrm>
            <a:off x="653716" y="318789"/>
            <a:ext cx="10668000" cy="685800"/>
          </a:xfrm>
        </p:spPr>
        <p:txBody>
          <a:bodyPr/>
          <a:lstStyle/>
          <a:p>
            <a:r>
              <a:rPr lang="en-US" dirty="0"/>
              <a:t>  </a:t>
            </a:r>
            <a:endParaRPr lang="en-IN" dirty="0"/>
          </a:p>
        </p:txBody>
      </p:sp>
      <p:graphicFrame>
        <p:nvGraphicFramePr>
          <p:cNvPr id="4" name="Table 4">
            <a:extLst>
              <a:ext uri="{FF2B5EF4-FFF2-40B4-BE49-F238E27FC236}">
                <a16:creationId xmlns:a16="http://schemas.microsoft.com/office/drawing/2014/main" id="{B2177965-9D81-49EA-2B0E-0EB1A9500317}"/>
              </a:ext>
            </a:extLst>
          </p:cNvPr>
          <p:cNvGraphicFramePr>
            <a:graphicFrameLocks noGrp="1"/>
          </p:cNvGraphicFramePr>
          <p:nvPr>
            <p:extLst>
              <p:ext uri="{D42A27DB-BD31-4B8C-83A1-F6EECF244321}">
                <p14:modId xmlns:p14="http://schemas.microsoft.com/office/powerpoint/2010/main" val="1957035149"/>
              </p:ext>
            </p:extLst>
          </p:nvPr>
        </p:nvGraphicFramePr>
        <p:xfrm>
          <a:off x="469232" y="1690389"/>
          <a:ext cx="11177336" cy="4114800"/>
        </p:xfrm>
        <a:graphic>
          <a:graphicData uri="http://schemas.openxmlformats.org/drawingml/2006/table">
            <a:tbl>
              <a:tblPr firstRow="1" bandRow="1">
                <a:tableStyleId>{5C22544A-7EE6-4342-B048-85BDC9FD1C3A}</a:tableStyleId>
              </a:tblPr>
              <a:tblGrid>
                <a:gridCol w="1205806">
                  <a:extLst>
                    <a:ext uri="{9D8B030D-6E8A-4147-A177-3AD203B41FA5}">
                      <a16:colId xmlns:a16="http://schemas.microsoft.com/office/drawing/2014/main" val="605758937"/>
                    </a:ext>
                  </a:extLst>
                </a:gridCol>
                <a:gridCol w="3245878">
                  <a:extLst>
                    <a:ext uri="{9D8B030D-6E8A-4147-A177-3AD203B41FA5}">
                      <a16:colId xmlns:a16="http://schemas.microsoft.com/office/drawing/2014/main" val="3585365570"/>
                    </a:ext>
                  </a:extLst>
                </a:gridCol>
                <a:gridCol w="6725652">
                  <a:extLst>
                    <a:ext uri="{9D8B030D-6E8A-4147-A177-3AD203B41FA5}">
                      <a16:colId xmlns:a16="http://schemas.microsoft.com/office/drawing/2014/main" val="1999199223"/>
                    </a:ext>
                  </a:extLst>
                </a:gridCol>
              </a:tblGrid>
              <a:tr h="370840">
                <a:tc>
                  <a:txBody>
                    <a:bodyPr/>
                    <a:lstStyle/>
                    <a:p>
                      <a:pPr algn="ctr"/>
                      <a:r>
                        <a:rPr lang="en-US" sz="2800" dirty="0">
                          <a:solidFill>
                            <a:srgbClr val="FFFF00"/>
                          </a:solidFill>
                        </a:rPr>
                        <a:t>Part</a:t>
                      </a:r>
                      <a:endParaRPr lang="en-IN" sz="2800" dirty="0">
                        <a:solidFill>
                          <a:srgbClr val="FFFF00"/>
                        </a:solidFill>
                      </a:endParaRPr>
                    </a:p>
                  </a:txBody>
                  <a:tcPr/>
                </a:tc>
                <a:tc>
                  <a:txBody>
                    <a:bodyPr/>
                    <a:lstStyle/>
                    <a:p>
                      <a:pPr algn="ctr"/>
                      <a:r>
                        <a:rPr lang="en-US" sz="2800" dirty="0">
                          <a:solidFill>
                            <a:srgbClr val="FFFF00"/>
                          </a:solidFill>
                        </a:rPr>
                        <a:t>Caption</a:t>
                      </a:r>
                      <a:endParaRPr lang="en-IN" sz="2800" dirty="0">
                        <a:solidFill>
                          <a:srgbClr val="FFFF00"/>
                        </a:solidFill>
                      </a:endParaRPr>
                    </a:p>
                  </a:txBody>
                  <a:tcPr/>
                </a:tc>
                <a:tc>
                  <a:txBody>
                    <a:bodyPr/>
                    <a:lstStyle/>
                    <a:p>
                      <a:pPr algn="ctr"/>
                      <a:r>
                        <a:rPr lang="en-US" sz="2800" dirty="0">
                          <a:solidFill>
                            <a:srgbClr val="FFFF00"/>
                          </a:solidFill>
                        </a:rPr>
                        <a:t>Particulars</a:t>
                      </a:r>
                      <a:endParaRPr lang="en-IN" sz="2800" dirty="0">
                        <a:solidFill>
                          <a:srgbClr val="FFFF00"/>
                        </a:solidFill>
                      </a:endParaRPr>
                    </a:p>
                  </a:txBody>
                  <a:tcPr/>
                </a:tc>
                <a:extLst>
                  <a:ext uri="{0D108BD9-81ED-4DB2-BD59-A6C34878D82A}">
                    <a16:rowId xmlns:a16="http://schemas.microsoft.com/office/drawing/2014/main" val="2980416032"/>
                  </a:ext>
                </a:extLst>
              </a:tr>
              <a:tr h="370840">
                <a:tc>
                  <a:txBody>
                    <a:bodyPr/>
                    <a:lstStyle/>
                    <a:p>
                      <a:pPr algn="ctr"/>
                      <a:r>
                        <a:rPr lang="en-US" sz="2800" dirty="0"/>
                        <a:t>20</a:t>
                      </a:r>
                      <a:endParaRPr lang="en-IN" sz="2800" dirty="0"/>
                    </a:p>
                  </a:txBody>
                  <a:tcPr/>
                </a:tc>
                <a:tc>
                  <a:txBody>
                    <a:bodyPr/>
                    <a:lstStyle/>
                    <a:p>
                      <a:r>
                        <a:rPr lang="en-US" sz="2800" dirty="0"/>
                        <a:t>Religious Purposes</a:t>
                      </a:r>
                      <a:endParaRPr lang="en-IN" sz="2800" dirty="0"/>
                    </a:p>
                  </a:txBody>
                  <a:tcPr/>
                </a:tc>
                <a:tc>
                  <a:txBody>
                    <a:bodyPr/>
                    <a:lstStyle/>
                    <a:p>
                      <a:r>
                        <a:rPr lang="en-US" sz="2800" dirty="0"/>
                        <a:t>Trust Approved u/s 80G(5) – new scheme</a:t>
                      </a:r>
                    </a:p>
                    <a:p>
                      <a:pPr marL="342900" indent="-342900">
                        <a:buFont typeface="Courier New" panose="02070309020205020404" pitchFamily="49" charset="0"/>
                        <a:buChar char="o"/>
                      </a:pPr>
                      <a:r>
                        <a:rPr lang="en-US" sz="2800" dirty="0"/>
                        <a:t>Application for Religious Purpose</a:t>
                      </a:r>
                    </a:p>
                    <a:p>
                      <a:pPr marL="342900" indent="-342900">
                        <a:buFont typeface="Courier New" panose="02070309020205020404" pitchFamily="49" charset="0"/>
                        <a:buChar char="o"/>
                      </a:pPr>
                      <a:r>
                        <a:rPr lang="en-US" sz="2800" dirty="0"/>
                        <a:t>Total Income &amp; % of Religious Application</a:t>
                      </a:r>
                      <a:endParaRPr lang="en-IN" sz="2800" dirty="0"/>
                    </a:p>
                  </a:txBody>
                  <a:tcPr/>
                </a:tc>
                <a:extLst>
                  <a:ext uri="{0D108BD9-81ED-4DB2-BD59-A6C34878D82A}">
                    <a16:rowId xmlns:a16="http://schemas.microsoft.com/office/drawing/2014/main" val="3328456148"/>
                  </a:ext>
                </a:extLst>
              </a:tr>
              <a:tr h="370840">
                <a:tc>
                  <a:txBody>
                    <a:bodyPr/>
                    <a:lstStyle/>
                    <a:p>
                      <a:pPr algn="ctr"/>
                      <a:r>
                        <a:rPr lang="en-US" sz="2800" dirty="0"/>
                        <a:t>21</a:t>
                      </a:r>
                      <a:endParaRPr lang="en-IN" sz="2800" dirty="0"/>
                    </a:p>
                  </a:txBody>
                  <a:tcPr/>
                </a:tc>
                <a:tc>
                  <a:txBody>
                    <a:bodyPr/>
                    <a:lstStyle/>
                    <a:p>
                      <a:r>
                        <a:rPr lang="en-US" sz="2800" dirty="0"/>
                        <a:t>Persons – Section 13(3)</a:t>
                      </a:r>
                      <a:endParaRPr lang="en-IN" sz="2800" dirty="0"/>
                    </a:p>
                  </a:txBody>
                  <a:tcPr/>
                </a:tc>
                <a:tc>
                  <a:txBody>
                    <a:bodyPr/>
                    <a:lstStyle/>
                    <a:p>
                      <a:r>
                        <a:rPr lang="en-US" sz="2800" dirty="0"/>
                        <a:t>Details of Persons specified u/s 13(3)</a:t>
                      </a:r>
                    </a:p>
                    <a:p>
                      <a:r>
                        <a:rPr lang="en-IN" sz="2800" dirty="0"/>
                        <a:t>Transactions u/s 13(2) – use/sale/purchase of property, providing services, remuneration, etc. </a:t>
                      </a:r>
                    </a:p>
                  </a:txBody>
                  <a:tcPr/>
                </a:tc>
                <a:extLst>
                  <a:ext uri="{0D108BD9-81ED-4DB2-BD59-A6C34878D82A}">
                    <a16:rowId xmlns:a16="http://schemas.microsoft.com/office/drawing/2014/main" val="3700974122"/>
                  </a:ext>
                </a:extLst>
              </a:tr>
            </a:tbl>
          </a:graphicData>
        </a:graphic>
      </p:graphicFrame>
      <p:sp>
        <p:nvSpPr>
          <p:cNvPr id="6" name="TextBox 5">
            <a:extLst>
              <a:ext uri="{FF2B5EF4-FFF2-40B4-BE49-F238E27FC236}">
                <a16:creationId xmlns:a16="http://schemas.microsoft.com/office/drawing/2014/main" id="{820ACCF5-0FCD-13BC-4EDC-5E5FECDF6FA1}"/>
              </a:ext>
            </a:extLst>
          </p:cNvPr>
          <p:cNvSpPr txBox="1"/>
          <p:nvPr/>
        </p:nvSpPr>
        <p:spPr>
          <a:xfrm>
            <a:off x="3263565" y="5770965"/>
            <a:ext cx="6093994" cy="369332"/>
          </a:xfrm>
          <a:prstGeom prst="rect">
            <a:avLst/>
          </a:prstGeom>
          <a:noFill/>
        </p:spPr>
        <p:txBody>
          <a:bodyPr wrap="square">
            <a:spAutoFit/>
          </a:bodyPr>
          <a:lstStyle/>
          <a:p>
            <a:pPr algn="ctr"/>
            <a:r>
              <a:rPr lang="en-US" altLang="en-US" sz="1800" b="1" dirty="0">
                <a:solidFill>
                  <a:srgbClr val="002060"/>
                </a:solidFill>
              </a:rPr>
              <a:t>CA Chandrashekhar V. Chitale</a:t>
            </a:r>
            <a:endParaRPr lang="en-IN" sz="1800" b="1" dirty="0">
              <a:solidFill>
                <a:srgbClr val="002060"/>
              </a:solidFill>
            </a:endParaRPr>
          </a:p>
        </p:txBody>
      </p:sp>
    </p:spTree>
    <p:extLst>
      <p:ext uri="{BB962C8B-B14F-4D97-AF65-F5344CB8AC3E}">
        <p14:creationId xmlns:p14="http://schemas.microsoft.com/office/powerpoint/2010/main" val="2363244323"/>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1" presetClass="entr" presetSubtype="1"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heel(1)">
                                      <p:cBhvr>
                                        <p:cTn id="14"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31DF9F-4D55-6B09-DA35-BC35AD773D59}"/>
              </a:ext>
            </a:extLst>
          </p:cNvPr>
          <p:cNvSpPr>
            <a:spLocks noGrp="1"/>
          </p:cNvSpPr>
          <p:nvPr>
            <p:ph type="title"/>
          </p:nvPr>
        </p:nvSpPr>
        <p:spPr>
          <a:xfrm>
            <a:off x="469232" y="481369"/>
            <a:ext cx="10960768" cy="1046440"/>
          </a:xfrm>
        </p:spPr>
        <p:txBody>
          <a:bodyPr/>
          <a:lstStyle/>
          <a:p>
            <a:r>
              <a:rPr lang="en-US" sz="3600" dirty="0"/>
              <a:t>Annexure</a:t>
            </a:r>
            <a:br>
              <a:rPr lang="en-US" dirty="0"/>
            </a:br>
            <a:r>
              <a:rPr lang="en-US" sz="3200" b="0" dirty="0"/>
              <a:t>Statement of Particulars</a:t>
            </a:r>
            <a:endParaRPr lang="en-IN" sz="3200" b="0" dirty="0"/>
          </a:p>
        </p:txBody>
      </p:sp>
      <p:sp>
        <p:nvSpPr>
          <p:cNvPr id="3" name="Text Placeholder 2">
            <a:extLst>
              <a:ext uri="{FF2B5EF4-FFF2-40B4-BE49-F238E27FC236}">
                <a16:creationId xmlns:a16="http://schemas.microsoft.com/office/drawing/2014/main" id="{2895ED88-A632-1B52-2C40-C82F8C192DD1}"/>
              </a:ext>
            </a:extLst>
          </p:cNvPr>
          <p:cNvSpPr>
            <a:spLocks noGrp="1"/>
          </p:cNvSpPr>
          <p:nvPr>
            <p:ph type="body" sz="quarter" idx="13"/>
          </p:nvPr>
        </p:nvSpPr>
        <p:spPr>
          <a:xfrm>
            <a:off x="653716" y="318789"/>
            <a:ext cx="10668000" cy="685800"/>
          </a:xfrm>
        </p:spPr>
        <p:txBody>
          <a:bodyPr/>
          <a:lstStyle/>
          <a:p>
            <a:r>
              <a:rPr lang="en-US" dirty="0"/>
              <a:t>  </a:t>
            </a:r>
            <a:endParaRPr lang="en-IN" dirty="0"/>
          </a:p>
        </p:txBody>
      </p:sp>
      <p:graphicFrame>
        <p:nvGraphicFramePr>
          <p:cNvPr id="4" name="Table 4">
            <a:extLst>
              <a:ext uri="{FF2B5EF4-FFF2-40B4-BE49-F238E27FC236}">
                <a16:creationId xmlns:a16="http://schemas.microsoft.com/office/drawing/2014/main" id="{B2177965-9D81-49EA-2B0E-0EB1A9500317}"/>
              </a:ext>
            </a:extLst>
          </p:cNvPr>
          <p:cNvGraphicFramePr>
            <a:graphicFrameLocks noGrp="1"/>
          </p:cNvGraphicFramePr>
          <p:nvPr>
            <p:extLst>
              <p:ext uri="{D42A27DB-BD31-4B8C-83A1-F6EECF244321}">
                <p14:modId xmlns:p14="http://schemas.microsoft.com/office/powerpoint/2010/main" val="351431727"/>
              </p:ext>
            </p:extLst>
          </p:nvPr>
        </p:nvGraphicFramePr>
        <p:xfrm>
          <a:off x="469232" y="1678357"/>
          <a:ext cx="11177336" cy="2804160"/>
        </p:xfrm>
        <a:graphic>
          <a:graphicData uri="http://schemas.openxmlformats.org/drawingml/2006/table">
            <a:tbl>
              <a:tblPr firstRow="1" bandRow="1">
                <a:tableStyleId>{5C22544A-7EE6-4342-B048-85BDC9FD1C3A}</a:tableStyleId>
              </a:tblPr>
              <a:tblGrid>
                <a:gridCol w="1205806">
                  <a:extLst>
                    <a:ext uri="{9D8B030D-6E8A-4147-A177-3AD203B41FA5}">
                      <a16:colId xmlns:a16="http://schemas.microsoft.com/office/drawing/2014/main" val="605758937"/>
                    </a:ext>
                  </a:extLst>
                </a:gridCol>
                <a:gridCol w="3245878">
                  <a:extLst>
                    <a:ext uri="{9D8B030D-6E8A-4147-A177-3AD203B41FA5}">
                      <a16:colId xmlns:a16="http://schemas.microsoft.com/office/drawing/2014/main" val="3585365570"/>
                    </a:ext>
                  </a:extLst>
                </a:gridCol>
                <a:gridCol w="6725652">
                  <a:extLst>
                    <a:ext uri="{9D8B030D-6E8A-4147-A177-3AD203B41FA5}">
                      <a16:colId xmlns:a16="http://schemas.microsoft.com/office/drawing/2014/main" val="1999199223"/>
                    </a:ext>
                  </a:extLst>
                </a:gridCol>
              </a:tblGrid>
              <a:tr h="370840">
                <a:tc>
                  <a:txBody>
                    <a:bodyPr/>
                    <a:lstStyle/>
                    <a:p>
                      <a:pPr algn="ctr"/>
                      <a:r>
                        <a:rPr lang="en-US" sz="2800" dirty="0">
                          <a:solidFill>
                            <a:srgbClr val="FFFF00"/>
                          </a:solidFill>
                        </a:rPr>
                        <a:t>Part</a:t>
                      </a:r>
                      <a:endParaRPr lang="en-IN" sz="2800" dirty="0">
                        <a:solidFill>
                          <a:srgbClr val="FFFF00"/>
                        </a:solidFill>
                      </a:endParaRPr>
                    </a:p>
                  </a:txBody>
                  <a:tcPr/>
                </a:tc>
                <a:tc>
                  <a:txBody>
                    <a:bodyPr/>
                    <a:lstStyle/>
                    <a:p>
                      <a:pPr algn="ctr"/>
                      <a:r>
                        <a:rPr lang="en-US" sz="2800" dirty="0">
                          <a:solidFill>
                            <a:srgbClr val="FFFF00"/>
                          </a:solidFill>
                        </a:rPr>
                        <a:t>Caption</a:t>
                      </a:r>
                      <a:endParaRPr lang="en-IN" sz="2800" dirty="0">
                        <a:solidFill>
                          <a:srgbClr val="FFFF00"/>
                        </a:solidFill>
                      </a:endParaRPr>
                    </a:p>
                  </a:txBody>
                  <a:tcPr/>
                </a:tc>
                <a:tc>
                  <a:txBody>
                    <a:bodyPr/>
                    <a:lstStyle/>
                    <a:p>
                      <a:pPr algn="ctr"/>
                      <a:r>
                        <a:rPr lang="en-US" sz="2800" dirty="0">
                          <a:solidFill>
                            <a:srgbClr val="FFFF00"/>
                          </a:solidFill>
                        </a:rPr>
                        <a:t>Particulars</a:t>
                      </a:r>
                      <a:endParaRPr lang="en-IN" sz="2800" dirty="0">
                        <a:solidFill>
                          <a:srgbClr val="FFFF00"/>
                        </a:solidFill>
                      </a:endParaRPr>
                    </a:p>
                  </a:txBody>
                  <a:tcPr/>
                </a:tc>
                <a:extLst>
                  <a:ext uri="{0D108BD9-81ED-4DB2-BD59-A6C34878D82A}">
                    <a16:rowId xmlns:a16="http://schemas.microsoft.com/office/drawing/2014/main" val="2980416032"/>
                  </a:ext>
                </a:extLst>
              </a:tr>
              <a:tr h="370840">
                <a:tc>
                  <a:txBody>
                    <a:bodyPr/>
                    <a:lstStyle/>
                    <a:p>
                      <a:pPr algn="ctr"/>
                      <a:r>
                        <a:rPr lang="en-US" sz="2800" dirty="0"/>
                        <a:t>22</a:t>
                      </a:r>
                      <a:endParaRPr lang="en-IN" sz="2800" dirty="0"/>
                    </a:p>
                  </a:txBody>
                  <a:tcPr/>
                </a:tc>
                <a:tc>
                  <a:txBody>
                    <a:bodyPr/>
                    <a:lstStyle/>
                    <a:p>
                      <a:r>
                        <a:rPr lang="en-US" sz="2800" dirty="0"/>
                        <a:t>Specified Violation</a:t>
                      </a:r>
                      <a:endParaRPr lang="en-IN" sz="2800" dirty="0"/>
                    </a:p>
                  </a:txBody>
                  <a:tcPr/>
                </a:tc>
                <a:tc>
                  <a:txBody>
                    <a:bodyPr/>
                    <a:lstStyle/>
                    <a:p>
                      <a:pPr marL="342900" indent="-342900">
                        <a:buFont typeface="Courier New" panose="02070309020205020404" pitchFamily="49" charset="0"/>
                        <a:buChar char="o"/>
                      </a:pPr>
                      <a:r>
                        <a:rPr lang="en-US" sz="2400" dirty="0"/>
                        <a:t>Particulars of Specified Violations under Explanation to Section 12AB</a:t>
                      </a:r>
                    </a:p>
                    <a:p>
                      <a:pPr marL="342900" indent="-342900">
                        <a:buFont typeface="Courier New" panose="02070309020205020404" pitchFamily="49" charset="0"/>
                        <a:buChar char="o"/>
                      </a:pPr>
                      <a:r>
                        <a:rPr lang="en-US" sz="2400" dirty="0"/>
                        <a:t>Unauthorized Depreciation Claim</a:t>
                      </a:r>
                    </a:p>
                    <a:p>
                      <a:pPr marL="342900" indent="-342900">
                        <a:buFont typeface="Courier New" panose="02070309020205020404" pitchFamily="49" charset="0"/>
                        <a:buChar char="o"/>
                      </a:pPr>
                      <a:r>
                        <a:rPr lang="en-US" sz="2400" dirty="0"/>
                        <a:t>Violation of Section 11(7)</a:t>
                      </a:r>
                    </a:p>
                    <a:p>
                      <a:pPr marL="342900" indent="-342900">
                        <a:buFont typeface="Courier New" panose="02070309020205020404" pitchFamily="49" charset="0"/>
                        <a:buChar char="o"/>
                      </a:pPr>
                      <a:r>
                        <a:rPr lang="en-US" sz="2400" dirty="0"/>
                        <a:t>Contravention of Section 269SS or 269T</a:t>
                      </a:r>
                    </a:p>
                    <a:p>
                      <a:pPr marL="342900" indent="-342900">
                        <a:buFont typeface="Courier New" panose="02070309020205020404" pitchFamily="49" charset="0"/>
                        <a:buChar char="o"/>
                      </a:pPr>
                      <a:r>
                        <a:rPr lang="en-US" sz="2400" dirty="0"/>
                        <a:t>Compliance with TCS provisions</a:t>
                      </a:r>
                    </a:p>
                  </a:txBody>
                  <a:tcPr/>
                </a:tc>
                <a:extLst>
                  <a:ext uri="{0D108BD9-81ED-4DB2-BD59-A6C34878D82A}">
                    <a16:rowId xmlns:a16="http://schemas.microsoft.com/office/drawing/2014/main" val="2247495220"/>
                  </a:ext>
                </a:extLst>
              </a:tr>
            </a:tbl>
          </a:graphicData>
        </a:graphic>
      </p:graphicFrame>
      <p:sp>
        <p:nvSpPr>
          <p:cNvPr id="6" name="TextBox 5">
            <a:extLst>
              <a:ext uri="{FF2B5EF4-FFF2-40B4-BE49-F238E27FC236}">
                <a16:creationId xmlns:a16="http://schemas.microsoft.com/office/drawing/2014/main" id="{820ACCF5-0FCD-13BC-4EDC-5E5FECDF6FA1}"/>
              </a:ext>
            </a:extLst>
          </p:cNvPr>
          <p:cNvSpPr txBox="1"/>
          <p:nvPr/>
        </p:nvSpPr>
        <p:spPr>
          <a:xfrm>
            <a:off x="3263565" y="5770965"/>
            <a:ext cx="6093994" cy="369332"/>
          </a:xfrm>
          <a:prstGeom prst="rect">
            <a:avLst/>
          </a:prstGeom>
          <a:noFill/>
        </p:spPr>
        <p:txBody>
          <a:bodyPr wrap="square">
            <a:spAutoFit/>
          </a:bodyPr>
          <a:lstStyle/>
          <a:p>
            <a:pPr algn="ctr"/>
            <a:r>
              <a:rPr lang="en-US" altLang="en-US" sz="1800" b="1" dirty="0">
                <a:solidFill>
                  <a:srgbClr val="002060"/>
                </a:solidFill>
              </a:rPr>
              <a:t>CA Chandrashekhar V. Chitale</a:t>
            </a:r>
            <a:endParaRPr lang="en-IN" sz="1800" b="1" dirty="0">
              <a:solidFill>
                <a:srgbClr val="002060"/>
              </a:solidFill>
            </a:endParaRPr>
          </a:p>
        </p:txBody>
      </p:sp>
      <p:graphicFrame>
        <p:nvGraphicFramePr>
          <p:cNvPr id="5" name="Table 6">
            <a:extLst>
              <a:ext uri="{FF2B5EF4-FFF2-40B4-BE49-F238E27FC236}">
                <a16:creationId xmlns:a16="http://schemas.microsoft.com/office/drawing/2014/main" id="{6AEBBEE5-9A16-1E7B-80FB-F1A0D55BD241}"/>
              </a:ext>
            </a:extLst>
          </p:cNvPr>
          <p:cNvGraphicFramePr>
            <a:graphicFrameLocks noGrp="1"/>
          </p:cNvGraphicFramePr>
          <p:nvPr>
            <p:extLst>
              <p:ext uri="{D42A27DB-BD31-4B8C-83A1-F6EECF244321}">
                <p14:modId xmlns:p14="http://schemas.microsoft.com/office/powerpoint/2010/main" val="1244771061"/>
              </p:ext>
            </p:extLst>
          </p:nvPr>
        </p:nvGraphicFramePr>
        <p:xfrm>
          <a:off x="2249904" y="4657129"/>
          <a:ext cx="7507708" cy="1158240"/>
        </p:xfrm>
        <a:graphic>
          <a:graphicData uri="http://schemas.openxmlformats.org/drawingml/2006/table">
            <a:tbl>
              <a:tblPr firstRow="1" bandRow="1">
                <a:tableStyleId>{5C22544A-7EE6-4342-B048-85BDC9FD1C3A}</a:tableStyleId>
              </a:tblPr>
              <a:tblGrid>
                <a:gridCol w="3753854">
                  <a:extLst>
                    <a:ext uri="{9D8B030D-6E8A-4147-A177-3AD203B41FA5}">
                      <a16:colId xmlns:a16="http://schemas.microsoft.com/office/drawing/2014/main" val="4280061803"/>
                    </a:ext>
                  </a:extLst>
                </a:gridCol>
                <a:gridCol w="3753854">
                  <a:extLst>
                    <a:ext uri="{9D8B030D-6E8A-4147-A177-3AD203B41FA5}">
                      <a16:colId xmlns:a16="http://schemas.microsoft.com/office/drawing/2014/main" val="3646576689"/>
                    </a:ext>
                  </a:extLst>
                </a:gridCol>
              </a:tblGrid>
              <a:tr h="370840">
                <a:tc>
                  <a:txBody>
                    <a:bodyPr/>
                    <a:lstStyle/>
                    <a:p>
                      <a:pPr algn="ctr"/>
                      <a:r>
                        <a:rPr lang="en-US" sz="3200" dirty="0">
                          <a:solidFill>
                            <a:srgbClr val="FFFF00"/>
                          </a:solidFill>
                        </a:rPr>
                        <a:t>Total Clauses</a:t>
                      </a:r>
                      <a:endParaRPr lang="en-IN" sz="3200" dirty="0">
                        <a:solidFill>
                          <a:srgbClr val="FFFF00"/>
                        </a:solidFill>
                      </a:endParaRPr>
                    </a:p>
                  </a:txBody>
                  <a:tcPr/>
                </a:tc>
                <a:tc>
                  <a:txBody>
                    <a:bodyPr/>
                    <a:lstStyle/>
                    <a:p>
                      <a:pPr algn="ctr"/>
                      <a:r>
                        <a:rPr lang="en-US" sz="3200" dirty="0">
                          <a:solidFill>
                            <a:srgbClr val="FFFF00"/>
                          </a:solidFill>
                        </a:rPr>
                        <a:t>Total Schedules</a:t>
                      </a:r>
                      <a:endParaRPr lang="en-IN" sz="3200" dirty="0">
                        <a:solidFill>
                          <a:srgbClr val="FFFF00"/>
                        </a:solidFill>
                      </a:endParaRPr>
                    </a:p>
                  </a:txBody>
                  <a:tcPr/>
                </a:tc>
                <a:extLst>
                  <a:ext uri="{0D108BD9-81ED-4DB2-BD59-A6C34878D82A}">
                    <a16:rowId xmlns:a16="http://schemas.microsoft.com/office/drawing/2014/main" val="893439842"/>
                  </a:ext>
                </a:extLst>
              </a:tr>
              <a:tr h="370840">
                <a:tc>
                  <a:txBody>
                    <a:bodyPr/>
                    <a:lstStyle/>
                    <a:p>
                      <a:pPr algn="ctr"/>
                      <a:r>
                        <a:rPr lang="en-US" sz="3200" b="1" dirty="0">
                          <a:solidFill>
                            <a:srgbClr val="005C68"/>
                          </a:solidFill>
                        </a:rPr>
                        <a:t>49</a:t>
                      </a:r>
                      <a:endParaRPr lang="en-IN" sz="3200" b="1" dirty="0">
                        <a:solidFill>
                          <a:srgbClr val="005C68"/>
                        </a:solidFill>
                      </a:endParaRPr>
                    </a:p>
                  </a:txBody>
                  <a:tcPr/>
                </a:tc>
                <a:tc>
                  <a:txBody>
                    <a:bodyPr/>
                    <a:lstStyle/>
                    <a:p>
                      <a:pPr algn="ctr"/>
                      <a:r>
                        <a:rPr lang="en-US" sz="3200" b="1" dirty="0">
                          <a:solidFill>
                            <a:srgbClr val="005C68"/>
                          </a:solidFill>
                        </a:rPr>
                        <a:t>28</a:t>
                      </a:r>
                      <a:endParaRPr lang="en-IN" sz="3200" b="1" dirty="0">
                        <a:solidFill>
                          <a:srgbClr val="005C68"/>
                        </a:solidFill>
                      </a:endParaRPr>
                    </a:p>
                  </a:txBody>
                  <a:tcPr/>
                </a:tc>
                <a:extLst>
                  <a:ext uri="{0D108BD9-81ED-4DB2-BD59-A6C34878D82A}">
                    <a16:rowId xmlns:a16="http://schemas.microsoft.com/office/drawing/2014/main" val="2187152472"/>
                  </a:ext>
                </a:extLst>
              </a:tr>
            </a:tbl>
          </a:graphicData>
        </a:graphic>
      </p:graphicFrame>
    </p:spTree>
    <p:extLst>
      <p:ext uri="{BB962C8B-B14F-4D97-AF65-F5344CB8AC3E}">
        <p14:creationId xmlns:p14="http://schemas.microsoft.com/office/powerpoint/2010/main" val="2253616854"/>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4" presetClass="entr" presetSubtype="10"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randombar(horizontal)">
                                      <p:cBhvr>
                                        <p:cTn id="14" dur="5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xit" presetSubtype="4" fill="hold" nodeType="clickEffect">
                                  <p:stCondLst>
                                    <p:cond delay="0"/>
                                  </p:stCondLst>
                                  <p:childTnLst>
                                    <p:anim calcmode="lin" valueType="num">
                                      <p:cBhvr additive="base">
                                        <p:cTn id="18" dur="500"/>
                                        <p:tgtEl>
                                          <p:spTgt spid="5"/>
                                        </p:tgtEl>
                                        <p:attrNameLst>
                                          <p:attrName>ppt_x</p:attrName>
                                        </p:attrNameLst>
                                      </p:cBhvr>
                                      <p:tavLst>
                                        <p:tav tm="0">
                                          <p:val>
                                            <p:strVal val="ppt_x"/>
                                          </p:val>
                                        </p:tav>
                                        <p:tav tm="100000">
                                          <p:val>
                                            <p:strVal val="ppt_x"/>
                                          </p:val>
                                        </p:tav>
                                      </p:tavLst>
                                    </p:anim>
                                    <p:anim calcmode="lin" valueType="num">
                                      <p:cBhvr additive="base">
                                        <p:cTn id="19" dur="500"/>
                                        <p:tgtEl>
                                          <p:spTgt spid="5"/>
                                        </p:tgtEl>
                                        <p:attrNameLst>
                                          <p:attrName>ppt_y</p:attrName>
                                        </p:attrNameLst>
                                      </p:cBhvr>
                                      <p:tavLst>
                                        <p:tav tm="0">
                                          <p:val>
                                            <p:strVal val="ppt_y"/>
                                          </p:val>
                                        </p:tav>
                                        <p:tav tm="100000">
                                          <p:val>
                                            <p:strVal val="1+ppt_h/2"/>
                                          </p:val>
                                        </p:tav>
                                      </p:tavLst>
                                    </p:anim>
                                    <p:set>
                                      <p:cBhvr>
                                        <p:cTn id="20"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8EEA5C-6040-5FF0-DA66-0113356A6DE4}"/>
              </a:ext>
            </a:extLst>
          </p:cNvPr>
          <p:cNvSpPr>
            <a:spLocks noGrp="1"/>
          </p:cNvSpPr>
          <p:nvPr>
            <p:ph type="title"/>
          </p:nvPr>
        </p:nvSpPr>
        <p:spPr>
          <a:xfrm>
            <a:off x="858252" y="1175146"/>
            <a:ext cx="10668000" cy="615553"/>
          </a:xfrm>
        </p:spPr>
        <p:txBody>
          <a:bodyPr/>
          <a:lstStyle/>
          <a:p>
            <a:r>
              <a:rPr lang="en-US" dirty="0"/>
              <a:t>Schedules</a:t>
            </a:r>
            <a:endParaRPr lang="en-IN" dirty="0"/>
          </a:p>
        </p:txBody>
      </p:sp>
      <p:sp>
        <p:nvSpPr>
          <p:cNvPr id="3" name="Text Placeholder 2">
            <a:extLst>
              <a:ext uri="{FF2B5EF4-FFF2-40B4-BE49-F238E27FC236}">
                <a16:creationId xmlns:a16="http://schemas.microsoft.com/office/drawing/2014/main" id="{0FCD198F-28EB-ABCC-3BE4-8535B6D6FEAE}"/>
              </a:ext>
            </a:extLst>
          </p:cNvPr>
          <p:cNvSpPr>
            <a:spLocks noGrp="1"/>
          </p:cNvSpPr>
          <p:nvPr>
            <p:ph type="body" sz="quarter" idx="13"/>
          </p:nvPr>
        </p:nvSpPr>
        <p:spPr>
          <a:xfrm>
            <a:off x="858252" y="2861509"/>
            <a:ext cx="10668000" cy="685800"/>
          </a:xfrm>
        </p:spPr>
        <p:txBody>
          <a:bodyPr/>
          <a:lstStyle/>
          <a:p>
            <a:r>
              <a:rPr lang="en-US" sz="4000" dirty="0"/>
              <a:t>To Form No. 10B</a:t>
            </a:r>
            <a:endParaRPr lang="en-IN" sz="4000" dirty="0"/>
          </a:p>
        </p:txBody>
      </p:sp>
    </p:spTree>
    <p:extLst>
      <p:ext uri="{BB962C8B-B14F-4D97-AF65-F5344CB8AC3E}">
        <p14:creationId xmlns:p14="http://schemas.microsoft.com/office/powerpoint/2010/main" val="3323643035"/>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31DF9F-4D55-6B09-DA35-BC35AD773D59}"/>
              </a:ext>
            </a:extLst>
          </p:cNvPr>
          <p:cNvSpPr>
            <a:spLocks noGrp="1"/>
          </p:cNvSpPr>
          <p:nvPr>
            <p:ph type="title"/>
          </p:nvPr>
        </p:nvSpPr>
        <p:spPr>
          <a:xfrm>
            <a:off x="469232" y="481369"/>
            <a:ext cx="10960768" cy="1046440"/>
          </a:xfrm>
        </p:spPr>
        <p:txBody>
          <a:bodyPr/>
          <a:lstStyle/>
          <a:p>
            <a:r>
              <a:rPr lang="en-US" sz="3600" dirty="0"/>
              <a:t>Annexure</a:t>
            </a:r>
            <a:br>
              <a:rPr lang="en-US" dirty="0"/>
            </a:br>
            <a:r>
              <a:rPr lang="en-US" sz="3200" b="0" dirty="0"/>
              <a:t>Schedules </a:t>
            </a:r>
            <a:r>
              <a:rPr lang="en-IN" sz="3200" kern="100" dirty="0">
                <a:solidFill>
                  <a:srgbClr val="221E20"/>
                </a:solidFill>
                <a:effectLst/>
                <a:latin typeface="Times New Roman Bold" panose="02020803070505020304" pitchFamily="18" charset="0"/>
                <a:ea typeface="Calibri" panose="020F0502020204030204" pitchFamily="34" charset="0"/>
                <a:cs typeface="Times New Roman Bold" panose="02020803070505020304" pitchFamily="18" charset="0"/>
              </a:rPr>
              <a:t>to fill as may be applicable - Form 10B</a:t>
            </a:r>
            <a:endParaRPr lang="en-IN" sz="3200" b="0" dirty="0"/>
          </a:p>
        </p:txBody>
      </p:sp>
      <p:sp>
        <p:nvSpPr>
          <p:cNvPr id="3" name="Text Placeholder 2">
            <a:extLst>
              <a:ext uri="{FF2B5EF4-FFF2-40B4-BE49-F238E27FC236}">
                <a16:creationId xmlns:a16="http://schemas.microsoft.com/office/drawing/2014/main" id="{2895ED88-A632-1B52-2C40-C82F8C192DD1}"/>
              </a:ext>
            </a:extLst>
          </p:cNvPr>
          <p:cNvSpPr>
            <a:spLocks noGrp="1"/>
          </p:cNvSpPr>
          <p:nvPr>
            <p:ph type="body" sz="quarter" idx="13"/>
          </p:nvPr>
        </p:nvSpPr>
        <p:spPr>
          <a:xfrm>
            <a:off x="653716" y="318789"/>
            <a:ext cx="10668000" cy="685800"/>
          </a:xfrm>
        </p:spPr>
        <p:txBody>
          <a:bodyPr/>
          <a:lstStyle/>
          <a:p>
            <a:r>
              <a:rPr lang="en-US" dirty="0"/>
              <a:t>  </a:t>
            </a:r>
            <a:endParaRPr lang="en-IN" dirty="0"/>
          </a:p>
        </p:txBody>
      </p:sp>
      <p:graphicFrame>
        <p:nvGraphicFramePr>
          <p:cNvPr id="4" name="Table 4">
            <a:extLst>
              <a:ext uri="{FF2B5EF4-FFF2-40B4-BE49-F238E27FC236}">
                <a16:creationId xmlns:a16="http://schemas.microsoft.com/office/drawing/2014/main" id="{B2177965-9D81-49EA-2B0E-0EB1A9500317}"/>
              </a:ext>
            </a:extLst>
          </p:cNvPr>
          <p:cNvGraphicFramePr>
            <a:graphicFrameLocks noGrp="1"/>
          </p:cNvGraphicFramePr>
          <p:nvPr>
            <p:extLst>
              <p:ext uri="{D42A27DB-BD31-4B8C-83A1-F6EECF244321}">
                <p14:modId xmlns:p14="http://schemas.microsoft.com/office/powerpoint/2010/main" val="729881402"/>
              </p:ext>
            </p:extLst>
          </p:nvPr>
        </p:nvGraphicFramePr>
        <p:xfrm>
          <a:off x="366362" y="1621809"/>
          <a:ext cx="10955354" cy="3992880"/>
        </p:xfrm>
        <a:graphic>
          <a:graphicData uri="http://schemas.openxmlformats.org/drawingml/2006/table">
            <a:tbl>
              <a:tblPr firstRow="1" bandRow="1">
                <a:tableStyleId>{5C22544A-7EE6-4342-B048-85BDC9FD1C3A}</a:tableStyleId>
              </a:tblPr>
              <a:tblGrid>
                <a:gridCol w="3396574">
                  <a:extLst>
                    <a:ext uri="{9D8B030D-6E8A-4147-A177-3AD203B41FA5}">
                      <a16:colId xmlns:a16="http://schemas.microsoft.com/office/drawing/2014/main" val="605758937"/>
                    </a:ext>
                  </a:extLst>
                </a:gridCol>
                <a:gridCol w="7558780">
                  <a:extLst>
                    <a:ext uri="{9D8B030D-6E8A-4147-A177-3AD203B41FA5}">
                      <a16:colId xmlns:a16="http://schemas.microsoft.com/office/drawing/2014/main" val="3585365570"/>
                    </a:ext>
                  </a:extLst>
                </a:gridCol>
              </a:tblGrid>
              <a:tr h="370840">
                <a:tc>
                  <a:txBody>
                    <a:bodyPr/>
                    <a:lstStyle/>
                    <a:p>
                      <a:pPr algn="ctr"/>
                      <a:r>
                        <a:rPr lang="en-US" sz="2800" dirty="0">
                          <a:solidFill>
                            <a:srgbClr val="FFFF00"/>
                          </a:solidFill>
                        </a:rPr>
                        <a:t>Schedule</a:t>
                      </a:r>
                      <a:endParaRPr lang="en-IN" sz="2800" dirty="0">
                        <a:solidFill>
                          <a:srgbClr val="FFFF00"/>
                        </a:solidFill>
                      </a:endParaRPr>
                    </a:p>
                  </a:txBody>
                  <a:tcPr/>
                </a:tc>
                <a:tc>
                  <a:txBody>
                    <a:bodyPr/>
                    <a:lstStyle/>
                    <a:p>
                      <a:pPr algn="ctr"/>
                      <a:r>
                        <a:rPr lang="en-US" sz="2800" dirty="0">
                          <a:solidFill>
                            <a:srgbClr val="FFFF00"/>
                          </a:solidFill>
                        </a:rPr>
                        <a:t>Caption</a:t>
                      </a:r>
                      <a:endParaRPr lang="en-IN" sz="2800" dirty="0">
                        <a:solidFill>
                          <a:srgbClr val="FFFF00"/>
                        </a:solidFill>
                      </a:endParaRPr>
                    </a:p>
                  </a:txBody>
                  <a:tcPr/>
                </a:tc>
                <a:extLst>
                  <a:ext uri="{0D108BD9-81ED-4DB2-BD59-A6C34878D82A}">
                    <a16:rowId xmlns:a16="http://schemas.microsoft.com/office/drawing/2014/main" val="2980416032"/>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2400" kern="1200" dirty="0">
                          <a:solidFill>
                            <a:schemeClr val="dk1"/>
                          </a:solidFill>
                          <a:effectLst/>
                          <a:latin typeface="+mn-lt"/>
                          <a:ea typeface="+mn-ea"/>
                          <a:cs typeface="+mn-cs"/>
                        </a:rPr>
                        <a:t>Schedule  Corpus:</a:t>
                      </a:r>
                    </a:p>
                  </a:txBody>
                  <a:tcPr/>
                </a:tc>
                <a:tc>
                  <a:txBody>
                    <a:bodyPr/>
                    <a:lstStyle/>
                    <a:p>
                      <a:r>
                        <a:rPr lang="en-IN" sz="2400" kern="1200" dirty="0">
                          <a:solidFill>
                            <a:schemeClr val="dk1"/>
                          </a:solidFill>
                          <a:effectLst/>
                          <a:latin typeface="+mn-lt"/>
                          <a:ea typeface="+mn-ea"/>
                          <a:cs typeface="+mn-cs"/>
                        </a:rPr>
                        <a:t>Details of Corpus</a:t>
                      </a:r>
                      <a:endParaRPr lang="en-IN" sz="2400" dirty="0"/>
                    </a:p>
                  </a:txBody>
                  <a:tcPr/>
                </a:tc>
                <a:extLst>
                  <a:ext uri="{0D108BD9-81ED-4DB2-BD59-A6C34878D82A}">
                    <a16:rowId xmlns:a16="http://schemas.microsoft.com/office/drawing/2014/main" val="3328456148"/>
                  </a:ext>
                </a:extLst>
              </a:tr>
              <a:tr h="370840">
                <a:tc>
                  <a:txBody>
                    <a:bodyPr/>
                    <a:lstStyle/>
                    <a:p>
                      <a:pPr algn="ctr"/>
                      <a:r>
                        <a:rPr lang="en-IN" sz="2400" dirty="0"/>
                        <a:t>Schedule FC: </a:t>
                      </a:r>
                    </a:p>
                  </a:txBody>
                  <a:tcPr/>
                </a:tc>
                <a:tc>
                  <a:txBody>
                    <a:bodyPr/>
                    <a:lstStyle/>
                    <a:p>
                      <a:r>
                        <a:rPr lang="en-IN" sz="2400" dirty="0"/>
                        <a:t>Details of foreign contribution</a:t>
                      </a:r>
                    </a:p>
                  </a:txBody>
                  <a:tcPr/>
                </a:tc>
                <a:extLst>
                  <a:ext uri="{0D108BD9-81ED-4DB2-BD59-A6C34878D82A}">
                    <a16:rowId xmlns:a16="http://schemas.microsoft.com/office/drawing/2014/main" val="3700974122"/>
                  </a:ext>
                </a:extLst>
              </a:tr>
              <a:tr h="370840">
                <a:tc>
                  <a:txBody>
                    <a:bodyPr/>
                    <a:lstStyle/>
                    <a:p>
                      <a:pPr algn="ctr"/>
                      <a:r>
                        <a:rPr lang="en-IN" sz="2400" dirty="0"/>
                        <a:t>Schedule LB: </a:t>
                      </a:r>
                    </a:p>
                  </a:txBody>
                  <a:tcPr/>
                </a:tc>
                <a:tc>
                  <a:txBody>
                    <a:bodyPr/>
                    <a:lstStyle/>
                    <a:p>
                      <a:r>
                        <a:rPr lang="en-GB" sz="2400" dirty="0"/>
                        <a:t>Details of Loan and Borrowing</a:t>
                      </a:r>
                    </a:p>
                  </a:txBody>
                  <a:tcPr/>
                </a:tc>
                <a:extLst>
                  <a:ext uri="{0D108BD9-81ED-4DB2-BD59-A6C34878D82A}">
                    <a16:rowId xmlns:a16="http://schemas.microsoft.com/office/drawing/2014/main" val="2247495220"/>
                  </a:ext>
                </a:extLst>
              </a:tr>
              <a:tr h="370840">
                <a:tc>
                  <a:txBody>
                    <a:bodyPr/>
                    <a:lstStyle/>
                    <a:p>
                      <a:pPr algn="ctr"/>
                      <a:r>
                        <a:rPr lang="en-IN" sz="2400" dirty="0"/>
                        <a:t>Schedule </a:t>
                      </a:r>
                      <a:r>
                        <a:rPr lang="en-IN" sz="2400" dirty="0" err="1"/>
                        <a:t>Int</a:t>
                      </a:r>
                      <a:r>
                        <a:rPr lang="en-IN" sz="2400" dirty="0"/>
                        <a:t> App: </a:t>
                      </a:r>
                    </a:p>
                  </a:txBody>
                  <a:tcPr/>
                </a:tc>
                <a:tc>
                  <a:txBody>
                    <a:bodyPr/>
                    <a:lstStyle/>
                    <a:p>
                      <a:r>
                        <a:rPr lang="en-GB" sz="2400" dirty="0"/>
                        <a:t>Details of income applied outside India</a:t>
                      </a:r>
                      <a:endParaRPr lang="en-IN" sz="2400" dirty="0"/>
                    </a:p>
                  </a:txBody>
                  <a:tcPr/>
                </a:tc>
                <a:extLst>
                  <a:ext uri="{0D108BD9-81ED-4DB2-BD59-A6C34878D82A}">
                    <a16:rowId xmlns:a16="http://schemas.microsoft.com/office/drawing/2014/main" val="2347778918"/>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2400" kern="1200" dirty="0">
                          <a:solidFill>
                            <a:schemeClr val="dk1"/>
                          </a:solidFill>
                          <a:effectLst/>
                          <a:latin typeface="+mn-lt"/>
                          <a:ea typeface="+mn-ea"/>
                          <a:cs typeface="+mn-cs"/>
                        </a:rPr>
                        <a:t>Schedule DI:</a:t>
                      </a:r>
                    </a:p>
                  </a:txBody>
                  <a:tcPr/>
                </a:tc>
                <a:tc>
                  <a:txBody>
                    <a:bodyPr/>
                    <a:lstStyle/>
                    <a:p>
                      <a:r>
                        <a:rPr lang="en-GB" sz="2400" dirty="0"/>
                        <a:t>Details of deemed application under  </a:t>
                      </a:r>
                      <a:r>
                        <a:rPr lang="en-GB" sz="2400" dirty="0" err="1"/>
                        <a:t>Expl</a:t>
                      </a:r>
                      <a:r>
                        <a:rPr lang="en-GB" sz="2400" dirty="0"/>
                        <a:t> 1  to section 11(1) and deemed income under section 11(1B)</a:t>
                      </a:r>
                    </a:p>
                  </a:txBody>
                  <a:tcPr/>
                </a:tc>
                <a:extLst>
                  <a:ext uri="{0D108BD9-81ED-4DB2-BD59-A6C34878D82A}">
                    <a16:rowId xmlns:a16="http://schemas.microsoft.com/office/drawing/2014/main" val="363445664"/>
                  </a:ext>
                </a:extLst>
              </a:tr>
              <a:tr h="370840">
                <a:tc>
                  <a:txBody>
                    <a:bodyPr/>
                    <a:lstStyle/>
                    <a:p>
                      <a:pPr algn="ctr"/>
                      <a:r>
                        <a:rPr lang="en-IN" sz="2400" dirty="0"/>
                        <a:t>Schedule DA: </a:t>
                      </a:r>
                    </a:p>
                  </a:txBody>
                  <a:tcPr/>
                </a:tc>
                <a:tc>
                  <a:txBody>
                    <a:bodyPr/>
                    <a:lstStyle/>
                    <a:p>
                      <a:r>
                        <a:rPr lang="en-GB" sz="2400" dirty="0"/>
                        <a:t>Details of accumulated income taxed in earlier AYs as per section 11(1B)</a:t>
                      </a:r>
                      <a:endParaRPr lang="en-IN" sz="2400" dirty="0"/>
                    </a:p>
                  </a:txBody>
                  <a:tcPr/>
                </a:tc>
                <a:extLst>
                  <a:ext uri="{0D108BD9-81ED-4DB2-BD59-A6C34878D82A}">
                    <a16:rowId xmlns:a16="http://schemas.microsoft.com/office/drawing/2014/main" val="2301575609"/>
                  </a:ext>
                </a:extLst>
              </a:tr>
            </a:tbl>
          </a:graphicData>
        </a:graphic>
      </p:graphicFrame>
      <p:sp>
        <p:nvSpPr>
          <p:cNvPr id="6" name="TextBox 5">
            <a:extLst>
              <a:ext uri="{FF2B5EF4-FFF2-40B4-BE49-F238E27FC236}">
                <a16:creationId xmlns:a16="http://schemas.microsoft.com/office/drawing/2014/main" id="{820ACCF5-0FCD-13BC-4EDC-5E5FECDF6FA1}"/>
              </a:ext>
            </a:extLst>
          </p:cNvPr>
          <p:cNvSpPr txBox="1"/>
          <p:nvPr/>
        </p:nvSpPr>
        <p:spPr>
          <a:xfrm>
            <a:off x="3263565" y="5770965"/>
            <a:ext cx="6093994" cy="369332"/>
          </a:xfrm>
          <a:prstGeom prst="rect">
            <a:avLst/>
          </a:prstGeom>
          <a:noFill/>
        </p:spPr>
        <p:txBody>
          <a:bodyPr wrap="square">
            <a:spAutoFit/>
          </a:bodyPr>
          <a:lstStyle/>
          <a:p>
            <a:pPr algn="ctr"/>
            <a:r>
              <a:rPr lang="en-US" altLang="en-US" sz="1800" b="1" dirty="0">
                <a:solidFill>
                  <a:srgbClr val="002060"/>
                </a:solidFill>
              </a:rPr>
              <a:t>CA Chandrashekhar V. Chitale</a:t>
            </a:r>
            <a:endParaRPr lang="en-IN" sz="1800" b="1" dirty="0">
              <a:solidFill>
                <a:srgbClr val="002060"/>
              </a:solidFill>
            </a:endParaRPr>
          </a:p>
        </p:txBody>
      </p:sp>
    </p:spTree>
    <p:extLst>
      <p:ext uri="{BB962C8B-B14F-4D97-AF65-F5344CB8AC3E}">
        <p14:creationId xmlns:p14="http://schemas.microsoft.com/office/powerpoint/2010/main" val="1390190049"/>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randombar(horizontal)">
                                      <p:cBhvr>
                                        <p:cTn id="1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31DF9F-4D55-6B09-DA35-BC35AD773D59}"/>
              </a:ext>
            </a:extLst>
          </p:cNvPr>
          <p:cNvSpPr>
            <a:spLocks noGrp="1"/>
          </p:cNvSpPr>
          <p:nvPr>
            <p:ph type="title"/>
          </p:nvPr>
        </p:nvSpPr>
        <p:spPr>
          <a:xfrm>
            <a:off x="469232" y="481369"/>
            <a:ext cx="10960768" cy="1046440"/>
          </a:xfrm>
        </p:spPr>
        <p:txBody>
          <a:bodyPr/>
          <a:lstStyle/>
          <a:p>
            <a:r>
              <a:rPr lang="en-US" sz="3600" dirty="0"/>
              <a:t>Annexure</a:t>
            </a:r>
            <a:br>
              <a:rPr lang="en-US" dirty="0"/>
            </a:br>
            <a:r>
              <a:rPr lang="en-US" sz="3200" b="0" dirty="0"/>
              <a:t>Schedules </a:t>
            </a:r>
            <a:r>
              <a:rPr lang="en-IN" sz="3200" kern="100" dirty="0">
                <a:solidFill>
                  <a:srgbClr val="221E20"/>
                </a:solidFill>
                <a:effectLst/>
                <a:latin typeface="Times New Roman Bold" panose="02020803070505020304" pitchFamily="18" charset="0"/>
                <a:ea typeface="Calibri" panose="020F0502020204030204" pitchFamily="34" charset="0"/>
                <a:cs typeface="Times New Roman Bold" panose="02020803070505020304" pitchFamily="18" charset="0"/>
              </a:rPr>
              <a:t>to fill as may be applicable - Form 10B</a:t>
            </a:r>
            <a:endParaRPr lang="en-IN" sz="3200" b="0" dirty="0"/>
          </a:p>
        </p:txBody>
      </p:sp>
      <p:sp>
        <p:nvSpPr>
          <p:cNvPr id="3" name="Text Placeholder 2">
            <a:extLst>
              <a:ext uri="{FF2B5EF4-FFF2-40B4-BE49-F238E27FC236}">
                <a16:creationId xmlns:a16="http://schemas.microsoft.com/office/drawing/2014/main" id="{2895ED88-A632-1B52-2C40-C82F8C192DD1}"/>
              </a:ext>
            </a:extLst>
          </p:cNvPr>
          <p:cNvSpPr>
            <a:spLocks noGrp="1"/>
          </p:cNvSpPr>
          <p:nvPr>
            <p:ph type="body" sz="quarter" idx="13"/>
          </p:nvPr>
        </p:nvSpPr>
        <p:spPr>
          <a:xfrm>
            <a:off x="653716" y="318789"/>
            <a:ext cx="10668000" cy="685800"/>
          </a:xfrm>
        </p:spPr>
        <p:txBody>
          <a:bodyPr/>
          <a:lstStyle/>
          <a:p>
            <a:r>
              <a:rPr lang="en-US" dirty="0"/>
              <a:t>  </a:t>
            </a:r>
            <a:endParaRPr lang="en-IN" dirty="0"/>
          </a:p>
        </p:txBody>
      </p:sp>
      <p:graphicFrame>
        <p:nvGraphicFramePr>
          <p:cNvPr id="4" name="Table 4">
            <a:extLst>
              <a:ext uri="{FF2B5EF4-FFF2-40B4-BE49-F238E27FC236}">
                <a16:creationId xmlns:a16="http://schemas.microsoft.com/office/drawing/2014/main" id="{B2177965-9D81-49EA-2B0E-0EB1A9500317}"/>
              </a:ext>
            </a:extLst>
          </p:cNvPr>
          <p:cNvGraphicFramePr>
            <a:graphicFrameLocks noGrp="1"/>
          </p:cNvGraphicFramePr>
          <p:nvPr>
            <p:extLst>
              <p:ext uri="{D42A27DB-BD31-4B8C-83A1-F6EECF244321}">
                <p14:modId xmlns:p14="http://schemas.microsoft.com/office/powerpoint/2010/main" val="1658703378"/>
              </p:ext>
            </p:extLst>
          </p:nvPr>
        </p:nvGraphicFramePr>
        <p:xfrm>
          <a:off x="469232" y="1690389"/>
          <a:ext cx="11044989" cy="3810000"/>
        </p:xfrm>
        <a:graphic>
          <a:graphicData uri="http://schemas.openxmlformats.org/drawingml/2006/table">
            <a:tbl>
              <a:tblPr firstRow="1" bandRow="1">
                <a:tableStyleId>{5C22544A-7EE6-4342-B048-85BDC9FD1C3A}</a:tableStyleId>
              </a:tblPr>
              <a:tblGrid>
                <a:gridCol w="3578162">
                  <a:extLst>
                    <a:ext uri="{9D8B030D-6E8A-4147-A177-3AD203B41FA5}">
                      <a16:colId xmlns:a16="http://schemas.microsoft.com/office/drawing/2014/main" val="605758937"/>
                    </a:ext>
                  </a:extLst>
                </a:gridCol>
                <a:gridCol w="7466827">
                  <a:extLst>
                    <a:ext uri="{9D8B030D-6E8A-4147-A177-3AD203B41FA5}">
                      <a16:colId xmlns:a16="http://schemas.microsoft.com/office/drawing/2014/main" val="3585365570"/>
                    </a:ext>
                  </a:extLst>
                </a:gridCol>
              </a:tblGrid>
              <a:tr h="370840">
                <a:tc>
                  <a:txBody>
                    <a:bodyPr/>
                    <a:lstStyle/>
                    <a:p>
                      <a:pPr algn="ctr"/>
                      <a:r>
                        <a:rPr lang="en-US" sz="2800" dirty="0">
                          <a:solidFill>
                            <a:srgbClr val="FFFF00"/>
                          </a:solidFill>
                        </a:rPr>
                        <a:t>Schedule</a:t>
                      </a:r>
                      <a:endParaRPr lang="en-IN" sz="2800" dirty="0">
                        <a:solidFill>
                          <a:srgbClr val="FFFF00"/>
                        </a:solidFill>
                      </a:endParaRPr>
                    </a:p>
                  </a:txBody>
                  <a:tcPr/>
                </a:tc>
                <a:tc>
                  <a:txBody>
                    <a:bodyPr/>
                    <a:lstStyle/>
                    <a:p>
                      <a:pPr algn="ctr"/>
                      <a:r>
                        <a:rPr lang="en-US" sz="2800" dirty="0">
                          <a:solidFill>
                            <a:srgbClr val="FFFF00"/>
                          </a:solidFill>
                        </a:rPr>
                        <a:t>Caption</a:t>
                      </a:r>
                      <a:endParaRPr lang="en-IN" sz="2800" dirty="0">
                        <a:solidFill>
                          <a:srgbClr val="FFFF00"/>
                        </a:solidFill>
                      </a:endParaRPr>
                    </a:p>
                  </a:txBody>
                  <a:tcPr/>
                </a:tc>
                <a:extLst>
                  <a:ext uri="{0D108BD9-81ED-4DB2-BD59-A6C34878D82A}">
                    <a16:rowId xmlns:a16="http://schemas.microsoft.com/office/drawing/2014/main" val="2980416032"/>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2400" kern="1200" dirty="0">
                          <a:solidFill>
                            <a:schemeClr val="dk1"/>
                          </a:solidFill>
                          <a:effectLst/>
                          <a:latin typeface="+mn-lt"/>
                          <a:ea typeface="+mn-ea"/>
                          <a:cs typeface="+mn-cs"/>
                        </a:rPr>
                        <a:t>Schedule AC: </a:t>
                      </a:r>
                    </a:p>
                  </a:txBody>
                  <a:tcPr/>
                </a:tc>
                <a:tc>
                  <a:txBody>
                    <a:bodyPr/>
                    <a:lstStyle/>
                    <a:p>
                      <a:r>
                        <a:rPr lang="en-IN" sz="2400" dirty="0"/>
                        <a:t>The details of  accumulation</a:t>
                      </a:r>
                    </a:p>
                  </a:txBody>
                  <a:tcPr/>
                </a:tc>
                <a:extLst>
                  <a:ext uri="{0D108BD9-81ED-4DB2-BD59-A6C34878D82A}">
                    <a16:rowId xmlns:a16="http://schemas.microsoft.com/office/drawing/2014/main" val="545865406"/>
                  </a:ext>
                </a:extLst>
              </a:tr>
              <a:tr h="370840">
                <a:tc>
                  <a:txBody>
                    <a:bodyPr/>
                    <a:lstStyle/>
                    <a:p>
                      <a:pPr algn="ctr"/>
                      <a:r>
                        <a:rPr lang="en-IN" sz="2400" dirty="0"/>
                        <a:t>Schedule ACA: </a:t>
                      </a:r>
                    </a:p>
                  </a:txBody>
                  <a:tcPr/>
                </a:tc>
                <a:tc>
                  <a:txBody>
                    <a:bodyPr/>
                    <a:lstStyle/>
                    <a:p>
                      <a:r>
                        <a:rPr lang="en-GB" sz="2400" dirty="0"/>
                        <a:t>Details of accumulated income taxed in earlier assessment years under section 11(3)</a:t>
                      </a:r>
                      <a:endParaRPr lang="en-IN" sz="2400" dirty="0"/>
                    </a:p>
                  </a:txBody>
                  <a:tcPr/>
                </a:tc>
                <a:extLst>
                  <a:ext uri="{0D108BD9-81ED-4DB2-BD59-A6C34878D82A}">
                    <a16:rowId xmlns:a16="http://schemas.microsoft.com/office/drawing/2014/main" val="525858000"/>
                  </a:ext>
                </a:extLst>
              </a:tr>
              <a:tr h="370840">
                <a:tc>
                  <a:txBody>
                    <a:bodyPr/>
                    <a:lstStyle/>
                    <a:p>
                      <a:pPr algn="ctr"/>
                      <a:r>
                        <a:rPr lang="en-IN" sz="2400" dirty="0"/>
                        <a:t>Schedule SP-a: </a:t>
                      </a:r>
                    </a:p>
                  </a:txBody>
                  <a:tcPr/>
                </a:tc>
                <a:tc>
                  <a:txBody>
                    <a:bodyPr/>
                    <a:lstStyle/>
                    <a:p>
                      <a:r>
                        <a:rPr lang="en-GB" sz="2400" dirty="0"/>
                        <a:t>Whether any part of income or property of the is lent to the specified person during the previous year?</a:t>
                      </a:r>
                    </a:p>
                  </a:txBody>
                  <a:tcPr/>
                </a:tc>
                <a:extLst>
                  <a:ext uri="{0D108BD9-81ED-4DB2-BD59-A6C34878D82A}">
                    <a16:rowId xmlns:a16="http://schemas.microsoft.com/office/drawing/2014/main" val="2834477393"/>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2400" kern="1200" dirty="0">
                          <a:solidFill>
                            <a:schemeClr val="dk1"/>
                          </a:solidFill>
                          <a:effectLst/>
                          <a:latin typeface="+mn-lt"/>
                          <a:ea typeface="+mn-ea"/>
                          <a:cs typeface="+mn-cs"/>
                        </a:rPr>
                        <a:t>Schedule SP-b:</a:t>
                      </a:r>
                    </a:p>
                  </a:txBody>
                  <a:tcPr/>
                </a:tc>
                <a:tc>
                  <a:txBody>
                    <a:bodyPr/>
                    <a:lstStyle/>
                    <a:p>
                      <a:r>
                        <a:rPr lang="en-GB" sz="2400" dirty="0"/>
                        <a:t>Details of land, building or other property which is made available for use of the specified person, during the previous year </a:t>
                      </a:r>
                    </a:p>
                  </a:txBody>
                  <a:tcPr/>
                </a:tc>
                <a:extLst>
                  <a:ext uri="{0D108BD9-81ED-4DB2-BD59-A6C34878D82A}">
                    <a16:rowId xmlns:a16="http://schemas.microsoft.com/office/drawing/2014/main" val="1288941947"/>
                  </a:ext>
                </a:extLst>
              </a:tr>
            </a:tbl>
          </a:graphicData>
        </a:graphic>
      </p:graphicFrame>
      <p:sp>
        <p:nvSpPr>
          <p:cNvPr id="6" name="TextBox 5">
            <a:extLst>
              <a:ext uri="{FF2B5EF4-FFF2-40B4-BE49-F238E27FC236}">
                <a16:creationId xmlns:a16="http://schemas.microsoft.com/office/drawing/2014/main" id="{820ACCF5-0FCD-13BC-4EDC-5E5FECDF6FA1}"/>
              </a:ext>
            </a:extLst>
          </p:cNvPr>
          <p:cNvSpPr txBox="1"/>
          <p:nvPr/>
        </p:nvSpPr>
        <p:spPr>
          <a:xfrm>
            <a:off x="3263565" y="5770965"/>
            <a:ext cx="6093994" cy="369332"/>
          </a:xfrm>
          <a:prstGeom prst="rect">
            <a:avLst/>
          </a:prstGeom>
          <a:noFill/>
        </p:spPr>
        <p:txBody>
          <a:bodyPr wrap="square">
            <a:spAutoFit/>
          </a:bodyPr>
          <a:lstStyle/>
          <a:p>
            <a:pPr algn="ctr"/>
            <a:r>
              <a:rPr lang="en-US" altLang="en-US" sz="1800" b="1" dirty="0">
                <a:solidFill>
                  <a:srgbClr val="002060"/>
                </a:solidFill>
              </a:rPr>
              <a:t>CA Chandrashekhar V. Chitale</a:t>
            </a:r>
            <a:endParaRPr lang="en-IN" sz="1800" b="1" dirty="0">
              <a:solidFill>
                <a:srgbClr val="002060"/>
              </a:solidFill>
            </a:endParaRPr>
          </a:p>
        </p:txBody>
      </p:sp>
    </p:spTree>
    <p:extLst>
      <p:ext uri="{BB962C8B-B14F-4D97-AF65-F5344CB8AC3E}">
        <p14:creationId xmlns:p14="http://schemas.microsoft.com/office/powerpoint/2010/main" val="3305093325"/>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randombar(horizontal)">
                                      <p:cBhvr>
                                        <p:cTn id="1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31DF9F-4D55-6B09-DA35-BC35AD773D59}"/>
              </a:ext>
            </a:extLst>
          </p:cNvPr>
          <p:cNvSpPr>
            <a:spLocks noGrp="1"/>
          </p:cNvSpPr>
          <p:nvPr>
            <p:ph type="title"/>
          </p:nvPr>
        </p:nvSpPr>
        <p:spPr>
          <a:xfrm>
            <a:off x="469232" y="481369"/>
            <a:ext cx="10960768" cy="1046440"/>
          </a:xfrm>
        </p:spPr>
        <p:txBody>
          <a:bodyPr/>
          <a:lstStyle/>
          <a:p>
            <a:r>
              <a:rPr lang="en-US" sz="3600" dirty="0"/>
              <a:t>Annexure</a:t>
            </a:r>
            <a:br>
              <a:rPr lang="en-US" dirty="0"/>
            </a:br>
            <a:r>
              <a:rPr lang="en-US" sz="3200" b="0" dirty="0"/>
              <a:t>Schedules </a:t>
            </a:r>
            <a:r>
              <a:rPr lang="en-IN" sz="3200" kern="100" dirty="0">
                <a:solidFill>
                  <a:srgbClr val="221E20"/>
                </a:solidFill>
                <a:effectLst/>
                <a:latin typeface="Times New Roman Bold" panose="02020803070505020304" pitchFamily="18" charset="0"/>
                <a:ea typeface="Calibri" panose="020F0502020204030204" pitchFamily="34" charset="0"/>
                <a:cs typeface="Times New Roman Bold" panose="02020803070505020304" pitchFamily="18" charset="0"/>
              </a:rPr>
              <a:t>to fill as may be applicable - Form 10B</a:t>
            </a:r>
            <a:endParaRPr lang="en-IN" sz="3200" b="0" dirty="0"/>
          </a:p>
        </p:txBody>
      </p:sp>
      <p:sp>
        <p:nvSpPr>
          <p:cNvPr id="3" name="Text Placeholder 2">
            <a:extLst>
              <a:ext uri="{FF2B5EF4-FFF2-40B4-BE49-F238E27FC236}">
                <a16:creationId xmlns:a16="http://schemas.microsoft.com/office/drawing/2014/main" id="{2895ED88-A632-1B52-2C40-C82F8C192DD1}"/>
              </a:ext>
            </a:extLst>
          </p:cNvPr>
          <p:cNvSpPr>
            <a:spLocks noGrp="1"/>
          </p:cNvSpPr>
          <p:nvPr>
            <p:ph type="body" sz="quarter" idx="13"/>
          </p:nvPr>
        </p:nvSpPr>
        <p:spPr>
          <a:xfrm>
            <a:off x="653716" y="318789"/>
            <a:ext cx="10668000" cy="685800"/>
          </a:xfrm>
        </p:spPr>
        <p:txBody>
          <a:bodyPr/>
          <a:lstStyle/>
          <a:p>
            <a:r>
              <a:rPr lang="en-US" dirty="0"/>
              <a:t>  </a:t>
            </a:r>
            <a:endParaRPr lang="en-IN" dirty="0"/>
          </a:p>
        </p:txBody>
      </p:sp>
      <p:graphicFrame>
        <p:nvGraphicFramePr>
          <p:cNvPr id="4" name="Table 4">
            <a:extLst>
              <a:ext uri="{FF2B5EF4-FFF2-40B4-BE49-F238E27FC236}">
                <a16:creationId xmlns:a16="http://schemas.microsoft.com/office/drawing/2014/main" id="{B2177965-9D81-49EA-2B0E-0EB1A9500317}"/>
              </a:ext>
            </a:extLst>
          </p:cNvPr>
          <p:cNvGraphicFramePr>
            <a:graphicFrameLocks noGrp="1"/>
          </p:cNvGraphicFramePr>
          <p:nvPr>
            <p:extLst>
              <p:ext uri="{D42A27DB-BD31-4B8C-83A1-F6EECF244321}">
                <p14:modId xmlns:p14="http://schemas.microsoft.com/office/powerpoint/2010/main" val="1439804357"/>
              </p:ext>
            </p:extLst>
          </p:nvPr>
        </p:nvGraphicFramePr>
        <p:xfrm>
          <a:off x="480662" y="1587519"/>
          <a:ext cx="10841054" cy="4175760"/>
        </p:xfrm>
        <a:graphic>
          <a:graphicData uri="http://schemas.openxmlformats.org/drawingml/2006/table">
            <a:tbl>
              <a:tblPr firstRow="1" bandRow="1">
                <a:tableStyleId>{5C22544A-7EE6-4342-B048-85BDC9FD1C3A}</a:tableStyleId>
              </a:tblPr>
              <a:tblGrid>
                <a:gridCol w="3512095">
                  <a:extLst>
                    <a:ext uri="{9D8B030D-6E8A-4147-A177-3AD203B41FA5}">
                      <a16:colId xmlns:a16="http://schemas.microsoft.com/office/drawing/2014/main" val="605758937"/>
                    </a:ext>
                  </a:extLst>
                </a:gridCol>
                <a:gridCol w="7328959">
                  <a:extLst>
                    <a:ext uri="{9D8B030D-6E8A-4147-A177-3AD203B41FA5}">
                      <a16:colId xmlns:a16="http://schemas.microsoft.com/office/drawing/2014/main" val="3585365570"/>
                    </a:ext>
                  </a:extLst>
                </a:gridCol>
              </a:tblGrid>
              <a:tr h="370840">
                <a:tc>
                  <a:txBody>
                    <a:bodyPr/>
                    <a:lstStyle/>
                    <a:p>
                      <a:pPr algn="ctr"/>
                      <a:r>
                        <a:rPr lang="en-US" sz="2800" dirty="0">
                          <a:solidFill>
                            <a:srgbClr val="FFFF00"/>
                          </a:solidFill>
                        </a:rPr>
                        <a:t>Schedule</a:t>
                      </a:r>
                      <a:endParaRPr lang="en-IN" sz="2800" dirty="0">
                        <a:solidFill>
                          <a:srgbClr val="FFFF00"/>
                        </a:solidFill>
                      </a:endParaRPr>
                    </a:p>
                  </a:txBody>
                  <a:tcPr/>
                </a:tc>
                <a:tc>
                  <a:txBody>
                    <a:bodyPr/>
                    <a:lstStyle/>
                    <a:p>
                      <a:pPr algn="ctr"/>
                      <a:r>
                        <a:rPr lang="en-US" sz="2800" dirty="0">
                          <a:solidFill>
                            <a:srgbClr val="FFFF00"/>
                          </a:solidFill>
                        </a:rPr>
                        <a:t>Caption</a:t>
                      </a:r>
                      <a:endParaRPr lang="en-IN" sz="2800" dirty="0">
                        <a:solidFill>
                          <a:srgbClr val="FFFF00"/>
                        </a:solidFill>
                      </a:endParaRPr>
                    </a:p>
                  </a:txBody>
                  <a:tcPr/>
                </a:tc>
                <a:extLst>
                  <a:ext uri="{0D108BD9-81ED-4DB2-BD59-A6C34878D82A}">
                    <a16:rowId xmlns:a16="http://schemas.microsoft.com/office/drawing/2014/main" val="2980416032"/>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2400" dirty="0"/>
                        <a:t>Schedule SP-c:</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IN" sz="2400" kern="1200" dirty="0">
                        <a:solidFill>
                          <a:schemeClr val="dk1"/>
                        </a:solidFill>
                        <a:effectLst/>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400" dirty="0"/>
                        <a:t>Details of salary, allowance or otherwise paid to the specified person for services rendered by him</a:t>
                      </a:r>
                      <a:r>
                        <a:rPr lang="en-GB" sz="2400" baseline="0" dirty="0"/>
                        <a:t> </a:t>
                      </a:r>
                      <a:r>
                        <a:rPr lang="en-GB" sz="2400" dirty="0"/>
                        <a:t>during the previous year</a:t>
                      </a:r>
                    </a:p>
                  </a:txBody>
                  <a:tcPr/>
                </a:tc>
                <a:extLst>
                  <a:ext uri="{0D108BD9-81ED-4DB2-BD59-A6C34878D82A}">
                    <a16:rowId xmlns:a16="http://schemas.microsoft.com/office/drawing/2014/main" val="3328456148"/>
                  </a:ext>
                </a:extLst>
              </a:tr>
              <a:tr h="370840">
                <a:tc>
                  <a:txBody>
                    <a:bodyPr/>
                    <a:lstStyle/>
                    <a:p>
                      <a:pPr algn="ctr"/>
                      <a:r>
                        <a:rPr lang="en-IN" sz="2400" dirty="0"/>
                        <a:t>Schedule SP-d:</a:t>
                      </a:r>
                    </a:p>
                  </a:txBody>
                  <a:tcPr/>
                </a:tc>
                <a:tc>
                  <a:txBody>
                    <a:bodyPr/>
                    <a:lstStyle/>
                    <a:p>
                      <a:r>
                        <a:rPr lang="en-GB" sz="2400" dirty="0"/>
                        <a:t>Details of  the services of the auditee are made available to the specified person during the PY?</a:t>
                      </a:r>
                      <a:endParaRPr lang="en-IN" sz="2400" dirty="0"/>
                    </a:p>
                  </a:txBody>
                  <a:tcPr/>
                </a:tc>
                <a:extLst>
                  <a:ext uri="{0D108BD9-81ED-4DB2-BD59-A6C34878D82A}">
                    <a16:rowId xmlns:a16="http://schemas.microsoft.com/office/drawing/2014/main" val="3700974122"/>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2400" kern="1200" dirty="0">
                          <a:solidFill>
                            <a:schemeClr val="dk1"/>
                          </a:solidFill>
                          <a:effectLst/>
                          <a:latin typeface="+mn-lt"/>
                          <a:ea typeface="+mn-ea"/>
                          <a:cs typeface="+mn-cs"/>
                        </a:rPr>
                        <a:t>Schedule SP- e 1 : </a:t>
                      </a:r>
                    </a:p>
                  </a:txBody>
                  <a:tcPr/>
                </a:tc>
                <a:tc>
                  <a:txBody>
                    <a:bodyPr/>
                    <a:lstStyle/>
                    <a:p>
                      <a:r>
                        <a:rPr lang="en-GB" sz="2400" dirty="0"/>
                        <a:t>Details of any share, security is purchased by or on behalf of the </a:t>
                      </a:r>
                      <a:r>
                        <a:rPr lang="en-GB" sz="2400" dirty="0" err="1"/>
                        <a:t>auditee</a:t>
                      </a:r>
                      <a:r>
                        <a:rPr lang="en-GB" sz="2400" dirty="0"/>
                        <a:t> from the specified person during the previous year?</a:t>
                      </a:r>
                      <a:endParaRPr lang="en-IN" sz="2400" dirty="0"/>
                    </a:p>
                  </a:txBody>
                  <a:tcPr/>
                </a:tc>
                <a:extLst>
                  <a:ext uri="{0D108BD9-81ED-4DB2-BD59-A6C34878D82A}">
                    <a16:rowId xmlns:a16="http://schemas.microsoft.com/office/drawing/2014/main" val="1442432919"/>
                  </a:ext>
                </a:extLst>
              </a:tr>
              <a:tr h="370840">
                <a:tc>
                  <a:txBody>
                    <a:bodyPr/>
                    <a:lstStyle/>
                    <a:p>
                      <a:pPr algn="ctr"/>
                      <a:r>
                        <a:rPr lang="en-IN" sz="2400" dirty="0"/>
                        <a:t>Schedule SP- e 2  : </a:t>
                      </a:r>
                    </a:p>
                  </a:txBody>
                  <a:tcPr/>
                </a:tc>
                <a:tc>
                  <a:txBody>
                    <a:bodyPr/>
                    <a:lstStyle/>
                    <a:p>
                      <a:r>
                        <a:rPr lang="en-GB" sz="2400" dirty="0"/>
                        <a:t>Details in case of other property being immovable</a:t>
                      </a:r>
                      <a:endParaRPr lang="en-IN" sz="2400" dirty="0"/>
                    </a:p>
                  </a:txBody>
                  <a:tcPr/>
                </a:tc>
                <a:extLst>
                  <a:ext uri="{0D108BD9-81ED-4DB2-BD59-A6C34878D82A}">
                    <a16:rowId xmlns:a16="http://schemas.microsoft.com/office/drawing/2014/main" val="928676896"/>
                  </a:ext>
                </a:extLst>
              </a:tr>
            </a:tbl>
          </a:graphicData>
        </a:graphic>
      </p:graphicFrame>
      <p:sp>
        <p:nvSpPr>
          <p:cNvPr id="6" name="TextBox 5">
            <a:extLst>
              <a:ext uri="{FF2B5EF4-FFF2-40B4-BE49-F238E27FC236}">
                <a16:creationId xmlns:a16="http://schemas.microsoft.com/office/drawing/2014/main" id="{820ACCF5-0FCD-13BC-4EDC-5E5FECDF6FA1}"/>
              </a:ext>
            </a:extLst>
          </p:cNvPr>
          <p:cNvSpPr txBox="1"/>
          <p:nvPr/>
        </p:nvSpPr>
        <p:spPr>
          <a:xfrm>
            <a:off x="3120390" y="5850975"/>
            <a:ext cx="6122869" cy="369332"/>
          </a:xfrm>
          <a:prstGeom prst="rect">
            <a:avLst/>
          </a:prstGeom>
          <a:noFill/>
        </p:spPr>
        <p:txBody>
          <a:bodyPr wrap="square">
            <a:spAutoFit/>
          </a:bodyPr>
          <a:lstStyle/>
          <a:p>
            <a:pPr algn="ctr"/>
            <a:r>
              <a:rPr lang="en-US" altLang="en-US" sz="1800" b="1" dirty="0">
                <a:solidFill>
                  <a:srgbClr val="002060"/>
                </a:solidFill>
              </a:rPr>
              <a:t>CA Chandrashekhar V. Chitale</a:t>
            </a:r>
            <a:endParaRPr lang="en-IN" sz="1800" b="1" dirty="0">
              <a:solidFill>
                <a:srgbClr val="002060"/>
              </a:solidFill>
            </a:endParaRPr>
          </a:p>
        </p:txBody>
      </p:sp>
    </p:spTree>
    <p:extLst>
      <p:ext uri="{BB962C8B-B14F-4D97-AF65-F5344CB8AC3E}">
        <p14:creationId xmlns:p14="http://schemas.microsoft.com/office/powerpoint/2010/main" val="2858381936"/>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randombar(horizontal)">
                                      <p:cBhvr>
                                        <p:cTn id="1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31DF9F-4D55-6B09-DA35-BC35AD773D59}"/>
              </a:ext>
            </a:extLst>
          </p:cNvPr>
          <p:cNvSpPr>
            <a:spLocks noGrp="1"/>
          </p:cNvSpPr>
          <p:nvPr>
            <p:ph type="title"/>
          </p:nvPr>
        </p:nvSpPr>
        <p:spPr>
          <a:xfrm>
            <a:off x="469232" y="481369"/>
            <a:ext cx="10960768" cy="1046440"/>
          </a:xfrm>
        </p:spPr>
        <p:txBody>
          <a:bodyPr/>
          <a:lstStyle/>
          <a:p>
            <a:r>
              <a:rPr lang="en-US" sz="3600" dirty="0"/>
              <a:t>Annexure</a:t>
            </a:r>
            <a:br>
              <a:rPr lang="en-US" dirty="0"/>
            </a:br>
            <a:r>
              <a:rPr lang="en-US" sz="3200" b="0" dirty="0"/>
              <a:t>Schedules </a:t>
            </a:r>
            <a:r>
              <a:rPr lang="en-IN" sz="3200" kern="100" dirty="0">
                <a:solidFill>
                  <a:srgbClr val="221E20"/>
                </a:solidFill>
                <a:effectLst/>
                <a:latin typeface="Times New Roman Bold" panose="02020803070505020304" pitchFamily="18" charset="0"/>
                <a:ea typeface="Calibri" panose="020F0502020204030204" pitchFamily="34" charset="0"/>
                <a:cs typeface="Times New Roman Bold" panose="02020803070505020304" pitchFamily="18" charset="0"/>
              </a:rPr>
              <a:t>to fill as may be applicable - Form 10B</a:t>
            </a:r>
            <a:endParaRPr lang="en-IN" sz="3200" b="0" dirty="0"/>
          </a:p>
        </p:txBody>
      </p:sp>
      <p:sp>
        <p:nvSpPr>
          <p:cNvPr id="3" name="Text Placeholder 2">
            <a:extLst>
              <a:ext uri="{FF2B5EF4-FFF2-40B4-BE49-F238E27FC236}">
                <a16:creationId xmlns:a16="http://schemas.microsoft.com/office/drawing/2014/main" id="{2895ED88-A632-1B52-2C40-C82F8C192DD1}"/>
              </a:ext>
            </a:extLst>
          </p:cNvPr>
          <p:cNvSpPr>
            <a:spLocks noGrp="1"/>
          </p:cNvSpPr>
          <p:nvPr>
            <p:ph type="body" sz="quarter" idx="13"/>
          </p:nvPr>
        </p:nvSpPr>
        <p:spPr>
          <a:xfrm>
            <a:off x="653716" y="318789"/>
            <a:ext cx="10668000" cy="685800"/>
          </a:xfrm>
        </p:spPr>
        <p:txBody>
          <a:bodyPr/>
          <a:lstStyle/>
          <a:p>
            <a:r>
              <a:rPr lang="en-US" dirty="0"/>
              <a:t>  </a:t>
            </a:r>
            <a:endParaRPr lang="en-IN" dirty="0"/>
          </a:p>
        </p:txBody>
      </p:sp>
      <p:graphicFrame>
        <p:nvGraphicFramePr>
          <p:cNvPr id="4" name="Table 4">
            <a:extLst>
              <a:ext uri="{FF2B5EF4-FFF2-40B4-BE49-F238E27FC236}">
                <a16:creationId xmlns:a16="http://schemas.microsoft.com/office/drawing/2014/main" id="{B2177965-9D81-49EA-2B0E-0EB1A9500317}"/>
              </a:ext>
            </a:extLst>
          </p:cNvPr>
          <p:cNvGraphicFramePr>
            <a:graphicFrameLocks noGrp="1"/>
          </p:cNvGraphicFramePr>
          <p:nvPr>
            <p:extLst>
              <p:ext uri="{D42A27DB-BD31-4B8C-83A1-F6EECF244321}">
                <p14:modId xmlns:p14="http://schemas.microsoft.com/office/powerpoint/2010/main" val="1730884214"/>
              </p:ext>
            </p:extLst>
          </p:nvPr>
        </p:nvGraphicFramePr>
        <p:xfrm>
          <a:off x="408470" y="1587519"/>
          <a:ext cx="10841054" cy="3992880"/>
        </p:xfrm>
        <a:graphic>
          <a:graphicData uri="http://schemas.openxmlformats.org/drawingml/2006/table">
            <a:tbl>
              <a:tblPr firstRow="1" bandRow="1">
                <a:tableStyleId>{5C22544A-7EE6-4342-B048-85BDC9FD1C3A}</a:tableStyleId>
              </a:tblPr>
              <a:tblGrid>
                <a:gridCol w="2864117">
                  <a:extLst>
                    <a:ext uri="{9D8B030D-6E8A-4147-A177-3AD203B41FA5}">
                      <a16:colId xmlns:a16="http://schemas.microsoft.com/office/drawing/2014/main" val="605758937"/>
                    </a:ext>
                  </a:extLst>
                </a:gridCol>
                <a:gridCol w="7976937">
                  <a:extLst>
                    <a:ext uri="{9D8B030D-6E8A-4147-A177-3AD203B41FA5}">
                      <a16:colId xmlns:a16="http://schemas.microsoft.com/office/drawing/2014/main" val="3585365570"/>
                    </a:ext>
                  </a:extLst>
                </a:gridCol>
              </a:tblGrid>
              <a:tr h="370840">
                <a:tc>
                  <a:txBody>
                    <a:bodyPr/>
                    <a:lstStyle/>
                    <a:p>
                      <a:pPr algn="ctr"/>
                      <a:r>
                        <a:rPr lang="en-US" sz="2800" dirty="0">
                          <a:solidFill>
                            <a:srgbClr val="FFFF00"/>
                          </a:solidFill>
                        </a:rPr>
                        <a:t>Schedule</a:t>
                      </a:r>
                      <a:endParaRPr lang="en-IN" sz="2800" dirty="0">
                        <a:solidFill>
                          <a:srgbClr val="FFFF00"/>
                        </a:solidFill>
                      </a:endParaRPr>
                    </a:p>
                  </a:txBody>
                  <a:tcPr/>
                </a:tc>
                <a:tc>
                  <a:txBody>
                    <a:bodyPr/>
                    <a:lstStyle/>
                    <a:p>
                      <a:pPr algn="ctr"/>
                      <a:r>
                        <a:rPr lang="en-US" sz="2800" dirty="0">
                          <a:solidFill>
                            <a:srgbClr val="FFFF00"/>
                          </a:solidFill>
                        </a:rPr>
                        <a:t>Caption</a:t>
                      </a:r>
                      <a:endParaRPr lang="en-IN" sz="2800" dirty="0">
                        <a:solidFill>
                          <a:srgbClr val="FFFF00"/>
                        </a:solidFill>
                      </a:endParaRPr>
                    </a:p>
                  </a:txBody>
                  <a:tcPr/>
                </a:tc>
                <a:extLst>
                  <a:ext uri="{0D108BD9-81ED-4DB2-BD59-A6C34878D82A}">
                    <a16:rowId xmlns:a16="http://schemas.microsoft.com/office/drawing/2014/main" val="2980416032"/>
                  </a:ext>
                </a:extLst>
              </a:tr>
              <a:tr h="370840">
                <a:tc>
                  <a:txBody>
                    <a:bodyPr/>
                    <a:lstStyle/>
                    <a:p>
                      <a:pPr algn="ctr"/>
                      <a:r>
                        <a:rPr lang="en-IN" sz="2400" dirty="0"/>
                        <a:t>Schedule SP- f 1:</a:t>
                      </a:r>
                    </a:p>
                  </a:txBody>
                  <a:tcPr/>
                </a:tc>
                <a:tc>
                  <a:txBody>
                    <a:bodyPr/>
                    <a:lstStyle/>
                    <a:p>
                      <a:r>
                        <a:rPr lang="en-GB" sz="2400" dirty="0"/>
                        <a:t>Details of any share, security sold by or on behalf of the trust or institution to a specified person during the previous year?</a:t>
                      </a:r>
                      <a:endParaRPr lang="en-IN" sz="2400" dirty="0"/>
                    </a:p>
                  </a:txBody>
                  <a:tcPr/>
                </a:tc>
                <a:extLst>
                  <a:ext uri="{0D108BD9-81ED-4DB2-BD59-A6C34878D82A}">
                    <a16:rowId xmlns:a16="http://schemas.microsoft.com/office/drawing/2014/main" val="10003"/>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2400" kern="1200" dirty="0">
                          <a:solidFill>
                            <a:schemeClr val="dk1"/>
                          </a:solidFill>
                          <a:effectLst/>
                          <a:latin typeface="+mn-lt"/>
                          <a:ea typeface="+mn-ea"/>
                          <a:cs typeface="+mn-cs"/>
                        </a:rPr>
                        <a:t>Schedule SP- f 2: </a:t>
                      </a:r>
                    </a:p>
                  </a:txBody>
                  <a:tcPr/>
                </a:tc>
                <a:tc>
                  <a:txBody>
                    <a:bodyPr/>
                    <a:lstStyle/>
                    <a:p>
                      <a:r>
                        <a:rPr lang="en-GB" sz="2400" dirty="0"/>
                        <a:t>Details in case of other property being immovable</a:t>
                      </a:r>
                      <a:endParaRPr lang="en-IN" sz="2400" dirty="0"/>
                    </a:p>
                  </a:txBody>
                  <a:tcPr/>
                </a:tc>
                <a:extLst>
                  <a:ext uri="{0D108BD9-81ED-4DB2-BD59-A6C34878D82A}">
                    <a16:rowId xmlns:a16="http://schemas.microsoft.com/office/drawing/2014/main" val="399290842"/>
                  </a:ext>
                </a:extLst>
              </a:tr>
              <a:tr h="370840">
                <a:tc>
                  <a:txBody>
                    <a:bodyPr/>
                    <a:lstStyle/>
                    <a:p>
                      <a:pPr algn="ctr"/>
                      <a:r>
                        <a:rPr lang="en-IN" sz="2400" dirty="0"/>
                        <a:t>Schedule SP-g:</a:t>
                      </a:r>
                    </a:p>
                  </a:txBody>
                  <a:tcPr/>
                </a:tc>
                <a:tc>
                  <a:txBody>
                    <a:bodyPr/>
                    <a:lstStyle/>
                    <a:p>
                      <a:r>
                        <a:rPr lang="en-GB" sz="2400" dirty="0"/>
                        <a:t>Details of  any income or property  which is diverted during the previous year in favour of</a:t>
                      </a:r>
                      <a:r>
                        <a:rPr lang="en-GB" sz="2400" baseline="0" dirty="0"/>
                        <a:t> </a:t>
                      </a:r>
                      <a:r>
                        <a:rPr lang="en-GB" sz="2400" dirty="0"/>
                        <a:t>any specified person</a:t>
                      </a:r>
                    </a:p>
                  </a:txBody>
                  <a:tcPr/>
                </a:tc>
                <a:extLst>
                  <a:ext uri="{0D108BD9-81ED-4DB2-BD59-A6C34878D82A}">
                    <a16:rowId xmlns:a16="http://schemas.microsoft.com/office/drawing/2014/main" val="2421663453"/>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2400" kern="1200" dirty="0">
                          <a:solidFill>
                            <a:schemeClr val="dk1"/>
                          </a:solidFill>
                          <a:effectLst/>
                          <a:latin typeface="+mn-lt"/>
                          <a:ea typeface="+mn-ea"/>
                          <a:cs typeface="+mn-cs"/>
                        </a:rPr>
                        <a:t>Schedule h : </a:t>
                      </a:r>
                    </a:p>
                  </a:txBody>
                  <a:tcPr/>
                </a:tc>
                <a:tc>
                  <a:txBody>
                    <a:bodyPr/>
                    <a:lstStyle/>
                    <a:p>
                      <a:r>
                        <a:rPr lang="en-GB" sz="2000" dirty="0"/>
                        <a:t>Details of  any funds that are, or continue to remain, invested in any concern during the previous year in which the specified per son has a substantial Interest</a:t>
                      </a:r>
                    </a:p>
                  </a:txBody>
                  <a:tcPr/>
                </a:tc>
                <a:extLst>
                  <a:ext uri="{0D108BD9-81ED-4DB2-BD59-A6C34878D82A}">
                    <a16:rowId xmlns:a16="http://schemas.microsoft.com/office/drawing/2014/main" val="2467926148"/>
                  </a:ext>
                </a:extLst>
              </a:tr>
            </a:tbl>
          </a:graphicData>
        </a:graphic>
      </p:graphicFrame>
      <p:sp>
        <p:nvSpPr>
          <p:cNvPr id="6" name="TextBox 5">
            <a:extLst>
              <a:ext uri="{FF2B5EF4-FFF2-40B4-BE49-F238E27FC236}">
                <a16:creationId xmlns:a16="http://schemas.microsoft.com/office/drawing/2014/main" id="{820ACCF5-0FCD-13BC-4EDC-5E5FECDF6FA1}"/>
              </a:ext>
            </a:extLst>
          </p:cNvPr>
          <p:cNvSpPr txBox="1"/>
          <p:nvPr/>
        </p:nvSpPr>
        <p:spPr>
          <a:xfrm>
            <a:off x="3120390" y="5850975"/>
            <a:ext cx="6122869" cy="369332"/>
          </a:xfrm>
          <a:prstGeom prst="rect">
            <a:avLst/>
          </a:prstGeom>
          <a:noFill/>
        </p:spPr>
        <p:txBody>
          <a:bodyPr wrap="square">
            <a:spAutoFit/>
          </a:bodyPr>
          <a:lstStyle/>
          <a:p>
            <a:pPr algn="ctr"/>
            <a:r>
              <a:rPr lang="en-US" altLang="en-US" sz="1800" b="1" dirty="0">
                <a:solidFill>
                  <a:srgbClr val="002060"/>
                </a:solidFill>
              </a:rPr>
              <a:t>CA Chandrashekhar V. Chitale</a:t>
            </a:r>
            <a:endParaRPr lang="en-IN" sz="1800" b="1" dirty="0">
              <a:solidFill>
                <a:srgbClr val="002060"/>
              </a:solidFill>
            </a:endParaRPr>
          </a:p>
        </p:txBody>
      </p:sp>
    </p:spTree>
    <p:extLst>
      <p:ext uri="{BB962C8B-B14F-4D97-AF65-F5344CB8AC3E}">
        <p14:creationId xmlns:p14="http://schemas.microsoft.com/office/powerpoint/2010/main" val="2016458994"/>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randombar(horizontal)">
                                      <p:cBhvr>
                                        <p:cTn id="1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31DF9F-4D55-6B09-DA35-BC35AD773D59}"/>
              </a:ext>
            </a:extLst>
          </p:cNvPr>
          <p:cNvSpPr>
            <a:spLocks noGrp="1"/>
          </p:cNvSpPr>
          <p:nvPr>
            <p:ph type="title"/>
          </p:nvPr>
        </p:nvSpPr>
        <p:spPr>
          <a:xfrm>
            <a:off x="469232" y="481369"/>
            <a:ext cx="10960768" cy="1046440"/>
          </a:xfrm>
        </p:spPr>
        <p:txBody>
          <a:bodyPr/>
          <a:lstStyle/>
          <a:p>
            <a:r>
              <a:rPr lang="en-US" sz="3600" dirty="0"/>
              <a:t>Annexure</a:t>
            </a:r>
            <a:br>
              <a:rPr lang="en-US" dirty="0"/>
            </a:br>
            <a:r>
              <a:rPr lang="en-US" sz="3200" b="0" dirty="0"/>
              <a:t>Schedules </a:t>
            </a:r>
            <a:r>
              <a:rPr lang="en-IN" sz="3200" kern="100" dirty="0">
                <a:solidFill>
                  <a:srgbClr val="221E20"/>
                </a:solidFill>
                <a:effectLst/>
                <a:latin typeface="Times New Roman Bold" panose="02020803070505020304" pitchFamily="18" charset="0"/>
                <a:ea typeface="Calibri" panose="020F0502020204030204" pitchFamily="34" charset="0"/>
                <a:cs typeface="Times New Roman Bold" panose="02020803070505020304" pitchFamily="18" charset="0"/>
              </a:rPr>
              <a:t>to fill as may be applicable - Form 10B</a:t>
            </a:r>
            <a:endParaRPr lang="en-IN" sz="3200" b="0" dirty="0"/>
          </a:p>
        </p:txBody>
      </p:sp>
      <p:sp>
        <p:nvSpPr>
          <p:cNvPr id="3" name="Text Placeholder 2">
            <a:extLst>
              <a:ext uri="{FF2B5EF4-FFF2-40B4-BE49-F238E27FC236}">
                <a16:creationId xmlns:a16="http://schemas.microsoft.com/office/drawing/2014/main" id="{2895ED88-A632-1B52-2C40-C82F8C192DD1}"/>
              </a:ext>
            </a:extLst>
          </p:cNvPr>
          <p:cNvSpPr>
            <a:spLocks noGrp="1"/>
          </p:cNvSpPr>
          <p:nvPr>
            <p:ph type="body" sz="quarter" idx="13"/>
          </p:nvPr>
        </p:nvSpPr>
        <p:spPr>
          <a:xfrm>
            <a:off x="653716" y="318789"/>
            <a:ext cx="10668000" cy="685800"/>
          </a:xfrm>
        </p:spPr>
        <p:txBody>
          <a:bodyPr/>
          <a:lstStyle/>
          <a:p>
            <a:r>
              <a:rPr lang="en-US" dirty="0"/>
              <a:t>  </a:t>
            </a:r>
            <a:endParaRPr lang="en-IN" dirty="0"/>
          </a:p>
        </p:txBody>
      </p:sp>
      <p:graphicFrame>
        <p:nvGraphicFramePr>
          <p:cNvPr id="4" name="Table 4">
            <a:extLst>
              <a:ext uri="{FF2B5EF4-FFF2-40B4-BE49-F238E27FC236}">
                <a16:creationId xmlns:a16="http://schemas.microsoft.com/office/drawing/2014/main" id="{B2177965-9D81-49EA-2B0E-0EB1A9500317}"/>
              </a:ext>
            </a:extLst>
          </p:cNvPr>
          <p:cNvGraphicFramePr>
            <a:graphicFrameLocks noGrp="1"/>
          </p:cNvGraphicFramePr>
          <p:nvPr>
            <p:extLst>
              <p:ext uri="{D42A27DB-BD31-4B8C-83A1-F6EECF244321}">
                <p14:modId xmlns:p14="http://schemas.microsoft.com/office/powerpoint/2010/main" val="392391444"/>
              </p:ext>
            </p:extLst>
          </p:nvPr>
        </p:nvGraphicFramePr>
        <p:xfrm>
          <a:off x="480662" y="1587519"/>
          <a:ext cx="11129812" cy="4145280"/>
        </p:xfrm>
        <a:graphic>
          <a:graphicData uri="http://schemas.openxmlformats.org/drawingml/2006/table">
            <a:tbl>
              <a:tblPr firstRow="1" bandRow="1">
                <a:tableStyleId>{5C22544A-7EE6-4342-B048-85BDC9FD1C3A}</a:tableStyleId>
              </a:tblPr>
              <a:tblGrid>
                <a:gridCol w="2815991">
                  <a:extLst>
                    <a:ext uri="{9D8B030D-6E8A-4147-A177-3AD203B41FA5}">
                      <a16:colId xmlns:a16="http://schemas.microsoft.com/office/drawing/2014/main" val="605758937"/>
                    </a:ext>
                  </a:extLst>
                </a:gridCol>
                <a:gridCol w="8313821">
                  <a:extLst>
                    <a:ext uri="{9D8B030D-6E8A-4147-A177-3AD203B41FA5}">
                      <a16:colId xmlns:a16="http://schemas.microsoft.com/office/drawing/2014/main" val="3585365570"/>
                    </a:ext>
                  </a:extLst>
                </a:gridCol>
              </a:tblGrid>
              <a:tr h="370840">
                <a:tc>
                  <a:txBody>
                    <a:bodyPr/>
                    <a:lstStyle/>
                    <a:p>
                      <a:pPr algn="ctr"/>
                      <a:r>
                        <a:rPr lang="en-US" sz="2800" dirty="0">
                          <a:solidFill>
                            <a:srgbClr val="FFFF00"/>
                          </a:solidFill>
                        </a:rPr>
                        <a:t>Schedule</a:t>
                      </a:r>
                      <a:endParaRPr lang="en-IN" sz="2800" dirty="0">
                        <a:solidFill>
                          <a:srgbClr val="FFFF00"/>
                        </a:solidFill>
                      </a:endParaRPr>
                    </a:p>
                  </a:txBody>
                  <a:tcPr/>
                </a:tc>
                <a:tc>
                  <a:txBody>
                    <a:bodyPr/>
                    <a:lstStyle/>
                    <a:p>
                      <a:pPr algn="ctr"/>
                      <a:r>
                        <a:rPr lang="en-US" sz="2800" dirty="0">
                          <a:solidFill>
                            <a:srgbClr val="FFFF00"/>
                          </a:solidFill>
                        </a:rPr>
                        <a:t>Caption</a:t>
                      </a:r>
                      <a:endParaRPr lang="en-IN" sz="2800" dirty="0">
                        <a:solidFill>
                          <a:srgbClr val="FFFF00"/>
                        </a:solidFill>
                      </a:endParaRPr>
                    </a:p>
                  </a:txBody>
                  <a:tcPr/>
                </a:tc>
                <a:extLst>
                  <a:ext uri="{0D108BD9-81ED-4DB2-BD59-A6C34878D82A}">
                    <a16:rowId xmlns:a16="http://schemas.microsoft.com/office/drawing/2014/main" val="2980416032"/>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2400" kern="1200" dirty="0">
                          <a:solidFill>
                            <a:schemeClr val="dk1"/>
                          </a:solidFill>
                          <a:effectLst/>
                          <a:latin typeface="+mn-lt"/>
                          <a:ea typeface="+mn-ea"/>
                          <a:cs typeface="+mn-cs"/>
                        </a:rPr>
                        <a:t>Schedule TDS disallowable: </a:t>
                      </a:r>
                    </a:p>
                  </a:txBody>
                  <a:tcPr/>
                </a:tc>
                <a:tc>
                  <a:txBody>
                    <a:bodyPr/>
                    <a:lstStyle/>
                    <a:p>
                      <a:r>
                        <a:rPr lang="en-GB" sz="2000" dirty="0"/>
                        <a:t>Details of amounts inadmissible amount disallowable under  thirteenth proviso to section 10 (23C) or section 11(1) read with section 40</a:t>
                      </a:r>
                      <a:r>
                        <a:rPr lang="en-GB" sz="2000" dirty="0">
                          <a:sym typeface="Wingdings" panose="05000000000000000000" pitchFamily="2" charset="2"/>
                        </a:rPr>
                        <a:t>(a)(</a:t>
                      </a:r>
                      <a:r>
                        <a:rPr lang="en-GB" sz="2000" dirty="0" err="1">
                          <a:sym typeface="Wingdings" panose="05000000000000000000" pitchFamily="2" charset="2"/>
                        </a:rPr>
                        <a:t>ia</a:t>
                      </a:r>
                      <a:r>
                        <a:rPr lang="en-GB" sz="2000" dirty="0">
                          <a:sym typeface="Wingdings" panose="05000000000000000000" pitchFamily="2" charset="2"/>
                        </a:rPr>
                        <a:t>)</a:t>
                      </a:r>
                      <a:endParaRPr lang="en-GB" sz="2000" dirty="0"/>
                    </a:p>
                    <a:p>
                      <a:pPr marL="457200" indent="-457200">
                        <a:buAutoNum type="alphaLcParenBoth"/>
                      </a:pPr>
                      <a:r>
                        <a:rPr lang="en-GB" sz="2000" dirty="0"/>
                        <a:t>Details of payment on which tax is not deducted</a:t>
                      </a:r>
                    </a:p>
                    <a:p>
                      <a:pPr marL="457200" marR="0" lvl="0" indent="-457200" algn="l" defTabSz="914400" rtl="0" eaLnBrk="1" fontAlgn="auto" latinLnBrk="0" hangingPunct="1">
                        <a:lnSpc>
                          <a:spcPct val="100000"/>
                        </a:lnSpc>
                        <a:spcBef>
                          <a:spcPts val="0"/>
                        </a:spcBef>
                        <a:spcAft>
                          <a:spcPts val="0"/>
                        </a:spcAft>
                        <a:buClrTx/>
                        <a:buSzTx/>
                        <a:buFontTx/>
                        <a:buAutoNum type="alphaLcParenBoth"/>
                        <a:tabLst/>
                        <a:defRPr/>
                      </a:pPr>
                      <a:r>
                        <a:rPr lang="en-GB" sz="2000" dirty="0"/>
                        <a:t>Details of payment on which tax has been deducted but has not been paid on or before the due date section 139 (1)</a:t>
                      </a:r>
                    </a:p>
                  </a:txBody>
                  <a:tcPr/>
                </a:tc>
                <a:extLst>
                  <a:ext uri="{0D108BD9-81ED-4DB2-BD59-A6C34878D82A}">
                    <a16:rowId xmlns:a16="http://schemas.microsoft.com/office/drawing/2014/main" val="3536573246"/>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2400" kern="1200" dirty="0">
                          <a:solidFill>
                            <a:schemeClr val="dk1"/>
                          </a:solidFill>
                          <a:effectLst/>
                          <a:latin typeface="+mn-lt"/>
                          <a:ea typeface="+mn-ea"/>
                          <a:cs typeface="+mn-cs"/>
                        </a:rPr>
                        <a:t>Schedule 40A(3): </a:t>
                      </a:r>
                    </a:p>
                  </a:txBody>
                  <a:tcPr/>
                </a:tc>
                <a:tc>
                  <a:txBody>
                    <a:bodyPr/>
                    <a:lstStyle/>
                    <a:p>
                      <a:r>
                        <a:rPr lang="en-GB" sz="2400" dirty="0"/>
                        <a:t>Details of  amount is  disallowable  under  thirteenth proviso to section 10(23C ) or Explanation 3 to section 11(1) read with section 40A(3)</a:t>
                      </a:r>
                    </a:p>
                  </a:txBody>
                  <a:tcPr/>
                </a:tc>
                <a:extLst>
                  <a:ext uri="{0D108BD9-81ED-4DB2-BD59-A6C34878D82A}">
                    <a16:rowId xmlns:a16="http://schemas.microsoft.com/office/drawing/2014/main" val="2073273238"/>
                  </a:ext>
                </a:extLst>
              </a:tr>
              <a:tr h="370840">
                <a:tc>
                  <a:txBody>
                    <a:bodyPr/>
                    <a:lstStyle/>
                    <a:p>
                      <a:pPr algn="ctr"/>
                      <a:r>
                        <a:rPr lang="en-IN" sz="2400" dirty="0"/>
                        <a:t>Schedule 40A(3A): </a:t>
                      </a:r>
                    </a:p>
                  </a:txBody>
                  <a:tcPr/>
                </a:tc>
                <a:tc>
                  <a:txBody>
                    <a:bodyPr/>
                    <a:lstStyle/>
                    <a:p>
                      <a:r>
                        <a:rPr lang="en-GB" sz="2400" dirty="0"/>
                        <a:t>Details of Amount disallowable under  thirteenth proviso to section 10(23C )/ section 11(1) read with </a:t>
                      </a:r>
                      <a:r>
                        <a:rPr lang="en-GB" sz="2400" dirty="0" err="1"/>
                        <a:t>ection</a:t>
                      </a:r>
                      <a:r>
                        <a:rPr lang="en-GB" sz="2400" dirty="0"/>
                        <a:t> 40A(3A)</a:t>
                      </a:r>
                    </a:p>
                  </a:txBody>
                  <a:tcPr/>
                </a:tc>
                <a:extLst>
                  <a:ext uri="{0D108BD9-81ED-4DB2-BD59-A6C34878D82A}">
                    <a16:rowId xmlns:a16="http://schemas.microsoft.com/office/drawing/2014/main" val="3742492145"/>
                  </a:ext>
                </a:extLst>
              </a:tr>
            </a:tbl>
          </a:graphicData>
        </a:graphic>
      </p:graphicFrame>
      <p:sp>
        <p:nvSpPr>
          <p:cNvPr id="6" name="TextBox 5">
            <a:extLst>
              <a:ext uri="{FF2B5EF4-FFF2-40B4-BE49-F238E27FC236}">
                <a16:creationId xmlns:a16="http://schemas.microsoft.com/office/drawing/2014/main" id="{820ACCF5-0FCD-13BC-4EDC-5E5FECDF6FA1}"/>
              </a:ext>
            </a:extLst>
          </p:cNvPr>
          <p:cNvSpPr txBox="1"/>
          <p:nvPr/>
        </p:nvSpPr>
        <p:spPr>
          <a:xfrm>
            <a:off x="3120390" y="5850975"/>
            <a:ext cx="6122869" cy="369332"/>
          </a:xfrm>
          <a:prstGeom prst="rect">
            <a:avLst/>
          </a:prstGeom>
          <a:noFill/>
        </p:spPr>
        <p:txBody>
          <a:bodyPr wrap="square">
            <a:spAutoFit/>
          </a:bodyPr>
          <a:lstStyle/>
          <a:p>
            <a:pPr algn="ctr"/>
            <a:r>
              <a:rPr lang="en-US" altLang="en-US" sz="1800" b="1" dirty="0">
                <a:solidFill>
                  <a:srgbClr val="002060"/>
                </a:solidFill>
              </a:rPr>
              <a:t>CA Chandrashekhar V. Chitale</a:t>
            </a:r>
            <a:endParaRPr lang="en-IN" sz="1800" b="1" dirty="0">
              <a:solidFill>
                <a:srgbClr val="002060"/>
              </a:solidFill>
            </a:endParaRPr>
          </a:p>
        </p:txBody>
      </p:sp>
    </p:spTree>
    <p:extLst>
      <p:ext uri="{BB962C8B-B14F-4D97-AF65-F5344CB8AC3E}">
        <p14:creationId xmlns:p14="http://schemas.microsoft.com/office/powerpoint/2010/main" val="1166394797"/>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randombar(horizontal)">
                                      <p:cBhvr>
                                        <p:cTn id="1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31DF9F-4D55-6B09-DA35-BC35AD773D59}"/>
              </a:ext>
            </a:extLst>
          </p:cNvPr>
          <p:cNvSpPr>
            <a:spLocks noGrp="1"/>
          </p:cNvSpPr>
          <p:nvPr>
            <p:ph type="title"/>
          </p:nvPr>
        </p:nvSpPr>
        <p:spPr>
          <a:xfrm>
            <a:off x="469232" y="481369"/>
            <a:ext cx="10960768" cy="1046440"/>
          </a:xfrm>
        </p:spPr>
        <p:txBody>
          <a:bodyPr/>
          <a:lstStyle/>
          <a:p>
            <a:r>
              <a:rPr lang="en-US" sz="3600" dirty="0"/>
              <a:t>Annexure</a:t>
            </a:r>
            <a:br>
              <a:rPr lang="en-US" dirty="0"/>
            </a:br>
            <a:r>
              <a:rPr lang="en-US" sz="3200" b="0" dirty="0"/>
              <a:t>Schedules </a:t>
            </a:r>
            <a:r>
              <a:rPr lang="en-IN" sz="3200" kern="100" dirty="0">
                <a:solidFill>
                  <a:srgbClr val="221E20"/>
                </a:solidFill>
                <a:effectLst/>
                <a:latin typeface="Times New Roman Bold" panose="02020803070505020304" pitchFamily="18" charset="0"/>
                <a:ea typeface="Calibri" panose="020F0502020204030204" pitchFamily="34" charset="0"/>
                <a:cs typeface="Times New Roman Bold" panose="02020803070505020304" pitchFamily="18" charset="0"/>
              </a:rPr>
              <a:t>to fill as may be applicable - Form 10B</a:t>
            </a:r>
            <a:endParaRPr lang="en-IN" sz="3200" b="0" dirty="0"/>
          </a:p>
        </p:txBody>
      </p:sp>
      <p:sp>
        <p:nvSpPr>
          <p:cNvPr id="3" name="Text Placeholder 2">
            <a:extLst>
              <a:ext uri="{FF2B5EF4-FFF2-40B4-BE49-F238E27FC236}">
                <a16:creationId xmlns:a16="http://schemas.microsoft.com/office/drawing/2014/main" id="{2895ED88-A632-1B52-2C40-C82F8C192DD1}"/>
              </a:ext>
            </a:extLst>
          </p:cNvPr>
          <p:cNvSpPr>
            <a:spLocks noGrp="1"/>
          </p:cNvSpPr>
          <p:nvPr>
            <p:ph type="body" sz="quarter" idx="13"/>
          </p:nvPr>
        </p:nvSpPr>
        <p:spPr>
          <a:xfrm>
            <a:off x="653716" y="318789"/>
            <a:ext cx="10668000" cy="685800"/>
          </a:xfrm>
        </p:spPr>
        <p:txBody>
          <a:bodyPr/>
          <a:lstStyle/>
          <a:p>
            <a:r>
              <a:rPr lang="en-US" dirty="0"/>
              <a:t>  </a:t>
            </a:r>
            <a:endParaRPr lang="en-IN" dirty="0"/>
          </a:p>
        </p:txBody>
      </p:sp>
      <p:graphicFrame>
        <p:nvGraphicFramePr>
          <p:cNvPr id="4" name="Table 4">
            <a:extLst>
              <a:ext uri="{FF2B5EF4-FFF2-40B4-BE49-F238E27FC236}">
                <a16:creationId xmlns:a16="http://schemas.microsoft.com/office/drawing/2014/main" id="{B2177965-9D81-49EA-2B0E-0EB1A9500317}"/>
              </a:ext>
            </a:extLst>
          </p:cNvPr>
          <p:cNvGraphicFramePr>
            <a:graphicFrameLocks noGrp="1"/>
          </p:cNvGraphicFramePr>
          <p:nvPr>
            <p:extLst>
              <p:ext uri="{D42A27DB-BD31-4B8C-83A1-F6EECF244321}">
                <p14:modId xmlns:p14="http://schemas.microsoft.com/office/powerpoint/2010/main" val="1190812274"/>
              </p:ext>
            </p:extLst>
          </p:nvPr>
        </p:nvGraphicFramePr>
        <p:xfrm>
          <a:off x="480662" y="1473219"/>
          <a:ext cx="11242106" cy="3627120"/>
        </p:xfrm>
        <a:graphic>
          <a:graphicData uri="http://schemas.openxmlformats.org/drawingml/2006/table">
            <a:tbl>
              <a:tblPr firstRow="1" bandRow="1">
                <a:tableStyleId>{5C22544A-7EE6-4342-B048-85BDC9FD1C3A}</a:tableStyleId>
              </a:tblPr>
              <a:tblGrid>
                <a:gridCol w="3306942">
                  <a:extLst>
                    <a:ext uri="{9D8B030D-6E8A-4147-A177-3AD203B41FA5}">
                      <a16:colId xmlns:a16="http://schemas.microsoft.com/office/drawing/2014/main" val="605758937"/>
                    </a:ext>
                  </a:extLst>
                </a:gridCol>
                <a:gridCol w="7935164">
                  <a:extLst>
                    <a:ext uri="{9D8B030D-6E8A-4147-A177-3AD203B41FA5}">
                      <a16:colId xmlns:a16="http://schemas.microsoft.com/office/drawing/2014/main" val="3585365570"/>
                    </a:ext>
                  </a:extLst>
                </a:gridCol>
              </a:tblGrid>
              <a:tr h="370840">
                <a:tc>
                  <a:txBody>
                    <a:bodyPr/>
                    <a:lstStyle/>
                    <a:p>
                      <a:pPr algn="ctr"/>
                      <a:r>
                        <a:rPr lang="en-US" sz="2800" dirty="0">
                          <a:solidFill>
                            <a:srgbClr val="FFFF00"/>
                          </a:solidFill>
                        </a:rPr>
                        <a:t>Schedule</a:t>
                      </a:r>
                      <a:endParaRPr lang="en-IN" sz="2800" dirty="0">
                        <a:solidFill>
                          <a:srgbClr val="FFFF00"/>
                        </a:solidFill>
                      </a:endParaRPr>
                    </a:p>
                  </a:txBody>
                  <a:tcPr/>
                </a:tc>
                <a:tc>
                  <a:txBody>
                    <a:bodyPr/>
                    <a:lstStyle/>
                    <a:p>
                      <a:pPr algn="ctr"/>
                      <a:r>
                        <a:rPr lang="en-US" sz="2800" dirty="0">
                          <a:solidFill>
                            <a:srgbClr val="FFFF00"/>
                          </a:solidFill>
                        </a:rPr>
                        <a:t>Caption</a:t>
                      </a:r>
                      <a:endParaRPr lang="en-IN" sz="2800" dirty="0">
                        <a:solidFill>
                          <a:srgbClr val="FFFF00"/>
                        </a:solidFill>
                      </a:endParaRPr>
                    </a:p>
                  </a:txBody>
                  <a:tcPr/>
                </a:tc>
                <a:extLst>
                  <a:ext uri="{0D108BD9-81ED-4DB2-BD59-A6C34878D82A}">
                    <a16:rowId xmlns:a16="http://schemas.microsoft.com/office/drawing/2014/main" val="2980416032"/>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2400" kern="1200" dirty="0">
                          <a:solidFill>
                            <a:schemeClr val="dk1"/>
                          </a:solidFill>
                          <a:effectLst/>
                          <a:latin typeface="+mn-lt"/>
                          <a:ea typeface="+mn-ea"/>
                          <a:cs typeface="+mn-cs"/>
                        </a:rPr>
                        <a:t>Schedule 269SS: </a:t>
                      </a:r>
                    </a:p>
                  </a:txBody>
                  <a:tcPr/>
                </a:tc>
                <a:tc>
                  <a:txBody>
                    <a:bodyPr/>
                    <a:lstStyle/>
                    <a:p>
                      <a:r>
                        <a:rPr lang="en-GB" sz="2400" dirty="0"/>
                        <a:t>Details of loan  or  deposit or any  specified sum taken, exceeding  the limit specified in section 269SS during the previous year</a:t>
                      </a:r>
                    </a:p>
                  </a:txBody>
                  <a:tcPr/>
                </a:tc>
                <a:extLst>
                  <a:ext uri="{0D108BD9-81ED-4DB2-BD59-A6C34878D82A}">
                    <a16:rowId xmlns:a16="http://schemas.microsoft.com/office/drawing/2014/main" val="3328456148"/>
                  </a:ext>
                </a:extLst>
              </a:tr>
              <a:tr h="370840">
                <a:tc>
                  <a:txBody>
                    <a:bodyPr/>
                    <a:lstStyle/>
                    <a:p>
                      <a:pPr algn="ctr"/>
                      <a:r>
                        <a:rPr lang="en-IN" sz="2400" dirty="0"/>
                        <a:t>Schedule 269ST: </a:t>
                      </a:r>
                    </a:p>
                  </a:txBody>
                  <a:tcPr/>
                </a:tc>
                <a:tc>
                  <a:txBody>
                    <a:bodyPr/>
                    <a:lstStyle/>
                    <a:p>
                      <a:r>
                        <a:rPr lang="en-GB" sz="2400" dirty="0"/>
                        <a:t>Details of amount received exceeding the limit specified in section 269ST, from a person in a day; or in  respect of a single transaction; or in respect of transactions relating to one event or occasion from a person during the previous year</a:t>
                      </a:r>
                    </a:p>
                  </a:txBody>
                  <a:tcPr/>
                </a:tc>
                <a:extLst>
                  <a:ext uri="{0D108BD9-81ED-4DB2-BD59-A6C34878D82A}">
                    <a16:rowId xmlns:a16="http://schemas.microsoft.com/office/drawing/2014/main" val="3700974122"/>
                  </a:ext>
                </a:extLst>
              </a:tr>
            </a:tbl>
          </a:graphicData>
        </a:graphic>
      </p:graphicFrame>
      <p:sp>
        <p:nvSpPr>
          <p:cNvPr id="6" name="TextBox 5">
            <a:extLst>
              <a:ext uri="{FF2B5EF4-FFF2-40B4-BE49-F238E27FC236}">
                <a16:creationId xmlns:a16="http://schemas.microsoft.com/office/drawing/2014/main" id="{820ACCF5-0FCD-13BC-4EDC-5E5FECDF6FA1}"/>
              </a:ext>
            </a:extLst>
          </p:cNvPr>
          <p:cNvSpPr txBox="1"/>
          <p:nvPr/>
        </p:nvSpPr>
        <p:spPr>
          <a:xfrm>
            <a:off x="3120390" y="5850975"/>
            <a:ext cx="6122869" cy="369332"/>
          </a:xfrm>
          <a:prstGeom prst="rect">
            <a:avLst/>
          </a:prstGeom>
          <a:noFill/>
        </p:spPr>
        <p:txBody>
          <a:bodyPr wrap="square">
            <a:spAutoFit/>
          </a:bodyPr>
          <a:lstStyle/>
          <a:p>
            <a:pPr algn="ctr"/>
            <a:r>
              <a:rPr lang="en-US" altLang="en-US" sz="1800" b="1" dirty="0">
                <a:solidFill>
                  <a:srgbClr val="002060"/>
                </a:solidFill>
              </a:rPr>
              <a:t>CA Chandrashekhar V. Chitale</a:t>
            </a:r>
            <a:endParaRPr lang="en-IN" sz="1800" b="1" dirty="0">
              <a:solidFill>
                <a:srgbClr val="002060"/>
              </a:solidFill>
            </a:endParaRPr>
          </a:p>
        </p:txBody>
      </p:sp>
    </p:spTree>
    <p:extLst>
      <p:ext uri="{BB962C8B-B14F-4D97-AF65-F5344CB8AC3E}">
        <p14:creationId xmlns:p14="http://schemas.microsoft.com/office/powerpoint/2010/main" val="4013981077"/>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randombar(horizontal)">
                                      <p:cBhvr>
                                        <p:cTn id="1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48FBE6B-DC67-4E64-80F4-CADE978D2FE3}"/>
              </a:ext>
            </a:extLst>
          </p:cNvPr>
          <p:cNvSpPr>
            <a:spLocks noGrp="1"/>
          </p:cNvSpPr>
          <p:nvPr>
            <p:ph type="title"/>
          </p:nvPr>
        </p:nvSpPr>
        <p:spPr>
          <a:xfrm>
            <a:off x="581526" y="2545377"/>
            <a:ext cx="10668000" cy="615553"/>
          </a:xfrm>
        </p:spPr>
        <p:txBody>
          <a:bodyPr/>
          <a:lstStyle/>
          <a:p>
            <a:r>
              <a:rPr lang="en-US" dirty="0">
                <a:solidFill>
                  <a:srgbClr val="FF2625"/>
                </a:solidFill>
              </a:rPr>
              <a:t>Exemption Provisions</a:t>
            </a:r>
            <a:endParaRPr lang="en-US" dirty="0">
              <a:solidFill>
                <a:srgbClr val="007788"/>
              </a:solidFill>
            </a:endParaRPr>
          </a:p>
        </p:txBody>
      </p:sp>
      <p:sp>
        <p:nvSpPr>
          <p:cNvPr id="10" name="Text Placeholder 9">
            <a:extLst>
              <a:ext uri="{FF2B5EF4-FFF2-40B4-BE49-F238E27FC236}">
                <a16:creationId xmlns:a16="http://schemas.microsoft.com/office/drawing/2014/main" id="{3E90A16C-1235-4DE1-9AE7-2F7599C83F90}"/>
              </a:ext>
            </a:extLst>
          </p:cNvPr>
          <p:cNvSpPr>
            <a:spLocks noGrp="1"/>
          </p:cNvSpPr>
          <p:nvPr>
            <p:ph type="body" sz="quarter" idx="4294967295"/>
          </p:nvPr>
        </p:nvSpPr>
        <p:spPr>
          <a:xfrm>
            <a:off x="762000" y="1600200"/>
            <a:ext cx="10668000" cy="762000"/>
          </a:xfrm>
        </p:spPr>
        <p:txBody>
          <a:bodyPr lIns="91440">
            <a:normAutofit/>
          </a:bodyPr>
          <a:lstStyle/>
          <a:p>
            <a:pPr marL="0" indent="0">
              <a:buNone/>
            </a:pPr>
            <a:r>
              <a:rPr lang="en-US" altLang="en-US" sz="1800" b="0" dirty="0">
                <a:solidFill>
                  <a:schemeClr val="bg2"/>
                </a:solidFill>
                <a:latin typeface="+mj-lt"/>
              </a:rPr>
              <a:t> </a:t>
            </a:r>
          </a:p>
        </p:txBody>
      </p:sp>
      <p:sp>
        <p:nvSpPr>
          <p:cNvPr id="2" name="TextBox 1">
            <a:extLst>
              <a:ext uri="{FF2B5EF4-FFF2-40B4-BE49-F238E27FC236}">
                <a16:creationId xmlns:a16="http://schemas.microsoft.com/office/drawing/2014/main" id="{C9D00B77-401E-1C70-6887-5173B1555995}"/>
              </a:ext>
            </a:extLst>
          </p:cNvPr>
          <p:cNvSpPr txBox="1"/>
          <p:nvPr/>
        </p:nvSpPr>
        <p:spPr>
          <a:xfrm>
            <a:off x="3049003" y="5716740"/>
            <a:ext cx="6093994" cy="461665"/>
          </a:xfrm>
          <a:prstGeom prst="rect">
            <a:avLst/>
          </a:prstGeom>
          <a:noFill/>
        </p:spPr>
        <p:txBody>
          <a:bodyPr wrap="square">
            <a:spAutoFit/>
          </a:bodyPr>
          <a:lstStyle/>
          <a:p>
            <a:pPr algn="ctr"/>
            <a:r>
              <a:rPr lang="en-US" altLang="en-US" sz="2400" b="1" dirty="0">
                <a:solidFill>
                  <a:srgbClr val="002060"/>
                </a:solidFill>
              </a:rPr>
              <a:t>CA Chandrashekhar V. Chitale</a:t>
            </a:r>
            <a:endParaRPr lang="en-IN" sz="2400" b="1" dirty="0">
              <a:solidFill>
                <a:srgbClr val="002060"/>
              </a:solidFill>
            </a:endParaRPr>
          </a:p>
        </p:txBody>
      </p:sp>
    </p:spTree>
    <p:extLst>
      <p:ext uri="{BB962C8B-B14F-4D97-AF65-F5344CB8AC3E}">
        <p14:creationId xmlns:p14="http://schemas.microsoft.com/office/powerpoint/2010/main" val="2602961772"/>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31DF9F-4D55-6B09-DA35-BC35AD773D59}"/>
              </a:ext>
            </a:extLst>
          </p:cNvPr>
          <p:cNvSpPr>
            <a:spLocks noGrp="1"/>
          </p:cNvSpPr>
          <p:nvPr>
            <p:ph type="title"/>
          </p:nvPr>
        </p:nvSpPr>
        <p:spPr>
          <a:xfrm>
            <a:off x="469232" y="481369"/>
            <a:ext cx="10960768" cy="1046440"/>
          </a:xfrm>
        </p:spPr>
        <p:txBody>
          <a:bodyPr/>
          <a:lstStyle/>
          <a:p>
            <a:r>
              <a:rPr lang="en-US" sz="3600" dirty="0"/>
              <a:t>Annexure</a:t>
            </a:r>
            <a:br>
              <a:rPr lang="en-US" dirty="0"/>
            </a:br>
            <a:r>
              <a:rPr lang="en-US" sz="3200" b="0" dirty="0"/>
              <a:t>Schedules </a:t>
            </a:r>
            <a:r>
              <a:rPr lang="en-IN" sz="3200" kern="100" dirty="0">
                <a:solidFill>
                  <a:srgbClr val="221E20"/>
                </a:solidFill>
                <a:effectLst/>
                <a:latin typeface="Times New Roman Bold" panose="02020803070505020304" pitchFamily="18" charset="0"/>
                <a:ea typeface="Calibri" panose="020F0502020204030204" pitchFamily="34" charset="0"/>
                <a:cs typeface="Times New Roman Bold" panose="02020803070505020304" pitchFamily="18" charset="0"/>
              </a:rPr>
              <a:t>to fill as may be applicable - Form 10B</a:t>
            </a:r>
            <a:endParaRPr lang="en-IN" sz="3200" b="0" dirty="0"/>
          </a:p>
        </p:txBody>
      </p:sp>
      <p:sp>
        <p:nvSpPr>
          <p:cNvPr id="3" name="Text Placeholder 2">
            <a:extLst>
              <a:ext uri="{FF2B5EF4-FFF2-40B4-BE49-F238E27FC236}">
                <a16:creationId xmlns:a16="http://schemas.microsoft.com/office/drawing/2014/main" id="{2895ED88-A632-1B52-2C40-C82F8C192DD1}"/>
              </a:ext>
            </a:extLst>
          </p:cNvPr>
          <p:cNvSpPr>
            <a:spLocks noGrp="1"/>
          </p:cNvSpPr>
          <p:nvPr>
            <p:ph type="body" sz="quarter" idx="13"/>
          </p:nvPr>
        </p:nvSpPr>
        <p:spPr>
          <a:xfrm>
            <a:off x="653716" y="318789"/>
            <a:ext cx="10668000" cy="685800"/>
          </a:xfrm>
        </p:spPr>
        <p:txBody>
          <a:bodyPr/>
          <a:lstStyle/>
          <a:p>
            <a:r>
              <a:rPr lang="en-US" dirty="0"/>
              <a:t>  </a:t>
            </a:r>
            <a:endParaRPr lang="en-IN" dirty="0"/>
          </a:p>
        </p:txBody>
      </p:sp>
      <p:graphicFrame>
        <p:nvGraphicFramePr>
          <p:cNvPr id="4" name="Table 4">
            <a:extLst>
              <a:ext uri="{FF2B5EF4-FFF2-40B4-BE49-F238E27FC236}">
                <a16:creationId xmlns:a16="http://schemas.microsoft.com/office/drawing/2014/main" id="{B2177965-9D81-49EA-2B0E-0EB1A9500317}"/>
              </a:ext>
            </a:extLst>
          </p:cNvPr>
          <p:cNvGraphicFramePr>
            <a:graphicFrameLocks noGrp="1"/>
          </p:cNvGraphicFramePr>
          <p:nvPr>
            <p:extLst>
              <p:ext uri="{D42A27DB-BD31-4B8C-83A1-F6EECF244321}">
                <p14:modId xmlns:p14="http://schemas.microsoft.com/office/powerpoint/2010/main" val="96150652"/>
              </p:ext>
            </p:extLst>
          </p:nvPr>
        </p:nvGraphicFramePr>
        <p:xfrm>
          <a:off x="480662" y="1587518"/>
          <a:ext cx="10841054" cy="2804007"/>
        </p:xfrm>
        <a:graphic>
          <a:graphicData uri="http://schemas.openxmlformats.org/drawingml/2006/table">
            <a:tbl>
              <a:tblPr firstRow="1" bandRow="1">
                <a:tableStyleId>{5C22544A-7EE6-4342-B048-85BDC9FD1C3A}</a:tableStyleId>
              </a:tblPr>
              <a:tblGrid>
                <a:gridCol w="3512095">
                  <a:extLst>
                    <a:ext uri="{9D8B030D-6E8A-4147-A177-3AD203B41FA5}">
                      <a16:colId xmlns:a16="http://schemas.microsoft.com/office/drawing/2014/main" val="605758937"/>
                    </a:ext>
                  </a:extLst>
                </a:gridCol>
                <a:gridCol w="7328959">
                  <a:extLst>
                    <a:ext uri="{9D8B030D-6E8A-4147-A177-3AD203B41FA5}">
                      <a16:colId xmlns:a16="http://schemas.microsoft.com/office/drawing/2014/main" val="3585365570"/>
                    </a:ext>
                  </a:extLst>
                </a:gridCol>
              </a:tblGrid>
              <a:tr h="554280">
                <a:tc>
                  <a:txBody>
                    <a:bodyPr/>
                    <a:lstStyle/>
                    <a:p>
                      <a:pPr algn="ctr"/>
                      <a:r>
                        <a:rPr lang="en-US" sz="2800" dirty="0">
                          <a:solidFill>
                            <a:srgbClr val="FFFF00"/>
                          </a:solidFill>
                        </a:rPr>
                        <a:t>Schedule</a:t>
                      </a:r>
                      <a:endParaRPr lang="en-IN" sz="2800" dirty="0">
                        <a:solidFill>
                          <a:srgbClr val="FFFF00"/>
                        </a:solidFill>
                      </a:endParaRPr>
                    </a:p>
                  </a:txBody>
                  <a:tcPr/>
                </a:tc>
                <a:tc>
                  <a:txBody>
                    <a:bodyPr/>
                    <a:lstStyle/>
                    <a:p>
                      <a:pPr algn="ctr"/>
                      <a:r>
                        <a:rPr lang="en-US" sz="2800" dirty="0">
                          <a:solidFill>
                            <a:srgbClr val="FFFF00"/>
                          </a:solidFill>
                        </a:rPr>
                        <a:t>Caption</a:t>
                      </a:r>
                      <a:endParaRPr lang="en-IN" sz="2800" dirty="0">
                        <a:solidFill>
                          <a:srgbClr val="FFFF00"/>
                        </a:solidFill>
                      </a:endParaRPr>
                    </a:p>
                  </a:txBody>
                  <a:tcPr/>
                </a:tc>
                <a:extLst>
                  <a:ext uri="{0D108BD9-81ED-4DB2-BD59-A6C34878D82A}">
                    <a16:rowId xmlns:a16="http://schemas.microsoft.com/office/drawing/2014/main" val="2980416032"/>
                  </a:ext>
                </a:extLst>
              </a:tr>
              <a:tr h="127158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2400" kern="1200" dirty="0">
                          <a:solidFill>
                            <a:schemeClr val="dk1"/>
                          </a:solidFill>
                          <a:effectLst/>
                          <a:latin typeface="+mn-lt"/>
                          <a:ea typeface="+mn-ea"/>
                          <a:cs typeface="+mn-cs"/>
                        </a:rPr>
                        <a:t>Schedule 269T: </a:t>
                      </a:r>
                    </a:p>
                  </a:txBody>
                  <a:tcPr/>
                </a:tc>
                <a:tc>
                  <a:txBody>
                    <a:bodyPr/>
                    <a:lstStyle/>
                    <a:p>
                      <a:r>
                        <a:rPr lang="en-GB" sz="2400" dirty="0"/>
                        <a:t>Details of  repayment of  any amount being loan or deposit or any specified advance exceeding the limit specified in section 269T, during the previous year?</a:t>
                      </a:r>
                    </a:p>
                  </a:txBody>
                  <a:tcPr/>
                </a:tc>
                <a:extLst>
                  <a:ext uri="{0D108BD9-81ED-4DB2-BD59-A6C34878D82A}">
                    <a16:rowId xmlns:a16="http://schemas.microsoft.com/office/drawing/2014/main" val="3328456148"/>
                  </a:ext>
                </a:extLst>
              </a:tr>
              <a:tr h="489071">
                <a:tc>
                  <a:txBody>
                    <a:bodyPr/>
                    <a:lstStyle/>
                    <a:p>
                      <a:pPr algn="ctr"/>
                      <a:r>
                        <a:rPr lang="en-IN" sz="2400" dirty="0"/>
                        <a:t>Schedule TDS/TCS:</a:t>
                      </a:r>
                    </a:p>
                  </a:txBody>
                  <a:tcPr/>
                </a:tc>
                <a:tc>
                  <a:txBody>
                    <a:bodyPr/>
                    <a:lstStyle/>
                    <a:p>
                      <a:r>
                        <a:rPr lang="en-IN" sz="2400" dirty="0"/>
                        <a:t>Statement of TDS/TCS</a:t>
                      </a:r>
                    </a:p>
                  </a:txBody>
                  <a:tcPr/>
                </a:tc>
                <a:extLst>
                  <a:ext uri="{0D108BD9-81ED-4DB2-BD59-A6C34878D82A}">
                    <a16:rowId xmlns:a16="http://schemas.microsoft.com/office/drawing/2014/main" val="3700974122"/>
                  </a:ext>
                </a:extLst>
              </a:tr>
              <a:tr h="489071">
                <a:tc>
                  <a:txBody>
                    <a:bodyPr/>
                    <a:lstStyle/>
                    <a:p>
                      <a:pPr algn="ctr"/>
                      <a:r>
                        <a:rPr lang="en-IN" sz="2400" dirty="0"/>
                        <a:t>Schedule TDS/TCS: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2400" dirty="0"/>
                        <a:t>Interest on TDS/TCS</a:t>
                      </a:r>
                    </a:p>
                  </a:txBody>
                  <a:tcPr/>
                </a:tc>
                <a:extLst>
                  <a:ext uri="{0D108BD9-81ED-4DB2-BD59-A6C34878D82A}">
                    <a16:rowId xmlns:a16="http://schemas.microsoft.com/office/drawing/2014/main" val="10003"/>
                  </a:ext>
                </a:extLst>
              </a:tr>
            </a:tbl>
          </a:graphicData>
        </a:graphic>
      </p:graphicFrame>
      <p:sp>
        <p:nvSpPr>
          <p:cNvPr id="6" name="TextBox 5">
            <a:extLst>
              <a:ext uri="{FF2B5EF4-FFF2-40B4-BE49-F238E27FC236}">
                <a16:creationId xmlns:a16="http://schemas.microsoft.com/office/drawing/2014/main" id="{820ACCF5-0FCD-13BC-4EDC-5E5FECDF6FA1}"/>
              </a:ext>
            </a:extLst>
          </p:cNvPr>
          <p:cNvSpPr txBox="1"/>
          <p:nvPr/>
        </p:nvSpPr>
        <p:spPr>
          <a:xfrm>
            <a:off x="3120390" y="5850975"/>
            <a:ext cx="6122869" cy="369332"/>
          </a:xfrm>
          <a:prstGeom prst="rect">
            <a:avLst/>
          </a:prstGeom>
          <a:noFill/>
        </p:spPr>
        <p:txBody>
          <a:bodyPr wrap="square">
            <a:spAutoFit/>
          </a:bodyPr>
          <a:lstStyle/>
          <a:p>
            <a:pPr algn="ctr"/>
            <a:r>
              <a:rPr lang="en-US" altLang="en-US" sz="1800" b="1" dirty="0">
                <a:solidFill>
                  <a:srgbClr val="002060"/>
                </a:solidFill>
              </a:rPr>
              <a:t>CA Chandrashekhar V. Chitale</a:t>
            </a:r>
            <a:endParaRPr lang="en-IN" sz="1800" b="1" dirty="0">
              <a:solidFill>
                <a:srgbClr val="002060"/>
              </a:solidFill>
            </a:endParaRPr>
          </a:p>
        </p:txBody>
      </p:sp>
    </p:spTree>
    <p:extLst>
      <p:ext uri="{BB962C8B-B14F-4D97-AF65-F5344CB8AC3E}">
        <p14:creationId xmlns:p14="http://schemas.microsoft.com/office/powerpoint/2010/main" val="2063485431"/>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randombar(horizontal)">
                                      <p:cBhvr>
                                        <p:cTn id="1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68DF32A-D165-40DA-AAE8-A6E9579E2F79}"/>
              </a:ext>
            </a:extLst>
          </p:cNvPr>
          <p:cNvSpPr>
            <a:spLocks noGrp="1"/>
          </p:cNvSpPr>
          <p:nvPr>
            <p:ph type="title"/>
          </p:nvPr>
        </p:nvSpPr>
        <p:spPr/>
        <p:txBody>
          <a:bodyPr/>
          <a:lstStyle/>
          <a:p>
            <a:r>
              <a:rPr lang="en-US" dirty="0"/>
              <a:t>Questions </a:t>
            </a:r>
            <a:r>
              <a:rPr lang="en-US" dirty="0">
                <a:solidFill>
                  <a:schemeClr val="accent5"/>
                </a:solidFill>
              </a:rPr>
              <a:t>&amp;</a:t>
            </a:r>
            <a:r>
              <a:rPr lang="en-US" dirty="0"/>
              <a:t> answers</a:t>
            </a:r>
          </a:p>
        </p:txBody>
      </p:sp>
      <p:sp>
        <p:nvSpPr>
          <p:cNvPr id="7" name="Text Placeholder 6">
            <a:extLst>
              <a:ext uri="{FF2B5EF4-FFF2-40B4-BE49-F238E27FC236}">
                <a16:creationId xmlns:a16="http://schemas.microsoft.com/office/drawing/2014/main" id="{C3BC92DE-1779-4A44-AED9-0261C2497DD9}"/>
              </a:ext>
            </a:extLst>
          </p:cNvPr>
          <p:cNvSpPr>
            <a:spLocks noGrp="1"/>
          </p:cNvSpPr>
          <p:nvPr>
            <p:ph type="body" sz="quarter" idx="12"/>
          </p:nvPr>
        </p:nvSpPr>
        <p:spPr/>
        <p:txBody>
          <a:bodyPr/>
          <a:lstStyle/>
          <a:p>
            <a:r>
              <a:rPr lang="en-US" altLang="en-US" sz="2800" dirty="0"/>
              <a:t>Inviting questions from the audience</a:t>
            </a:r>
          </a:p>
          <a:p>
            <a:endParaRPr lang="en-US" sz="2800" dirty="0"/>
          </a:p>
        </p:txBody>
      </p:sp>
    </p:spTree>
    <p:extLst>
      <p:ext uri="{BB962C8B-B14F-4D97-AF65-F5344CB8AC3E}">
        <p14:creationId xmlns:p14="http://schemas.microsoft.com/office/powerpoint/2010/main" val="576716121"/>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animEffect transition="in" filter="fade">
                                      <p:cBhvr>
                                        <p:cTn id="11" dur="5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3EA6602-30A1-4051-A288-1510D0F072DB}"/>
              </a:ext>
            </a:extLst>
          </p:cNvPr>
          <p:cNvSpPr>
            <a:spLocks noGrp="1"/>
          </p:cNvSpPr>
          <p:nvPr>
            <p:ph type="title"/>
          </p:nvPr>
        </p:nvSpPr>
        <p:spPr>
          <a:xfrm>
            <a:off x="4429720" y="2484603"/>
            <a:ext cx="6477000" cy="1189037"/>
          </a:xfrm>
        </p:spPr>
        <p:txBody>
          <a:bodyPr/>
          <a:lstStyle/>
          <a:p>
            <a:r>
              <a:rPr lang="en-US" dirty="0">
                <a:solidFill>
                  <a:srgbClr val="FF2625"/>
                </a:solidFill>
              </a:rPr>
              <a:t>Thank you</a:t>
            </a:r>
            <a:endParaRPr lang="en-US" dirty="0"/>
          </a:p>
        </p:txBody>
      </p:sp>
      <p:sp>
        <p:nvSpPr>
          <p:cNvPr id="3" name="Text Placeholder 2">
            <a:extLst>
              <a:ext uri="{FF2B5EF4-FFF2-40B4-BE49-F238E27FC236}">
                <a16:creationId xmlns:a16="http://schemas.microsoft.com/office/drawing/2014/main" id="{D3316BC9-7937-4417-B232-1B37F4796011}"/>
              </a:ext>
            </a:extLst>
          </p:cNvPr>
          <p:cNvSpPr>
            <a:spLocks noGrp="1"/>
          </p:cNvSpPr>
          <p:nvPr>
            <p:ph type="body" sz="quarter" idx="11"/>
          </p:nvPr>
        </p:nvSpPr>
        <p:spPr>
          <a:xfrm>
            <a:off x="1871005" y="4953003"/>
            <a:ext cx="9805737" cy="922421"/>
          </a:xfrm>
        </p:spPr>
        <p:txBody>
          <a:bodyPr>
            <a:noAutofit/>
          </a:bodyPr>
          <a:lstStyle/>
          <a:p>
            <a:r>
              <a:rPr lang="en-US" altLang="en-US" sz="6000" dirty="0">
                <a:solidFill>
                  <a:schemeClr val="tx1"/>
                </a:solidFill>
                <a:latin typeface="Fave Script Bold Pro" panose="020F0502020204030204" pitchFamily="2" charset="0"/>
                <a:cs typeface="Dubai" panose="020B0503030403030204" pitchFamily="34" charset="-78"/>
              </a:rPr>
              <a:t>It was a </a:t>
            </a:r>
            <a:r>
              <a:rPr lang="en-US" altLang="en-US" sz="6000" u="sng" dirty="0">
                <a:solidFill>
                  <a:srgbClr val="0070C0"/>
                </a:solidFill>
                <a:latin typeface="Fave Script Bold Pro" panose="020F0502020204030204" pitchFamily="2" charset="0"/>
                <a:cs typeface="Dubai" panose="020B0503030403030204" pitchFamily="34" charset="-78"/>
              </a:rPr>
              <a:t>C. V. Chitale &amp; Co.</a:t>
            </a:r>
            <a:r>
              <a:rPr lang="en-US" altLang="en-US" sz="6000" dirty="0">
                <a:solidFill>
                  <a:srgbClr val="0070C0"/>
                </a:solidFill>
                <a:latin typeface="Fave Script Bold Pro" panose="020F0502020204030204" pitchFamily="2" charset="0"/>
                <a:cs typeface="Dubai" panose="020B0503030403030204" pitchFamily="34" charset="-78"/>
              </a:rPr>
              <a:t> </a:t>
            </a:r>
            <a:r>
              <a:rPr lang="en-US" altLang="en-US" sz="6000" dirty="0">
                <a:solidFill>
                  <a:srgbClr val="FE4387"/>
                </a:solidFill>
                <a:latin typeface="Fave Script Bold Pro" panose="020F0502020204030204" pitchFamily="2" charset="0"/>
                <a:cs typeface="Dubai" panose="020B0503030403030204" pitchFamily="34" charset="-78"/>
              </a:rPr>
              <a:t>presentation</a:t>
            </a:r>
            <a:endParaRPr lang="en-US" sz="6000" dirty="0">
              <a:solidFill>
                <a:srgbClr val="FE4387"/>
              </a:solidFill>
              <a:latin typeface="Fave Script Bold Pro" panose="020F0502020204030204" pitchFamily="2" charset="0"/>
              <a:cs typeface="Dubai" panose="020B0503030403030204" pitchFamily="34" charset="-78"/>
            </a:endParaRPr>
          </a:p>
        </p:txBody>
      </p:sp>
    </p:spTree>
    <p:extLst>
      <p:ext uri="{BB962C8B-B14F-4D97-AF65-F5344CB8AC3E}">
        <p14:creationId xmlns:p14="http://schemas.microsoft.com/office/powerpoint/2010/main" val="3992488130"/>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5"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2000"/>
                                        <p:tgtEl>
                                          <p:spTgt spid="3">
                                            <p:txEl>
                                              <p:pRg st="0" end="0"/>
                                            </p:txEl>
                                          </p:spTgt>
                                        </p:tgtEl>
                                      </p:cBhvr>
                                    </p:animEffect>
                                    <p:anim calcmode="lin" valueType="num">
                                      <p:cBhvr>
                                        <p:cTn id="15"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16"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7BA0B6F-5258-479C-87B7-C806E6757035}"/>
              </a:ext>
            </a:extLst>
          </p:cNvPr>
          <p:cNvSpPr>
            <a:spLocks noGrp="1"/>
          </p:cNvSpPr>
          <p:nvPr>
            <p:ph type="title"/>
          </p:nvPr>
        </p:nvSpPr>
        <p:spPr>
          <a:xfrm>
            <a:off x="328863" y="342981"/>
            <a:ext cx="6477000" cy="1189038"/>
          </a:xfrm>
        </p:spPr>
        <p:txBody>
          <a:bodyPr/>
          <a:lstStyle/>
          <a:p>
            <a:r>
              <a:rPr lang="en-US" sz="4000" dirty="0">
                <a:solidFill>
                  <a:srgbClr val="C00000"/>
                </a:solidFill>
              </a:rPr>
              <a:t>Exemption Provisions</a:t>
            </a:r>
            <a:endParaRPr lang="en-US" dirty="0">
              <a:solidFill>
                <a:srgbClr val="C00000"/>
              </a:solidFill>
            </a:endParaRPr>
          </a:p>
        </p:txBody>
      </p:sp>
      <p:sp>
        <p:nvSpPr>
          <p:cNvPr id="2" name="Text Placeholder 1">
            <a:extLst>
              <a:ext uri="{FF2B5EF4-FFF2-40B4-BE49-F238E27FC236}">
                <a16:creationId xmlns:a16="http://schemas.microsoft.com/office/drawing/2014/main" id="{3F36812B-2065-4A2B-B59B-8957022687BC}"/>
              </a:ext>
            </a:extLst>
          </p:cNvPr>
          <p:cNvSpPr>
            <a:spLocks noGrp="1"/>
          </p:cNvSpPr>
          <p:nvPr>
            <p:ph type="body" sz="quarter" idx="11"/>
          </p:nvPr>
        </p:nvSpPr>
        <p:spPr>
          <a:xfrm>
            <a:off x="437147" y="1359568"/>
            <a:ext cx="7070558" cy="4981074"/>
          </a:xfrm>
        </p:spPr>
        <p:txBody>
          <a:bodyPr>
            <a:noAutofit/>
          </a:bodyPr>
          <a:lstStyle/>
          <a:p>
            <a:r>
              <a:rPr lang="en-US" altLang="en-US" sz="2800" dirty="0">
                <a:solidFill>
                  <a:srgbClr val="0070C0"/>
                </a:solidFill>
              </a:rPr>
              <a:t>Charitable Institution</a:t>
            </a:r>
          </a:p>
          <a:p>
            <a:r>
              <a:rPr lang="en-US" altLang="en-US" sz="2800" dirty="0">
                <a:solidFill>
                  <a:srgbClr val="0070C0"/>
                </a:solidFill>
              </a:rPr>
              <a:t>Charity – </a:t>
            </a:r>
            <a:r>
              <a:rPr lang="en-US" altLang="en-US" sz="2800" dirty="0">
                <a:solidFill>
                  <a:srgbClr val="FF0000"/>
                </a:solidFill>
              </a:rPr>
              <a:t>Section 2(15)</a:t>
            </a:r>
          </a:p>
          <a:p>
            <a:r>
              <a:rPr lang="en-US" altLang="en-US" sz="2800" dirty="0">
                <a:solidFill>
                  <a:srgbClr val="0070C0"/>
                </a:solidFill>
              </a:rPr>
              <a:t>Conditions for Exemption – </a:t>
            </a:r>
            <a:r>
              <a:rPr lang="en-US" altLang="en-US" sz="2800" dirty="0">
                <a:solidFill>
                  <a:srgbClr val="FF0000"/>
                </a:solidFill>
              </a:rPr>
              <a:t>Section 12A</a:t>
            </a:r>
          </a:p>
          <a:p>
            <a:pPr marL="514350" indent="-514350">
              <a:buAutoNum type="arabicPeriod"/>
            </a:pPr>
            <a:r>
              <a:rPr lang="en-US" altLang="en-US" sz="2800" dirty="0">
                <a:solidFill>
                  <a:srgbClr val="0070C0"/>
                </a:solidFill>
              </a:rPr>
              <a:t>Registration</a:t>
            </a:r>
          </a:p>
          <a:p>
            <a:pPr marL="514350" indent="-514350">
              <a:buAutoNum type="arabicPeriod"/>
            </a:pPr>
            <a:r>
              <a:rPr lang="en-IN" sz="2800"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Total income  exceeds the maximum amount which is not chargeable to tax</a:t>
            </a:r>
          </a:p>
          <a:p>
            <a:r>
              <a:rPr lang="en-US" sz="2800"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t>
            </a:r>
            <a:r>
              <a:rPr lang="en-US" sz="2800" i="1" dirty="0" err="1">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i</a:t>
            </a:r>
            <a:r>
              <a:rPr lang="en-US" sz="2800"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Books of account</a:t>
            </a:r>
          </a:p>
          <a:p>
            <a:r>
              <a:rPr lang="en-US" sz="2800"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(ii)	Audit of accounts</a:t>
            </a:r>
          </a:p>
          <a:p>
            <a:pPr marL="342900" indent="-342900">
              <a:buAutoNum type="arabicPeriod" startAt="3"/>
            </a:pPr>
            <a:r>
              <a:rPr lang="en-IN" sz="28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Furnished the return of income </a:t>
            </a:r>
            <a:r>
              <a:rPr lang="en-IN"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u/s 139(4A)</a:t>
            </a:r>
          </a:p>
          <a:p>
            <a:pPr marL="342900" indent="-342900">
              <a:buAutoNum type="arabicPeriod" startAt="3"/>
            </a:pPr>
            <a:r>
              <a:rPr lang="en-US" sz="28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Compliance with </a:t>
            </a:r>
            <a:r>
              <a:rPr lang="en-US" sz="28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section 11</a:t>
            </a:r>
            <a:endParaRPr lang="en-US" altLang="en-US" sz="2800" dirty="0">
              <a:solidFill>
                <a:srgbClr val="C00000"/>
              </a:solidFill>
            </a:endParaRPr>
          </a:p>
        </p:txBody>
      </p:sp>
      <p:sp>
        <p:nvSpPr>
          <p:cNvPr id="3" name="TextBox 2">
            <a:extLst>
              <a:ext uri="{FF2B5EF4-FFF2-40B4-BE49-F238E27FC236}">
                <a16:creationId xmlns:a16="http://schemas.microsoft.com/office/drawing/2014/main" id="{91E37AFC-EC11-3AA1-0201-53C3FA0CF3E6}"/>
              </a:ext>
            </a:extLst>
          </p:cNvPr>
          <p:cNvSpPr txBox="1"/>
          <p:nvPr/>
        </p:nvSpPr>
        <p:spPr>
          <a:xfrm>
            <a:off x="3567363" y="6284186"/>
            <a:ext cx="6093994" cy="461665"/>
          </a:xfrm>
          <a:prstGeom prst="rect">
            <a:avLst/>
          </a:prstGeom>
          <a:noFill/>
        </p:spPr>
        <p:txBody>
          <a:bodyPr wrap="square">
            <a:spAutoFit/>
          </a:bodyPr>
          <a:lstStyle/>
          <a:p>
            <a:pPr algn="ctr"/>
            <a:r>
              <a:rPr lang="en-US" altLang="en-US" sz="2400" b="1" dirty="0">
                <a:solidFill>
                  <a:srgbClr val="002060"/>
                </a:solidFill>
              </a:rPr>
              <a:t>CA Chandrashekhar V. Chitale</a:t>
            </a:r>
            <a:endParaRPr lang="en-IN" sz="2400" b="1" dirty="0">
              <a:solidFill>
                <a:srgbClr val="002060"/>
              </a:solidFill>
            </a:endParaRPr>
          </a:p>
        </p:txBody>
      </p:sp>
    </p:spTree>
    <p:extLst>
      <p:ext uri="{BB962C8B-B14F-4D97-AF65-F5344CB8AC3E}">
        <p14:creationId xmlns:p14="http://schemas.microsoft.com/office/powerpoint/2010/main" val="2776796593"/>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heel(1)">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randombar(horizontal)">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randombar(horizontal)">
                                      <p:cBhvr>
                                        <p:cTn id="17" dur="5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2">
                                            <p:txEl>
                                              <p:pRg st="2" end="2"/>
                                            </p:txEl>
                                          </p:spTgt>
                                        </p:tgtEl>
                                        <p:attrNameLst>
                                          <p:attrName>style.visibility</p:attrName>
                                        </p:attrNameLst>
                                      </p:cBhvr>
                                      <p:to>
                                        <p:strVal val="visible"/>
                                      </p:to>
                                    </p:set>
                                    <p:animEffect transition="in" filter="randombar(horizontal)">
                                      <p:cBhvr>
                                        <p:cTn id="22" dur="500"/>
                                        <p:tgtEl>
                                          <p:spTgt spid="2">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2">
                                            <p:txEl>
                                              <p:pRg st="3" end="3"/>
                                            </p:txEl>
                                          </p:spTgt>
                                        </p:tgtEl>
                                        <p:attrNameLst>
                                          <p:attrName>style.visibility</p:attrName>
                                        </p:attrNameLst>
                                      </p:cBhvr>
                                      <p:to>
                                        <p:strVal val="visible"/>
                                      </p:to>
                                    </p:set>
                                    <p:animEffect transition="in" filter="randombar(horizontal)">
                                      <p:cBhvr>
                                        <p:cTn id="27" dur="500"/>
                                        <p:tgtEl>
                                          <p:spTgt spid="2">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2">
                                            <p:txEl>
                                              <p:pRg st="4" end="4"/>
                                            </p:txEl>
                                          </p:spTgt>
                                        </p:tgtEl>
                                        <p:attrNameLst>
                                          <p:attrName>style.visibility</p:attrName>
                                        </p:attrNameLst>
                                      </p:cBhvr>
                                      <p:to>
                                        <p:strVal val="visible"/>
                                      </p:to>
                                    </p:set>
                                    <p:animEffect transition="in" filter="randombar(horizontal)">
                                      <p:cBhvr>
                                        <p:cTn id="32" dur="500"/>
                                        <p:tgtEl>
                                          <p:spTgt spid="2">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Effect transition="in" filter="randombar(horizontal)">
                                      <p:cBhvr>
                                        <p:cTn id="37" dur="500"/>
                                        <p:tgtEl>
                                          <p:spTgt spid="2">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4" presetClass="entr" presetSubtype="10" fill="hold" grpId="0" nodeType="clickEffect">
                                  <p:stCondLst>
                                    <p:cond delay="0"/>
                                  </p:stCondLst>
                                  <p:childTnLst>
                                    <p:set>
                                      <p:cBhvr>
                                        <p:cTn id="41" dur="1" fill="hold">
                                          <p:stCondLst>
                                            <p:cond delay="0"/>
                                          </p:stCondLst>
                                        </p:cTn>
                                        <p:tgtEl>
                                          <p:spTgt spid="2">
                                            <p:txEl>
                                              <p:pRg st="6" end="6"/>
                                            </p:txEl>
                                          </p:spTgt>
                                        </p:tgtEl>
                                        <p:attrNameLst>
                                          <p:attrName>style.visibility</p:attrName>
                                        </p:attrNameLst>
                                      </p:cBhvr>
                                      <p:to>
                                        <p:strVal val="visible"/>
                                      </p:to>
                                    </p:set>
                                    <p:animEffect transition="in" filter="randombar(horizontal)">
                                      <p:cBhvr>
                                        <p:cTn id="42" dur="500"/>
                                        <p:tgtEl>
                                          <p:spTgt spid="2">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4" presetClass="entr" presetSubtype="10" fill="hold" grpId="0" nodeType="clickEffect">
                                  <p:stCondLst>
                                    <p:cond delay="0"/>
                                  </p:stCondLst>
                                  <p:childTnLst>
                                    <p:set>
                                      <p:cBhvr>
                                        <p:cTn id="46" dur="1" fill="hold">
                                          <p:stCondLst>
                                            <p:cond delay="0"/>
                                          </p:stCondLst>
                                        </p:cTn>
                                        <p:tgtEl>
                                          <p:spTgt spid="2">
                                            <p:txEl>
                                              <p:pRg st="7" end="7"/>
                                            </p:txEl>
                                          </p:spTgt>
                                        </p:tgtEl>
                                        <p:attrNameLst>
                                          <p:attrName>style.visibility</p:attrName>
                                        </p:attrNameLst>
                                      </p:cBhvr>
                                      <p:to>
                                        <p:strVal val="visible"/>
                                      </p:to>
                                    </p:set>
                                    <p:animEffect transition="in" filter="randombar(horizontal)">
                                      <p:cBhvr>
                                        <p:cTn id="47" dur="500"/>
                                        <p:tgtEl>
                                          <p:spTgt spid="2">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4" presetClass="entr" presetSubtype="10" fill="hold" grpId="0" nodeType="clickEffect">
                                  <p:stCondLst>
                                    <p:cond delay="0"/>
                                  </p:stCondLst>
                                  <p:childTnLst>
                                    <p:set>
                                      <p:cBhvr>
                                        <p:cTn id="51" dur="1" fill="hold">
                                          <p:stCondLst>
                                            <p:cond delay="0"/>
                                          </p:stCondLst>
                                        </p:cTn>
                                        <p:tgtEl>
                                          <p:spTgt spid="2">
                                            <p:txEl>
                                              <p:pRg st="8" end="8"/>
                                            </p:txEl>
                                          </p:spTgt>
                                        </p:tgtEl>
                                        <p:attrNameLst>
                                          <p:attrName>style.visibility</p:attrName>
                                        </p:attrNameLst>
                                      </p:cBhvr>
                                      <p:to>
                                        <p:strVal val="visible"/>
                                      </p:to>
                                    </p:set>
                                    <p:animEffect transition="in" filter="randombar(horizontal)">
                                      <p:cBhvr>
                                        <p:cTn id="52" dur="500"/>
                                        <p:tgtEl>
                                          <p:spTgt spid="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48FBE6B-DC67-4E64-80F4-CADE978D2FE3}"/>
              </a:ext>
            </a:extLst>
          </p:cNvPr>
          <p:cNvSpPr>
            <a:spLocks noGrp="1"/>
          </p:cNvSpPr>
          <p:nvPr>
            <p:ph type="title"/>
          </p:nvPr>
        </p:nvSpPr>
        <p:spPr>
          <a:xfrm>
            <a:off x="581526" y="2545377"/>
            <a:ext cx="10668000" cy="615553"/>
          </a:xfrm>
        </p:spPr>
        <p:txBody>
          <a:bodyPr/>
          <a:lstStyle/>
          <a:p>
            <a:pPr fontAlgn="auto">
              <a:spcAft>
                <a:spcPts val="0"/>
              </a:spcAft>
            </a:pPr>
            <a:r>
              <a:rPr lang="en-US" dirty="0">
                <a:solidFill>
                  <a:srgbClr val="FF2625"/>
                </a:solidFill>
              </a:rPr>
              <a:t>Recent Amendments</a:t>
            </a:r>
            <a:endParaRPr lang="en-US" dirty="0"/>
          </a:p>
        </p:txBody>
      </p:sp>
      <p:sp>
        <p:nvSpPr>
          <p:cNvPr id="10" name="Text Placeholder 9">
            <a:extLst>
              <a:ext uri="{FF2B5EF4-FFF2-40B4-BE49-F238E27FC236}">
                <a16:creationId xmlns:a16="http://schemas.microsoft.com/office/drawing/2014/main" id="{3E90A16C-1235-4DE1-9AE7-2F7599C83F90}"/>
              </a:ext>
            </a:extLst>
          </p:cNvPr>
          <p:cNvSpPr>
            <a:spLocks noGrp="1"/>
          </p:cNvSpPr>
          <p:nvPr>
            <p:ph type="body" sz="quarter" idx="4294967295"/>
          </p:nvPr>
        </p:nvSpPr>
        <p:spPr>
          <a:xfrm>
            <a:off x="762000" y="1600200"/>
            <a:ext cx="10668000" cy="762000"/>
          </a:xfrm>
        </p:spPr>
        <p:txBody>
          <a:bodyPr lIns="91440">
            <a:normAutofit/>
          </a:bodyPr>
          <a:lstStyle/>
          <a:p>
            <a:pPr marL="0" indent="0">
              <a:buNone/>
            </a:pPr>
            <a:r>
              <a:rPr lang="en-US" altLang="en-US" sz="1800" b="0" dirty="0">
                <a:solidFill>
                  <a:schemeClr val="bg2"/>
                </a:solidFill>
                <a:latin typeface="+mj-lt"/>
              </a:rPr>
              <a:t> </a:t>
            </a:r>
          </a:p>
        </p:txBody>
      </p:sp>
      <p:sp>
        <p:nvSpPr>
          <p:cNvPr id="2" name="TextBox 1">
            <a:extLst>
              <a:ext uri="{FF2B5EF4-FFF2-40B4-BE49-F238E27FC236}">
                <a16:creationId xmlns:a16="http://schemas.microsoft.com/office/drawing/2014/main" id="{F2DC4B5B-E3CD-0F61-82AA-65E64AA60300}"/>
              </a:ext>
            </a:extLst>
          </p:cNvPr>
          <p:cNvSpPr txBox="1"/>
          <p:nvPr/>
        </p:nvSpPr>
        <p:spPr>
          <a:xfrm>
            <a:off x="3049003" y="5740802"/>
            <a:ext cx="6093994" cy="461665"/>
          </a:xfrm>
          <a:prstGeom prst="rect">
            <a:avLst/>
          </a:prstGeom>
          <a:noFill/>
        </p:spPr>
        <p:txBody>
          <a:bodyPr wrap="square">
            <a:spAutoFit/>
          </a:bodyPr>
          <a:lstStyle/>
          <a:p>
            <a:pPr algn="ctr"/>
            <a:r>
              <a:rPr lang="en-US" altLang="en-US" sz="2400" b="1" dirty="0">
                <a:solidFill>
                  <a:srgbClr val="002060"/>
                </a:solidFill>
              </a:rPr>
              <a:t>CA Chandrashekhar V. Chitale</a:t>
            </a:r>
            <a:endParaRPr lang="en-IN" sz="2400" b="1" dirty="0">
              <a:solidFill>
                <a:srgbClr val="002060"/>
              </a:solidFill>
            </a:endParaRPr>
          </a:p>
        </p:txBody>
      </p:sp>
    </p:spTree>
    <p:extLst>
      <p:ext uri="{BB962C8B-B14F-4D97-AF65-F5344CB8AC3E}">
        <p14:creationId xmlns:p14="http://schemas.microsoft.com/office/powerpoint/2010/main" val="3962781504"/>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58B51BF-780C-45D4-A1D0-32D55EA0F2B4}"/>
              </a:ext>
            </a:extLst>
          </p:cNvPr>
          <p:cNvSpPr>
            <a:spLocks noGrp="1"/>
          </p:cNvSpPr>
          <p:nvPr>
            <p:ph type="title"/>
          </p:nvPr>
        </p:nvSpPr>
        <p:spPr>
          <a:xfrm>
            <a:off x="749967" y="412856"/>
            <a:ext cx="9320463" cy="1189038"/>
          </a:xfrm>
        </p:spPr>
        <p:txBody>
          <a:bodyPr>
            <a:normAutofit/>
          </a:bodyPr>
          <a:lstStyle/>
          <a:p>
            <a:r>
              <a:rPr lang="en-US" sz="4400" dirty="0">
                <a:solidFill>
                  <a:srgbClr val="FFFF00"/>
                </a:solidFill>
              </a:rPr>
              <a:t>Recent Amendments - Judiciary</a:t>
            </a:r>
          </a:p>
        </p:txBody>
      </p:sp>
      <p:sp>
        <p:nvSpPr>
          <p:cNvPr id="9219" name="Rectangle 8">
            <a:extLst>
              <a:ext uri="{FF2B5EF4-FFF2-40B4-BE49-F238E27FC236}">
                <a16:creationId xmlns:a16="http://schemas.microsoft.com/office/drawing/2014/main" id="{A17D04F1-4318-4DD6-B27E-D66AE4D426B2}"/>
              </a:ext>
            </a:extLst>
          </p:cNvPr>
          <p:cNvSpPr>
            <a:spLocks noGrp="1" noChangeArrowheads="1"/>
          </p:cNvSpPr>
          <p:nvPr>
            <p:ph type="body" sz="quarter" idx="11"/>
          </p:nvPr>
        </p:nvSpPr>
        <p:spPr>
          <a:xfrm>
            <a:off x="593558" y="1687163"/>
            <a:ext cx="10884568" cy="3799237"/>
          </a:xfrm>
        </p:spPr>
        <p:txBody>
          <a:bodyPr>
            <a:noAutofit/>
          </a:bodyPr>
          <a:lstStyle/>
          <a:p>
            <a:pPr marL="514350" indent="-514350">
              <a:lnSpc>
                <a:spcPct val="100000"/>
              </a:lnSpc>
              <a:buFont typeface="Arial" panose="020B0604020202020204" pitchFamily="34" charset="0"/>
              <a:buAutoNum type="arabicPeriod"/>
            </a:pPr>
            <a:r>
              <a:rPr lang="en-US" sz="3200" dirty="0">
                <a:latin typeface="Arial" panose="020B0604020202020204" pitchFamily="34" charset="0"/>
                <a:cs typeface="Arial" panose="020B0604020202020204" pitchFamily="34" charset="0"/>
              </a:rPr>
              <a:t>New Noble Educational Society v. CCIT </a:t>
            </a:r>
          </a:p>
          <a:p>
            <a:pPr>
              <a:lnSpc>
                <a:spcPct val="100000"/>
              </a:lnSpc>
            </a:pPr>
            <a:r>
              <a:rPr lang="en-US" sz="3200" dirty="0">
                <a:latin typeface="Arial" panose="020B0604020202020204" pitchFamily="34" charset="0"/>
                <a:cs typeface="Arial" panose="020B0604020202020204" pitchFamily="34" charset="0"/>
              </a:rPr>
              <a:t>	(2022) 448 ITR 594 / 219 DTR 89 / 329 CTR 137</a:t>
            </a:r>
          </a:p>
          <a:p>
            <a:pPr marL="514350" indent="-514350">
              <a:lnSpc>
                <a:spcPct val="100000"/>
              </a:lnSpc>
              <a:buAutoNum type="arabicPeriod" startAt="2"/>
            </a:pPr>
            <a:r>
              <a:rPr lang="en-US" sz="3200" dirty="0">
                <a:latin typeface="Arial" panose="020B0604020202020204" pitchFamily="34" charset="0"/>
                <a:cs typeface="Arial" panose="020B0604020202020204" pitchFamily="34" charset="0"/>
              </a:rPr>
              <a:t>Assistant Commissioner of Income-tax(Exemptions)    	Vs Ahmedabad Urban Development authority</a:t>
            </a:r>
          </a:p>
          <a:p>
            <a:pPr>
              <a:lnSpc>
                <a:spcPct val="100000"/>
              </a:lnSpc>
            </a:pPr>
            <a:r>
              <a:rPr lang="en-US" sz="3200" b="0" dirty="0">
                <a:latin typeface="Arial" panose="020B0604020202020204" pitchFamily="34" charset="0"/>
                <a:cs typeface="Arial" panose="020B0604020202020204" pitchFamily="34" charset="0"/>
              </a:rPr>
              <a:t>	</a:t>
            </a:r>
            <a:r>
              <a:rPr lang="en-IN" sz="3200" dirty="0">
                <a:latin typeface="Arial" panose="020B0604020202020204" pitchFamily="34" charset="0"/>
                <a:cs typeface="Arial" panose="020B0604020202020204" pitchFamily="34" charset="0"/>
              </a:rPr>
              <a:t>[2022] 144 taxmann.com 78 (SC)</a:t>
            </a:r>
            <a:endParaRPr lang="en-US" sz="3200" dirty="0">
              <a:latin typeface="Arial" panose="020B0604020202020204" pitchFamily="34" charset="0"/>
              <a:cs typeface="Arial" panose="020B0604020202020204" pitchFamily="34" charset="0"/>
            </a:endParaRPr>
          </a:p>
          <a:p>
            <a:pPr marL="514350" indent="-514350">
              <a:lnSpc>
                <a:spcPct val="100000"/>
              </a:lnSpc>
              <a:buFont typeface="Arial" panose="020B0604020202020204" pitchFamily="34" charset="0"/>
              <a:buAutoNum type="arabicPeriod"/>
            </a:pPr>
            <a:endParaRPr lang="en-US" sz="3200" dirty="0">
              <a:latin typeface="Arial" panose="020B0604020202020204" pitchFamily="34" charset="0"/>
              <a:cs typeface="Arial" panose="020B0604020202020204" pitchFamily="34" charset="0"/>
            </a:endParaRPr>
          </a:p>
        </p:txBody>
      </p:sp>
      <p:sp>
        <p:nvSpPr>
          <p:cNvPr id="4" name="Picture Placeholder 3" descr="picture placeholder">
            <a:extLst>
              <a:ext uri="{FF2B5EF4-FFF2-40B4-BE49-F238E27FC236}">
                <a16:creationId xmlns:a16="http://schemas.microsoft.com/office/drawing/2014/main" id="{93D5B08B-062C-44B9-B26B-59FC596B377F}"/>
              </a:ext>
            </a:extLst>
          </p:cNvPr>
          <p:cNvSpPr>
            <a:spLocks noGrp="1"/>
          </p:cNvSpPr>
          <p:nvPr>
            <p:ph type="pic" sz="quarter" idx="13"/>
          </p:nvPr>
        </p:nvSpPr>
        <p:spPr/>
        <p:txBody>
          <a:bodyPr/>
          <a:lstStyle/>
          <a:p>
            <a:r>
              <a:rPr lang="en-US" dirty="0"/>
              <a:t> </a:t>
            </a:r>
            <a:endParaRPr lang="en-IN" dirty="0"/>
          </a:p>
        </p:txBody>
      </p:sp>
      <p:sp>
        <p:nvSpPr>
          <p:cNvPr id="5" name="Picture Placeholder 4" descr="picture placeholder">
            <a:extLst>
              <a:ext uri="{FF2B5EF4-FFF2-40B4-BE49-F238E27FC236}">
                <a16:creationId xmlns:a16="http://schemas.microsoft.com/office/drawing/2014/main" id="{26E58EC9-97A8-4831-B77A-6206FB7F4B53}"/>
              </a:ext>
            </a:extLst>
          </p:cNvPr>
          <p:cNvSpPr>
            <a:spLocks noGrp="1"/>
          </p:cNvSpPr>
          <p:nvPr>
            <p:ph type="pic" sz="quarter" idx="14"/>
          </p:nvPr>
        </p:nvSpPr>
        <p:spPr>
          <a:xfrm>
            <a:off x="6858000" y="1066800"/>
            <a:ext cx="4572000" cy="2362200"/>
          </a:xfrm>
        </p:spPr>
        <p:txBody>
          <a:bodyPr/>
          <a:lstStyle/>
          <a:p>
            <a:r>
              <a:rPr lang="en-US" dirty="0"/>
              <a:t> </a:t>
            </a:r>
          </a:p>
          <a:p>
            <a:endParaRPr lang="en-IN" dirty="0"/>
          </a:p>
        </p:txBody>
      </p:sp>
      <p:sp>
        <p:nvSpPr>
          <p:cNvPr id="2" name="TextBox 1">
            <a:extLst>
              <a:ext uri="{FF2B5EF4-FFF2-40B4-BE49-F238E27FC236}">
                <a16:creationId xmlns:a16="http://schemas.microsoft.com/office/drawing/2014/main" id="{54DDFA55-9191-EF69-2E1A-0BC5EFC6EC23}"/>
              </a:ext>
            </a:extLst>
          </p:cNvPr>
          <p:cNvSpPr txBox="1"/>
          <p:nvPr/>
        </p:nvSpPr>
        <p:spPr>
          <a:xfrm>
            <a:off x="3049003" y="5645098"/>
            <a:ext cx="6093994" cy="461665"/>
          </a:xfrm>
          <a:prstGeom prst="rect">
            <a:avLst/>
          </a:prstGeom>
          <a:noFill/>
        </p:spPr>
        <p:txBody>
          <a:bodyPr wrap="square">
            <a:spAutoFit/>
          </a:bodyPr>
          <a:lstStyle/>
          <a:p>
            <a:pPr algn="ctr"/>
            <a:r>
              <a:rPr lang="en-US" altLang="en-US" sz="2400" b="1" dirty="0">
                <a:solidFill>
                  <a:srgbClr val="FFFF00"/>
                </a:solidFill>
              </a:rPr>
              <a:t>CA Chandrashekhar V. Chitale</a:t>
            </a:r>
            <a:endParaRPr lang="en-IN" sz="2400" b="1" dirty="0">
              <a:solidFill>
                <a:srgbClr val="FFFF00"/>
              </a:solidFill>
            </a:endParaRPr>
          </a:p>
        </p:txBody>
      </p:sp>
    </p:spTree>
    <p:extLst>
      <p:ext uri="{BB962C8B-B14F-4D97-AF65-F5344CB8AC3E}">
        <p14:creationId xmlns:p14="http://schemas.microsoft.com/office/powerpoint/2010/main" val="449328700"/>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9219">
                                            <p:txEl>
                                              <p:pRg st="0" end="0"/>
                                            </p:txEl>
                                          </p:spTgt>
                                        </p:tgtEl>
                                        <p:attrNameLst>
                                          <p:attrName>style.visibility</p:attrName>
                                        </p:attrNameLst>
                                      </p:cBhvr>
                                      <p:to>
                                        <p:strVal val="visible"/>
                                      </p:to>
                                    </p:set>
                                    <p:animEffect transition="in" filter="randombar(horizontal)">
                                      <p:cBhvr>
                                        <p:cTn id="12" dur="500"/>
                                        <p:tgtEl>
                                          <p:spTgt spid="921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9219">
                                            <p:txEl>
                                              <p:pRg st="1" end="1"/>
                                            </p:txEl>
                                          </p:spTgt>
                                        </p:tgtEl>
                                        <p:attrNameLst>
                                          <p:attrName>style.visibility</p:attrName>
                                        </p:attrNameLst>
                                      </p:cBhvr>
                                      <p:to>
                                        <p:strVal val="visible"/>
                                      </p:to>
                                    </p:set>
                                    <p:animEffect transition="in" filter="randombar(horizontal)">
                                      <p:cBhvr>
                                        <p:cTn id="17" dur="500"/>
                                        <p:tgtEl>
                                          <p:spTgt spid="921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9219">
                                            <p:txEl>
                                              <p:pRg st="2" end="2"/>
                                            </p:txEl>
                                          </p:spTgt>
                                        </p:tgtEl>
                                        <p:attrNameLst>
                                          <p:attrName>style.visibility</p:attrName>
                                        </p:attrNameLst>
                                      </p:cBhvr>
                                      <p:to>
                                        <p:strVal val="visible"/>
                                      </p:to>
                                    </p:set>
                                    <p:animEffect transition="in" filter="randombar(horizontal)">
                                      <p:cBhvr>
                                        <p:cTn id="22" dur="500"/>
                                        <p:tgtEl>
                                          <p:spTgt spid="9219">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9219">
                                            <p:txEl>
                                              <p:pRg st="3" end="3"/>
                                            </p:txEl>
                                          </p:spTgt>
                                        </p:tgtEl>
                                        <p:attrNameLst>
                                          <p:attrName>style.visibility</p:attrName>
                                        </p:attrNameLst>
                                      </p:cBhvr>
                                      <p:to>
                                        <p:strVal val="visible"/>
                                      </p:to>
                                    </p:set>
                                    <p:animEffect transition="in" filter="randombar(horizontal)">
                                      <p:cBhvr>
                                        <p:cTn id="27" dur="500"/>
                                        <p:tgtEl>
                                          <p:spTgt spid="921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9219"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58B51BF-780C-45D4-A1D0-32D55EA0F2B4}"/>
              </a:ext>
            </a:extLst>
          </p:cNvPr>
          <p:cNvSpPr>
            <a:spLocks noGrp="1"/>
          </p:cNvSpPr>
          <p:nvPr>
            <p:ph type="title"/>
          </p:nvPr>
        </p:nvSpPr>
        <p:spPr>
          <a:xfrm>
            <a:off x="749967" y="412856"/>
            <a:ext cx="9320463" cy="1189038"/>
          </a:xfrm>
        </p:spPr>
        <p:txBody>
          <a:bodyPr>
            <a:normAutofit/>
          </a:bodyPr>
          <a:lstStyle/>
          <a:p>
            <a:r>
              <a:rPr lang="en-US" sz="4400" dirty="0">
                <a:solidFill>
                  <a:srgbClr val="FFFF00"/>
                </a:solidFill>
              </a:rPr>
              <a:t>Recent Amendments - Legislature</a:t>
            </a:r>
          </a:p>
        </p:txBody>
      </p:sp>
      <p:sp>
        <p:nvSpPr>
          <p:cNvPr id="9219" name="Rectangle 8">
            <a:extLst>
              <a:ext uri="{FF2B5EF4-FFF2-40B4-BE49-F238E27FC236}">
                <a16:creationId xmlns:a16="http://schemas.microsoft.com/office/drawing/2014/main" id="{A17D04F1-4318-4DD6-B27E-D66AE4D426B2}"/>
              </a:ext>
            </a:extLst>
          </p:cNvPr>
          <p:cNvSpPr>
            <a:spLocks noGrp="1" noChangeArrowheads="1"/>
          </p:cNvSpPr>
          <p:nvPr>
            <p:ph type="body" sz="quarter" idx="11"/>
          </p:nvPr>
        </p:nvSpPr>
        <p:spPr>
          <a:xfrm>
            <a:off x="762000" y="1601894"/>
            <a:ext cx="10884568" cy="4551046"/>
          </a:xfrm>
        </p:spPr>
        <p:txBody>
          <a:bodyPr>
            <a:noAutofit/>
          </a:bodyPr>
          <a:lstStyle/>
          <a:p>
            <a:r>
              <a:rPr lang="en-US" altLang="en-US" sz="3200" u="sng" dirty="0">
                <a:solidFill>
                  <a:schemeClr val="accent2">
                    <a:lumMod val="60000"/>
                    <a:lumOff val="40000"/>
                  </a:schemeClr>
                </a:solidFill>
                <a:latin typeface="Arial" panose="020B0604020202020204" pitchFamily="34" charset="0"/>
                <a:cs typeface="Arial" panose="020B0604020202020204" pitchFamily="34" charset="0"/>
              </a:rPr>
              <a:t>The Finance Act, 2021</a:t>
            </a:r>
          </a:p>
          <a:p>
            <a:pPr marL="514350" indent="-514350">
              <a:buAutoNum type="arabicPeriod"/>
            </a:pPr>
            <a:r>
              <a:rPr lang="en-US" altLang="en-US" sz="3200" dirty="0">
                <a:latin typeface="Arial" panose="020B0604020202020204" pitchFamily="34" charset="0"/>
                <a:cs typeface="Arial" panose="020B0604020202020204" pitchFamily="34" charset="0"/>
              </a:rPr>
              <a:t>Corpus Donation :</a:t>
            </a:r>
          </a:p>
          <a:p>
            <a:r>
              <a:rPr lang="en-US" altLang="en-US" sz="3200" dirty="0">
                <a:latin typeface="Arial" panose="020B0604020202020204" pitchFamily="34" charset="0"/>
                <a:cs typeface="Arial" panose="020B0604020202020204" pitchFamily="34" charset="0"/>
              </a:rPr>
              <a:t>	(</a:t>
            </a:r>
            <a:r>
              <a:rPr lang="en-US" altLang="en-US" sz="3200" dirty="0" err="1">
                <a:latin typeface="Arial" panose="020B0604020202020204" pitchFamily="34" charset="0"/>
                <a:cs typeface="Arial" panose="020B0604020202020204" pitchFamily="34" charset="0"/>
              </a:rPr>
              <a:t>i</a:t>
            </a:r>
            <a:r>
              <a:rPr lang="en-US" altLang="en-US" sz="3200" dirty="0">
                <a:latin typeface="Arial" panose="020B0604020202020204" pitchFamily="34" charset="0"/>
                <a:cs typeface="Arial" panose="020B0604020202020204" pitchFamily="34" charset="0"/>
              </a:rPr>
              <a:t>) Investment, (ii) Utilization, (iii) Invested Back  </a:t>
            </a:r>
          </a:p>
          <a:p>
            <a:pPr marL="514350" indent="-514350">
              <a:buAutoNum type="arabicPeriod" startAt="2"/>
            </a:pPr>
            <a:r>
              <a:rPr lang="en-IN" sz="3200" dirty="0">
                <a:effectLst/>
                <a:latin typeface="Arial" panose="020B0604020202020204" pitchFamily="34" charset="0"/>
                <a:ea typeface="Calibri" panose="020F0502020204030204" pitchFamily="34" charset="0"/>
                <a:cs typeface="Arial" panose="020B0604020202020204" pitchFamily="34" charset="0"/>
              </a:rPr>
              <a:t>Application out of Loan and Repayment of Loan</a:t>
            </a:r>
          </a:p>
          <a:p>
            <a:pPr marL="514350" indent="-514350">
              <a:buAutoNum type="arabicPeriod" startAt="2"/>
            </a:pPr>
            <a:r>
              <a:rPr lang="en-IN" sz="3200" dirty="0">
                <a:effectLst/>
                <a:latin typeface="Arial" panose="020B0604020202020204" pitchFamily="34" charset="0"/>
                <a:ea typeface="Calibri" panose="020F0502020204030204" pitchFamily="34" charset="0"/>
                <a:cs typeface="Arial" panose="020B0604020202020204" pitchFamily="34" charset="0"/>
              </a:rPr>
              <a:t>No set off for prior period deficiency</a:t>
            </a:r>
          </a:p>
        </p:txBody>
      </p:sp>
      <p:sp>
        <p:nvSpPr>
          <p:cNvPr id="4" name="Picture Placeholder 3" descr="picture placeholder">
            <a:extLst>
              <a:ext uri="{FF2B5EF4-FFF2-40B4-BE49-F238E27FC236}">
                <a16:creationId xmlns:a16="http://schemas.microsoft.com/office/drawing/2014/main" id="{93D5B08B-062C-44B9-B26B-59FC596B377F}"/>
              </a:ext>
            </a:extLst>
          </p:cNvPr>
          <p:cNvSpPr>
            <a:spLocks noGrp="1"/>
          </p:cNvSpPr>
          <p:nvPr>
            <p:ph type="pic" sz="quarter" idx="13"/>
          </p:nvPr>
        </p:nvSpPr>
        <p:spPr/>
        <p:txBody>
          <a:bodyPr/>
          <a:lstStyle/>
          <a:p>
            <a:r>
              <a:rPr lang="en-US" dirty="0"/>
              <a:t> </a:t>
            </a:r>
            <a:endParaRPr lang="en-IN" dirty="0"/>
          </a:p>
        </p:txBody>
      </p:sp>
      <p:sp>
        <p:nvSpPr>
          <p:cNvPr id="5" name="Picture Placeholder 4" descr="picture placeholder">
            <a:extLst>
              <a:ext uri="{FF2B5EF4-FFF2-40B4-BE49-F238E27FC236}">
                <a16:creationId xmlns:a16="http://schemas.microsoft.com/office/drawing/2014/main" id="{26E58EC9-97A8-4831-B77A-6206FB7F4B53}"/>
              </a:ext>
            </a:extLst>
          </p:cNvPr>
          <p:cNvSpPr>
            <a:spLocks noGrp="1"/>
          </p:cNvSpPr>
          <p:nvPr>
            <p:ph type="pic" sz="quarter" idx="14"/>
          </p:nvPr>
        </p:nvSpPr>
        <p:spPr>
          <a:xfrm>
            <a:off x="6858000" y="1066800"/>
            <a:ext cx="4572000" cy="2362200"/>
          </a:xfrm>
        </p:spPr>
        <p:txBody>
          <a:bodyPr/>
          <a:lstStyle/>
          <a:p>
            <a:r>
              <a:rPr lang="en-US" dirty="0"/>
              <a:t> </a:t>
            </a:r>
            <a:endParaRPr lang="en-IN" dirty="0"/>
          </a:p>
        </p:txBody>
      </p:sp>
      <p:sp>
        <p:nvSpPr>
          <p:cNvPr id="6" name="TextBox 5">
            <a:extLst>
              <a:ext uri="{FF2B5EF4-FFF2-40B4-BE49-F238E27FC236}">
                <a16:creationId xmlns:a16="http://schemas.microsoft.com/office/drawing/2014/main" id="{0E8C3964-2634-38B7-8C59-F866C7593B48}"/>
              </a:ext>
            </a:extLst>
          </p:cNvPr>
          <p:cNvSpPr txBox="1"/>
          <p:nvPr/>
        </p:nvSpPr>
        <p:spPr>
          <a:xfrm>
            <a:off x="2758240" y="5606534"/>
            <a:ext cx="6093994" cy="369332"/>
          </a:xfrm>
          <a:prstGeom prst="rect">
            <a:avLst/>
          </a:prstGeom>
          <a:noFill/>
        </p:spPr>
        <p:txBody>
          <a:bodyPr wrap="square">
            <a:spAutoFit/>
          </a:bodyPr>
          <a:lstStyle/>
          <a:p>
            <a:pPr algn="ctr"/>
            <a:r>
              <a:rPr lang="en-US" altLang="en-US" sz="1800" b="1" dirty="0">
                <a:solidFill>
                  <a:srgbClr val="FFFF00"/>
                </a:solidFill>
              </a:rPr>
              <a:t>CA Chandrashekhar V. Chitale</a:t>
            </a:r>
            <a:endParaRPr lang="en-IN" sz="1800" b="1" dirty="0">
              <a:solidFill>
                <a:srgbClr val="FFFF00"/>
              </a:solidFill>
            </a:endParaRPr>
          </a:p>
        </p:txBody>
      </p:sp>
    </p:spTree>
    <p:extLst>
      <p:ext uri="{BB962C8B-B14F-4D97-AF65-F5344CB8AC3E}">
        <p14:creationId xmlns:p14="http://schemas.microsoft.com/office/powerpoint/2010/main" val="1593753959"/>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9219">
                                            <p:txEl>
                                              <p:pRg st="0" end="0"/>
                                            </p:txEl>
                                          </p:spTgt>
                                        </p:tgtEl>
                                        <p:attrNameLst>
                                          <p:attrName>style.visibility</p:attrName>
                                        </p:attrNameLst>
                                      </p:cBhvr>
                                      <p:to>
                                        <p:strVal val="visible"/>
                                      </p:to>
                                    </p:set>
                                    <p:animEffect transition="in" filter="randombar(horizontal)">
                                      <p:cBhvr>
                                        <p:cTn id="12" dur="500"/>
                                        <p:tgtEl>
                                          <p:spTgt spid="921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9219">
                                            <p:txEl>
                                              <p:pRg st="1" end="1"/>
                                            </p:txEl>
                                          </p:spTgt>
                                        </p:tgtEl>
                                        <p:attrNameLst>
                                          <p:attrName>style.visibility</p:attrName>
                                        </p:attrNameLst>
                                      </p:cBhvr>
                                      <p:to>
                                        <p:strVal val="visible"/>
                                      </p:to>
                                    </p:set>
                                    <p:animEffect transition="in" filter="randombar(horizontal)">
                                      <p:cBhvr>
                                        <p:cTn id="17" dur="500"/>
                                        <p:tgtEl>
                                          <p:spTgt spid="921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9219">
                                            <p:txEl>
                                              <p:pRg st="2" end="2"/>
                                            </p:txEl>
                                          </p:spTgt>
                                        </p:tgtEl>
                                        <p:attrNameLst>
                                          <p:attrName>style.visibility</p:attrName>
                                        </p:attrNameLst>
                                      </p:cBhvr>
                                      <p:to>
                                        <p:strVal val="visible"/>
                                      </p:to>
                                    </p:set>
                                    <p:animEffect transition="in" filter="randombar(horizontal)">
                                      <p:cBhvr>
                                        <p:cTn id="22" dur="500"/>
                                        <p:tgtEl>
                                          <p:spTgt spid="9219">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9219">
                                            <p:txEl>
                                              <p:pRg st="3" end="3"/>
                                            </p:txEl>
                                          </p:spTgt>
                                        </p:tgtEl>
                                        <p:attrNameLst>
                                          <p:attrName>style.visibility</p:attrName>
                                        </p:attrNameLst>
                                      </p:cBhvr>
                                      <p:to>
                                        <p:strVal val="visible"/>
                                      </p:to>
                                    </p:set>
                                    <p:animEffect transition="in" filter="randombar(horizontal)">
                                      <p:cBhvr>
                                        <p:cTn id="27" dur="500"/>
                                        <p:tgtEl>
                                          <p:spTgt spid="9219">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9219">
                                            <p:txEl>
                                              <p:pRg st="4" end="4"/>
                                            </p:txEl>
                                          </p:spTgt>
                                        </p:tgtEl>
                                        <p:attrNameLst>
                                          <p:attrName>style.visibility</p:attrName>
                                        </p:attrNameLst>
                                      </p:cBhvr>
                                      <p:to>
                                        <p:strVal val="visible"/>
                                      </p:to>
                                    </p:set>
                                    <p:animEffect transition="in" filter="randombar(horizontal)">
                                      <p:cBhvr>
                                        <p:cTn id="32" dur="500"/>
                                        <p:tgtEl>
                                          <p:spTgt spid="921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9219"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58B51BF-780C-45D4-A1D0-32D55EA0F2B4}"/>
              </a:ext>
            </a:extLst>
          </p:cNvPr>
          <p:cNvSpPr>
            <a:spLocks noGrp="1"/>
          </p:cNvSpPr>
          <p:nvPr>
            <p:ph type="title"/>
          </p:nvPr>
        </p:nvSpPr>
        <p:spPr>
          <a:xfrm>
            <a:off x="749967" y="287615"/>
            <a:ext cx="9320463" cy="660687"/>
          </a:xfrm>
        </p:spPr>
        <p:txBody>
          <a:bodyPr>
            <a:normAutofit fontScale="90000"/>
          </a:bodyPr>
          <a:lstStyle/>
          <a:p>
            <a:r>
              <a:rPr lang="en-US" sz="4400" dirty="0">
                <a:solidFill>
                  <a:srgbClr val="FFFF00"/>
                </a:solidFill>
              </a:rPr>
              <a:t>Recent Amendments - Legislature</a:t>
            </a:r>
          </a:p>
        </p:txBody>
      </p:sp>
      <p:sp>
        <p:nvSpPr>
          <p:cNvPr id="9219" name="Rectangle 8">
            <a:extLst>
              <a:ext uri="{FF2B5EF4-FFF2-40B4-BE49-F238E27FC236}">
                <a16:creationId xmlns:a16="http://schemas.microsoft.com/office/drawing/2014/main" id="{A17D04F1-4318-4DD6-B27E-D66AE4D426B2}"/>
              </a:ext>
            </a:extLst>
          </p:cNvPr>
          <p:cNvSpPr>
            <a:spLocks noGrp="1" noChangeArrowheads="1"/>
          </p:cNvSpPr>
          <p:nvPr>
            <p:ph type="body" sz="quarter" idx="11"/>
          </p:nvPr>
        </p:nvSpPr>
        <p:spPr>
          <a:xfrm>
            <a:off x="749967" y="1014663"/>
            <a:ext cx="10884568" cy="4690305"/>
          </a:xfrm>
        </p:spPr>
        <p:txBody>
          <a:bodyPr>
            <a:noAutofit/>
          </a:bodyPr>
          <a:lstStyle/>
          <a:p>
            <a:r>
              <a:rPr lang="en-US" altLang="en-US" sz="3200" u="sng" dirty="0">
                <a:solidFill>
                  <a:schemeClr val="accent2">
                    <a:lumMod val="60000"/>
                    <a:lumOff val="40000"/>
                  </a:schemeClr>
                </a:solidFill>
                <a:latin typeface="Arial" panose="020B0604020202020204" pitchFamily="34" charset="0"/>
                <a:cs typeface="Arial" panose="020B0604020202020204" pitchFamily="34" charset="0"/>
              </a:rPr>
              <a:t>The Finance Act, 2022</a:t>
            </a:r>
          </a:p>
          <a:p>
            <a:pPr marL="514350" indent="-514350">
              <a:buAutoNum type="arabicPeriod"/>
            </a:pPr>
            <a:r>
              <a:rPr lang="en-US" altLang="en-US" sz="3200" dirty="0">
                <a:latin typeface="Arial" panose="020B0604020202020204" pitchFamily="34" charset="0"/>
                <a:cs typeface="Arial" panose="020B0604020202020204" pitchFamily="34" charset="0"/>
              </a:rPr>
              <a:t>Registration – For All Trusts / 5 Years – </a:t>
            </a:r>
            <a:r>
              <a:rPr lang="en-US" altLang="en-US" sz="3200" b="0" dirty="0">
                <a:solidFill>
                  <a:srgbClr val="FFC000"/>
                </a:solidFill>
                <a:latin typeface="Arial" panose="020B0604020202020204" pitchFamily="34" charset="0"/>
                <a:cs typeface="Arial" panose="020B0604020202020204" pitchFamily="34" charset="0"/>
              </a:rPr>
              <a:t>Sec. 12A/AB</a:t>
            </a:r>
            <a:endParaRPr lang="en-US" altLang="en-US" sz="3200" dirty="0">
              <a:latin typeface="Arial" panose="020B0604020202020204" pitchFamily="34" charset="0"/>
              <a:cs typeface="Arial" panose="020B0604020202020204" pitchFamily="34" charset="0"/>
            </a:endParaRPr>
          </a:p>
          <a:p>
            <a:pPr marL="514350" indent="-514350">
              <a:buAutoNum type="arabicPeriod"/>
            </a:pPr>
            <a:r>
              <a:rPr lang="en-US" altLang="en-US" sz="3200" dirty="0">
                <a:latin typeface="Arial" panose="020B0604020202020204" pitchFamily="34" charset="0"/>
                <a:cs typeface="Arial" panose="020B0604020202020204" pitchFamily="34" charset="0"/>
              </a:rPr>
              <a:t>Application on Actual Payment – </a:t>
            </a:r>
            <a:r>
              <a:rPr lang="en-US" altLang="en-US" sz="3200" b="0" dirty="0">
                <a:solidFill>
                  <a:srgbClr val="FFC000"/>
                </a:solidFill>
                <a:latin typeface="Arial" panose="020B0604020202020204" pitchFamily="34" charset="0"/>
                <a:cs typeface="Arial" panose="020B0604020202020204" pitchFamily="34" charset="0"/>
              </a:rPr>
              <a:t>Sec. 11</a:t>
            </a:r>
            <a:r>
              <a:rPr lang="en-US" altLang="en-US" sz="3200" dirty="0">
                <a:latin typeface="Arial" panose="020B0604020202020204" pitchFamily="34" charset="0"/>
                <a:cs typeface="Arial" panose="020B0604020202020204" pitchFamily="34" charset="0"/>
              </a:rPr>
              <a:t> </a:t>
            </a:r>
            <a:r>
              <a:rPr lang="en-US" altLang="en-US" sz="3200" b="0" dirty="0">
                <a:solidFill>
                  <a:srgbClr val="FFC000"/>
                </a:solidFill>
                <a:latin typeface="Arial" panose="020B0604020202020204" pitchFamily="34" charset="0"/>
                <a:cs typeface="Arial" panose="020B0604020202020204" pitchFamily="34" charset="0"/>
              </a:rPr>
              <a:t>Explanation</a:t>
            </a:r>
            <a:endParaRPr lang="en-US" altLang="en-US" sz="3200" dirty="0">
              <a:latin typeface="Arial" panose="020B0604020202020204" pitchFamily="34" charset="0"/>
              <a:cs typeface="Arial" panose="020B0604020202020204" pitchFamily="34" charset="0"/>
            </a:endParaRPr>
          </a:p>
          <a:p>
            <a:pPr marL="514350" indent="-514350">
              <a:buAutoNum type="arabicPeriod"/>
            </a:pPr>
            <a:r>
              <a:rPr lang="en-US" altLang="en-US" sz="3200" dirty="0">
                <a:latin typeface="Arial" panose="020B0604020202020204" pitchFamily="34" charset="0"/>
                <a:cs typeface="Arial" panose="020B0604020202020204" pitchFamily="34" charset="0"/>
              </a:rPr>
              <a:t>Income on Section 13(10) – </a:t>
            </a:r>
            <a:r>
              <a:rPr lang="en-US" altLang="en-US" sz="3200" b="0" dirty="0">
                <a:solidFill>
                  <a:srgbClr val="FFC000"/>
                </a:solidFill>
                <a:latin typeface="Arial" panose="020B0604020202020204" pitchFamily="34" charset="0"/>
                <a:cs typeface="Arial" panose="020B0604020202020204" pitchFamily="34" charset="0"/>
              </a:rPr>
              <a:t>breach of Section 2(15) proviso or Section 12(1) – (b)/(</a:t>
            </a:r>
            <a:r>
              <a:rPr lang="en-US" altLang="en-US" sz="3200" b="0" dirty="0" err="1">
                <a:solidFill>
                  <a:srgbClr val="FFC000"/>
                </a:solidFill>
                <a:latin typeface="Arial" panose="020B0604020202020204" pitchFamily="34" charset="0"/>
                <a:cs typeface="Arial" panose="020B0604020202020204" pitchFamily="34" charset="0"/>
              </a:rPr>
              <a:t>ba</a:t>
            </a:r>
            <a:r>
              <a:rPr lang="en-US" altLang="en-US" sz="3200" b="0" dirty="0">
                <a:solidFill>
                  <a:srgbClr val="FFC000"/>
                </a:solidFill>
                <a:latin typeface="Arial" panose="020B0604020202020204" pitchFamily="34" charset="0"/>
                <a:cs typeface="Arial" panose="020B0604020202020204" pitchFamily="34" charset="0"/>
              </a:rPr>
              <a:t>)</a:t>
            </a:r>
            <a:r>
              <a:rPr lang="en-US" altLang="en-US" sz="3200" dirty="0">
                <a:latin typeface="Arial" panose="020B0604020202020204" pitchFamily="34" charset="0"/>
                <a:cs typeface="Arial" panose="020B0604020202020204" pitchFamily="34" charset="0"/>
              </a:rPr>
              <a:t> </a:t>
            </a:r>
          </a:p>
          <a:p>
            <a:pPr marL="514350" indent="-514350">
              <a:buAutoNum type="arabicPeriod"/>
            </a:pPr>
            <a:r>
              <a:rPr lang="en-US" sz="3200" dirty="0"/>
              <a:t>Renovation / repair of places of worship </a:t>
            </a:r>
            <a:r>
              <a:rPr lang="en-US" altLang="en-US" sz="3200" dirty="0">
                <a:latin typeface="Arial" panose="020B0604020202020204" pitchFamily="34" charset="0"/>
                <a:cs typeface="Arial" panose="020B0604020202020204" pitchFamily="34" charset="0"/>
              </a:rPr>
              <a:t>– </a:t>
            </a:r>
            <a:r>
              <a:rPr lang="en-US" altLang="en-US" sz="3200" b="0" dirty="0">
                <a:solidFill>
                  <a:srgbClr val="FFC000"/>
                </a:solidFill>
                <a:latin typeface="Arial" panose="020B0604020202020204" pitchFamily="34" charset="0"/>
                <a:cs typeface="Arial" panose="020B0604020202020204" pitchFamily="34" charset="0"/>
              </a:rPr>
              <a:t>Sec. 11</a:t>
            </a:r>
            <a:r>
              <a:rPr lang="en-US" altLang="en-US" sz="3200" dirty="0">
                <a:latin typeface="Arial" panose="020B0604020202020204" pitchFamily="34" charset="0"/>
                <a:cs typeface="Arial" panose="020B0604020202020204" pitchFamily="34" charset="0"/>
              </a:rPr>
              <a:t> </a:t>
            </a:r>
            <a:r>
              <a:rPr lang="en-US" altLang="en-US" sz="3200" b="0" dirty="0">
                <a:solidFill>
                  <a:srgbClr val="FFC000"/>
                </a:solidFill>
                <a:latin typeface="Arial" panose="020B0604020202020204" pitchFamily="34" charset="0"/>
                <a:cs typeface="Arial" panose="020B0604020202020204" pitchFamily="34" charset="0"/>
              </a:rPr>
              <a:t>Explanation (3A)  - Option </a:t>
            </a:r>
            <a:endParaRPr lang="en-US" altLang="en-US" sz="3200" dirty="0">
              <a:latin typeface="Arial" panose="020B0604020202020204" pitchFamily="34" charset="0"/>
              <a:cs typeface="Arial" panose="020B0604020202020204" pitchFamily="34" charset="0"/>
            </a:endParaRPr>
          </a:p>
          <a:p>
            <a:pPr marL="514350" indent="-514350">
              <a:buAutoNum type="arabicPeriod"/>
            </a:pPr>
            <a:r>
              <a:rPr lang="en-US" altLang="en-US" sz="3200" dirty="0">
                <a:latin typeface="Arial" panose="020B0604020202020204" pitchFamily="34" charset="0"/>
                <a:cs typeface="Arial" panose="020B0604020202020204" pitchFamily="34" charset="0"/>
              </a:rPr>
              <a:t> Books of Account – </a:t>
            </a:r>
            <a:r>
              <a:rPr lang="en-US" altLang="en-US" sz="3200" b="0" dirty="0">
                <a:solidFill>
                  <a:srgbClr val="FFC000"/>
                </a:solidFill>
                <a:latin typeface="Arial" panose="020B0604020202020204" pitchFamily="34" charset="0"/>
                <a:cs typeface="Arial" panose="020B0604020202020204" pitchFamily="34" charset="0"/>
              </a:rPr>
              <a:t>Sec. 12(1)(b)(</a:t>
            </a:r>
            <a:r>
              <a:rPr lang="en-US" altLang="en-US" sz="3200" b="0" dirty="0" err="1">
                <a:solidFill>
                  <a:srgbClr val="FFC000"/>
                </a:solidFill>
                <a:latin typeface="Arial" panose="020B0604020202020204" pitchFamily="34" charset="0"/>
                <a:cs typeface="Arial" panose="020B0604020202020204" pitchFamily="34" charset="0"/>
              </a:rPr>
              <a:t>i</a:t>
            </a:r>
            <a:r>
              <a:rPr lang="en-US" altLang="en-US" sz="3200" b="0" dirty="0">
                <a:solidFill>
                  <a:srgbClr val="FFC000"/>
                </a:solidFill>
                <a:latin typeface="Arial" panose="020B0604020202020204" pitchFamily="34" charset="0"/>
                <a:cs typeface="Arial" panose="020B0604020202020204" pitchFamily="34" charset="0"/>
              </a:rPr>
              <a:t>) / Rule 17AA</a:t>
            </a:r>
          </a:p>
          <a:p>
            <a:pPr marL="514350" indent="-514350">
              <a:buAutoNum type="arabicPeriod"/>
            </a:pPr>
            <a:r>
              <a:rPr lang="en-IN" sz="3200" b="0" dirty="0">
                <a:solidFill>
                  <a:srgbClr val="FFC000"/>
                </a:solidFill>
              </a:rPr>
              <a:t>Section 12AB(4) Specified Violation  </a:t>
            </a:r>
            <a:r>
              <a:rPr lang="en-IN" sz="3200" b="0" dirty="0"/>
              <a:t>7. Section 271 AAE.</a:t>
            </a:r>
            <a:endParaRPr lang="en-US" altLang="en-US" sz="3200" b="0" dirty="0">
              <a:solidFill>
                <a:srgbClr val="FFC000"/>
              </a:solidFill>
              <a:latin typeface="Arial" panose="020B0604020202020204" pitchFamily="34" charset="0"/>
              <a:cs typeface="Arial" panose="020B0604020202020204" pitchFamily="34" charset="0"/>
            </a:endParaRPr>
          </a:p>
          <a:p>
            <a:pPr marL="514350" indent="-514350">
              <a:buAutoNum type="arabicPeriod"/>
            </a:pPr>
            <a:endParaRPr lang="en-US" altLang="en-US" sz="3200" b="0" dirty="0">
              <a:solidFill>
                <a:srgbClr val="FFC000"/>
              </a:solidFill>
              <a:latin typeface="Arial" panose="020B0604020202020204" pitchFamily="34" charset="0"/>
              <a:cs typeface="Arial" panose="020B0604020202020204" pitchFamily="34" charset="0"/>
            </a:endParaRPr>
          </a:p>
          <a:p>
            <a:pPr marL="514350" indent="-514350">
              <a:buAutoNum type="arabicPeriod"/>
            </a:pPr>
            <a:endParaRPr lang="en-US" altLang="en-US" sz="3200" b="0" dirty="0">
              <a:solidFill>
                <a:srgbClr val="FFC000"/>
              </a:solidFill>
              <a:latin typeface="Arial" panose="020B0604020202020204" pitchFamily="34" charset="0"/>
              <a:cs typeface="Arial" panose="020B0604020202020204" pitchFamily="34" charset="0"/>
            </a:endParaRPr>
          </a:p>
        </p:txBody>
      </p:sp>
      <p:sp>
        <p:nvSpPr>
          <p:cNvPr id="4" name="Picture Placeholder 3" descr="picture placeholder">
            <a:extLst>
              <a:ext uri="{FF2B5EF4-FFF2-40B4-BE49-F238E27FC236}">
                <a16:creationId xmlns:a16="http://schemas.microsoft.com/office/drawing/2014/main" id="{93D5B08B-062C-44B9-B26B-59FC596B377F}"/>
              </a:ext>
            </a:extLst>
          </p:cNvPr>
          <p:cNvSpPr>
            <a:spLocks noGrp="1"/>
          </p:cNvSpPr>
          <p:nvPr>
            <p:ph type="pic" sz="quarter" idx="13"/>
          </p:nvPr>
        </p:nvSpPr>
        <p:spPr/>
        <p:txBody>
          <a:bodyPr/>
          <a:lstStyle/>
          <a:p>
            <a:r>
              <a:rPr lang="en-US" dirty="0"/>
              <a:t> </a:t>
            </a:r>
            <a:endParaRPr lang="en-IN" dirty="0"/>
          </a:p>
        </p:txBody>
      </p:sp>
      <p:sp>
        <p:nvSpPr>
          <p:cNvPr id="5" name="Picture Placeholder 4" descr="picture placeholder">
            <a:extLst>
              <a:ext uri="{FF2B5EF4-FFF2-40B4-BE49-F238E27FC236}">
                <a16:creationId xmlns:a16="http://schemas.microsoft.com/office/drawing/2014/main" id="{26E58EC9-97A8-4831-B77A-6206FB7F4B53}"/>
              </a:ext>
            </a:extLst>
          </p:cNvPr>
          <p:cNvSpPr>
            <a:spLocks noGrp="1"/>
          </p:cNvSpPr>
          <p:nvPr>
            <p:ph type="pic" sz="quarter" idx="14"/>
          </p:nvPr>
        </p:nvSpPr>
        <p:spPr>
          <a:xfrm>
            <a:off x="6858000" y="1066800"/>
            <a:ext cx="4572000" cy="2362200"/>
          </a:xfrm>
        </p:spPr>
        <p:txBody>
          <a:bodyPr/>
          <a:lstStyle/>
          <a:p>
            <a:r>
              <a:rPr lang="en-US" dirty="0"/>
              <a:t> </a:t>
            </a:r>
            <a:endParaRPr lang="en-IN" dirty="0"/>
          </a:p>
        </p:txBody>
      </p:sp>
      <p:sp>
        <p:nvSpPr>
          <p:cNvPr id="6" name="TextBox 5">
            <a:extLst>
              <a:ext uri="{FF2B5EF4-FFF2-40B4-BE49-F238E27FC236}">
                <a16:creationId xmlns:a16="http://schemas.microsoft.com/office/drawing/2014/main" id="{0E8C3964-2634-38B7-8C59-F866C7593B48}"/>
              </a:ext>
            </a:extLst>
          </p:cNvPr>
          <p:cNvSpPr txBox="1"/>
          <p:nvPr/>
        </p:nvSpPr>
        <p:spPr>
          <a:xfrm>
            <a:off x="3468104" y="5843337"/>
            <a:ext cx="6093994" cy="369332"/>
          </a:xfrm>
          <a:prstGeom prst="rect">
            <a:avLst/>
          </a:prstGeom>
          <a:noFill/>
        </p:spPr>
        <p:txBody>
          <a:bodyPr wrap="square">
            <a:spAutoFit/>
          </a:bodyPr>
          <a:lstStyle/>
          <a:p>
            <a:pPr algn="ctr"/>
            <a:r>
              <a:rPr lang="en-US" altLang="en-US" sz="1800" b="1" dirty="0">
                <a:solidFill>
                  <a:srgbClr val="FFFF00"/>
                </a:solidFill>
              </a:rPr>
              <a:t>CA Chandrashekhar V. Chitale</a:t>
            </a:r>
            <a:endParaRPr lang="en-IN" sz="1800" b="1" dirty="0">
              <a:solidFill>
                <a:srgbClr val="FFFF00"/>
              </a:solidFill>
            </a:endParaRPr>
          </a:p>
        </p:txBody>
      </p:sp>
    </p:spTree>
    <p:extLst>
      <p:ext uri="{BB962C8B-B14F-4D97-AF65-F5344CB8AC3E}">
        <p14:creationId xmlns:p14="http://schemas.microsoft.com/office/powerpoint/2010/main" val="2986467578"/>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9219">
                                            <p:txEl>
                                              <p:pRg st="0" end="0"/>
                                            </p:txEl>
                                          </p:spTgt>
                                        </p:tgtEl>
                                        <p:attrNameLst>
                                          <p:attrName>style.visibility</p:attrName>
                                        </p:attrNameLst>
                                      </p:cBhvr>
                                      <p:to>
                                        <p:strVal val="visible"/>
                                      </p:to>
                                    </p:set>
                                    <p:animEffect transition="in" filter="randombar(horizontal)">
                                      <p:cBhvr>
                                        <p:cTn id="12" dur="500"/>
                                        <p:tgtEl>
                                          <p:spTgt spid="921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9219">
                                            <p:txEl>
                                              <p:pRg st="1" end="1"/>
                                            </p:txEl>
                                          </p:spTgt>
                                        </p:tgtEl>
                                        <p:attrNameLst>
                                          <p:attrName>style.visibility</p:attrName>
                                        </p:attrNameLst>
                                      </p:cBhvr>
                                      <p:to>
                                        <p:strVal val="visible"/>
                                      </p:to>
                                    </p:set>
                                    <p:animEffect transition="in" filter="randombar(horizontal)">
                                      <p:cBhvr>
                                        <p:cTn id="17" dur="500"/>
                                        <p:tgtEl>
                                          <p:spTgt spid="921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9219">
                                            <p:txEl>
                                              <p:pRg st="2" end="2"/>
                                            </p:txEl>
                                          </p:spTgt>
                                        </p:tgtEl>
                                        <p:attrNameLst>
                                          <p:attrName>style.visibility</p:attrName>
                                        </p:attrNameLst>
                                      </p:cBhvr>
                                      <p:to>
                                        <p:strVal val="visible"/>
                                      </p:to>
                                    </p:set>
                                    <p:animEffect transition="in" filter="randombar(horizontal)">
                                      <p:cBhvr>
                                        <p:cTn id="22" dur="500"/>
                                        <p:tgtEl>
                                          <p:spTgt spid="9219">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9219">
                                            <p:txEl>
                                              <p:pRg st="3" end="3"/>
                                            </p:txEl>
                                          </p:spTgt>
                                        </p:tgtEl>
                                        <p:attrNameLst>
                                          <p:attrName>style.visibility</p:attrName>
                                        </p:attrNameLst>
                                      </p:cBhvr>
                                      <p:to>
                                        <p:strVal val="visible"/>
                                      </p:to>
                                    </p:set>
                                    <p:animEffect transition="in" filter="randombar(horizontal)">
                                      <p:cBhvr>
                                        <p:cTn id="27" dur="500"/>
                                        <p:tgtEl>
                                          <p:spTgt spid="9219">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9219">
                                            <p:txEl>
                                              <p:pRg st="4" end="4"/>
                                            </p:txEl>
                                          </p:spTgt>
                                        </p:tgtEl>
                                        <p:attrNameLst>
                                          <p:attrName>style.visibility</p:attrName>
                                        </p:attrNameLst>
                                      </p:cBhvr>
                                      <p:to>
                                        <p:strVal val="visible"/>
                                      </p:to>
                                    </p:set>
                                    <p:animEffect transition="in" filter="randombar(horizontal)">
                                      <p:cBhvr>
                                        <p:cTn id="32" dur="500"/>
                                        <p:tgtEl>
                                          <p:spTgt spid="9219">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9219">
                                            <p:txEl>
                                              <p:pRg st="5" end="5"/>
                                            </p:txEl>
                                          </p:spTgt>
                                        </p:tgtEl>
                                        <p:attrNameLst>
                                          <p:attrName>style.visibility</p:attrName>
                                        </p:attrNameLst>
                                      </p:cBhvr>
                                      <p:to>
                                        <p:strVal val="visible"/>
                                      </p:to>
                                    </p:set>
                                    <p:animEffect transition="in" filter="randombar(horizontal)">
                                      <p:cBhvr>
                                        <p:cTn id="37" dur="500"/>
                                        <p:tgtEl>
                                          <p:spTgt spid="9219">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4" presetClass="entr" presetSubtype="10" fill="hold" grpId="0" nodeType="clickEffect">
                                  <p:stCondLst>
                                    <p:cond delay="0"/>
                                  </p:stCondLst>
                                  <p:childTnLst>
                                    <p:set>
                                      <p:cBhvr>
                                        <p:cTn id="41" dur="1" fill="hold">
                                          <p:stCondLst>
                                            <p:cond delay="0"/>
                                          </p:stCondLst>
                                        </p:cTn>
                                        <p:tgtEl>
                                          <p:spTgt spid="9219">
                                            <p:txEl>
                                              <p:pRg st="6" end="6"/>
                                            </p:txEl>
                                          </p:spTgt>
                                        </p:tgtEl>
                                        <p:attrNameLst>
                                          <p:attrName>style.visibility</p:attrName>
                                        </p:attrNameLst>
                                      </p:cBhvr>
                                      <p:to>
                                        <p:strVal val="visible"/>
                                      </p:to>
                                    </p:set>
                                    <p:animEffect transition="in" filter="randombar(horizontal)">
                                      <p:cBhvr>
                                        <p:cTn id="42" dur="500"/>
                                        <p:tgtEl>
                                          <p:spTgt spid="921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9219" grpId="0" build="p"/>
    </p:bldLst>
  </p:timing>
</p:sld>
</file>

<file path=ppt/theme/theme1.xml><?xml version="1.0" encoding="utf-8"?>
<a:theme xmlns:a="http://schemas.openxmlformats.org/drawingml/2006/main" name="Office Theme">
  <a:themeElements>
    <a:clrScheme name="Custom 14">
      <a:dk1>
        <a:srgbClr val="000000"/>
      </a:dk1>
      <a:lt1>
        <a:srgbClr val="FFFFFF"/>
      </a:lt1>
      <a:dk2>
        <a:srgbClr val="000000"/>
      </a:dk2>
      <a:lt2>
        <a:srgbClr val="E6E6E6"/>
      </a:lt2>
      <a:accent1>
        <a:srgbClr val="0078D4"/>
      </a:accent1>
      <a:accent2>
        <a:srgbClr val="007788"/>
      </a:accent2>
      <a:accent3>
        <a:srgbClr val="297C2A"/>
      </a:accent3>
      <a:accent4>
        <a:srgbClr val="FF2625"/>
      </a:accent4>
      <a:accent5>
        <a:srgbClr val="FE4387"/>
      </a:accent5>
      <a:accent6>
        <a:srgbClr val="D7D7D7"/>
      </a:accent6>
      <a:hlink>
        <a:srgbClr val="51E5FF"/>
      </a:hlink>
      <a:folHlink>
        <a:srgbClr val="0078D4"/>
      </a:folHlink>
    </a:clrScheme>
    <a:fontScheme name="Custom 4">
      <a:majorFont>
        <a:latin typeface="Segoe UI"/>
        <a:ea typeface=""/>
        <a:cs typeface=""/>
      </a:majorFont>
      <a:minorFont>
        <a:latin typeface="Segoe UI"/>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haritable Institutions - New Law + New Audit Provisions Presentation 1 Sept" id="{658CEF8B-E438-438E-9CCD-A5B90F3F3B1D}" vid="{1AE68D9C-AFFA-4B49-A73F-1B04905E73BD}"/>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426e97fa315356fffbdcd9876fe988c2">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14b8f0def80e6d70ce3def20c90759a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Props1.xml><?xml version="1.0" encoding="utf-8"?>
<ds:datastoreItem xmlns:ds="http://schemas.openxmlformats.org/officeDocument/2006/customXml" ds:itemID="{33495144-B44D-41C6-A6BC-6CBBE0B43F3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9A2CAE0-6B1F-40A5-853C-FCF4D4DD97B1}">
  <ds:schemaRefs>
    <ds:schemaRef ds:uri="http://schemas.microsoft.com/sharepoint/v3/contenttype/forms"/>
  </ds:schemaRefs>
</ds:datastoreItem>
</file>

<file path=customXml/itemProps3.xml><?xml version="1.0" encoding="utf-8"?>
<ds:datastoreItem xmlns:ds="http://schemas.openxmlformats.org/officeDocument/2006/customXml" ds:itemID="{DC32F492-CA3B-4148-BFCA-BDEC356E5125}">
  <ds:schemaRefs>
    <ds:schemaRef ds:uri="http://schemas.microsoft.com/office/2006/metadata/properties"/>
    <ds:schemaRef ds:uri="http://schemas.microsoft.com/office/infopath/2007/PartnerControls"/>
    <ds:schemaRef ds:uri="71af3243-3dd4-4a8d-8c0d-dd76da1f02a5"/>
  </ds:schemaRefs>
</ds:datastoreItem>
</file>

<file path=docProps/app.xml><?xml version="1.0" encoding="utf-8"?>
<Properties xmlns="http://schemas.openxmlformats.org/officeDocument/2006/extended-properties" xmlns:vt="http://schemas.openxmlformats.org/officeDocument/2006/docPropsVTypes">
  <Template/>
  <TotalTime>0</TotalTime>
  <Words>2745</Words>
  <Application>Microsoft Office PowerPoint</Application>
  <PresentationFormat>Widescreen</PresentationFormat>
  <Paragraphs>455</Paragraphs>
  <Slides>42</Slides>
  <Notes>17</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42</vt:i4>
      </vt:variant>
    </vt:vector>
  </HeadingPairs>
  <TitlesOfParts>
    <vt:vector size="51" baseType="lpstr">
      <vt:lpstr>Arial</vt:lpstr>
      <vt:lpstr>Calibri</vt:lpstr>
      <vt:lpstr>Courier New</vt:lpstr>
      <vt:lpstr>Fave Script Bold Pro</vt:lpstr>
      <vt:lpstr>Segoe UI</vt:lpstr>
      <vt:lpstr>Times New Roman</vt:lpstr>
      <vt:lpstr>Times New Roman Bold</vt:lpstr>
      <vt:lpstr>Wingdings</vt:lpstr>
      <vt:lpstr>Office Theme</vt:lpstr>
      <vt:lpstr>Direct Taxation Committee of ICAI  &amp;  Pune Branch of WIRC</vt:lpstr>
      <vt:lpstr>Charitable Institutions –  Recent Amendments &amp; Amended Audit Provisions</vt:lpstr>
      <vt:lpstr>Exemption Provisions</vt:lpstr>
      <vt:lpstr>Exemption Provisions</vt:lpstr>
      <vt:lpstr>Exemption Provisions</vt:lpstr>
      <vt:lpstr>Recent Amendments</vt:lpstr>
      <vt:lpstr>Recent Amendments - Judiciary</vt:lpstr>
      <vt:lpstr>Recent Amendments - Legislature</vt:lpstr>
      <vt:lpstr>Recent Amendments - Legislature</vt:lpstr>
      <vt:lpstr>Recent Amendments - Legislature</vt:lpstr>
      <vt:lpstr>Recent Amendments - Legislature</vt:lpstr>
      <vt:lpstr>Recent Amendments - Legislature</vt:lpstr>
      <vt:lpstr>Recent Amendments - Legislature</vt:lpstr>
      <vt:lpstr>Recent Amendments - Administration</vt:lpstr>
      <vt:lpstr>Amended Audit Reports</vt:lpstr>
      <vt:lpstr> </vt:lpstr>
      <vt:lpstr> </vt:lpstr>
      <vt:lpstr>Form 10B</vt:lpstr>
      <vt:lpstr>Audit Report</vt:lpstr>
      <vt:lpstr>Audit Provisions</vt:lpstr>
      <vt:lpstr>AS &amp; SA</vt:lpstr>
      <vt:lpstr>Annexure Statement of Particulars</vt:lpstr>
      <vt:lpstr>Annexure Statement of Particulars</vt:lpstr>
      <vt:lpstr>Annexure Statement of Particulars</vt:lpstr>
      <vt:lpstr>Annexure Statement of Particulars</vt:lpstr>
      <vt:lpstr>Annexure Statement of Particulars</vt:lpstr>
      <vt:lpstr>Annexure Statement of Particulars</vt:lpstr>
      <vt:lpstr>Annexure Statement of Particulars</vt:lpstr>
      <vt:lpstr>Annexure Statement of Particulars</vt:lpstr>
      <vt:lpstr>Annexure Statement of Particulars</vt:lpstr>
      <vt:lpstr>Annexure Statement of Particulars</vt:lpstr>
      <vt:lpstr>Annexure Statement of Particulars</vt:lpstr>
      <vt:lpstr>Schedules</vt:lpstr>
      <vt:lpstr>Annexure Schedules to fill as may be applicable - Form 10B</vt:lpstr>
      <vt:lpstr>Annexure Schedules to fill as may be applicable - Form 10B</vt:lpstr>
      <vt:lpstr>Annexure Schedules to fill as may be applicable - Form 10B</vt:lpstr>
      <vt:lpstr>Annexure Schedules to fill as may be applicable - Form 10B</vt:lpstr>
      <vt:lpstr>Annexure Schedules to fill as may be applicable - Form 10B</vt:lpstr>
      <vt:lpstr>Annexure Schedules to fill as may be applicable - Form 10B</vt:lpstr>
      <vt:lpstr>Annexure Schedules to fill as may be applicable - Form 10B</vt:lpstr>
      <vt:lpstr>Questions &amp; answers</vt:lpstr>
      <vt:lpstr>Thank you</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
  <cp:revision>1</cp:revision>
  <dcterms:created xsi:type="dcterms:W3CDTF">2020-09-22T16:47:05Z</dcterms:created>
  <dcterms:modified xsi:type="dcterms:W3CDTF">2023-09-01T01:32:37Z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