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71" r:id="rId3"/>
  </p:sldMasterIdLst>
  <p:notesMasterIdLst>
    <p:notesMasterId r:id="rId52"/>
  </p:notesMasterIdLst>
  <p:handoutMasterIdLst>
    <p:handoutMasterId r:id="rId53"/>
  </p:handoutMasterIdLst>
  <p:sldIdLst>
    <p:sldId id="256" r:id="rId4"/>
    <p:sldId id="283" r:id="rId5"/>
    <p:sldId id="368" r:id="rId6"/>
    <p:sldId id="356" r:id="rId7"/>
    <p:sldId id="400" r:id="rId8"/>
    <p:sldId id="401" r:id="rId9"/>
    <p:sldId id="412" r:id="rId10"/>
    <p:sldId id="398" r:id="rId11"/>
    <p:sldId id="357" r:id="rId12"/>
    <p:sldId id="399" r:id="rId13"/>
    <p:sldId id="364" r:id="rId14"/>
    <p:sldId id="410" r:id="rId15"/>
    <p:sldId id="402" r:id="rId16"/>
    <p:sldId id="403" r:id="rId17"/>
    <p:sldId id="369" r:id="rId18"/>
    <p:sldId id="390" r:id="rId19"/>
    <p:sldId id="373" r:id="rId20"/>
    <p:sldId id="371" r:id="rId21"/>
    <p:sldId id="372" r:id="rId22"/>
    <p:sldId id="404" r:id="rId23"/>
    <p:sldId id="374" r:id="rId24"/>
    <p:sldId id="393" r:id="rId25"/>
    <p:sldId id="376" r:id="rId26"/>
    <p:sldId id="377" r:id="rId27"/>
    <p:sldId id="378" r:id="rId28"/>
    <p:sldId id="379" r:id="rId29"/>
    <p:sldId id="405" r:id="rId30"/>
    <p:sldId id="381" r:id="rId31"/>
    <p:sldId id="382" r:id="rId32"/>
    <p:sldId id="406" r:id="rId33"/>
    <p:sldId id="384" r:id="rId34"/>
    <p:sldId id="394" r:id="rId35"/>
    <p:sldId id="380" r:id="rId36"/>
    <p:sldId id="383" r:id="rId37"/>
    <p:sldId id="385" r:id="rId38"/>
    <p:sldId id="386" r:id="rId39"/>
    <p:sldId id="396" r:id="rId40"/>
    <p:sldId id="397" r:id="rId41"/>
    <p:sldId id="407" r:id="rId42"/>
    <p:sldId id="388" r:id="rId43"/>
    <p:sldId id="389" r:id="rId44"/>
    <p:sldId id="387" r:id="rId45"/>
    <p:sldId id="409" r:id="rId46"/>
    <p:sldId id="413" r:id="rId47"/>
    <p:sldId id="395" r:id="rId48"/>
    <p:sldId id="415" r:id="rId49"/>
    <p:sldId id="414" r:id="rId50"/>
    <p:sldId id="313"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C6709D1-1F4C-4B16-92F9-D91A882070DA}">
          <p14:sldIdLst>
            <p14:sldId id="256"/>
            <p14:sldId id="283"/>
            <p14:sldId id="368"/>
            <p14:sldId id="356"/>
            <p14:sldId id="400"/>
            <p14:sldId id="401"/>
            <p14:sldId id="412"/>
            <p14:sldId id="398"/>
            <p14:sldId id="357"/>
            <p14:sldId id="399"/>
            <p14:sldId id="364"/>
            <p14:sldId id="410"/>
            <p14:sldId id="402"/>
            <p14:sldId id="403"/>
            <p14:sldId id="369"/>
            <p14:sldId id="390"/>
            <p14:sldId id="373"/>
            <p14:sldId id="371"/>
            <p14:sldId id="372"/>
            <p14:sldId id="404"/>
            <p14:sldId id="374"/>
            <p14:sldId id="393"/>
            <p14:sldId id="376"/>
            <p14:sldId id="377"/>
            <p14:sldId id="378"/>
            <p14:sldId id="379"/>
            <p14:sldId id="405"/>
            <p14:sldId id="381"/>
            <p14:sldId id="382"/>
            <p14:sldId id="406"/>
            <p14:sldId id="384"/>
            <p14:sldId id="394"/>
            <p14:sldId id="380"/>
            <p14:sldId id="383"/>
            <p14:sldId id="385"/>
            <p14:sldId id="386"/>
            <p14:sldId id="396"/>
            <p14:sldId id="397"/>
            <p14:sldId id="407"/>
            <p14:sldId id="388"/>
            <p14:sldId id="389"/>
            <p14:sldId id="387"/>
            <p14:sldId id="409"/>
            <p14:sldId id="413"/>
            <p14:sldId id="395"/>
            <p14:sldId id="415"/>
            <p14:sldId id="414"/>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8F8"/>
    <a:srgbClr val="142360"/>
    <a:srgbClr val="004283"/>
    <a:srgbClr val="00C3C7"/>
    <a:srgbClr val="0095D5"/>
    <a:srgbClr val="0055A5"/>
    <a:srgbClr val="B3E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F77D3-5FF5-41A6-BFD2-05F67E406CB6}" v="3581" dt="2023-09-26T15:33:35.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535" autoAdjust="0"/>
  </p:normalViewPr>
  <p:slideViewPr>
    <p:cSldViewPr snapToGrid="0">
      <p:cViewPr varScale="1">
        <p:scale>
          <a:sx n="103" d="100"/>
          <a:sy n="103" d="100"/>
        </p:scale>
        <p:origin x="800" y="168"/>
      </p:cViewPr>
      <p:guideLst/>
    </p:cSldViewPr>
  </p:slideViewPr>
  <p:notesTextViewPr>
    <p:cViewPr>
      <p:scale>
        <a:sx n="1" d="1"/>
        <a:sy n="1" d="1"/>
      </p:scale>
      <p:origin x="0" y="0"/>
    </p:cViewPr>
  </p:notesTextViewPr>
  <p:sorterViewPr>
    <p:cViewPr>
      <p:scale>
        <a:sx n="100" d="100"/>
        <a:sy n="100" d="100"/>
      </p:scale>
      <p:origin x="0" y="-3044"/>
    </p:cViewPr>
  </p:sorter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jal Singhal" userId="6acefb31-2963-486c-b418-3da151fce9a3" providerId="ADAL" clId="{A55F77D3-5FF5-41A6-BFD2-05F67E406CB6}"/>
    <pc:docChg chg="undo redo custSel addSld delSld modSld sldOrd modSection">
      <pc:chgData name="Sejal Singhal" userId="6acefb31-2963-486c-b418-3da151fce9a3" providerId="ADAL" clId="{A55F77D3-5FF5-41A6-BFD2-05F67E406CB6}" dt="2023-09-27T09:29:43.082" v="10402" actId="2890"/>
      <pc:docMkLst>
        <pc:docMk/>
      </pc:docMkLst>
      <pc:sldChg chg="addSp delSp modSp mod">
        <pc:chgData name="Sejal Singhal" userId="6acefb31-2963-486c-b418-3da151fce9a3" providerId="ADAL" clId="{A55F77D3-5FF5-41A6-BFD2-05F67E406CB6}" dt="2023-09-18T07:00:58.344" v="176" actId="1076"/>
        <pc:sldMkLst>
          <pc:docMk/>
          <pc:sldMk cId="3799339224" sldId="256"/>
        </pc:sldMkLst>
        <pc:spChg chg="mod">
          <ac:chgData name="Sejal Singhal" userId="6acefb31-2963-486c-b418-3da151fce9a3" providerId="ADAL" clId="{A55F77D3-5FF5-41A6-BFD2-05F67E406CB6}" dt="2023-09-18T06:57:28.107" v="169" actId="20577"/>
          <ac:spMkLst>
            <pc:docMk/>
            <pc:sldMk cId="3799339224" sldId="256"/>
            <ac:spMk id="2" creationId="{BBBEFC9B-5949-02A2-D3FC-FF88BCC9416C}"/>
          </ac:spMkLst>
        </pc:spChg>
        <pc:spChg chg="mod">
          <ac:chgData name="Sejal Singhal" userId="6acefb31-2963-486c-b418-3da151fce9a3" providerId="ADAL" clId="{A55F77D3-5FF5-41A6-BFD2-05F67E406CB6}" dt="2023-09-18T06:57:34.650" v="170" actId="14100"/>
          <ac:spMkLst>
            <pc:docMk/>
            <pc:sldMk cId="3799339224" sldId="256"/>
            <ac:spMk id="3" creationId="{4CC52DBC-F641-38EE-291C-53C715D00CDD}"/>
          </ac:spMkLst>
        </pc:spChg>
        <pc:picChg chg="add mod">
          <ac:chgData name="Sejal Singhal" userId="6acefb31-2963-486c-b418-3da151fce9a3" providerId="ADAL" clId="{A55F77D3-5FF5-41A6-BFD2-05F67E406CB6}" dt="2023-09-18T07:00:58.344" v="176" actId="1076"/>
          <ac:picMkLst>
            <pc:docMk/>
            <pc:sldMk cId="3799339224" sldId="256"/>
            <ac:picMk id="5" creationId="{08D70C66-30A5-A4F9-4FA2-24F9AC4E1DC6}"/>
          </ac:picMkLst>
        </pc:picChg>
        <pc:picChg chg="del">
          <ac:chgData name="Sejal Singhal" userId="6acefb31-2963-486c-b418-3da151fce9a3" providerId="ADAL" clId="{A55F77D3-5FF5-41A6-BFD2-05F67E406CB6}" dt="2023-09-18T07:00:47.782" v="172" actId="478"/>
          <ac:picMkLst>
            <pc:docMk/>
            <pc:sldMk cId="3799339224" sldId="256"/>
            <ac:picMk id="19" creationId="{928A8C5E-3602-76EA-546C-D79B01FA5231}"/>
          </ac:picMkLst>
        </pc:picChg>
      </pc:sldChg>
      <pc:sldChg chg="addSp modSp mod">
        <pc:chgData name="Sejal Singhal" userId="6acefb31-2963-486c-b418-3da151fce9a3" providerId="ADAL" clId="{A55F77D3-5FF5-41A6-BFD2-05F67E406CB6}" dt="2023-09-22T06:27:39.219" v="2023" actId="20577"/>
        <pc:sldMkLst>
          <pc:docMk/>
          <pc:sldMk cId="845825006" sldId="283"/>
        </pc:sldMkLst>
        <pc:spChg chg="mod">
          <ac:chgData name="Sejal Singhal" userId="6acefb31-2963-486c-b418-3da151fce9a3" providerId="ADAL" clId="{A55F77D3-5FF5-41A6-BFD2-05F67E406CB6}" dt="2023-09-22T06:27:39.219" v="2023" actId="20577"/>
          <ac:spMkLst>
            <pc:docMk/>
            <pc:sldMk cId="845825006" sldId="283"/>
            <ac:spMk id="2" creationId="{8CF1D5C5-23A3-50E9-6A3D-9BA7A02DA897}"/>
          </ac:spMkLst>
        </pc:spChg>
        <pc:spChg chg="add mod">
          <ac:chgData name="Sejal Singhal" userId="6acefb31-2963-486c-b418-3da151fce9a3" providerId="ADAL" clId="{A55F77D3-5FF5-41A6-BFD2-05F67E406CB6}" dt="2023-09-20T06:07:22.755" v="666" actId="571"/>
          <ac:spMkLst>
            <pc:docMk/>
            <pc:sldMk cId="845825006" sldId="283"/>
            <ac:spMk id="5" creationId="{BFDB36AA-AA87-EC58-1B52-5CAE30031363}"/>
          </ac:spMkLst>
        </pc:spChg>
      </pc:sldChg>
      <pc:sldChg chg="del">
        <pc:chgData name="Sejal Singhal" userId="6acefb31-2963-486c-b418-3da151fce9a3" providerId="ADAL" clId="{A55F77D3-5FF5-41A6-BFD2-05F67E406CB6}" dt="2023-09-26T07:19:31.248" v="7554" actId="2696"/>
        <pc:sldMkLst>
          <pc:docMk/>
          <pc:sldMk cId="565787235" sldId="285"/>
        </pc:sldMkLst>
      </pc:sldChg>
      <pc:sldChg chg="del ord">
        <pc:chgData name="Sejal Singhal" userId="6acefb31-2963-486c-b418-3da151fce9a3" providerId="ADAL" clId="{A55F77D3-5FF5-41A6-BFD2-05F67E406CB6}" dt="2023-09-26T08:18:36.196" v="8299" actId="2696"/>
        <pc:sldMkLst>
          <pc:docMk/>
          <pc:sldMk cId="522210005" sldId="286"/>
        </pc:sldMkLst>
      </pc:sldChg>
      <pc:sldChg chg="del ord">
        <pc:chgData name="Sejal Singhal" userId="6acefb31-2963-486c-b418-3da151fce9a3" providerId="ADAL" clId="{A55F77D3-5FF5-41A6-BFD2-05F67E406CB6}" dt="2023-09-26T08:18:36.196" v="8299" actId="2696"/>
        <pc:sldMkLst>
          <pc:docMk/>
          <pc:sldMk cId="1513281234" sldId="289"/>
        </pc:sldMkLst>
      </pc:sldChg>
      <pc:sldChg chg="del ord">
        <pc:chgData name="Sejal Singhal" userId="6acefb31-2963-486c-b418-3da151fce9a3" providerId="ADAL" clId="{A55F77D3-5FF5-41A6-BFD2-05F67E406CB6}" dt="2023-09-26T08:18:36.196" v="8299" actId="2696"/>
        <pc:sldMkLst>
          <pc:docMk/>
          <pc:sldMk cId="751600432" sldId="291"/>
        </pc:sldMkLst>
      </pc:sldChg>
      <pc:sldChg chg="del ord">
        <pc:chgData name="Sejal Singhal" userId="6acefb31-2963-486c-b418-3da151fce9a3" providerId="ADAL" clId="{A55F77D3-5FF5-41A6-BFD2-05F67E406CB6}" dt="2023-09-26T08:18:36.196" v="8299" actId="2696"/>
        <pc:sldMkLst>
          <pc:docMk/>
          <pc:sldMk cId="469934170" sldId="292"/>
        </pc:sldMkLst>
      </pc:sldChg>
      <pc:sldChg chg="del ord">
        <pc:chgData name="Sejal Singhal" userId="6acefb31-2963-486c-b418-3da151fce9a3" providerId="ADAL" clId="{A55F77D3-5FF5-41A6-BFD2-05F67E406CB6}" dt="2023-09-26T08:18:36.196" v="8299" actId="2696"/>
        <pc:sldMkLst>
          <pc:docMk/>
          <pc:sldMk cId="3657882125" sldId="293"/>
        </pc:sldMkLst>
      </pc:sldChg>
      <pc:sldChg chg="modSp mod ord">
        <pc:chgData name="Sejal Singhal" userId="6acefb31-2963-486c-b418-3da151fce9a3" providerId="ADAL" clId="{A55F77D3-5FF5-41A6-BFD2-05F67E406CB6}" dt="2023-09-26T09:52:38.798" v="8897" actId="20577"/>
        <pc:sldMkLst>
          <pc:docMk/>
          <pc:sldMk cId="2662599318" sldId="301"/>
        </pc:sldMkLst>
        <pc:spChg chg="mod">
          <ac:chgData name="Sejal Singhal" userId="6acefb31-2963-486c-b418-3da151fce9a3" providerId="ADAL" clId="{A55F77D3-5FF5-41A6-BFD2-05F67E406CB6}" dt="2023-09-26T06:55:19.399" v="7551" actId="20577"/>
          <ac:spMkLst>
            <pc:docMk/>
            <pc:sldMk cId="2662599318" sldId="301"/>
            <ac:spMk id="3" creationId="{00257A05-B358-F824-DEFF-48B0A07CE72C}"/>
          </ac:spMkLst>
        </pc:spChg>
        <pc:spChg chg="mod">
          <ac:chgData name="Sejal Singhal" userId="6acefb31-2963-486c-b418-3da151fce9a3" providerId="ADAL" clId="{A55F77D3-5FF5-41A6-BFD2-05F67E406CB6}" dt="2023-09-22T06:20:09.963" v="1992" actId="1076"/>
          <ac:spMkLst>
            <pc:docMk/>
            <pc:sldMk cId="2662599318" sldId="301"/>
            <ac:spMk id="5" creationId="{E37AF783-11A5-E4AC-0528-4B3EED0E3F4E}"/>
          </ac:spMkLst>
        </pc:spChg>
        <pc:graphicFrameChg chg="mod modGraphic">
          <ac:chgData name="Sejal Singhal" userId="6acefb31-2963-486c-b418-3da151fce9a3" providerId="ADAL" clId="{A55F77D3-5FF5-41A6-BFD2-05F67E406CB6}" dt="2023-09-26T09:52:38.798" v="8897" actId="20577"/>
          <ac:graphicFrameMkLst>
            <pc:docMk/>
            <pc:sldMk cId="2662599318" sldId="301"/>
            <ac:graphicFrameMk id="4" creationId="{C2EE7E21-4E1F-90A1-5FD1-36833978391D}"/>
          </ac:graphicFrameMkLst>
        </pc:graphicFrameChg>
      </pc:sldChg>
      <pc:sldChg chg="modSp mod ord">
        <pc:chgData name="Sejal Singhal" userId="6acefb31-2963-486c-b418-3da151fce9a3" providerId="ADAL" clId="{A55F77D3-5FF5-41A6-BFD2-05F67E406CB6}" dt="2023-09-26T07:48:33.021" v="7599" actId="14100"/>
        <pc:sldMkLst>
          <pc:docMk/>
          <pc:sldMk cId="3943196668" sldId="302"/>
        </pc:sldMkLst>
        <pc:spChg chg="mod">
          <ac:chgData name="Sejal Singhal" userId="6acefb31-2963-486c-b418-3da151fce9a3" providerId="ADAL" clId="{A55F77D3-5FF5-41A6-BFD2-05F67E406CB6}" dt="2023-09-26T07:48:14.580" v="7596" actId="1076"/>
          <ac:spMkLst>
            <pc:docMk/>
            <pc:sldMk cId="3943196668" sldId="302"/>
            <ac:spMk id="3" creationId="{BF99CF0E-0DD2-5EE2-C10D-B3207C864E24}"/>
          </ac:spMkLst>
        </pc:spChg>
        <pc:graphicFrameChg chg="mod">
          <ac:chgData name="Sejal Singhal" userId="6acefb31-2963-486c-b418-3da151fce9a3" providerId="ADAL" clId="{A55F77D3-5FF5-41A6-BFD2-05F67E406CB6}" dt="2023-09-26T07:48:33.021" v="7599" actId="14100"/>
          <ac:graphicFrameMkLst>
            <pc:docMk/>
            <pc:sldMk cId="3943196668" sldId="302"/>
            <ac:graphicFrameMk id="4" creationId="{04F075D3-57EE-E1E4-8A60-4EA9CF1EA1D5}"/>
          </ac:graphicFrameMkLst>
        </pc:graphicFrameChg>
      </pc:sldChg>
      <pc:sldChg chg="del ord">
        <pc:chgData name="Sejal Singhal" userId="6acefb31-2963-486c-b418-3da151fce9a3" providerId="ADAL" clId="{A55F77D3-5FF5-41A6-BFD2-05F67E406CB6}" dt="2023-09-26T08:18:36.196" v="8299" actId="2696"/>
        <pc:sldMkLst>
          <pc:docMk/>
          <pc:sldMk cId="3657974175" sldId="307"/>
        </pc:sldMkLst>
      </pc:sldChg>
      <pc:sldChg chg="del ord">
        <pc:chgData name="Sejal Singhal" userId="6acefb31-2963-486c-b418-3da151fce9a3" providerId="ADAL" clId="{A55F77D3-5FF5-41A6-BFD2-05F67E406CB6}" dt="2023-09-26T08:18:36.196" v="8299" actId="2696"/>
        <pc:sldMkLst>
          <pc:docMk/>
          <pc:sldMk cId="439888171" sldId="308"/>
        </pc:sldMkLst>
      </pc:sldChg>
      <pc:sldChg chg="ord">
        <pc:chgData name="Sejal Singhal" userId="6acefb31-2963-486c-b418-3da151fce9a3" providerId="ADAL" clId="{A55F77D3-5FF5-41A6-BFD2-05F67E406CB6}" dt="2023-09-26T08:13:50.215" v="8257"/>
        <pc:sldMkLst>
          <pc:docMk/>
          <pc:sldMk cId="3027982073" sldId="313"/>
        </pc:sldMkLst>
      </pc:sldChg>
      <pc:sldChg chg="del ord">
        <pc:chgData name="Sejal Singhal" userId="6acefb31-2963-486c-b418-3da151fce9a3" providerId="ADAL" clId="{A55F77D3-5FF5-41A6-BFD2-05F67E406CB6}" dt="2023-09-26T08:18:36.196" v="8299" actId="2696"/>
        <pc:sldMkLst>
          <pc:docMk/>
          <pc:sldMk cId="487100979" sldId="317"/>
        </pc:sldMkLst>
      </pc:sldChg>
      <pc:sldChg chg="addSp delSp modSp mod ord">
        <pc:chgData name="Sejal Singhal" userId="6acefb31-2963-486c-b418-3da151fce9a3" providerId="ADAL" clId="{A55F77D3-5FF5-41A6-BFD2-05F67E406CB6}" dt="2023-09-26T08:17:59.518" v="8294" actId="1076"/>
        <pc:sldMkLst>
          <pc:docMk/>
          <pc:sldMk cId="2009447573" sldId="319"/>
        </pc:sldMkLst>
        <pc:spChg chg="add del">
          <ac:chgData name="Sejal Singhal" userId="6acefb31-2963-486c-b418-3da151fce9a3" providerId="ADAL" clId="{A55F77D3-5FF5-41A6-BFD2-05F67E406CB6}" dt="2023-09-26T08:05:20.160" v="8031"/>
          <ac:spMkLst>
            <pc:docMk/>
            <pc:sldMk cId="2009447573" sldId="319"/>
            <ac:spMk id="2" creationId="{667FDBF2-BB65-B775-6394-BF1A946CBC98}"/>
          </ac:spMkLst>
        </pc:spChg>
        <pc:spChg chg="mod">
          <ac:chgData name="Sejal Singhal" userId="6acefb31-2963-486c-b418-3da151fce9a3" providerId="ADAL" clId="{A55F77D3-5FF5-41A6-BFD2-05F67E406CB6}" dt="2023-09-26T08:17:59.518" v="8294" actId="1076"/>
          <ac:spMkLst>
            <pc:docMk/>
            <pc:sldMk cId="2009447573" sldId="319"/>
            <ac:spMk id="3" creationId="{4AEDEFB5-CDD5-AF1E-B21F-8DD0F7FC8570}"/>
          </ac:spMkLst>
        </pc:spChg>
        <pc:spChg chg="mod">
          <ac:chgData name="Sejal Singhal" userId="6acefb31-2963-486c-b418-3da151fce9a3" providerId="ADAL" clId="{A55F77D3-5FF5-41A6-BFD2-05F67E406CB6}" dt="2023-09-26T08:16:47.753" v="8286" actId="255"/>
          <ac:spMkLst>
            <pc:docMk/>
            <pc:sldMk cId="2009447573" sldId="319"/>
            <ac:spMk id="9" creationId="{D2DCD74F-FF44-6048-1440-38674D36C9B5}"/>
          </ac:spMkLst>
        </pc:spChg>
      </pc:sldChg>
      <pc:sldChg chg="modSp mod">
        <pc:chgData name="Sejal Singhal" userId="6acefb31-2963-486c-b418-3da151fce9a3" providerId="ADAL" clId="{A55F77D3-5FF5-41A6-BFD2-05F67E406CB6}" dt="2023-09-22T08:09:34.538" v="3015" actId="1076"/>
        <pc:sldMkLst>
          <pc:docMk/>
          <pc:sldMk cId="1696518359" sldId="321"/>
        </pc:sldMkLst>
        <pc:spChg chg="mod">
          <ac:chgData name="Sejal Singhal" userId="6acefb31-2963-486c-b418-3da151fce9a3" providerId="ADAL" clId="{A55F77D3-5FF5-41A6-BFD2-05F67E406CB6}" dt="2023-09-22T07:57:09.022" v="2711" actId="113"/>
          <ac:spMkLst>
            <pc:docMk/>
            <pc:sldMk cId="1696518359" sldId="321"/>
            <ac:spMk id="2" creationId="{AC96ADCC-3904-1A61-818A-CFE06C255851}"/>
          </ac:spMkLst>
        </pc:spChg>
        <pc:spChg chg="mod">
          <ac:chgData name="Sejal Singhal" userId="6acefb31-2963-486c-b418-3da151fce9a3" providerId="ADAL" clId="{A55F77D3-5FF5-41A6-BFD2-05F67E406CB6}" dt="2023-09-22T08:09:34.538" v="3015" actId="1076"/>
          <ac:spMkLst>
            <pc:docMk/>
            <pc:sldMk cId="1696518359" sldId="321"/>
            <ac:spMk id="3" creationId="{83C52500-BDCC-A54E-F637-35651D568773}"/>
          </ac:spMkLst>
        </pc:spChg>
        <pc:spChg chg="mod">
          <ac:chgData name="Sejal Singhal" userId="6acefb31-2963-486c-b418-3da151fce9a3" providerId="ADAL" clId="{A55F77D3-5FF5-41A6-BFD2-05F67E406CB6}" dt="2023-09-22T07:56:25.236" v="2681" actId="2711"/>
          <ac:spMkLst>
            <pc:docMk/>
            <pc:sldMk cId="1696518359" sldId="321"/>
            <ac:spMk id="4" creationId="{AC91D6C1-3256-1A3A-1D05-DA43C97727C7}"/>
          </ac:spMkLst>
        </pc:spChg>
      </pc:sldChg>
      <pc:sldChg chg="addSp delSp modSp mod">
        <pc:chgData name="Sejal Singhal" userId="6acefb31-2963-486c-b418-3da151fce9a3" providerId="ADAL" clId="{A55F77D3-5FF5-41A6-BFD2-05F67E406CB6}" dt="2023-09-22T08:10:26.493" v="3019" actId="2711"/>
        <pc:sldMkLst>
          <pc:docMk/>
          <pc:sldMk cId="426625849" sldId="322"/>
        </pc:sldMkLst>
        <pc:spChg chg="mod">
          <ac:chgData name="Sejal Singhal" userId="6acefb31-2963-486c-b418-3da151fce9a3" providerId="ADAL" clId="{A55F77D3-5FF5-41A6-BFD2-05F67E406CB6}" dt="2023-09-21T08:14:49.613" v="1713" actId="20577"/>
          <ac:spMkLst>
            <pc:docMk/>
            <pc:sldMk cId="426625849" sldId="322"/>
            <ac:spMk id="2" creationId="{AC96ADCC-3904-1A61-818A-CFE06C255851}"/>
          </ac:spMkLst>
        </pc:spChg>
        <pc:spChg chg="mod">
          <ac:chgData name="Sejal Singhal" userId="6acefb31-2963-486c-b418-3da151fce9a3" providerId="ADAL" clId="{A55F77D3-5FF5-41A6-BFD2-05F67E406CB6}" dt="2023-09-22T06:23:37.642" v="2013" actId="1076"/>
          <ac:spMkLst>
            <pc:docMk/>
            <pc:sldMk cId="426625849" sldId="322"/>
            <ac:spMk id="3" creationId="{83C52500-BDCC-A54E-F637-35651D568773}"/>
          </ac:spMkLst>
        </pc:spChg>
        <pc:spChg chg="mod">
          <ac:chgData name="Sejal Singhal" userId="6acefb31-2963-486c-b418-3da151fce9a3" providerId="ADAL" clId="{A55F77D3-5FF5-41A6-BFD2-05F67E406CB6}" dt="2023-09-22T06:23:27.702" v="2012" actId="1076"/>
          <ac:spMkLst>
            <pc:docMk/>
            <pc:sldMk cId="426625849" sldId="322"/>
            <ac:spMk id="4" creationId="{FB6F8B56-0E93-1FC5-643B-110724FCECFA}"/>
          </ac:spMkLst>
        </pc:spChg>
        <pc:graphicFrameChg chg="add del mod modGraphic">
          <ac:chgData name="Sejal Singhal" userId="6acefb31-2963-486c-b418-3da151fce9a3" providerId="ADAL" clId="{A55F77D3-5FF5-41A6-BFD2-05F67E406CB6}" dt="2023-09-21T08:11:11.831" v="1247" actId="1032"/>
          <ac:graphicFrameMkLst>
            <pc:docMk/>
            <pc:sldMk cId="426625849" sldId="322"/>
            <ac:graphicFrameMk id="5" creationId="{0349C8F2-3AA8-8620-1060-53FEFC6550DE}"/>
          </ac:graphicFrameMkLst>
        </pc:graphicFrameChg>
        <pc:graphicFrameChg chg="add del modGraphic">
          <ac:chgData name="Sejal Singhal" userId="6acefb31-2963-486c-b418-3da151fce9a3" providerId="ADAL" clId="{A55F77D3-5FF5-41A6-BFD2-05F67E406CB6}" dt="2023-09-21T08:09:19.240" v="1236" actId="1032"/>
          <ac:graphicFrameMkLst>
            <pc:docMk/>
            <pc:sldMk cId="426625849" sldId="322"/>
            <ac:graphicFrameMk id="6" creationId="{87D1F5E4-472F-4218-561D-0EE6DB3B50EE}"/>
          </ac:graphicFrameMkLst>
        </pc:graphicFrameChg>
        <pc:graphicFrameChg chg="add mod modGraphic">
          <ac:chgData name="Sejal Singhal" userId="6acefb31-2963-486c-b418-3da151fce9a3" providerId="ADAL" clId="{A55F77D3-5FF5-41A6-BFD2-05F67E406CB6}" dt="2023-09-22T08:10:26.493" v="3019" actId="2711"/>
          <ac:graphicFrameMkLst>
            <pc:docMk/>
            <pc:sldMk cId="426625849" sldId="322"/>
            <ac:graphicFrameMk id="7" creationId="{586A425A-FF8C-D01E-2A53-1B3AD142CDE4}"/>
          </ac:graphicFrameMkLst>
        </pc:graphicFrameChg>
      </pc:sldChg>
      <pc:sldChg chg="del ord">
        <pc:chgData name="Sejal Singhal" userId="6acefb31-2963-486c-b418-3da151fce9a3" providerId="ADAL" clId="{A55F77D3-5FF5-41A6-BFD2-05F67E406CB6}" dt="2023-09-26T08:18:36.196" v="8299" actId="2696"/>
        <pc:sldMkLst>
          <pc:docMk/>
          <pc:sldMk cId="365573048" sldId="323"/>
        </pc:sldMkLst>
      </pc:sldChg>
      <pc:sldChg chg="del ord">
        <pc:chgData name="Sejal Singhal" userId="6acefb31-2963-486c-b418-3da151fce9a3" providerId="ADAL" clId="{A55F77D3-5FF5-41A6-BFD2-05F67E406CB6}" dt="2023-09-26T08:18:36.196" v="8299" actId="2696"/>
        <pc:sldMkLst>
          <pc:docMk/>
          <pc:sldMk cId="4278183645" sldId="324"/>
        </pc:sldMkLst>
      </pc:sldChg>
      <pc:sldChg chg="del ord">
        <pc:chgData name="Sejal Singhal" userId="6acefb31-2963-486c-b418-3da151fce9a3" providerId="ADAL" clId="{A55F77D3-5FF5-41A6-BFD2-05F67E406CB6}" dt="2023-09-26T08:18:36.196" v="8299" actId="2696"/>
        <pc:sldMkLst>
          <pc:docMk/>
          <pc:sldMk cId="1845309549" sldId="325"/>
        </pc:sldMkLst>
      </pc:sldChg>
      <pc:sldChg chg="del ord">
        <pc:chgData name="Sejal Singhal" userId="6acefb31-2963-486c-b418-3da151fce9a3" providerId="ADAL" clId="{A55F77D3-5FF5-41A6-BFD2-05F67E406CB6}" dt="2023-09-26T08:18:36.196" v="8299" actId="2696"/>
        <pc:sldMkLst>
          <pc:docMk/>
          <pc:sldMk cId="1983510606" sldId="326"/>
        </pc:sldMkLst>
      </pc:sldChg>
      <pc:sldChg chg="del ord">
        <pc:chgData name="Sejal Singhal" userId="6acefb31-2963-486c-b418-3da151fce9a3" providerId="ADAL" clId="{A55F77D3-5FF5-41A6-BFD2-05F67E406CB6}" dt="2023-09-26T08:18:36.196" v="8299" actId="2696"/>
        <pc:sldMkLst>
          <pc:docMk/>
          <pc:sldMk cId="2215696033" sldId="327"/>
        </pc:sldMkLst>
      </pc:sldChg>
      <pc:sldChg chg="del ord">
        <pc:chgData name="Sejal Singhal" userId="6acefb31-2963-486c-b418-3da151fce9a3" providerId="ADAL" clId="{A55F77D3-5FF5-41A6-BFD2-05F67E406CB6}" dt="2023-09-26T08:18:36.196" v="8299" actId="2696"/>
        <pc:sldMkLst>
          <pc:docMk/>
          <pc:sldMk cId="1413461307" sldId="328"/>
        </pc:sldMkLst>
      </pc:sldChg>
      <pc:sldChg chg="del ord">
        <pc:chgData name="Sejal Singhal" userId="6acefb31-2963-486c-b418-3da151fce9a3" providerId="ADAL" clId="{A55F77D3-5FF5-41A6-BFD2-05F67E406CB6}" dt="2023-09-26T08:18:36.196" v="8299" actId="2696"/>
        <pc:sldMkLst>
          <pc:docMk/>
          <pc:sldMk cId="3316867151" sldId="329"/>
        </pc:sldMkLst>
      </pc:sldChg>
      <pc:sldChg chg="modSp del mod ord">
        <pc:chgData name="Sejal Singhal" userId="6acefb31-2963-486c-b418-3da151fce9a3" providerId="ADAL" clId="{A55F77D3-5FF5-41A6-BFD2-05F67E406CB6}" dt="2023-09-26T08:18:36.196" v="8299" actId="2696"/>
        <pc:sldMkLst>
          <pc:docMk/>
          <pc:sldMk cId="4042867889" sldId="335"/>
        </pc:sldMkLst>
        <pc:spChg chg="mod">
          <ac:chgData name="Sejal Singhal" userId="6acefb31-2963-486c-b418-3da151fce9a3" providerId="ADAL" clId="{A55F77D3-5FF5-41A6-BFD2-05F67E406CB6}" dt="2023-09-26T07:19:20.749" v="7552" actId="1076"/>
          <ac:spMkLst>
            <pc:docMk/>
            <pc:sldMk cId="4042867889" sldId="335"/>
            <ac:spMk id="2" creationId="{D63005A7-0658-F550-FFCB-81A5CB9D00E4}"/>
          </ac:spMkLst>
        </pc:spChg>
        <pc:graphicFrameChg chg="modGraphic">
          <ac:chgData name="Sejal Singhal" userId="6acefb31-2963-486c-b418-3da151fce9a3" providerId="ADAL" clId="{A55F77D3-5FF5-41A6-BFD2-05F67E406CB6}" dt="2023-09-26T07:19:22.237" v="7553" actId="14734"/>
          <ac:graphicFrameMkLst>
            <pc:docMk/>
            <pc:sldMk cId="4042867889" sldId="335"/>
            <ac:graphicFrameMk id="3" creationId="{15B837E9-6C1B-8E75-C7B6-6EAAD53F9D0F}"/>
          </ac:graphicFrameMkLst>
        </pc:graphicFrameChg>
      </pc:sldChg>
      <pc:sldChg chg="del ord">
        <pc:chgData name="Sejal Singhal" userId="6acefb31-2963-486c-b418-3da151fce9a3" providerId="ADAL" clId="{A55F77D3-5FF5-41A6-BFD2-05F67E406CB6}" dt="2023-09-26T08:18:36.196" v="8299" actId="2696"/>
        <pc:sldMkLst>
          <pc:docMk/>
          <pc:sldMk cId="1243840624" sldId="336"/>
        </pc:sldMkLst>
      </pc:sldChg>
      <pc:sldChg chg="del ord">
        <pc:chgData name="Sejal Singhal" userId="6acefb31-2963-486c-b418-3da151fce9a3" providerId="ADAL" clId="{A55F77D3-5FF5-41A6-BFD2-05F67E406CB6}" dt="2023-09-26T08:18:36.196" v="8299" actId="2696"/>
        <pc:sldMkLst>
          <pc:docMk/>
          <pc:sldMk cId="1243264836" sldId="337"/>
        </pc:sldMkLst>
      </pc:sldChg>
      <pc:sldChg chg="del ord">
        <pc:chgData name="Sejal Singhal" userId="6acefb31-2963-486c-b418-3da151fce9a3" providerId="ADAL" clId="{A55F77D3-5FF5-41A6-BFD2-05F67E406CB6}" dt="2023-09-26T08:18:36.196" v="8299" actId="2696"/>
        <pc:sldMkLst>
          <pc:docMk/>
          <pc:sldMk cId="3627834154" sldId="345"/>
        </pc:sldMkLst>
      </pc:sldChg>
      <pc:sldChg chg="modSp mod ord">
        <pc:chgData name="Sejal Singhal" userId="6acefb31-2963-486c-b418-3da151fce9a3" providerId="ADAL" clId="{A55F77D3-5FF5-41A6-BFD2-05F67E406CB6}" dt="2023-09-26T07:33:43.462" v="7559" actId="255"/>
        <pc:sldMkLst>
          <pc:docMk/>
          <pc:sldMk cId="3982545708" sldId="346"/>
        </pc:sldMkLst>
        <pc:spChg chg="mod">
          <ac:chgData name="Sejal Singhal" userId="6acefb31-2963-486c-b418-3da151fce9a3" providerId="ADAL" clId="{A55F77D3-5FF5-41A6-BFD2-05F67E406CB6}" dt="2023-09-26T07:33:43.462" v="7559" actId="255"/>
          <ac:spMkLst>
            <pc:docMk/>
            <pc:sldMk cId="3982545708" sldId="346"/>
            <ac:spMk id="2" creationId="{D63005A7-0658-F550-FFCB-81A5CB9D00E4}"/>
          </ac:spMkLst>
        </pc:spChg>
        <pc:spChg chg="mod">
          <ac:chgData name="Sejal Singhal" userId="6acefb31-2963-486c-b418-3da151fce9a3" providerId="ADAL" clId="{A55F77D3-5FF5-41A6-BFD2-05F67E406CB6}" dt="2023-09-22T13:54:41.116" v="4422" actId="255"/>
          <ac:spMkLst>
            <pc:docMk/>
            <pc:sldMk cId="3982545708" sldId="346"/>
            <ac:spMk id="3" creationId="{D953883D-EF8F-88F2-0115-5D56CEF8385F}"/>
          </ac:spMkLst>
        </pc:spChg>
      </pc:sldChg>
      <pc:sldChg chg="del ord">
        <pc:chgData name="Sejal Singhal" userId="6acefb31-2963-486c-b418-3da151fce9a3" providerId="ADAL" clId="{A55F77D3-5FF5-41A6-BFD2-05F67E406CB6}" dt="2023-09-26T08:18:36.196" v="8299" actId="2696"/>
        <pc:sldMkLst>
          <pc:docMk/>
          <pc:sldMk cId="48231014" sldId="347"/>
        </pc:sldMkLst>
      </pc:sldChg>
      <pc:sldChg chg="del ord">
        <pc:chgData name="Sejal Singhal" userId="6acefb31-2963-486c-b418-3da151fce9a3" providerId="ADAL" clId="{A55F77D3-5FF5-41A6-BFD2-05F67E406CB6}" dt="2023-09-26T08:18:36.196" v="8299" actId="2696"/>
        <pc:sldMkLst>
          <pc:docMk/>
          <pc:sldMk cId="3574419990" sldId="348"/>
        </pc:sldMkLst>
      </pc:sldChg>
      <pc:sldChg chg="del ord">
        <pc:chgData name="Sejal Singhal" userId="6acefb31-2963-486c-b418-3da151fce9a3" providerId="ADAL" clId="{A55F77D3-5FF5-41A6-BFD2-05F67E406CB6}" dt="2023-09-26T08:18:36.196" v="8299" actId="2696"/>
        <pc:sldMkLst>
          <pc:docMk/>
          <pc:sldMk cId="1008607897" sldId="350"/>
        </pc:sldMkLst>
      </pc:sldChg>
      <pc:sldChg chg="del ord">
        <pc:chgData name="Sejal Singhal" userId="6acefb31-2963-486c-b418-3da151fce9a3" providerId="ADAL" clId="{A55F77D3-5FF5-41A6-BFD2-05F67E406CB6}" dt="2023-09-26T08:18:36.196" v="8299" actId="2696"/>
        <pc:sldMkLst>
          <pc:docMk/>
          <pc:sldMk cId="3763368064" sldId="351"/>
        </pc:sldMkLst>
      </pc:sldChg>
      <pc:sldChg chg="del ord">
        <pc:chgData name="Sejal Singhal" userId="6acefb31-2963-486c-b418-3da151fce9a3" providerId="ADAL" clId="{A55F77D3-5FF5-41A6-BFD2-05F67E406CB6}" dt="2023-09-26T08:18:36.196" v="8299" actId="2696"/>
        <pc:sldMkLst>
          <pc:docMk/>
          <pc:sldMk cId="4171419850" sldId="352"/>
        </pc:sldMkLst>
      </pc:sldChg>
      <pc:sldChg chg="del ord">
        <pc:chgData name="Sejal Singhal" userId="6acefb31-2963-486c-b418-3da151fce9a3" providerId="ADAL" clId="{A55F77D3-5FF5-41A6-BFD2-05F67E406CB6}" dt="2023-09-26T08:18:36.196" v="8299" actId="2696"/>
        <pc:sldMkLst>
          <pc:docMk/>
          <pc:sldMk cId="3356704179" sldId="353"/>
        </pc:sldMkLst>
      </pc:sldChg>
      <pc:sldChg chg="del ord">
        <pc:chgData name="Sejal Singhal" userId="6acefb31-2963-486c-b418-3da151fce9a3" providerId="ADAL" clId="{A55F77D3-5FF5-41A6-BFD2-05F67E406CB6}" dt="2023-09-26T08:18:36.196" v="8299" actId="2696"/>
        <pc:sldMkLst>
          <pc:docMk/>
          <pc:sldMk cId="2263954605" sldId="354"/>
        </pc:sldMkLst>
      </pc:sldChg>
      <pc:sldChg chg="ord">
        <pc:chgData name="Sejal Singhal" userId="6acefb31-2963-486c-b418-3da151fce9a3" providerId="ADAL" clId="{A55F77D3-5FF5-41A6-BFD2-05F67E406CB6}" dt="2023-09-26T07:19:50.120" v="7556"/>
        <pc:sldMkLst>
          <pc:docMk/>
          <pc:sldMk cId="1706076508" sldId="355"/>
        </pc:sldMkLst>
      </pc:sldChg>
      <pc:sldChg chg="addSp modSp mod">
        <pc:chgData name="Sejal Singhal" userId="6acefb31-2963-486c-b418-3da151fce9a3" providerId="ADAL" clId="{A55F77D3-5FF5-41A6-BFD2-05F67E406CB6}" dt="2023-09-26T11:05:09.848" v="8974" actId="20577"/>
        <pc:sldMkLst>
          <pc:docMk/>
          <pc:sldMk cId="620657500" sldId="356"/>
        </pc:sldMkLst>
        <pc:spChg chg="mod">
          <ac:chgData name="Sejal Singhal" userId="6acefb31-2963-486c-b418-3da151fce9a3" providerId="ADAL" clId="{A55F77D3-5FF5-41A6-BFD2-05F67E406CB6}" dt="2023-09-26T11:05:09.848" v="8974" actId="20577"/>
          <ac:spMkLst>
            <pc:docMk/>
            <pc:sldMk cId="620657500" sldId="356"/>
            <ac:spMk id="2" creationId="{11EBE049-BE1B-FC00-100D-DF095E9A10F5}"/>
          </ac:spMkLst>
        </pc:spChg>
        <pc:spChg chg="add mod">
          <ac:chgData name="Sejal Singhal" userId="6acefb31-2963-486c-b418-3da151fce9a3" providerId="ADAL" clId="{A55F77D3-5FF5-41A6-BFD2-05F67E406CB6}" dt="2023-09-20T06:07:29.661" v="668" actId="1035"/>
          <ac:spMkLst>
            <pc:docMk/>
            <pc:sldMk cId="620657500" sldId="356"/>
            <ac:spMk id="3" creationId="{BDD32EDE-A60C-0642-981D-431E539055CF}"/>
          </ac:spMkLst>
        </pc:spChg>
        <pc:spChg chg="add mod">
          <ac:chgData name="Sejal Singhal" userId="6acefb31-2963-486c-b418-3da151fce9a3" providerId="ADAL" clId="{A55F77D3-5FF5-41A6-BFD2-05F67E406CB6}" dt="2023-09-20T06:08:53.324" v="729" actId="2711"/>
          <ac:spMkLst>
            <pc:docMk/>
            <pc:sldMk cId="620657500" sldId="356"/>
            <ac:spMk id="4" creationId="{6F106B53-9D62-0E33-F304-7E94D65DF5DF}"/>
          </ac:spMkLst>
        </pc:spChg>
      </pc:sldChg>
      <pc:sldChg chg="addSp modSp mod">
        <pc:chgData name="Sejal Singhal" userId="6acefb31-2963-486c-b418-3da151fce9a3" providerId="ADAL" clId="{A55F77D3-5FF5-41A6-BFD2-05F67E406CB6}" dt="2023-09-22T08:09:23.674" v="3014" actId="1076"/>
        <pc:sldMkLst>
          <pc:docMk/>
          <pc:sldMk cId="4186141311" sldId="357"/>
        </pc:sldMkLst>
        <pc:spChg chg="mod">
          <ac:chgData name="Sejal Singhal" userId="6acefb31-2963-486c-b418-3da151fce9a3" providerId="ADAL" clId="{A55F77D3-5FF5-41A6-BFD2-05F67E406CB6}" dt="2023-09-22T08:09:23.674" v="3014" actId="1076"/>
          <ac:spMkLst>
            <pc:docMk/>
            <pc:sldMk cId="4186141311" sldId="357"/>
            <ac:spMk id="2" creationId="{11EBE049-BE1B-FC00-100D-DF095E9A10F5}"/>
          </ac:spMkLst>
        </pc:spChg>
        <pc:spChg chg="add mod">
          <ac:chgData name="Sejal Singhal" userId="6acefb31-2963-486c-b418-3da151fce9a3" providerId="ADAL" clId="{A55F77D3-5FF5-41A6-BFD2-05F67E406CB6}" dt="2023-09-22T06:23:54.998" v="2015" actId="1076"/>
          <ac:spMkLst>
            <pc:docMk/>
            <pc:sldMk cId="4186141311" sldId="357"/>
            <ac:spMk id="4" creationId="{2E2D19BE-A460-E8E5-4D68-C05ABF1F0D86}"/>
          </ac:spMkLst>
        </pc:spChg>
        <pc:spChg chg="add mod">
          <ac:chgData name="Sejal Singhal" userId="6acefb31-2963-486c-b418-3da151fce9a3" providerId="ADAL" clId="{A55F77D3-5FF5-41A6-BFD2-05F67E406CB6}" dt="2023-09-22T07:28:50.975" v="2454" actId="20577"/>
          <ac:spMkLst>
            <pc:docMk/>
            <pc:sldMk cId="4186141311" sldId="357"/>
            <ac:spMk id="5" creationId="{61874F60-E4A6-DEBB-50AB-1CAF2C5D4F2E}"/>
          </ac:spMkLst>
        </pc:spChg>
        <pc:graphicFrameChg chg="add mod modGraphic">
          <ac:chgData name="Sejal Singhal" userId="6acefb31-2963-486c-b418-3da151fce9a3" providerId="ADAL" clId="{A55F77D3-5FF5-41A6-BFD2-05F67E406CB6}" dt="2023-09-22T07:05:55.695" v="2214" actId="20577"/>
          <ac:graphicFrameMkLst>
            <pc:docMk/>
            <pc:sldMk cId="4186141311" sldId="357"/>
            <ac:graphicFrameMk id="3" creationId="{9A253B2E-7518-8133-C8B9-2E128849BF59}"/>
          </ac:graphicFrameMkLst>
        </pc:graphicFrameChg>
      </pc:sldChg>
      <pc:sldChg chg="del ord">
        <pc:chgData name="Sejal Singhal" userId="6acefb31-2963-486c-b418-3da151fce9a3" providerId="ADAL" clId="{A55F77D3-5FF5-41A6-BFD2-05F67E406CB6}" dt="2023-09-26T08:18:36.196" v="8299" actId="2696"/>
        <pc:sldMkLst>
          <pc:docMk/>
          <pc:sldMk cId="3501822492" sldId="358"/>
        </pc:sldMkLst>
      </pc:sldChg>
      <pc:sldChg chg="del ord">
        <pc:chgData name="Sejal Singhal" userId="6acefb31-2963-486c-b418-3da151fce9a3" providerId="ADAL" clId="{A55F77D3-5FF5-41A6-BFD2-05F67E406CB6}" dt="2023-09-26T08:18:36.196" v="8299" actId="2696"/>
        <pc:sldMkLst>
          <pc:docMk/>
          <pc:sldMk cId="1713416651" sldId="360"/>
        </pc:sldMkLst>
      </pc:sldChg>
      <pc:sldChg chg="del ord">
        <pc:chgData name="Sejal Singhal" userId="6acefb31-2963-486c-b418-3da151fce9a3" providerId="ADAL" clId="{A55F77D3-5FF5-41A6-BFD2-05F67E406CB6}" dt="2023-09-26T08:18:36.196" v="8299" actId="2696"/>
        <pc:sldMkLst>
          <pc:docMk/>
          <pc:sldMk cId="1444556198" sldId="361"/>
        </pc:sldMkLst>
      </pc:sldChg>
      <pc:sldChg chg="modSp del mod ord">
        <pc:chgData name="Sejal Singhal" userId="6acefb31-2963-486c-b418-3da151fce9a3" providerId="ADAL" clId="{A55F77D3-5FF5-41A6-BFD2-05F67E406CB6}" dt="2023-09-26T08:13:30.639" v="8255" actId="2696"/>
        <pc:sldMkLst>
          <pc:docMk/>
          <pc:sldMk cId="3562407662" sldId="362"/>
        </pc:sldMkLst>
        <pc:spChg chg="mod">
          <ac:chgData name="Sejal Singhal" userId="6acefb31-2963-486c-b418-3da151fce9a3" providerId="ADAL" clId="{A55F77D3-5FF5-41A6-BFD2-05F67E406CB6}" dt="2023-09-26T07:57:22.957" v="7915" actId="11"/>
          <ac:spMkLst>
            <pc:docMk/>
            <pc:sldMk cId="3562407662" sldId="362"/>
            <ac:spMk id="9" creationId="{D2DCD74F-FF44-6048-1440-38674D36C9B5}"/>
          </ac:spMkLst>
        </pc:spChg>
      </pc:sldChg>
      <pc:sldChg chg="addSp delSp modSp add mod">
        <pc:chgData name="Sejal Singhal" userId="6acefb31-2963-486c-b418-3da151fce9a3" providerId="ADAL" clId="{A55F77D3-5FF5-41A6-BFD2-05F67E406CB6}" dt="2023-09-26T07:45:24.270" v="7562" actId="1076"/>
        <pc:sldMkLst>
          <pc:docMk/>
          <pc:sldMk cId="4099183007" sldId="363"/>
        </pc:sldMkLst>
        <pc:spChg chg="mod">
          <ac:chgData name="Sejal Singhal" userId="6acefb31-2963-486c-b418-3da151fce9a3" providerId="ADAL" clId="{A55F77D3-5FF5-41A6-BFD2-05F67E406CB6}" dt="2023-09-26T07:45:24.270" v="7562" actId="1076"/>
          <ac:spMkLst>
            <pc:docMk/>
            <pc:sldMk cId="4099183007" sldId="363"/>
            <ac:spMk id="2" creationId="{AC96ADCC-3904-1A61-818A-CFE06C255851}"/>
          </ac:spMkLst>
        </pc:spChg>
        <pc:spChg chg="mod">
          <ac:chgData name="Sejal Singhal" userId="6acefb31-2963-486c-b418-3da151fce9a3" providerId="ADAL" clId="{A55F77D3-5FF5-41A6-BFD2-05F67E406CB6}" dt="2023-09-26T07:45:15.599" v="7561" actId="1076"/>
          <ac:spMkLst>
            <pc:docMk/>
            <pc:sldMk cId="4099183007" sldId="363"/>
            <ac:spMk id="3" creationId="{83C52500-BDCC-A54E-F637-35651D568773}"/>
          </ac:spMkLst>
        </pc:spChg>
        <pc:graphicFrameChg chg="add del modGraphic">
          <ac:chgData name="Sejal Singhal" userId="6acefb31-2963-486c-b418-3da151fce9a3" providerId="ADAL" clId="{A55F77D3-5FF5-41A6-BFD2-05F67E406CB6}" dt="2023-09-22T06:48:25.853" v="2068" actId="1032"/>
          <ac:graphicFrameMkLst>
            <pc:docMk/>
            <pc:sldMk cId="4099183007" sldId="363"/>
            <ac:graphicFrameMk id="5" creationId="{2EECC940-B032-4E3D-0CD0-80D030D8E67E}"/>
          </ac:graphicFrameMkLst>
        </pc:graphicFrameChg>
        <pc:graphicFrameChg chg="add mod modGraphic">
          <ac:chgData name="Sejal Singhal" userId="6acefb31-2963-486c-b418-3da151fce9a3" providerId="ADAL" clId="{A55F77D3-5FF5-41A6-BFD2-05F67E406CB6}" dt="2023-09-22T08:10:36.296" v="3020" actId="2711"/>
          <ac:graphicFrameMkLst>
            <pc:docMk/>
            <pc:sldMk cId="4099183007" sldId="363"/>
            <ac:graphicFrameMk id="6" creationId="{7B36A903-6AED-7EE8-FFF2-DDF2161059A4}"/>
          </ac:graphicFrameMkLst>
        </pc:graphicFrameChg>
        <pc:graphicFrameChg chg="del mod">
          <ac:chgData name="Sejal Singhal" userId="6acefb31-2963-486c-b418-3da151fce9a3" providerId="ADAL" clId="{A55F77D3-5FF5-41A6-BFD2-05F67E406CB6}" dt="2023-09-22T06:46:21.420" v="2064" actId="21"/>
          <ac:graphicFrameMkLst>
            <pc:docMk/>
            <pc:sldMk cId="4099183007" sldId="363"/>
            <ac:graphicFrameMk id="7" creationId="{586A425A-FF8C-D01E-2A53-1B3AD142CDE4}"/>
          </ac:graphicFrameMkLst>
        </pc:graphicFrameChg>
      </pc:sldChg>
      <pc:sldChg chg="addSp modSp add mod">
        <pc:chgData name="Sejal Singhal" userId="6acefb31-2963-486c-b418-3da151fce9a3" providerId="ADAL" clId="{A55F77D3-5FF5-41A6-BFD2-05F67E406CB6}" dt="2023-09-25T09:15:33.043" v="6515" actId="20577"/>
        <pc:sldMkLst>
          <pc:docMk/>
          <pc:sldMk cId="1164407740" sldId="364"/>
        </pc:sldMkLst>
        <pc:spChg chg="mod">
          <ac:chgData name="Sejal Singhal" userId="6acefb31-2963-486c-b418-3da151fce9a3" providerId="ADAL" clId="{A55F77D3-5FF5-41A6-BFD2-05F67E406CB6}" dt="2023-09-22T09:43:58.943" v="3484" actId="2711"/>
          <ac:spMkLst>
            <pc:docMk/>
            <pc:sldMk cId="1164407740" sldId="364"/>
            <ac:spMk id="2" creationId="{AC96ADCC-3904-1A61-818A-CFE06C255851}"/>
          </ac:spMkLst>
        </pc:spChg>
        <pc:spChg chg="mod">
          <ac:chgData name="Sejal Singhal" userId="6acefb31-2963-486c-b418-3da151fce9a3" providerId="ADAL" clId="{A55F77D3-5FF5-41A6-BFD2-05F67E406CB6}" dt="2023-09-22T09:56:59.905" v="3530" actId="20577"/>
          <ac:spMkLst>
            <pc:docMk/>
            <pc:sldMk cId="1164407740" sldId="364"/>
            <ac:spMk id="3" creationId="{83C52500-BDCC-A54E-F637-35651D568773}"/>
          </ac:spMkLst>
        </pc:spChg>
        <pc:spChg chg="mod">
          <ac:chgData name="Sejal Singhal" userId="6acefb31-2963-486c-b418-3da151fce9a3" providerId="ADAL" clId="{A55F77D3-5FF5-41A6-BFD2-05F67E406CB6}" dt="2023-09-22T09:43:58.943" v="3484" actId="2711"/>
          <ac:spMkLst>
            <pc:docMk/>
            <pc:sldMk cId="1164407740" sldId="364"/>
            <ac:spMk id="4" creationId="{AC91D6C1-3256-1A3A-1D05-DA43C97727C7}"/>
          </ac:spMkLst>
        </pc:spChg>
        <pc:graphicFrameChg chg="add mod modGraphic">
          <ac:chgData name="Sejal Singhal" userId="6acefb31-2963-486c-b418-3da151fce9a3" providerId="ADAL" clId="{A55F77D3-5FF5-41A6-BFD2-05F67E406CB6}" dt="2023-09-25T09:15:33.043" v="6515" actId="20577"/>
          <ac:graphicFrameMkLst>
            <pc:docMk/>
            <pc:sldMk cId="1164407740" sldId="364"/>
            <ac:graphicFrameMk id="5" creationId="{0DF4A3CB-C0C0-2DE1-7955-B92AA5A90887}"/>
          </ac:graphicFrameMkLst>
        </pc:graphicFrameChg>
      </pc:sldChg>
      <pc:sldChg chg="addSp delSp modSp add mod ord">
        <pc:chgData name="Sejal Singhal" userId="6acefb31-2963-486c-b418-3da151fce9a3" providerId="ADAL" clId="{A55F77D3-5FF5-41A6-BFD2-05F67E406CB6}" dt="2023-09-26T14:32:09.735" v="9470" actId="14100"/>
        <pc:sldMkLst>
          <pc:docMk/>
          <pc:sldMk cId="4203714553" sldId="365"/>
        </pc:sldMkLst>
        <pc:spChg chg="mod">
          <ac:chgData name="Sejal Singhal" userId="6acefb31-2963-486c-b418-3da151fce9a3" providerId="ADAL" clId="{A55F77D3-5FF5-41A6-BFD2-05F67E406CB6}" dt="2023-09-26T07:45:38.912" v="7564" actId="1076"/>
          <ac:spMkLst>
            <pc:docMk/>
            <pc:sldMk cId="4203714553" sldId="365"/>
            <ac:spMk id="2" creationId="{11EBE049-BE1B-FC00-100D-DF095E9A10F5}"/>
          </ac:spMkLst>
        </pc:spChg>
        <pc:spChg chg="del mod">
          <ac:chgData name="Sejal Singhal" userId="6acefb31-2963-486c-b418-3da151fce9a3" providerId="ADAL" clId="{A55F77D3-5FF5-41A6-BFD2-05F67E406CB6}" dt="2023-09-22T09:22:39.701" v="3093" actId="21"/>
          <ac:spMkLst>
            <pc:docMk/>
            <pc:sldMk cId="4203714553" sldId="365"/>
            <ac:spMk id="4" creationId="{2E2D19BE-A460-E8E5-4D68-C05ABF1F0D86}"/>
          </ac:spMkLst>
        </pc:spChg>
        <pc:spChg chg="del">
          <ac:chgData name="Sejal Singhal" userId="6acefb31-2963-486c-b418-3da151fce9a3" providerId="ADAL" clId="{A55F77D3-5FF5-41A6-BFD2-05F67E406CB6}" dt="2023-09-22T07:58:59.286" v="2718" actId="478"/>
          <ac:spMkLst>
            <pc:docMk/>
            <pc:sldMk cId="4203714553" sldId="365"/>
            <ac:spMk id="5" creationId="{61874F60-E4A6-DEBB-50AB-1CAF2C5D4F2E}"/>
          </ac:spMkLst>
        </pc:spChg>
        <pc:graphicFrameChg chg="del modGraphic">
          <ac:chgData name="Sejal Singhal" userId="6acefb31-2963-486c-b418-3da151fce9a3" providerId="ADAL" clId="{A55F77D3-5FF5-41A6-BFD2-05F67E406CB6}" dt="2023-09-22T07:58:56.298" v="2717" actId="478"/>
          <ac:graphicFrameMkLst>
            <pc:docMk/>
            <pc:sldMk cId="4203714553" sldId="365"/>
            <ac:graphicFrameMk id="3" creationId="{9A253B2E-7518-8133-C8B9-2E128849BF59}"/>
          </ac:graphicFrameMkLst>
        </pc:graphicFrameChg>
        <pc:graphicFrameChg chg="add mod modGraphic">
          <ac:chgData name="Sejal Singhal" userId="6acefb31-2963-486c-b418-3da151fce9a3" providerId="ADAL" clId="{A55F77D3-5FF5-41A6-BFD2-05F67E406CB6}" dt="2023-09-26T14:32:09.735" v="9470" actId="14100"/>
          <ac:graphicFrameMkLst>
            <pc:docMk/>
            <pc:sldMk cId="4203714553" sldId="365"/>
            <ac:graphicFrameMk id="6" creationId="{C4CA874B-9267-A968-70EF-4FA3E4636896}"/>
          </ac:graphicFrameMkLst>
        </pc:graphicFrameChg>
      </pc:sldChg>
      <pc:sldChg chg="addSp delSp modSp new del ord">
        <pc:chgData name="Sejal Singhal" userId="6acefb31-2963-486c-b418-3da151fce9a3" providerId="ADAL" clId="{A55F77D3-5FF5-41A6-BFD2-05F67E406CB6}" dt="2023-09-22T09:21:02.475" v="3034" actId="2696"/>
        <pc:sldMkLst>
          <pc:docMk/>
          <pc:sldMk cId="2107252997" sldId="366"/>
        </pc:sldMkLst>
        <pc:spChg chg="add del mod">
          <ac:chgData name="Sejal Singhal" userId="6acefb31-2963-486c-b418-3da151fce9a3" providerId="ADAL" clId="{A55F77D3-5FF5-41A6-BFD2-05F67E406CB6}" dt="2023-09-22T09:05:45.097" v="3025"/>
          <ac:spMkLst>
            <pc:docMk/>
            <pc:sldMk cId="2107252997" sldId="366"/>
            <ac:spMk id="4" creationId="{73C548C4-F67F-8469-C33D-BB5C7C9A86D0}"/>
          </ac:spMkLst>
        </pc:spChg>
      </pc:sldChg>
      <pc:sldChg chg="addSp delSp modSp new del mod ord">
        <pc:chgData name="Sejal Singhal" userId="6acefb31-2963-486c-b418-3da151fce9a3" providerId="ADAL" clId="{A55F77D3-5FF5-41A6-BFD2-05F67E406CB6}" dt="2023-09-25T09:39:55.577" v="6711" actId="2696"/>
        <pc:sldMkLst>
          <pc:docMk/>
          <pc:sldMk cId="99814483" sldId="367"/>
        </pc:sldMkLst>
        <pc:picChg chg="add del mod">
          <ac:chgData name="Sejal Singhal" userId="6acefb31-2963-486c-b418-3da151fce9a3" providerId="ADAL" clId="{A55F77D3-5FF5-41A6-BFD2-05F67E406CB6}" dt="2023-09-22T09:25:56.188" v="3096" actId="478"/>
          <ac:picMkLst>
            <pc:docMk/>
            <pc:sldMk cId="99814483" sldId="367"/>
            <ac:picMk id="3" creationId="{9894547E-E18B-407F-D818-06B0993BE377}"/>
          </ac:picMkLst>
        </pc:picChg>
        <pc:picChg chg="add mod modCrop">
          <ac:chgData name="Sejal Singhal" userId="6acefb31-2963-486c-b418-3da151fce9a3" providerId="ADAL" clId="{A55F77D3-5FF5-41A6-BFD2-05F67E406CB6}" dt="2023-09-25T09:39:27.240" v="6702" actId="1076"/>
          <ac:picMkLst>
            <pc:docMk/>
            <pc:sldMk cId="99814483" sldId="367"/>
            <ac:picMk id="5" creationId="{A2F40A47-AC09-8469-619D-7B6762D37FCF}"/>
          </ac:picMkLst>
        </pc:picChg>
      </pc:sldChg>
      <pc:sldChg chg="addSp modSp new mod">
        <pc:chgData name="Sejal Singhal" userId="6acefb31-2963-486c-b418-3da151fce9a3" providerId="ADAL" clId="{A55F77D3-5FF5-41A6-BFD2-05F67E406CB6}" dt="2023-09-22T09:22:16.196" v="3084" actId="1076"/>
        <pc:sldMkLst>
          <pc:docMk/>
          <pc:sldMk cId="3068174371" sldId="368"/>
        </pc:sldMkLst>
        <pc:spChg chg="mod">
          <ac:chgData name="Sejal Singhal" userId="6acefb31-2963-486c-b418-3da151fce9a3" providerId="ADAL" clId="{A55F77D3-5FF5-41A6-BFD2-05F67E406CB6}" dt="2023-09-22T09:22:16.196" v="3084" actId="1076"/>
          <ac:spMkLst>
            <pc:docMk/>
            <pc:sldMk cId="3068174371" sldId="368"/>
            <ac:spMk id="2" creationId="{9F7FEAE3-61D6-5E1A-E595-CDBF8E14930A}"/>
          </ac:spMkLst>
        </pc:spChg>
        <pc:spChg chg="add mod">
          <ac:chgData name="Sejal Singhal" userId="6acefb31-2963-486c-b418-3da151fce9a3" providerId="ADAL" clId="{A55F77D3-5FF5-41A6-BFD2-05F67E406CB6}" dt="2023-09-22T09:21:59.734" v="3082" actId="1076"/>
          <ac:spMkLst>
            <pc:docMk/>
            <pc:sldMk cId="3068174371" sldId="368"/>
            <ac:spMk id="3" creationId="{3F38ADE6-789D-FB01-D633-A6E308E12C2F}"/>
          </ac:spMkLst>
        </pc:spChg>
      </pc:sldChg>
      <pc:sldChg chg="modSp add mod ord">
        <pc:chgData name="Sejal Singhal" userId="6acefb31-2963-486c-b418-3da151fce9a3" providerId="ADAL" clId="{A55F77D3-5FF5-41A6-BFD2-05F67E406CB6}" dt="2023-09-26T11:24:30.596" v="9033"/>
        <pc:sldMkLst>
          <pc:docMk/>
          <pc:sldMk cId="4254646163" sldId="369"/>
        </pc:sldMkLst>
        <pc:spChg chg="mod">
          <ac:chgData name="Sejal Singhal" userId="6acefb31-2963-486c-b418-3da151fce9a3" providerId="ADAL" clId="{A55F77D3-5FF5-41A6-BFD2-05F67E406CB6}" dt="2023-09-23T09:43:24.100" v="4784" actId="20577"/>
          <ac:spMkLst>
            <pc:docMk/>
            <pc:sldMk cId="4254646163" sldId="369"/>
            <ac:spMk id="2" creationId="{AC96ADCC-3904-1A61-818A-CFE06C255851}"/>
          </ac:spMkLst>
        </pc:spChg>
        <pc:spChg chg="mod">
          <ac:chgData name="Sejal Singhal" userId="6acefb31-2963-486c-b418-3da151fce9a3" providerId="ADAL" clId="{A55F77D3-5FF5-41A6-BFD2-05F67E406CB6}" dt="2023-09-22T10:24:47.538" v="3893" actId="20577"/>
          <ac:spMkLst>
            <pc:docMk/>
            <pc:sldMk cId="4254646163" sldId="369"/>
            <ac:spMk id="3" creationId="{83C52500-BDCC-A54E-F637-35651D568773}"/>
          </ac:spMkLst>
        </pc:spChg>
      </pc:sldChg>
      <pc:sldChg chg="add del">
        <pc:chgData name="Sejal Singhal" userId="6acefb31-2963-486c-b418-3da151fce9a3" providerId="ADAL" clId="{A55F77D3-5FF5-41A6-BFD2-05F67E406CB6}" dt="2023-09-22T10:37:47.769" v="3901" actId="2696"/>
        <pc:sldMkLst>
          <pc:docMk/>
          <pc:sldMk cId="1146434409" sldId="370"/>
        </pc:sldMkLst>
      </pc:sldChg>
      <pc:sldChg chg="addSp modSp add mod ord">
        <pc:chgData name="Sejal Singhal" userId="6acefb31-2963-486c-b418-3da151fce9a3" providerId="ADAL" clId="{A55F77D3-5FF5-41A6-BFD2-05F67E406CB6}" dt="2023-09-25T09:39:51.800" v="6710" actId="14100"/>
        <pc:sldMkLst>
          <pc:docMk/>
          <pc:sldMk cId="2182827057" sldId="370"/>
        </pc:sldMkLst>
        <pc:spChg chg="mod">
          <ac:chgData name="Sejal Singhal" userId="6acefb31-2963-486c-b418-3da151fce9a3" providerId="ADAL" clId="{A55F77D3-5FF5-41A6-BFD2-05F67E406CB6}" dt="2023-09-25T09:39:43.156" v="6708" actId="14100"/>
          <ac:spMkLst>
            <pc:docMk/>
            <pc:sldMk cId="2182827057" sldId="370"/>
            <ac:spMk id="2" creationId="{AC96ADCC-3904-1A61-818A-CFE06C255851}"/>
          </ac:spMkLst>
        </pc:spChg>
        <pc:spChg chg="mod">
          <ac:chgData name="Sejal Singhal" userId="6acefb31-2963-486c-b418-3da151fce9a3" providerId="ADAL" clId="{A55F77D3-5FF5-41A6-BFD2-05F67E406CB6}" dt="2023-09-22T12:40:58.548" v="4021" actId="20577"/>
          <ac:spMkLst>
            <pc:docMk/>
            <pc:sldMk cId="2182827057" sldId="370"/>
            <ac:spMk id="3" creationId="{83C52500-BDCC-A54E-F637-35651D568773}"/>
          </ac:spMkLst>
        </pc:spChg>
        <pc:picChg chg="add mod">
          <ac:chgData name="Sejal Singhal" userId="6acefb31-2963-486c-b418-3da151fce9a3" providerId="ADAL" clId="{A55F77D3-5FF5-41A6-BFD2-05F67E406CB6}" dt="2023-09-25T09:39:51.800" v="6710" actId="14100"/>
          <ac:picMkLst>
            <pc:docMk/>
            <pc:sldMk cId="2182827057" sldId="370"/>
            <ac:picMk id="5" creationId="{6DA19CDA-042D-BAD3-5A09-142B5CD0489B}"/>
          </ac:picMkLst>
        </pc:picChg>
      </pc:sldChg>
      <pc:sldChg chg="modSp add mod ord">
        <pc:chgData name="Sejal Singhal" userId="6acefb31-2963-486c-b418-3da151fce9a3" providerId="ADAL" clId="{A55F77D3-5FF5-41A6-BFD2-05F67E406CB6}" dt="2023-09-25T09:21:17.246" v="6695" actId="20577"/>
        <pc:sldMkLst>
          <pc:docMk/>
          <pc:sldMk cId="564742579" sldId="371"/>
        </pc:sldMkLst>
        <pc:spChg chg="mod">
          <ac:chgData name="Sejal Singhal" userId="6acefb31-2963-486c-b418-3da151fce9a3" providerId="ADAL" clId="{A55F77D3-5FF5-41A6-BFD2-05F67E406CB6}" dt="2023-09-22T12:56:08.552" v="4036" actId="20577"/>
          <ac:spMkLst>
            <pc:docMk/>
            <pc:sldMk cId="564742579" sldId="371"/>
            <ac:spMk id="3" creationId="{83C52500-BDCC-A54E-F637-35651D568773}"/>
          </ac:spMkLst>
        </pc:spChg>
        <pc:graphicFrameChg chg="mod">
          <ac:chgData name="Sejal Singhal" userId="6acefb31-2963-486c-b418-3da151fce9a3" providerId="ADAL" clId="{A55F77D3-5FF5-41A6-BFD2-05F67E406CB6}" dt="2023-09-25T09:21:17.246" v="6695" actId="20577"/>
          <ac:graphicFrameMkLst>
            <pc:docMk/>
            <pc:sldMk cId="564742579" sldId="371"/>
            <ac:graphicFrameMk id="5" creationId="{0DF4A3CB-C0C0-2DE1-7955-B92AA5A90887}"/>
          </ac:graphicFrameMkLst>
        </pc:graphicFrameChg>
      </pc:sldChg>
      <pc:sldChg chg="modSp add mod ord">
        <pc:chgData name="Sejal Singhal" userId="6acefb31-2963-486c-b418-3da151fce9a3" providerId="ADAL" clId="{A55F77D3-5FF5-41A6-BFD2-05F67E406CB6}" dt="2023-09-23T06:45:21.032" v="4425" actId="1076"/>
        <pc:sldMkLst>
          <pc:docMk/>
          <pc:sldMk cId="2989338988" sldId="372"/>
        </pc:sldMkLst>
        <pc:spChg chg="mod">
          <ac:chgData name="Sejal Singhal" userId="6acefb31-2963-486c-b418-3da151fce9a3" providerId="ADAL" clId="{A55F77D3-5FF5-41A6-BFD2-05F67E406CB6}" dt="2023-09-23T06:45:21.032" v="4425" actId="1076"/>
          <ac:spMkLst>
            <pc:docMk/>
            <pc:sldMk cId="2989338988" sldId="372"/>
            <ac:spMk id="2" creationId="{AC96ADCC-3904-1A61-818A-CFE06C255851}"/>
          </ac:spMkLst>
        </pc:spChg>
        <pc:spChg chg="mod">
          <ac:chgData name="Sejal Singhal" userId="6acefb31-2963-486c-b418-3da151fce9a3" providerId="ADAL" clId="{A55F77D3-5FF5-41A6-BFD2-05F67E406CB6}" dt="2023-09-22T13:52:56.986" v="4403" actId="20577"/>
          <ac:spMkLst>
            <pc:docMk/>
            <pc:sldMk cId="2989338988" sldId="372"/>
            <ac:spMk id="3" creationId="{83C52500-BDCC-A54E-F637-35651D568773}"/>
          </ac:spMkLst>
        </pc:spChg>
      </pc:sldChg>
      <pc:sldChg chg="addSp delSp modSp add mod">
        <pc:chgData name="Sejal Singhal" userId="6acefb31-2963-486c-b418-3da151fce9a3" providerId="ADAL" clId="{A55F77D3-5FF5-41A6-BFD2-05F67E406CB6}" dt="2023-09-26T12:23:47.255" v="9444" actId="2711"/>
        <pc:sldMkLst>
          <pc:docMk/>
          <pc:sldMk cId="4190933699" sldId="373"/>
        </pc:sldMkLst>
        <pc:spChg chg="mod">
          <ac:chgData name="Sejal Singhal" userId="6acefb31-2963-486c-b418-3da151fce9a3" providerId="ADAL" clId="{A55F77D3-5FF5-41A6-BFD2-05F67E406CB6}" dt="2023-09-26T10:44:14.529" v="8901"/>
          <ac:spMkLst>
            <pc:docMk/>
            <pc:sldMk cId="4190933699" sldId="373"/>
            <ac:spMk id="2" creationId="{AC96ADCC-3904-1A61-818A-CFE06C255851}"/>
          </ac:spMkLst>
        </pc:spChg>
        <pc:spChg chg="mod">
          <ac:chgData name="Sejal Singhal" userId="6acefb31-2963-486c-b418-3da151fce9a3" providerId="ADAL" clId="{A55F77D3-5FF5-41A6-BFD2-05F67E406CB6}" dt="2023-09-26T11:21:32.354" v="9029" actId="1076"/>
          <ac:spMkLst>
            <pc:docMk/>
            <pc:sldMk cId="4190933699" sldId="373"/>
            <ac:spMk id="3" creationId="{83C52500-BDCC-A54E-F637-35651D568773}"/>
          </ac:spMkLst>
        </pc:spChg>
        <pc:spChg chg="del">
          <ac:chgData name="Sejal Singhal" userId="6acefb31-2963-486c-b418-3da151fce9a3" providerId="ADAL" clId="{A55F77D3-5FF5-41A6-BFD2-05F67E406CB6}" dt="2023-09-26T11:21:20.129" v="9026" actId="478"/>
          <ac:spMkLst>
            <pc:docMk/>
            <pc:sldMk cId="4190933699" sldId="373"/>
            <ac:spMk id="4" creationId="{AC91D6C1-3256-1A3A-1D05-DA43C97727C7}"/>
          </ac:spMkLst>
        </pc:spChg>
        <pc:graphicFrameChg chg="add del mod modGraphic">
          <ac:chgData name="Sejal Singhal" userId="6acefb31-2963-486c-b418-3da151fce9a3" providerId="ADAL" clId="{A55F77D3-5FF5-41A6-BFD2-05F67E406CB6}" dt="2023-09-26T11:19:15.316" v="8995" actId="478"/>
          <ac:graphicFrameMkLst>
            <pc:docMk/>
            <pc:sldMk cId="4190933699" sldId="373"/>
            <ac:graphicFrameMk id="5" creationId="{E69F0A4A-9568-58AC-B914-D6AC25B382CA}"/>
          </ac:graphicFrameMkLst>
        </pc:graphicFrameChg>
        <pc:graphicFrameChg chg="add mod modGraphic">
          <ac:chgData name="Sejal Singhal" userId="6acefb31-2963-486c-b418-3da151fce9a3" providerId="ADAL" clId="{A55F77D3-5FF5-41A6-BFD2-05F67E406CB6}" dt="2023-09-26T12:23:47.255" v="9444" actId="2711"/>
          <ac:graphicFrameMkLst>
            <pc:docMk/>
            <pc:sldMk cId="4190933699" sldId="373"/>
            <ac:graphicFrameMk id="6" creationId="{3B43E3B3-D736-120C-42BE-4BF2BF7084FF}"/>
          </ac:graphicFrameMkLst>
        </pc:graphicFrameChg>
      </pc:sldChg>
      <pc:sldChg chg="modSp add mod ord">
        <pc:chgData name="Sejal Singhal" userId="6acefb31-2963-486c-b418-3da151fce9a3" providerId="ADAL" clId="{A55F77D3-5FF5-41A6-BFD2-05F67E406CB6}" dt="2023-09-25T06:02:16.009" v="5242" actId="20577"/>
        <pc:sldMkLst>
          <pc:docMk/>
          <pc:sldMk cId="498865440" sldId="374"/>
        </pc:sldMkLst>
        <pc:spChg chg="mod">
          <ac:chgData name="Sejal Singhal" userId="6acefb31-2963-486c-b418-3da151fce9a3" providerId="ADAL" clId="{A55F77D3-5FF5-41A6-BFD2-05F67E406CB6}" dt="2023-09-25T06:02:16.009" v="5242" actId="20577"/>
          <ac:spMkLst>
            <pc:docMk/>
            <pc:sldMk cId="498865440" sldId="374"/>
            <ac:spMk id="2" creationId="{AC96ADCC-3904-1A61-818A-CFE06C255851}"/>
          </ac:spMkLst>
        </pc:spChg>
        <pc:spChg chg="mod">
          <ac:chgData name="Sejal Singhal" userId="6acefb31-2963-486c-b418-3da151fce9a3" providerId="ADAL" clId="{A55F77D3-5FF5-41A6-BFD2-05F67E406CB6}" dt="2023-09-23T08:30:01.175" v="4452" actId="20577"/>
          <ac:spMkLst>
            <pc:docMk/>
            <pc:sldMk cId="498865440" sldId="374"/>
            <ac:spMk id="3" creationId="{83C52500-BDCC-A54E-F637-35651D568773}"/>
          </ac:spMkLst>
        </pc:spChg>
      </pc:sldChg>
      <pc:sldChg chg="add del ord">
        <pc:chgData name="Sejal Singhal" userId="6acefb31-2963-486c-b418-3da151fce9a3" providerId="ADAL" clId="{A55F77D3-5FF5-41A6-BFD2-05F67E406CB6}" dt="2023-09-26T14:32:40.008" v="9471" actId="2696"/>
        <pc:sldMkLst>
          <pc:docMk/>
          <pc:sldMk cId="2025189550" sldId="375"/>
        </pc:sldMkLst>
      </pc:sldChg>
      <pc:sldChg chg="addSp delSp modSp add del mod">
        <pc:chgData name="Sejal Singhal" userId="6acefb31-2963-486c-b418-3da151fce9a3" providerId="ADAL" clId="{A55F77D3-5FF5-41A6-BFD2-05F67E406CB6}" dt="2023-09-26T12:25:51.380" v="9447" actId="20577"/>
        <pc:sldMkLst>
          <pc:docMk/>
          <pc:sldMk cId="2253722553" sldId="376"/>
        </pc:sldMkLst>
        <pc:spChg chg="mod">
          <ac:chgData name="Sejal Singhal" userId="6acefb31-2963-486c-b418-3da151fce9a3" providerId="ADAL" clId="{A55F77D3-5FF5-41A6-BFD2-05F67E406CB6}" dt="2023-09-26T12:18:37.626" v="9401" actId="20577"/>
          <ac:spMkLst>
            <pc:docMk/>
            <pc:sldMk cId="2253722553" sldId="376"/>
            <ac:spMk id="3" creationId="{83C52500-BDCC-A54E-F637-35651D568773}"/>
          </ac:spMkLst>
        </pc:spChg>
        <pc:spChg chg="del mod">
          <ac:chgData name="Sejal Singhal" userId="6acefb31-2963-486c-b418-3da151fce9a3" providerId="ADAL" clId="{A55F77D3-5FF5-41A6-BFD2-05F67E406CB6}" dt="2023-09-26T12:18:41.701" v="9403" actId="478"/>
          <ac:spMkLst>
            <pc:docMk/>
            <pc:sldMk cId="2253722553" sldId="376"/>
            <ac:spMk id="4" creationId="{AC91D6C1-3256-1A3A-1D05-DA43C97727C7}"/>
          </ac:spMkLst>
        </pc:spChg>
        <pc:graphicFrameChg chg="add del mod modGraphic">
          <ac:chgData name="Sejal Singhal" userId="6acefb31-2963-486c-b418-3da151fce9a3" providerId="ADAL" clId="{A55F77D3-5FF5-41A6-BFD2-05F67E406CB6}" dt="2023-09-26T12:20:27.098" v="9418" actId="478"/>
          <ac:graphicFrameMkLst>
            <pc:docMk/>
            <pc:sldMk cId="2253722553" sldId="376"/>
            <ac:graphicFrameMk id="5" creationId="{507A65E3-8A2E-BC6F-77B8-02801FD1A8D1}"/>
          </ac:graphicFrameMkLst>
        </pc:graphicFrameChg>
        <pc:graphicFrameChg chg="add mod modGraphic">
          <ac:chgData name="Sejal Singhal" userId="6acefb31-2963-486c-b418-3da151fce9a3" providerId="ADAL" clId="{A55F77D3-5FF5-41A6-BFD2-05F67E406CB6}" dt="2023-09-26T12:25:51.380" v="9447" actId="20577"/>
          <ac:graphicFrameMkLst>
            <pc:docMk/>
            <pc:sldMk cId="2253722553" sldId="376"/>
            <ac:graphicFrameMk id="6" creationId="{2ACBBD8D-55B2-470B-7185-85BA2A0D972E}"/>
          </ac:graphicFrameMkLst>
        </pc:graphicFrameChg>
      </pc:sldChg>
      <pc:sldChg chg="modSp add mod ord">
        <pc:chgData name="Sejal Singhal" userId="6acefb31-2963-486c-b418-3da151fce9a3" providerId="ADAL" clId="{A55F77D3-5FF5-41A6-BFD2-05F67E406CB6}" dt="2023-09-25T09:21:07.456" v="6693" actId="20577"/>
        <pc:sldMkLst>
          <pc:docMk/>
          <pc:sldMk cId="4277187932" sldId="377"/>
        </pc:sldMkLst>
        <pc:spChg chg="mod">
          <ac:chgData name="Sejal Singhal" userId="6acefb31-2963-486c-b418-3da151fce9a3" providerId="ADAL" clId="{A55F77D3-5FF5-41A6-BFD2-05F67E406CB6}" dt="2023-09-23T10:16:28.134" v="4799" actId="20577"/>
          <ac:spMkLst>
            <pc:docMk/>
            <pc:sldMk cId="4277187932" sldId="377"/>
            <ac:spMk id="3" creationId="{83C52500-BDCC-A54E-F637-35651D568773}"/>
          </ac:spMkLst>
        </pc:spChg>
        <pc:graphicFrameChg chg="mod">
          <ac:chgData name="Sejal Singhal" userId="6acefb31-2963-486c-b418-3da151fce9a3" providerId="ADAL" clId="{A55F77D3-5FF5-41A6-BFD2-05F67E406CB6}" dt="2023-09-25T09:21:07.456" v="6693" actId="20577"/>
          <ac:graphicFrameMkLst>
            <pc:docMk/>
            <pc:sldMk cId="4277187932" sldId="377"/>
            <ac:graphicFrameMk id="5" creationId="{0DF4A3CB-C0C0-2DE1-7955-B92AA5A90887}"/>
          </ac:graphicFrameMkLst>
        </pc:graphicFrameChg>
      </pc:sldChg>
      <pc:sldChg chg="modSp add mod ord">
        <pc:chgData name="Sejal Singhal" userId="6acefb31-2963-486c-b418-3da151fce9a3" providerId="ADAL" clId="{A55F77D3-5FF5-41A6-BFD2-05F67E406CB6}" dt="2023-09-23T10:20:14.968" v="5011" actId="2711"/>
        <pc:sldMkLst>
          <pc:docMk/>
          <pc:sldMk cId="1239542684" sldId="378"/>
        </pc:sldMkLst>
        <pc:spChg chg="mod">
          <ac:chgData name="Sejal Singhal" userId="6acefb31-2963-486c-b418-3da151fce9a3" providerId="ADAL" clId="{A55F77D3-5FF5-41A6-BFD2-05F67E406CB6}" dt="2023-09-23T10:20:14.968" v="5011" actId="2711"/>
          <ac:spMkLst>
            <pc:docMk/>
            <pc:sldMk cId="1239542684" sldId="378"/>
            <ac:spMk id="2" creationId="{AC96ADCC-3904-1A61-818A-CFE06C255851}"/>
          </ac:spMkLst>
        </pc:spChg>
        <pc:spChg chg="mod">
          <ac:chgData name="Sejal Singhal" userId="6acefb31-2963-486c-b418-3da151fce9a3" providerId="ADAL" clId="{A55F77D3-5FF5-41A6-BFD2-05F67E406CB6}" dt="2023-09-23T10:19:25.443" v="4991" actId="20577"/>
          <ac:spMkLst>
            <pc:docMk/>
            <pc:sldMk cId="1239542684" sldId="378"/>
            <ac:spMk id="3" creationId="{83C52500-BDCC-A54E-F637-35651D568773}"/>
          </ac:spMkLst>
        </pc:spChg>
      </pc:sldChg>
      <pc:sldChg chg="modSp add mod ord">
        <pc:chgData name="Sejal Singhal" userId="6acefb31-2963-486c-b418-3da151fce9a3" providerId="ADAL" clId="{A55F77D3-5FF5-41A6-BFD2-05F67E406CB6}" dt="2023-09-25T06:02:29.493" v="5244" actId="20577"/>
        <pc:sldMkLst>
          <pc:docMk/>
          <pc:sldMk cId="361649661" sldId="379"/>
        </pc:sldMkLst>
        <pc:spChg chg="mod">
          <ac:chgData name="Sejal Singhal" userId="6acefb31-2963-486c-b418-3da151fce9a3" providerId="ADAL" clId="{A55F77D3-5FF5-41A6-BFD2-05F67E406CB6}" dt="2023-09-25T06:02:29.493" v="5244" actId="20577"/>
          <ac:spMkLst>
            <pc:docMk/>
            <pc:sldMk cId="361649661" sldId="379"/>
            <ac:spMk id="2" creationId="{AC96ADCC-3904-1A61-818A-CFE06C255851}"/>
          </ac:spMkLst>
        </pc:spChg>
        <pc:spChg chg="mod">
          <ac:chgData name="Sejal Singhal" userId="6acefb31-2963-486c-b418-3da151fce9a3" providerId="ADAL" clId="{A55F77D3-5FF5-41A6-BFD2-05F67E406CB6}" dt="2023-09-25T05:57:29.228" v="5060" actId="20577"/>
          <ac:spMkLst>
            <pc:docMk/>
            <pc:sldMk cId="361649661" sldId="379"/>
            <ac:spMk id="3" creationId="{83C52500-BDCC-A54E-F637-35651D568773}"/>
          </ac:spMkLst>
        </pc:spChg>
      </pc:sldChg>
      <pc:sldChg chg="modSp add mod ord">
        <pc:chgData name="Sejal Singhal" userId="6acefb31-2963-486c-b418-3da151fce9a3" providerId="ADAL" clId="{A55F77D3-5FF5-41A6-BFD2-05F67E406CB6}" dt="2023-09-25T09:18:16.085" v="6536" actId="20577"/>
        <pc:sldMkLst>
          <pc:docMk/>
          <pc:sldMk cId="1875226730" sldId="380"/>
        </pc:sldMkLst>
        <pc:spChg chg="mod">
          <ac:chgData name="Sejal Singhal" userId="6acefb31-2963-486c-b418-3da151fce9a3" providerId="ADAL" clId="{A55F77D3-5FF5-41A6-BFD2-05F67E406CB6}" dt="2023-09-25T06:28:40.878" v="5251" actId="20577"/>
          <ac:spMkLst>
            <pc:docMk/>
            <pc:sldMk cId="1875226730" sldId="380"/>
            <ac:spMk id="3" creationId="{83C52500-BDCC-A54E-F637-35651D568773}"/>
          </ac:spMkLst>
        </pc:spChg>
        <pc:graphicFrameChg chg="mod">
          <ac:chgData name="Sejal Singhal" userId="6acefb31-2963-486c-b418-3da151fce9a3" providerId="ADAL" clId="{A55F77D3-5FF5-41A6-BFD2-05F67E406CB6}" dt="2023-09-25T09:18:16.085" v="6536" actId="20577"/>
          <ac:graphicFrameMkLst>
            <pc:docMk/>
            <pc:sldMk cId="1875226730" sldId="380"/>
            <ac:graphicFrameMk id="5" creationId="{0DF4A3CB-C0C0-2DE1-7955-B92AA5A90887}"/>
          </ac:graphicFrameMkLst>
        </pc:graphicFrameChg>
      </pc:sldChg>
      <pc:sldChg chg="addSp modSp add mod ord">
        <pc:chgData name="Sejal Singhal" userId="6acefb31-2963-486c-b418-3da151fce9a3" providerId="ADAL" clId="{A55F77D3-5FF5-41A6-BFD2-05F67E406CB6}" dt="2023-09-25T07:05:24.294" v="6044" actId="20577"/>
        <pc:sldMkLst>
          <pc:docMk/>
          <pc:sldMk cId="3146122837" sldId="381"/>
        </pc:sldMkLst>
        <pc:spChg chg="mod">
          <ac:chgData name="Sejal Singhal" userId="6acefb31-2963-486c-b418-3da151fce9a3" providerId="ADAL" clId="{A55F77D3-5FF5-41A6-BFD2-05F67E406CB6}" dt="2023-09-25T07:05:06.489" v="6002" actId="14100"/>
          <ac:spMkLst>
            <pc:docMk/>
            <pc:sldMk cId="3146122837" sldId="381"/>
            <ac:spMk id="2" creationId="{AC96ADCC-3904-1A61-818A-CFE06C255851}"/>
          </ac:spMkLst>
        </pc:spChg>
        <pc:spChg chg="mod">
          <ac:chgData name="Sejal Singhal" userId="6acefb31-2963-486c-b418-3da151fce9a3" providerId="ADAL" clId="{A55F77D3-5FF5-41A6-BFD2-05F67E406CB6}" dt="2023-09-25T07:05:24.294" v="6044" actId="20577"/>
          <ac:spMkLst>
            <pc:docMk/>
            <pc:sldMk cId="3146122837" sldId="381"/>
            <ac:spMk id="3" creationId="{83C52500-BDCC-A54E-F637-35651D568773}"/>
          </ac:spMkLst>
        </pc:spChg>
        <pc:graphicFrameChg chg="add mod modGraphic">
          <ac:chgData name="Sejal Singhal" userId="6acefb31-2963-486c-b418-3da151fce9a3" providerId="ADAL" clId="{A55F77D3-5FF5-41A6-BFD2-05F67E406CB6}" dt="2023-09-25T07:05:11.317" v="6003" actId="1076"/>
          <ac:graphicFrameMkLst>
            <pc:docMk/>
            <pc:sldMk cId="3146122837" sldId="381"/>
            <ac:graphicFrameMk id="5" creationId="{C5D65206-874D-F8BB-EF1C-36BB7AA67ACB}"/>
          </ac:graphicFrameMkLst>
        </pc:graphicFrameChg>
      </pc:sldChg>
      <pc:sldChg chg="addSp modSp add mod ord">
        <pc:chgData name="Sejal Singhal" userId="6acefb31-2963-486c-b418-3da151fce9a3" providerId="ADAL" clId="{A55F77D3-5FF5-41A6-BFD2-05F67E406CB6}" dt="2023-09-27T06:29:51.644" v="10400" actId="1076"/>
        <pc:sldMkLst>
          <pc:docMk/>
          <pc:sldMk cId="862051562" sldId="382"/>
        </pc:sldMkLst>
        <pc:spChg chg="mod">
          <ac:chgData name="Sejal Singhal" userId="6acefb31-2963-486c-b418-3da151fce9a3" providerId="ADAL" clId="{A55F77D3-5FF5-41A6-BFD2-05F67E406CB6}" dt="2023-09-26T15:42:07.240" v="10201" actId="255"/>
          <ac:spMkLst>
            <pc:docMk/>
            <pc:sldMk cId="862051562" sldId="382"/>
            <ac:spMk id="2" creationId="{AC96ADCC-3904-1A61-818A-CFE06C255851}"/>
          </ac:spMkLst>
        </pc:spChg>
        <pc:spChg chg="mod">
          <ac:chgData name="Sejal Singhal" userId="6acefb31-2963-486c-b418-3da151fce9a3" providerId="ADAL" clId="{A55F77D3-5FF5-41A6-BFD2-05F67E406CB6}" dt="2023-09-27T06:29:51.644" v="10400" actId="1076"/>
          <ac:spMkLst>
            <pc:docMk/>
            <pc:sldMk cId="862051562" sldId="382"/>
            <ac:spMk id="3" creationId="{83C52500-BDCC-A54E-F637-35651D568773}"/>
          </ac:spMkLst>
        </pc:spChg>
        <pc:graphicFrameChg chg="add mod modGraphic">
          <ac:chgData name="Sejal Singhal" userId="6acefb31-2963-486c-b418-3da151fce9a3" providerId="ADAL" clId="{A55F77D3-5FF5-41A6-BFD2-05F67E406CB6}" dt="2023-09-26T15:41:52.421" v="10199" actId="1076"/>
          <ac:graphicFrameMkLst>
            <pc:docMk/>
            <pc:sldMk cId="862051562" sldId="382"/>
            <ac:graphicFrameMk id="5" creationId="{B9C1C7F2-3ACE-9727-9462-36F56E1CB811}"/>
          </ac:graphicFrameMkLst>
        </pc:graphicFrameChg>
      </pc:sldChg>
      <pc:sldChg chg="modSp add mod ord">
        <pc:chgData name="Sejal Singhal" userId="6acefb31-2963-486c-b418-3da151fce9a3" providerId="ADAL" clId="{A55F77D3-5FF5-41A6-BFD2-05F67E406CB6}" dt="2023-09-25T06:57:31.994" v="5799" actId="1076"/>
        <pc:sldMkLst>
          <pc:docMk/>
          <pc:sldMk cId="3222070469" sldId="383"/>
        </pc:sldMkLst>
        <pc:spChg chg="mod">
          <ac:chgData name="Sejal Singhal" userId="6acefb31-2963-486c-b418-3da151fce9a3" providerId="ADAL" clId="{A55F77D3-5FF5-41A6-BFD2-05F67E406CB6}" dt="2023-09-25T06:57:07.581" v="5798" actId="2711"/>
          <ac:spMkLst>
            <pc:docMk/>
            <pc:sldMk cId="3222070469" sldId="383"/>
            <ac:spMk id="2" creationId="{AC96ADCC-3904-1A61-818A-CFE06C255851}"/>
          </ac:spMkLst>
        </pc:spChg>
        <pc:spChg chg="mod">
          <ac:chgData name="Sejal Singhal" userId="6acefb31-2963-486c-b418-3da151fce9a3" providerId="ADAL" clId="{A55F77D3-5FF5-41A6-BFD2-05F67E406CB6}" dt="2023-09-25T06:57:31.994" v="5799" actId="1076"/>
          <ac:spMkLst>
            <pc:docMk/>
            <pc:sldMk cId="3222070469" sldId="383"/>
            <ac:spMk id="3" creationId="{83C52500-BDCC-A54E-F637-35651D568773}"/>
          </ac:spMkLst>
        </pc:spChg>
      </pc:sldChg>
      <pc:sldChg chg="addSp delSp modSp add mod">
        <pc:chgData name="Sejal Singhal" userId="6acefb31-2963-486c-b418-3da151fce9a3" providerId="ADAL" clId="{A55F77D3-5FF5-41A6-BFD2-05F67E406CB6}" dt="2023-09-26T15:30:46.421" v="10075" actId="14100"/>
        <pc:sldMkLst>
          <pc:docMk/>
          <pc:sldMk cId="1433371207" sldId="384"/>
        </pc:sldMkLst>
        <pc:spChg chg="mod">
          <ac:chgData name="Sejal Singhal" userId="6acefb31-2963-486c-b418-3da151fce9a3" providerId="ADAL" clId="{A55F77D3-5FF5-41A6-BFD2-05F67E406CB6}" dt="2023-09-26T15:07:15.749" v="9919" actId="14100"/>
          <ac:spMkLst>
            <pc:docMk/>
            <pc:sldMk cId="1433371207" sldId="384"/>
            <ac:spMk id="3" creationId="{83C52500-BDCC-A54E-F637-35651D568773}"/>
          </ac:spMkLst>
        </pc:spChg>
        <pc:spChg chg="del">
          <ac:chgData name="Sejal Singhal" userId="6acefb31-2963-486c-b418-3da151fce9a3" providerId="ADAL" clId="{A55F77D3-5FF5-41A6-BFD2-05F67E406CB6}" dt="2023-09-26T15:07:09.430" v="9917" actId="478"/>
          <ac:spMkLst>
            <pc:docMk/>
            <pc:sldMk cId="1433371207" sldId="384"/>
            <ac:spMk id="4" creationId="{AC91D6C1-3256-1A3A-1D05-DA43C97727C7}"/>
          </ac:spMkLst>
        </pc:spChg>
        <pc:graphicFrameChg chg="add del mod modGraphic">
          <ac:chgData name="Sejal Singhal" userId="6acefb31-2963-486c-b418-3da151fce9a3" providerId="ADAL" clId="{A55F77D3-5FF5-41A6-BFD2-05F67E406CB6}" dt="2023-09-26T15:05:48.151" v="9910" actId="478"/>
          <ac:graphicFrameMkLst>
            <pc:docMk/>
            <pc:sldMk cId="1433371207" sldId="384"/>
            <ac:graphicFrameMk id="5" creationId="{FAFA976A-4051-BF33-EA14-9009227BFF03}"/>
          </ac:graphicFrameMkLst>
        </pc:graphicFrameChg>
        <pc:graphicFrameChg chg="add del mod">
          <ac:chgData name="Sejal Singhal" userId="6acefb31-2963-486c-b418-3da151fce9a3" providerId="ADAL" clId="{A55F77D3-5FF5-41A6-BFD2-05F67E406CB6}" dt="2023-09-26T15:06:26.493" v="9912" actId="478"/>
          <ac:graphicFrameMkLst>
            <pc:docMk/>
            <pc:sldMk cId="1433371207" sldId="384"/>
            <ac:graphicFrameMk id="6" creationId="{9313AB0C-C444-88A0-0FA5-5A67FCF66DB1}"/>
          </ac:graphicFrameMkLst>
        </pc:graphicFrameChg>
        <pc:graphicFrameChg chg="add mod modGraphic">
          <ac:chgData name="Sejal Singhal" userId="6acefb31-2963-486c-b418-3da151fce9a3" providerId="ADAL" clId="{A55F77D3-5FF5-41A6-BFD2-05F67E406CB6}" dt="2023-09-26T15:30:46.421" v="10075" actId="14100"/>
          <ac:graphicFrameMkLst>
            <pc:docMk/>
            <pc:sldMk cId="1433371207" sldId="384"/>
            <ac:graphicFrameMk id="7" creationId="{F53B045C-2C7D-FF40-DCDB-3F9132CF2414}"/>
          </ac:graphicFrameMkLst>
        </pc:graphicFrameChg>
      </pc:sldChg>
      <pc:sldChg chg="modSp add mod ord">
        <pc:chgData name="Sejal Singhal" userId="6acefb31-2963-486c-b418-3da151fce9a3" providerId="ADAL" clId="{A55F77D3-5FF5-41A6-BFD2-05F67E406CB6}" dt="2023-09-26T07:47:31.694" v="7595" actId="113"/>
        <pc:sldMkLst>
          <pc:docMk/>
          <pc:sldMk cId="2952886277" sldId="385"/>
        </pc:sldMkLst>
        <pc:spChg chg="mod">
          <ac:chgData name="Sejal Singhal" userId="6acefb31-2963-486c-b418-3da151fce9a3" providerId="ADAL" clId="{A55F77D3-5FF5-41A6-BFD2-05F67E406CB6}" dt="2023-09-26T07:47:31.694" v="7595" actId="113"/>
          <ac:spMkLst>
            <pc:docMk/>
            <pc:sldMk cId="2952886277" sldId="385"/>
            <ac:spMk id="2" creationId="{AC96ADCC-3904-1A61-818A-CFE06C255851}"/>
          </ac:spMkLst>
        </pc:spChg>
        <pc:spChg chg="mod">
          <ac:chgData name="Sejal Singhal" userId="6acefb31-2963-486c-b418-3da151fce9a3" providerId="ADAL" clId="{A55F77D3-5FF5-41A6-BFD2-05F67E406CB6}" dt="2023-09-25T07:30:00.899" v="6124" actId="20577"/>
          <ac:spMkLst>
            <pc:docMk/>
            <pc:sldMk cId="2952886277" sldId="385"/>
            <ac:spMk id="3" creationId="{83C52500-BDCC-A54E-F637-35651D568773}"/>
          </ac:spMkLst>
        </pc:spChg>
      </pc:sldChg>
      <pc:sldChg chg="add ord">
        <pc:chgData name="Sejal Singhal" userId="6acefb31-2963-486c-b418-3da151fce9a3" providerId="ADAL" clId="{A55F77D3-5FF5-41A6-BFD2-05F67E406CB6}" dt="2023-09-25T08:16:28.745" v="6184"/>
        <pc:sldMkLst>
          <pc:docMk/>
          <pc:sldMk cId="2333689370" sldId="386"/>
        </pc:sldMkLst>
      </pc:sldChg>
      <pc:sldChg chg="modSp add mod ord">
        <pc:chgData name="Sejal Singhal" userId="6acefb31-2963-486c-b418-3da151fce9a3" providerId="ADAL" clId="{A55F77D3-5FF5-41A6-BFD2-05F67E406CB6}" dt="2023-09-27T06:21:43.803" v="10264"/>
        <pc:sldMkLst>
          <pc:docMk/>
          <pc:sldMk cId="2746883062" sldId="387"/>
        </pc:sldMkLst>
        <pc:spChg chg="mod">
          <ac:chgData name="Sejal Singhal" userId="6acefb31-2963-486c-b418-3da151fce9a3" providerId="ADAL" clId="{A55F77D3-5FF5-41A6-BFD2-05F67E406CB6}" dt="2023-09-27T05:59:07.923" v="10262" actId="20577"/>
          <ac:spMkLst>
            <pc:docMk/>
            <pc:sldMk cId="2746883062" sldId="387"/>
            <ac:spMk id="2" creationId="{AC96ADCC-3904-1A61-818A-CFE06C255851}"/>
          </ac:spMkLst>
        </pc:spChg>
        <pc:spChg chg="mod">
          <ac:chgData name="Sejal Singhal" userId="6acefb31-2963-486c-b418-3da151fce9a3" providerId="ADAL" clId="{A55F77D3-5FF5-41A6-BFD2-05F67E406CB6}" dt="2023-09-27T05:56:30.093" v="10229" actId="20577"/>
          <ac:spMkLst>
            <pc:docMk/>
            <pc:sldMk cId="2746883062" sldId="387"/>
            <ac:spMk id="3" creationId="{83C52500-BDCC-A54E-F637-35651D568773}"/>
          </ac:spMkLst>
        </pc:spChg>
      </pc:sldChg>
      <pc:sldChg chg="modSp add mod ord">
        <pc:chgData name="Sejal Singhal" userId="6acefb31-2963-486c-b418-3da151fce9a3" providerId="ADAL" clId="{A55F77D3-5FF5-41A6-BFD2-05F67E406CB6}" dt="2023-09-25T10:32:10.973" v="6730" actId="20577"/>
        <pc:sldMkLst>
          <pc:docMk/>
          <pc:sldMk cId="2821616033" sldId="388"/>
        </pc:sldMkLst>
        <pc:spChg chg="mod">
          <ac:chgData name="Sejal Singhal" userId="6acefb31-2963-486c-b418-3da151fce9a3" providerId="ADAL" clId="{A55F77D3-5FF5-41A6-BFD2-05F67E406CB6}" dt="2023-09-25T10:32:10.973" v="6730" actId="20577"/>
          <ac:spMkLst>
            <pc:docMk/>
            <pc:sldMk cId="2821616033" sldId="388"/>
            <ac:spMk id="3" creationId="{83C52500-BDCC-A54E-F637-35651D568773}"/>
          </ac:spMkLst>
        </pc:spChg>
        <pc:graphicFrameChg chg="mod">
          <ac:chgData name="Sejal Singhal" userId="6acefb31-2963-486c-b418-3da151fce9a3" providerId="ADAL" clId="{A55F77D3-5FF5-41A6-BFD2-05F67E406CB6}" dt="2023-09-25T09:21:01.266" v="6692" actId="20577"/>
          <ac:graphicFrameMkLst>
            <pc:docMk/>
            <pc:sldMk cId="2821616033" sldId="388"/>
            <ac:graphicFrameMk id="5" creationId="{0DF4A3CB-C0C0-2DE1-7955-B92AA5A90887}"/>
          </ac:graphicFrameMkLst>
        </pc:graphicFrameChg>
      </pc:sldChg>
      <pc:sldChg chg="modSp add mod ord">
        <pc:chgData name="Sejal Singhal" userId="6acefb31-2963-486c-b418-3da151fce9a3" providerId="ADAL" clId="{A55F77D3-5FF5-41A6-BFD2-05F67E406CB6}" dt="2023-09-25T10:00:36.254" v="6728" actId="2711"/>
        <pc:sldMkLst>
          <pc:docMk/>
          <pc:sldMk cId="3059301070" sldId="389"/>
        </pc:sldMkLst>
        <pc:spChg chg="mod">
          <ac:chgData name="Sejal Singhal" userId="6acefb31-2963-486c-b418-3da151fce9a3" providerId="ADAL" clId="{A55F77D3-5FF5-41A6-BFD2-05F67E406CB6}" dt="2023-09-25T10:00:36.254" v="6728" actId="2711"/>
          <ac:spMkLst>
            <pc:docMk/>
            <pc:sldMk cId="3059301070" sldId="389"/>
            <ac:spMk id="2" creationId="{AC96ADCC-3904-1A61-818A-CFE06C255851}"/>
          </ac:spMkLst>
        </pc:spChg>
        <pc:spChg chg="mod">
          <ac:chgData name="Sejal Singhal" userId="6acefb31-2963-486c-b418-3da151fce9a3" providerId="ADAL" clId="{A55F77D3-5FF5-41A6-BFD2-05F67E406CB6}" dt="2023-09-25T08:18:40.870" v="6235" actId="20577"/>
          <ac:spMkLst>
            <pc:docMk/>
            <pc:sldMk cId="3059301070" sldId="389"/>
            <ac:spMk id="3" creationId="{83C52500-BDCC-A54E-F637-35651D568773}"/>
          </ac:spMkLst>
        </pc:spChg>
      </pc:sldChg>
      <pc:sldChg chg="addSp modSp add mod ord">
        <pc:chgData name="Sejal Singhal" userId="6acefb31-2963-486c-b418-3da151fce9a3" providerId="ADAL" clId="{A55F77D3-5FF5-41A6-BFD2-05F67E406CB6}" dt="2023-09-26T15:18:26.995" v="10013" actId="12"/>
        <pc:sldMkLst>
          <pc:docMk/>
          <pc:sldMk cId="1329410407" sldId="390"/>
        </pc:sldMkLst>
        <pc:spChg chg="mod">
          <ac:chgData name="Sejal Singhal" userId="6acefb31-2963-486c-b418-3da151fce9a3" providerId="ADAL" clId="{A55F77D3-5FF5-41A6-BFD2-05F67E406CB6}" dt="2023-09-26T15:18:20.777" v="10012" actId="12"/>
          <ac:spMkLst>
            <pc:docMk/>
            <pc:sldMk cId="1329410407" sldId="390"/>
            <ac:spMk id="2" creationId="{AC96ADCC-3904-1A61-818A-CFE06C255851}"/>
          </ac:spMkLst>
        </pc:spChg>
        <pc:spChg chg="mod">
          <ac:chgData name="Sejal Singhal" userId="6acefb31-2963-486c-b418-3da151fce9a3" providerId="ADAL" clId="{A55F77D3-5FF5-41A6-BFD2-05F67E406CB6}" dt="2023-09-26T11:54:24.237" v="9383" actId="1076"/>
          <ac:spMkLst>
            <pc:docMk/>
            <pc:sldMk cId="1329410407" sldId="390"/>
            <ac:spMk id="3" creationId="{83C52500-BDCC-A54E-F637-35651D568773}"/>
          </ac:spMkLst>
        </pc:spChg>
        <pc:spChg chg="add mod">
          <ac:chgData name="Sejal Singhal" userId="6acefb31-2963-486c-b418-3da151fce9a3" providerId="ADAL" clId="{A55F77D3-5FF5-41A6-BFD2-05F67E406CB6}" dt="2023-09-26T11:35:12.448" v="9258" actId="6549"/>
          <ac:spMkLst>
            <pc:docMk/>
            <pc:sldMk cId="1329410407" sldId="390"/>
            <ac:spMk id="6" creationId="{22A210E6-9FBF-96F0-72F0-F440E1300F98}"/>
          </ac:spMkLst>
        </pc:spChg>
        <pc:spChg chg="add mod">
          <ac:chgData name="Sejal Singhal" userId="6acefb31-2963-486c-b418-3da151fce9a3" providerId="ADAL" clId="{A55F77D3-5FF5-41A6-BFD2-05F67E406CB6}" dt="2023-09-26T15:18:26.995" v="10013" actId="12"/>
          <ac:spMkLst>
            <pc:docMk/>
            <pc:sldMk cId="1329410407" sldId="390"/>
            <ac:spMk id="7" creationId="{9929C4CE-1BD0-ADCF-4805-4AD36E27FCA4}"/>
          </ac:spMkLst>
        </pc:spChg>
        <pc:graphicFrameChg chg="add mod modGraphic">
          <ac:chgData name="Sejal Singhal" userId="6acefb31-2963-486c-b418-3da151fce9a3" providerId="ADAL" clId="{A55F77D3-5FF5-41A6-BFD2-05F67E406CB6}" dt="2023-09-26T14:25:27.705" v="9448" actId="1076"/>
          <ac:graphicFrameMkLst>
            <pc:docMk/>
            <pc:sldMk cId="1329410407" sldId="390"/>
            <ac:graphicFrameMk id="5" creationId="{10994BC5-0CA2-5420-F3B8-6AB379E1646F}"/>
          </ac:graphicFrameMkLst>
        </pc:graphicFrameChg>
      </pc:sldChg>
      <pc:sldChg chg="modSp add mod ord">
        <pc:chgData name="Sejal Singhal" userId="6acefb31-2963-486c-b418-3da151fce9a3" providerId="ADAL" clId="{A55F77D3-5FF5-41A6-BFD2-05F67E406CB6}" dt="2023-09-26T05:38:45.358" v="6765" actId="20577"/>
        <pc:sldMkLst>
          <pc:docMk/>
          <pc:sldMk cId="1998585317" sldId="391"/>
        </pc:sldMkLst>
        <pc:spChg chg="mod">
          <ac:chgData name="Sejal Singhal" userId="6acefb31-2963-486c-b418-3da151fce9a3" providerId="ADAL" clId="{A55F77D3-5FF5-41A6-BFD2-05F67E406CB6}" dt="2023-09-26T05:38:45.358" v="6765" actId="20577"/>
          <ac:spMkLst>
            <pc:docMk/>
            <pc:sldMk cId="1998585317" sldId="391"/>
            <ac:spMk id="2" creationId="{9F7FEAE3-61D6-5E1A-E595-CDBF8E14930A}"/>
          </ac:spMkLst>
        </pc:spChg>
      </pc:sldChg>
      <pc:sldChg chg="modSp add mod">
        <pc:chgData name="Sejal Singhal" userId="6acefb31-2963-486c-b418-3da151fce9a3" providerId="ADAL" clId="{A55F77D3-5FF5-41A6-BFD2-05F67E406CB6}" dt="2023-09-26T08:18:08.722" v="8295" actId="179"/>
        <pc:sldMkLst>
          <pc:docMk/>
          <pc:sldMk cId="1678442388" sldId="392"/>
        </pc:sldMkLst>
        <pc:spChg chg="mod">
          <ac:chgData name="Sejal Singhal" userId="6acefb31-2963-486c-b418-3da151fce9a3" providerId="ADAL" clId="{A55F77D3-5FF5-41A6-BFD2-05F67E406CB6}" dt="2023-09-26T08:13:24.394" v="8254" actId="20577"/>
          <ac:spMkLst>
            <pc:docMk/>
            <pc:sldMk cId="1678442388" sldId="392"/>
            <ac:spMk id="3" creationId="{4AEDEFB5-CDD5-AF1E-B21F-8DD0F7FC8570}"/>
          </ac:spMkLst>
        </pc:spChg>
        <pc:spChg chg="mod">
          <ac:chgData name="Sejal Singhal" userId="6acefb31-2963-486c-b418-3da151fce9a3" providerId="ADAL" clId="{A55F77D3-5FF5-41A6-BFD2-05F67E406CB6}" dt="2023-09-26T08:18:08.722" v="8295" actId="179"/>
          <ac:spMkLst>
            <pc:docMk/>
            <pc:sldMk cId="1678442388" sldId="392"/>
            <ac:spMk id="9" creationId="{D2DCD74F-FF44-6048-1440-38674D36C9B5}"/>
          </ac:spMkLst>
        </pc:spChg>
      </pc:sldChg>
      <pc:sldChg chg="modSp add mod ord">
        <pc:chgData name="Sejal Singhal" userId="6acefb31-2963-486c-b418-3da151fce9a3" providerId="ADAL" clId="{A55F77D3-5FF5-41A6-BFD2-05F67E406CB6}" dt="2023-09-26T15:18:09.070" v="10011" actId="12"/>
        <pc:sldMkLst>
          <pc:docMk/>
          <pc:sldMk cId="2793847860" sldId="393"/>
        </pc:sldMkLst>
        <pc:spChg chg="mod">
          <ac:chgData name="Sejal Singhal" userId="6acefb31-2963-486c-b418-3da151fce9a3" providerId="ADAL" clId="{A55F77D3-5FF5-41A6-BFD2-05F67E406CB6}" dt="2023-09-26T15:17:53.612" v="10007" actId="12"/>
          <ac:spMkLst>
            <pc:docMk/>
            <pc:sldMk cId="2793847860" sldId="393"/>
            <ac:spMk id="2" creationId="{AC96ADCC-3904-1A61-818A-CFE06C255851}"/>
          </ac:spMkLst>
        </pc:spChg>
        <pc:spChg chg="mod">
          <ac:chgData name="Sejal Singhal" userId="6acefb31-2963-486c-b418-3da151fce9a3" providerId="ADAL" clId="{A55F77D3-5FF5-41A6-BFD2-05F67E406CB6}" dt="2023-09-26T15:17:51.183" v="10006" actId="1076"/>
          <ac:spMkLst>
            <pc:docMk/>
            <pc:sldMk cId="2793847860" sldId="393"/>
            <ac:spMk id="3" creationId="{83C52500-BDCC-A54E-F637-35651D568773}"/>
          </ac:spMkLst>
        </pc:spChg>
        <pc:spChg chg="mod">
          <ac:chgData name="Sejal Singhal" userId="6acefb31-2963-486c-b418-3da151fce9a3" providerId="ADAL" clId="{A55F77D3-5FF5-41A6-BFD2-05F67E406CB6}" dt="2023-09-26T15:18:09.070" v="10011" actId="12"/>
          <ac:spMkLst>
            <pc:docMk/>
            <pc:sldMk cId="2793847860" sldId="393"/>
            <ac:spMk id="7" creationId="{9929C4CE-1BD0-ADCF-4805-4AD36E27FCA4}"/>
          </ac:spMkLst>
        </pc:spChg>
      </pc:sldChg>
      <pc:sldChg chg="addSp delSp modSp add mod">
        <pc:chgData name="Sejal Singhal" userId="6acefb31-2963-486c-b418-3da151fce9a3" providerId="ADAL" clId="{A55F77D3-5FF5-41A6-BFD2-05F67E406CB6}" dt="2023-09-26T15:30:30.933" v="10073" actId="2711"/>
        <pc:sldMkLst>
          <pc:docMk/>
          <pc:sldMk cId="3331505554" sldId="394"/>
        </pc:sldMkLst>
        <pc:spChg chg="mod">
          <ac:chgData name="Sejal Singhal" userId="6acefb31-2963-486c-b418-3da151fce9a3" providerId="ADAL" clId="{A55F77D3-5FF5-41A6-BFD2-05F67E406CB6}" dt="2023-09-26T15:30:18.396" v="10072" actId="2711"/>
          <ac:spMkLst>
            <pc:docMk/>
            <pc:sldMk cId="3331505554" sldId="394"/>
            <ac:spMk id="2" creationId="{AC96ADCC-3904-1A61-818A-CFE06C255851}"/>
          </ac:spMkLst>
        </pc:spChg>
        <pc:spChg chg="mod">
          <ac:chgData name="Sejal Singhal" userId="6acefb31-2963-486c-b418-3da151fce9a3" providerId="ADAL" clId="{A55F77D3-5FF5-41A6-BFD2-05F67E406CB6}" dt="2023-09-26T15:30:18.396" v="10072" actId="2711"/>
          <ac:spMkLst>
            <pc:docMk/>
            <pc:sldMk cId="3331505554" sldId="394"/>
            <ac:spMk id="3" creationId="{83C52500-BDCC-A54E-F637-35651D568773}"/>
          </ac:spMkLst>
        </pc:spChg>
        <pc:graphicFrameChg chg="add mod modGraphic">
          <ac:chgData name="Sejal Singhal" userId="6acefb31-2963-486c-b418-3da151fce9a3" providerId="ADAL" clId="{A55F77D3-5FF5-41A6-BFD2-05F67E406CB6}" dt="2023-09-26T15:30:30.933" v="10073" actId="2711"/>
          <ac:graphicFrameMkLst>
            <pc:docMk/>
            <pc:sldMk cId="3331505554" sldId="394"/>
            <ac:graphicFrameMk id="4" creationId="{1C58EBCD-142D-B9CF-5A8C-4F2AF420B748}"/>
          </ac:graphicFrameMkLst>
        </pc:graphicFrameChg>
        <pc:graphicFrameChg chg="del">
          <ac:chgData name="Sejal Singhal" userId="6acefb31-2963-486c-b418-3da151fce9a3" providerId="ADAL" clId="{A55F77D3-5FF5-41A6-BFD2-05F67E406CB6}" dt="2023-09-26T15:08:43.789" v="9935" actId="478"/>
          <ac:graphicFrameMkLst>
            <pc:docMk/>
            <pc:sldMk cId="3331505554" sldId="394"/>
            <ac:graphicFrameMk id="7" creationId="{F53B045C-2C7D-FF40-DCDB-3F9132CF2414}"/>
          </ac:graphicFrameMkLst>
        </pc:graphicFrameChg>
      </pc:sldChg>
      <pc:sldChg chg="modSp add mod ord">
        <pc:chgData name="Sejal Singhal" userId="6acefb31-2963-486c-b418-3da151fce9a3" providerId="ADAL" clId="{A55F77D3-5FF5-41A6-BFD2-05F67E406CB6}" dt="2023-09-27T06:27:07.747" v="10399" actId="20577"/>
        <pc:sldMkLst>
          <pc:docMk/>
          <pc:sldMk cId="261503454" sldId="395"/>
        </pc:sldMkLst>
        <pc:spChg chg="mod">
          <ac:chgData name="Sejal Singhal" userId="6acefb31-2963-486c-b418-3da151fce9a3" providerId="ADAL" clId="{A55F77D3-5FF5-41A6-BFD2-05F67E406CB6}" dt="2023-09-27T06:27:07.747" v="10399" actId="20577"/>
          <ac:spMkLst>
            <pc:docMk/>
            <pc:sldMk cId="261503454" sldId="395"/>
            <ac:spMk id="2" creationId="{AC96ADCC-3904-1A61-818A-CFE06C255851}"/>
          </ac:spMkLst>
        </pc:spChg>
        <pc:spChg chg="mod">
          <ac:chgData name="Sejal Singhal" userId="6acefb31-2963-486c-b418-3da151fce9a3" providerId="ADAL" clId="{A55F77D3-5FF5-41A6-BFD2-05F67E406CB6}" dt="2023-09-27T06:23:26.497" v="10301" actId="20577"/>
          <ac:spMkLst>
            <pc:docMk/>
            <pc:sldMk cId="261503454" sldId="395"/>
            <ac:spMk id="3" creationId="{83C52500-BDCC-A54E-F637-35651D568773}"/>
          </ac:spMkLst>
        </pc:spChg>
      </pc:sldChg>
      <pc:sldChg chg="new del">
        <pc:chgData name="Sejal Singhal" userId="6acefb31-2963-486c-b418-3da151fce9a3" providerId="ADAL" clId="{A55F77D3-5FF5-41A6-BFD2-05F67E406CB6}" dt="2023-09-27T05:52:23.580" v="10203" actId="680"/>
        <pc:sldMkLst>
          <pc:docMk/>
          <pc:sldMk cId="1037528958" sldId="395"/>
        </pc:sldMkLst>
      </pc:sldChg>
      <pc:sldChg chg="add">
        <pc:chgData name="Sejal Singhal" userId="6acefb31-2963-486c-b418-3da151fce9a3" providerId="ADAL" clId="{A55F77D3-5FF5-41A6-BFD2-05F67E406CB6}" dt="2023-09-27T09:28:28.415" v="10401" actId="2890"/>
        <pc:sldMkLst>
          <pc:docMk/>
          <pc:sldMk cId="216463267" sldId="396"/>
        </pc:sldMkLst>
      </pc:sldChg>
      <pc:sldChg chg="add">
        <pc:chgData name="Sejal Singhal" userId="6acefb31-2963-486c-b418-3da151fce9a3" providerId="ADAL" clId="{A55F77D3-5FF5-41A6-BFD2-05F67E406CB6}" dt="2023-09-27T09:29:43.082" v="10402" actId="2890"/>
        <pc:sldMkLst>
          <pc:docMk/>
          <pc:sldMk cId="528807680" sldId="3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8CC9A-814B-4FE3-A606-94ADA9BE52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2C60B7-F2F2-4C6D-B1BF-4206C56157DC}">
      <dgm:prSet phldrT="[Text]"/>
      <dgm:spPr/>
      <dgm:t>
        <a:bodyPr/>
        <a:lstStyle/>
        <a:p>
          <a:r>
            <a:rPr lang="en-US" dirty="0">
              <a:latin typeface="Book Antiqua" panose="02040602050305030304" pitchFamily="18" charset="0"/>
            </a:rPr>
            <a:t>Applicability</a:t>
          </a:r>
        </a:p>
      </dgm:t>
    </dgm:pt>
    <dgm:pt modelId="{524EC4CA-FFE0-4C9F-A429-6C29A9E215A7}" type="parTrans" cxnId="{04624D6F-3705-4840-8DAE-A9FABFC2CFE6}">
      <dgm:prSet/>
      <dgm:spPr/>
      <dgm:t>
        <a:bodyPr/>
        <a:lstStyle/>
        <a:p>
          <a:endParaRPr lang="en-US"/>
        </a:p>
      </dgm:t>
    </dgm:pt>
    <dgm:pt modelId="{48F1A90B-EC0C-4790-970F-6E5079A785A0}" type="sibTrans" cxnId="{04624D6F-3705-4840-8DAE-A9FABFC2CFE6}">
      <dgm:prSet/>
      <dgm:spPr/>
      <dgm:t>
        <a:bodyPr/>
        <a:lstStyle/>
        <a:p>
          <a:endParaRPr lang="en-US"/>
        </a:p>
      </dgm:t>
    </dgm:pt>
    <dgm:pt modelId="{0FDBF09D-BD4F-4FE2-BC04-DE10B76B9E90}">
      <dgm:prSet phldrT="[Text]"/>
      <dgm:spPr/>
      <dgm:t>
        <a:bodyPr/>
        <a:lstStyle/>
        <a:p>
          <a:r>
            <a:rPr lang="en-US" dirty="0">
              <a:latin typeface="Book Antiqua" panose="02040602050305030304" pitchFamily="18" charset="0"/>
            </a:rPr>
            <a:t>Other than International Transactions</a:t>
          </a:r>
        </a:p>
      </dgm:t>
    </dgm:pt>
    <dgm:pt modelId="{6D896A36-FBFC-4853-BE46-546AB0F2ECDB}" type="parTrans" cxnId="{31215641-ACC8-41FF-9CAF-08CD4E4A0DDA}">
      <dgm:prSet/>
      <dgm:spPr/>
      <dgm:t>
        <a:bodyPr/>
        <a:lstStyle/>
        <a:p>
          <a:endParaRPr lang="en-US">
            <a:latin typeface="Book Antiqua" panose="02040602050305030304" pitchFamily="18" charset="0"/>
          </a:endParaRPr>
        </a:p>
      </dgm:t>
    </dgm:pt>
    <dgm:pt modelId="{120DCE03-055F-4C13-A2DD-F29A2A282C7B}" type="sibTrans" cxnId="{31215641-ACC8-41FF-9CAF-08CD4E4A0DDA}">
      <dgm:prSet/>
      <dgm:spPr/>
      <dgm:t>
        <a:bodyPr/>
        <a:lstStyle/>
        <a:p>
          <a:endParaRPr lang="en-US"/>
        </a:p>
      </dgm:t>
    </dgm:pt>
    <dgm:pt modelId="{B9C97E98-6C35-4AF7-A045-91341C8CE5D3}">
      <dgm:prSet phldrT="[Text]"/>
      <dgm:spPr/>
      <dgm:t>
        <a:bodyPr/>
        <a:lstStyle/>
        <a:p>
          <a:r>
            <a:rPr lang="en-US" dirty="0">
              <a:latin typeface="Book Antiqua" panose="02040602050305030304" pitchFamily="18" charset="0"/>
            </a:rPr>
            <a:t>Effective from AY 12-13</a:t>
          </a:r>
        </a:p>
      </dgm:t>
    </dgm:pt>
    <dgm:pt modelId="{2911FA2D-D8E0-4886-A760-110DD6D4516E}" type="parTrans" cxnId="{D3A07804-5DC3-4D09-89E9-C965D6E4B308}">
      <dgm:prSet/>
      <dgm:spPr/>
      <dgm:t>
        <a:bodyPr/>
        <a:lstStyle/>
        <a:p>
          <a:endParaRPr lang="en-US">
            <a:latin typeface="Book Antiqua" panose="02040602050305030304" pitchFamily="18" charset="0"/>
          </a:endParaRPr>
        </a:p>
      </dgm:t>
    </dgm:pt>
    <dgm:pt modelId="{51F23E52-AFE8-4EB1-9FED-22795F5CE4F7}" type="sibTrans" cxnId="{D3A07804-5DC3-4D09-89E9-C965D6E4B308}">
      <dgm:prSet/>
      <dgm:spPr/>
      <dgm:t>
        <a:bodyPr/>
        <a:lstStyle/>
        <a:p>
          <a:endParaRPr lang="en-US"/>
        </a:p>
      </dgm:t>
    </dgm:pt>
    <dgm:pt modelId="{84AA1D13-BEF4-46A1-BA92-0CE977B9965C}">
      <dgm:prSet phldrT="[Text]"/>
      <dgm:spPr/>
      <dgm:t>
        <a:bodyPr/>
        <a:lstStyle/>
        <a:p>
          <a:r>
            <a:rPr lang="en-US" dirty="0">
              <a:latin typeface="Book Antiqua" panose="02040602050305030304" pitchFamily="18" charset="0"/>
            </a:rPr>
            <a:t>Rs. 20 Crores and above</a:t>
          </a:r>
        </a:p>
      </dgm:t>
    </dgm:pt>
    <dgm:pt modelId="{7A19E40C-BCF9-4DDC-A311-F82116A9256E}" type="parTrans" cxnId="{9524EF50-1ECC-4307-ACD7-52C2CBCDFAEC}">
      <dgm:prSet/>
      <dgm:spPr/>
      <dgm:t>
        <a:bodyPr/>
        <a:lstStyle/>
        <a:p>
          <a:endParaRPr lang="en-US">
            <a:latin typeface="Book Antiqua" panose="02040602050305030304" pitchFamily="18" charset="0"/>
          </a:endParaRPr>
        </a:p>
      </dgm:t>
    </dgm:pt>
    <dgm:pt modelId="{B372D3A0-BFD7-4467-B72B-101915AE2449}" type="sibTrans" cxnId="{9524EF50-1ECC-4307-ACD7-52C2CBCDFAEC}">
      <dgm:prSet/>
      <dgm:spPr/>
      <dgm:t>
        <a:bodyPr/>
        <a:lstStyle/>
        <a:p>
          <a:endParaRPr lang="en-US"/>
        </a:p>
      </dgm:t>
    </dgm:pt>
    <dgm:pt modelId="{DC484C15-A770-4E07-8911-C2D02988A7AD}">
      <dgm:prSet phldrT="[Text]"/>
      <dgm:spPr/>
      <dgm:t>
        <a:bodyPr/>
        <a:lstStyle/>
        <a:p>
          <a:r>
            <a:rPr lang="en-US" dirty="0">
              <a:latin typeface="Book Antiqua" panose="02040602050305030304" pitchFamily="18" charset="0"/>
            </a:rPr>
            <a:t>International Transactions</a:t>
          </a:r>
        </a:p>
      </dgm:t>
    </dgm:pt>
    <dgm:pt modelId="{6E2E713B-56BB-4A20-BEEE-6C40EE9D433D}" type="parTrans" cxnId="{B0955940-4748-4B01-8BE9-6550EF96F460}">
      <dgm:prSet/>
      <dgm:spPr/>
      <dgm:t>
        <a:bodyPr/>
        <a:lstStyle/>
        <a:p>
          <a:endParaRPr lang="en-US">
            <a:latin typeface="Book Antiqua" panose="02040602050305030304" pitchFamily="18" charset="0"/>
          </a:endParaRPr>
        </a:p>
      </dgm:t>
    </dgm:pt>
    <dgm:pt modelId="{292CAD5C-1C71-41EC-ACA6-5BC6784A1E3F}" type="sibTrans" cxnId="{B0955940-4748-4B01-8BE9-6550EF96F460}">
      <dgm:prSet/>
      <dgm:spPr/>
      <dgm:t>
        <a:bodyPr/>
        <a:lstStyle/>
        <a:p>
          <a:endParaRPr lang="en-US"/>
        </a:p>
      </dgm:t>
    </dgm:pt>
    <dgm:pt modelId="{7B79777A-1F38-47FE-B58F-207209B543FF}">
      <dgm:prSet phldrT="[Text]"/>
      <dgm:spPr/>
      <dgm:t>
        <a:bodyPr/>
        <a:lstStyle/>
        <a:p>
          <a:r>
            <a:rPr lang="en-US" dirty="0">
              <a:latin typeface="Book Antiqua" panose="02040602050305030304" pitchFamily="18" charset="0"/>
            </a:rPr>
            <a:t>Applicable to all</a:t>
          </a:r>
        </a:p>
      </dgm:t>
    </dgm:pt>
    <dgm:pt modelId="{2A8DB844-F59C-4722-AD5B-A0471E9CBF77}" type="parTrans" cxnId="{31611945-D074-4C67-A4A7-68752A72F3D3}">
      <dgm:prSet/>
      <dgm:spPr/>
      <dgm:t>
        <a:bodyPr/>
        <a:lstStyle/>
        <a:p>
          <a:endParaRPr lang="en-US">
            <a:latin typeface="Book Antiqua" panose="02040602050305030304" pitchFamily="18" charset="0"/>
          </a:endParaRPr>
        </a:p>
      </dgm:t>
    </dgm:pt>
    <dgm:pt modelId="{1ABB8E24-478A-4C23-8A78-B0EF9245C64F}" type="sibTrans" cxnId="{31611945-D074-4C67-A4A7-68752A72F3D3}">
      <dgm:prSet/>
      <dgm:spPr/>
      <dgm:t>
        <a:bodyPr/>
        <a:lstStyle/>
        <a:p>
          <a:endParaRPr lang="en-US"/>
        </a:p>
      </dgm:t>
    </dgm:pt>
    <dgm:pt modelId="{2FE37E0B-C038-4E05-93A4-1A3A00DC8D27}">
      <dgm:prSet/>
      <dgm:spPr/>
      <dgm:t>
        <a:bodyPr/>
        <a:lstStyle/>
        <a:p>
          <a:r>
            <a:rPr lang="en-US" dirty="0">
              <a:latin typeface="Book Antiqua" panose="02040602050305030304" pitchFamily="18" charset="0"/>
            </a:rPr>
            <a:t>Either one or both AEs are Non-residents</a:t>
          </a:r>
        </a:p>
      </dgm:t>
    </dgm:pt>
    <dgm:pt modelId="{BCECA6A6-E373-4EAF-83B6-C702E50058A7}" type="parTrans" cxnId="{A9B8AA8B-FA03-4CBC-AB76-A5B5845EF67F}">
      <dgm:prSet/>
      <dgm:spPr/>
      <dgm:t>
        <a:bodyPr/>
        <a:lstStyle/>
        <a:p>
          <a:endParaRPr lang="en-US">
            <a:latin typeface="Book Antiqua" panose="02040602050305030304" pitchFamily="18" charset="0"/>
          </a:endParaRPr>
        </a:p>
      </dgm:t>
    </dgm:pt>
    <dgm:pt modelId="{6ADE0E60-0B95-4AF2-BB2C-A9CB9C4B4A4D}" type="sibTrans" cxnId="{A9B8AA8B-FA03-4CBC-AB76-A5B5845EF67F}">
      <dgm:prSet/>
      <dgm:spPr/>
      <dgm:t>
        <a:bodyPr/>
        <a:lstStyle/>
        <a:p>
          <a:endParaRPr lang="en-US"/>
        </a:p>
      </dgm:t>
    </dgm:pt>
    <dgm:pt modelId="{9B8314D0-FED7-44D3-A3BC-A8503FAB8CEF}">
      <dgm:prSet/>
      <dgm:spPr/>
      <dgm:t>
        <a:bodyPr/>
        <a:lstStyle/>
        <a:p>
          <a:r>
            <a:rPr lang="en-US" dirty="0">
              <a:latin typeface="Book Antiqua" panose="02040602050305030304" pitchFamily="18" charset="0"/>
            </a:rPr>
            <a:t>Domestic Transactions</a:t>
          </a:r>
        </a:p>
      </dgm:t>
    </dgm:pt>
    <dgm:pt modelId="{9847312A-67EF-41D6-9404-C1AD52D0FC4D}" type="parTrans" cxnId="{454CFC28-09A5-40A6-AFD0-938CA6961A58}">
      <dgm:prSet/>
      <dgm:spPr/>
      <dgm:t>
        <a:bodyPr/>
        <a:lstStyle/>
        <a:p>
          <a:endParaRPr lang="en-US">
            <a:latin typeface="Book Antiqua" panose="02040602050305030304" pitchFamily="18" charset="0"/>
          </a:endParaRPr>
        </a:p>
      </dgm:t>
    </dgm:pt>
    <dgm:pt modelId="{98F32234-8342-4A99-901D-4EAA658FD8B8}" type="sibTrans" cxnId="{454CFC28-09A5-40A6-AFD0-938CA6961A58}">
      <dgm:prSet/>
      <dgm:spPr/>
      <dgm:t>
        <a:bodyPr/>
        <a:lstStyle/>
        <a:p>
          <a:endParaRPr lang="en-US"/>
        </a:p>
      </dgm:t>
    </dgm:pt>
    <dgm:pt modelId="{307CD835-F3CA-9548-A78B-801802946BA5}" type="pres">
      <dgm:prSet presAssocID="{8CC8CC9A-814B-4FE3-A606-94ADA9BE52AA}" presName="hierChild1" presStyleCnt="0">
        <dgm:presLayoutVars>
          <dgm:chPref val="1"/>
          <dgm:dir/>
          <dgm:animOne val="branch"/>
          <dgm:animLvl val="lvl"/>
          <dgm:resizeHandles/>
        </dgm:presLayoutVars>
      </dgm:prSet>
      <dgm:spPr/>
    </dgm:pt>
    <dgm:pt modelId="{C8ED94B3-76A2-BA47-AE10-04E8C2CB74B8}" type="pres">
      <dgm:prSet presAssocID="{F72C60B7-F2F2-4C6D-B1BF-4206C56157DC}" presName="hierRoot1" presStyleCnt="0"/>
      <dgm:spPr/>
    </dgm:pt>
    <dgm:pt modelId="{20DB15A8-6B15-E644-B9CB-C60611E5DEBD}" type="pres">
      <dgm:prSet presAssocID="{F72C60B7-F2F2-4C6D-B1BF-4206C56157DC}" presName="composite" presStyleCnt="0"/>
      <dgm:spPr/>
    </dgm:pt>
    <dgm:pt modelId="{DB24BF55-705A-0D4E-8BA1-A26A1B4F6CA3}" type="pres">
      <dgm:prSet presAssocID="{F72C60B7-F2F2-4C6D-B1BF-4206C56157DC}" presName="background" presStyleLbl="node0" presStyleIdx="0" presStyleCnt="1"/>
      <dgm:spPr/>
    </dgm:pt>
    <dgm:pt modelId="{CAF62D26-8387-8F44-B01C-B0CF4D7E74A4}" type="pres">
      <dgm:prSet presAssocID="{F72C60B7-F2F2-4C6D-B1BF-4206C56157DC}" presName="text" presStyleLbl="fgAcc0" presStyleIdx="0" presStyleCnt="1" custLinFactNeighborY="-9968">
        <dgm:presLayoutVars>
          <dgm:chPref val="3"/>
        </dgm:presLayoutVars>
      </dgm:prSet>
      <dgm:spPr/>
    </dgm:pt>
    <dgm:pt modelId="{1AE39DD8-EF25-EB41-B5F9-101B8CE514D7}" type="pres">
      <dgm:prSet presAssocID="{F72C60B7-F2F2-4C6D-B1BF-4206C56157DC}" presName="hierChild2" presStyleCnt="0"/>
      <dgm:spPr/>
    </dgm:pt>
    <dgm:pt modelId="{6571B64E-5B92-F440-8AE6-93B7213CB22B}" type="pres">
      <dgm:prSet presAssocID="{9847312A-67EF-41D6-9404-C1AD52D0FC4D}" presName="Name10" presStyleLbl="parChTrans1D2" presStyleIdx="0" presStyleCnt="2"/>
      <dgm:spPr/>
    </dgm:pt>
    <dgm:pt modelId="{F20BF460-2F08-E149-8CB9-985E341FEEC1}" type="pres">
      <dgm:prSet presAssocID="{9B8314D0-FED7-44D3-A3BC-A8503FAB8CEF}" presName="hierRoot2" presStyleCnt="0"/>
      <dgm:spPr/>
    </dgm:pt>
    <dgm:pt modelId="{3302623A-2404-0546-87EE-0D2EB7DEB849}" type="pres">
      <dgm:prSet presAssocID="{9B8314D0-FED7-44D3-A3BC-A8503FAB8CEF}" presName="composite2" presStyleCnt="0"/>
      <dgm:spPr/>
    </dgm:pt>
    <dgm:pt modelId="{207E8CD0-9DED-E84E-9BA4-1CB6E77E4401}" type="pres">
      <dgm:prSet presAssocID="{9B8314D0-FED7-44D3-A3BC-A8503FAB8CEF}" presName="background2" presStyleLbl="node2" presStyleIdx="0" presStyleCnt="2"/>
      <dgm:spPr/>
    </dgm:pt>
    <dgm:pt modelId="{C00FA94C-8978-8D48-9779-8956BD3228BB}" type="pres">
      <dgm:prSet presAssocID="{9B8314D0-FED7-44D3-A3BC-A8503FAB8CEF}" presName="text2" presStyleLbl="fgAcc2" presStyleIdx="0" presStyleCnt="2" custLinFactNeighborX="-96543" custLinFactNeighborY="-7941">
        <dgm:presLayoutVars>
          <dgm:chPref val="3"/>
        </dgm:presLayoutVars>
      </dgm:prSet>
      <dgm:spPr/>
    </dgm:pt>
    <dgm:pt modelId="{26365EEA-9B9B-6740-B44A-6492259DCB48}" type="pres">
      <dgm:prSet presAssocID="{9B8314D0-FED7-44D3-A3BC-A8503FAB8CEF}" presName="hierChild3" presStyleCnt="0"/>
      <dgm:spPr/>
    </dgm:pt>
    <dgm:pt modelId="{354C0598-2FD0-DB4B-AE09-87C5AD5DB3AC}" type="pres">
      <dgm:prSet presAssocID="{6D896A36-FBFC-4853-BE46-546AB0F2ECDB}" presName="Name17" presStyleLbl="parChTrans1D3" presStyleIdx="0" presStyleCnt="2"/>
      <dgm:spPr/>
    </dgm:pt>
    <dgm:pt modelId="{7DE75992-CEAF-B94A-B18D-E9519498580C}" type="pres">
      <dgm:prSet presAssocID="{0FDBF09D-BD4F-4FE2-BC04-DE10B76B9E90}" presName="hierRoot3" presStyleCnt="0"/>
      <dgm:spPr/>
    </dgm:pt>
    <dgm:pt modelId="{34194475-5CD4-F541-B445-6AB8A14F4E2D}" type="pres">
      <dgm:prSet presAssocID="{0FDBF09D-BD4F-4FE2-BC04-DE10B76B9E90}" presName="composite3" presStyleCnt="0"/>
      <dgm:spPr/>
    </dgm:pt>
    <dgm:pt modelId="{23139BC1-434A-864C-8A4A-56726CC07877}" type="pres">
      <dgm:prSet presAssocID="{0FDBF09D-BD4F-4FE2-BC04-DE10B76B9E90}" presName="background3" presStyleLbl="node3" presStyleIdx="0" presStyleCnt="2"/>
      <dgm:spPr/>
    </dgm:pt>
    <dgm:pt modelId="{900EF3F6-E5C7-DC40-8DEA-9D6BC542064F}" type="pres">
      <dgm:prSet presAssocID="{0FDBF09D-BD4F-4FE2-BC04-DE10B76B9E90}" presName="text3" presStyleLbl="fgAcc3" presStyleIdx="0" presStyleCnt="2" custLinFactNeighborX="-96550" custLinFactNeighborY="-16200">
        <dgm:presLayoutVars>
          <dgm:chPref val="3"/>
        </dgm:presLayoutVars>
      </dgm:prSet>
      <dgm:spPr/>
    </dgm:pt>
    <dgm:pt modelId="{A3117F04-C606-6E43-858C-699C9419E31C}" type="pres">
      <dgm:prSet presAssocID="{0FDBF09D-BD4F-4FE2-BC04-DE10B76B9E90}" presName="hierChild4" presStyleCnt="0"/>
      <dgm:spPr/>
    </dgm:pt>
    <dgm:pt modelId="{FBEF98FF-111B-574D-B7F7-6BFE50FBC9A7}" type="pres">
      <dgm:prSet presAssocID="{2911FA2D-D8E0-4886-A760-110DD6D4516E}" presName="Name23" presStyleLbl="parChTrans1D4" presStyleIdx="0" presStyleCnt="3"/>
      <dgm:spPr/>
    </dgm:pt>
    <dgm:pt modelId="{FF491C99-7509-F04A-8E51-C8D2479010C9}" type="pres">
      <dgm:prSet presAssocID="{B9C97E98-6C35-4AF7-A045-91341C8CE5D3}" presName="hierRoot4" presStyleCnt="0"/>
      <dgm:spPr/>
    </dgm:pt>
    <dgm:pt modelId="{3B419192-E860-DC46-90A6-91A2DD7E12DA}" type="pres">
      <dgm:prSet presAssocID="{B9C97E98-6C35-4AF7-A045-91341C8CE5D3}" presName="composite4" presStyleCnt="0"/>
      <dgm:spPr/>
    </dgm:pt>
    <dgm:pt modelId="{12CA331B-8B55-D849-9F05-0BE5C1E7FFA7}" type="pres">
      <dgm:prSet presAssocID="{B9C97E98-6C35-4AF7-A045-91341C8CE5D3}" presName="background4" presStyleLbl="node4" presStyleIdx="0" presStyleCnt="3"/>
      <dgm:spPr/>
    </dgm:pt>
    <dgm:pt modelId="{F7F7EBBD-BFAF-F44C-8844-015B514C9CB9}" type="pres">
      <dgm:prSet presAssocID="{B9C97E98-6C35-4AF7-A045-91341C8CE5D3}" presName="text4" presStyleLbl="fgAcc4" presStyleIdx="0" presStyleCnt="3" custLinFactX="-48771" custLinFactNeighborX="-100000" custLinFactNeighborY="-2492">
        <dgm:presLayoutVars>
          <dgm:chPref val="3"/>
        </dgm:presLayoutVars>
      </dgm:prSet>
      <dgm:spPr/>
    </dgm:pt>
    <dgm:pt modelId="{2FE0095D-411F-F940-861C-69EC95816309}" type="pres">
      <dgm:prSet presAssocID="{B9C97E98-6C35-4AF7-A045-91341C8CE5D3}" presName="hierChild5" presStyleCnt="0"/>
      <dgm:spPr/>
    </dgm:pt>
    <dgm:pt modelId="{35759694-9A8D-324F-9C71-2687A1AEE2DF}" type="pres">
      <dgm:prSet presAssocID="{7A19E40C-BCF9-4DDC-A311-F82116A9256E}" presName="Name23" presStyleLbl="parChTrans1D4" presStyleIdx="1" presStyleCnt="3"/>
      <dgm:spPr/>
    </dgm:pt>
    <dgm:pt modelId="{AADC534D-2088-6D4E-82B1-6C50847B6067}" type="pres">
      <dgm:prSet presAssocID="{84AA1D13-BEF4-46A1-BA92-0CE977B9965C}" presName="hierRoot4" presStyleCnt="0"/>
      <dgm:spPr/>
    </dgm:pt>
    <dgm:pt modelId="{13D726DE-4723-6E4F-A14E-755DE6E0C6C2}" type="pres">
      <dgm:prSet presAssocID="{84AA1D13-BEF4-46A1-BA92-0CE977B9965C}" presName="composite4" presStyleCnt="0"/>
      <dgm:spPr/>
    </dgm:pt>
    <dgm:pt modelId="{DF45B85C-0077-7444-8DC1-9D007B04D9E4}" type="pres">
      <dgm:prSet presAssocID="{84AA1D13-BEF4-46A1-BA92-0CE977B9965C}" presName="background4" presStyleLbl="node4" presStyleIdx="1" presStyleCnt="3"/>
      <dgm:spPr/>
    </dgm:pt>
    <dgm:pt modelId="{6082FF18-B28D-454B-99A4-7AACC4A970A2}" type="pres">
      <dgm:prSet presAssocID="{84AA1D13-BEF4-46A1-BA92-0CE977B9965C}" presName="text4" presStyleLbl="fgAcc4" presStyleIdx="1" presStyleCnt="3" custLinFactNeighborX="-66475" custLinFactNeighborY="-2492">
        <dgm:presLayoutVars>
          <dgm:chPref val="3"/>
        </dgm:presLayoutVars>
      </dgm:prSet>
      <dgm:spPr/>
    </dgm:pt>
    <dgm:pt modelId="{FFBD012D-53E8-0246-8F2E-3C6C6E697A2B}" type="pres">
      <dgm:prSet presAssocID="{84AA1D13-BEF4-46A1-BA92-0CE977B9965C}" presName="hierChild5" presStyleCnt="0"/>
      <dgm:spPr/>
    </dgm:pt>
    <dgm:pt modelId="{173C7D49-2B21-B04A-B6BF-CFE2086AAFBA}" type="pres">
      <dgm:prSet presAssocID="{6E2E713B-56BB-4A20-BEEE-6C40EE9D433D}" presName="Name10" presStyleLbl="parChTrans1D2" presStyleIdx="1" presStyleCnt="2"/>
      <dgm:spPr/>
    </dgm:pt>
    <dgm:pt modelId="{EAE57BFC-306A-4341-AC85-4390E825A098}" type="pres">
      <dgm:prSet presAssocID="{DC484C15-A770-4E07-8911-C2D02988A7AD}" presName="hierRoot2" presStyleCnt="0"/>
      <dgm:spPr/>
    </dgm:pt>
    <dgm:pt modelId="{EA743198-0847-F94F-96C0-46C36164896E}" type="pres">
      <dgm:prSet presAssocID="{DC484C15-A770-4E07-8911-C2D02988A7AD}" presName="composite2" presStyleCnt="0"/>
      <dgm:spPr/>
    </dgm:pt>
    <dgm:pt modelId="{BB25D91C-4E21-3E4A-A2A2-D6C2909A63E2}" type="pres">
      <dgm:prSet presAssocID="{DC484C15-A770-4E07-8911-C2D02988A7AD}" presName="background2" presStyleLbl="node2" presStyleIdx="1" presStyleCnt="2"/>
      <dgm:spPr/>
    </dgm:pt>
    <dgm:pt modelId="{94DAC21C-929B-1D43-8A7E-9F4790DE4CE3}" type="pres">
      <dgm:prSet presAssocID="{DC484C15-A770-4E07-8911-C2D02988A7AD}" presName="text2" presStyleLbl="fgAcc2" presStyleIdx="1" presStyleCnt="2" custLinFactNeighborX="75177" custLinFactNeighborY="-8211">
        <dgm:presLayoutVars>
          <dgm:chPref val="3"/>
        </dgm:presLayoutVars>
      </dgm:prSet>
      <dgm:spPr/>
    </dgm:pt>
    <dgm:pt modelId="{A6FE366F-DFE7-264E-9F0C-8ABE18DC05D4}" type="pres">
      <dgm:prSet presAssocID="{DC484C15-A770-4E07-8911-C2D02988A7AD}" presName="hierChild3" presStyleCnt="0"/>
      <dgm:spPr/>
    </dgm:pt>
    <dgm:pt modelId="{CF6C6D40-4CC9-7F41-B83F-162A37C8DEFD}" type="pres">
      <dgm:prSet presAssocID="{BCECA6A6-E373-4EAF-83B6-C702E50058A7}" presName="Name17" presStyleLbl="parChTrans1D3" presStyleIdx="1" presStyleCnt="2"/>
      <dgm:spPr/>
    </dgm:pt>
    <dgm:pt modelId="{B2C30EF9-887A-A240-87C9-CEEF198A6D1F}" type="pres">
      <dgm:prSet presAssocID="{2FE37E0B-C038-4E05-93A4-1A3A00DC8D27}" presName="hierRoot3" presStyleCnt="0"/>
      <dgm:spPr/>
    </dgm:pt>
    <dgm:pt modelId="{45A1FC53-D75E-BA49-AE15-4E46E35E3F90}" type="pres">
      <dgm:prSet presAssocID="{2FE37E0B-C038-4E05-93A4-1A3A00DC8D27}" presName="composite3" presStyleCnt="0"/>
      <dgm:spPr/>
    </dgm:pt>
    <dgm:pt modelId="{985547DB-E78E-F249-9825-0D711E1DE675}" type="pres">
      <dgm:prSet presAssocID="{2FE37E0B-C038-4E05-93A4-1A3A00DC8D27}" presName="background3" presStyleLbl="node3" presStyleIdx="1" presStyleCnt="2"/>
      <dgm:spPr/>
    </dgm:pt>
    <dgm:pt modelId="{C8C126FE-E763-A841-9A41-8AB145D1EE75}" type="pres">
      <dgm:prSet presAssocID="{2FE37E0B-C038-4E05-93A4-1A3A00DC8D27}" presName="text3" presStyleLbl="fgAcc3" presStyleIdx="1" presStyleCnt="2" custLinFactNeighborX="75176" custLinFactNeighborY="-12458">
        <dgm:presLayoutVars>
          <dgm:chPref val="3"/>
        </dgm:presLayoutVars>
      </dgm:prSet>
      <dgm:spPr/>
    </dgm:pt>
    <dgm:pt modelId="{12B2214B-A379-AD4B-BD74-DE449C972549}" type="pres">
      <dgm:prSet presAssocID="{2FE37E0B-C038-4E05-93A4-1A3A00DC8D27}" presName="hierChild4" presStyleCnt="0"/>
      <dgm:spPr/>
    </dgm:pt>
    <dgm:pt modelId="{FC1ABDAE-0289-944B-B795-FD50974E4FEC}" type="pres">
      <dgm:prSet presAssocID="{2A8DB844-F59C-4722-AD5B-A0471E9CBF77}" presName="Name23" presStyleLbl="parChTrans1D4" presStyleIdx="2" presStyleCnt="3"/>
      <dgm:spPr/>
    </dgm:pt>
    <dgm:pt modelId="{A7D866CF-ADFF-8048-925A-1E43210F734D}" type="pres">
      <dgm:prSet presAssocID="{7B79777A-1F38-47FE-B58F-207209B543FF}" presName="hierRoot4" presStyleCnt="0"/>
      <dgm:spPr/>
    </dgm:pt>
    <dgm:pt modelId="{EB5A8A44-D7EE-6F48-80CF-E0FDDCB6EDE8}" type="pres">
      <dgm:prSet presAssocID="{7B79777A-1F38-47FE-B58F-207209B543FF}" presName="composite4" presStyleCnt="0"/>
      <dgm:spPr/>
    </dgm:pt>
    <dgm:pt modelId="{85A3A806-F57C-1A47-9CEF-9ED28163C9C3}" type="pres">
      <dgm:prSet presAssocID="{7B79777A-1F38-47FE-B58F-207209B543FF}" presName="background4" presStyleLbl="node4" presStyleIdx="2" presStyleCnt="3"/>
      <dgm:spPr/>
    </dgm:pt>
    <dgm:pt modelId="{2BA99846-EAE8-1647-801C-BDEA3D6B81F6}" type="pres">
      <dgm:prSet presAssocID="{7B79777A-1F38-47FE-B58F-207209B543FF}" presName="text4" presStyleLbl="fgAcc4" presStyleIdx="2" presStyleCnt="3" custScaleX="117072" custLinFactNeighborX="75182" custLinFactNeighborY="-1246">
        <dgm:presLayoutVars>
          <dgm:chPref val="3"/>
        </dgm:presLayoutVars>
      </dgm:prSet>
      <dgm:spPr/>
    </dgm:pt>
    <dgm:pt modelId="{4EA1CD4C-24B6-4549-8159-DB5E496E8571}" type="pres">
      <dgm:prSet presAssocID="{7B79777A-1F38-47FE-B58F-207209B543FF}" presName="hierChild5" presStyleCnt="0"/>
      <dgm:spPr/>
    </dgm:pt>
  </dgm:ptLst>
  <dgm:cxnLst>
    <dgm:cxn modelId="{D3A07804-5DC3-4D09-89E9-C965D6E4B308}" srcId="{0FDBF09D-BD4F-4FE2-BC04-DE10B76B9E90}" destId="{B9C97E98-6C35-4AF7-A045-91341C8CE5D3}" srcOrd="0" destOrd="0" parTransId="{2911FA2D-D8E0-4886-A760-110DD6D4516E}" sibTransId="{51F23E52-AFE8-4EB1-9FED-22795F5CE4F7}"/>
    <dgm:cxn modelId="{3EC90C1F-ECFC-7C45-8B3F-4BA64B343482}" type="presOf" srcId="{F72C60B7-F2F2-4C6D-B1BF-4206C56157DC}" destId="{CAF62D26-8387-8F44-B01C-B0CF4D7E74A4}" srcOrd="0" destOrd="0" presId="urn:microsoft.com/office/officeart/2005/8/layout/hierarchy1"/>
    <dgm:cxn modelId="{12F9811F-898E-1943-8DD2-2927D4F3A133}" type="presOf" srcId="{7A19E40C-BCF9-4DDC-A311-F82116A9256E}" destId="{35759694-9A8D-324F-9C71-2687A1AEE2DF}" srcOrd="0" destOrd="0" presId="urn:microsoft.com/office/officeart/2005/8/layout/hierarchy1"/>
    <dgm:cxn modelId="{454CFC28-09A5-40A6-AFD0-938CA6961A58}" srcId="{F72C60B7-F2F2-4C6D-B1BF-4206C56157DC}" destId="{9B8314D0-FED7-44D3-A3BC-A8503FAB8CEF}" srcOrd="0" destOrd="0" parTransId="{9847312A-67EF-41D6-9404-C1AD52D0FC4D}" sibTransId="{98F32234-8342-4A99-901D-4EAA658FD8B8}"/>
    <dgm:cxn modelId="{90095829-863F-E742-93C3-E9B4FBFD6EF5}" type="presOf" srcId="{BCECA6A6-E373-4EAF-83B6-C702E50058A7}" destId="{CF6C6D40-4CC9-7F41-B83F-162A37C8DEFD}" srcOrd="0" destOrd="0" presId="urn:microsoft.com/office/officeart/2005/8/layout/hierarchy1"/>
    <dgm:cxn modelId="{EA0B322B-70CA-A047-8A50-78929B33FCFA}" type="presOf" srcId="{2911FA2D-D8E0-4886-A760-110DD6D4516E}" destId="{FBEF98FF-111B-574D-B7F7-6BFE50FBC9A7}" srcOrd="0" destOrd="0" presId="urn:microsoft.com/office/officeart/2005/8/layout/hierarchy1"/>
    <dgm:cxn modelId="{836A8C2B-7DC5-BC47-AEC2-F8DE1C315257}" type="presOf" srcId="{2FE37E0B-C038-4E05-93A4-1A3A00DC8D27}" destId="{C8C126FE-E763-A841-9A41-8AB145D1EE75}" srcOrd="0" destOrd="0" presId="urn:microsoft.com/office/officeart/2005/8/layout/hierarchy1"/>
    <dgm:cxn modelId="{B0955940-4748-4B01-8BE9-6550EF96F460}" srcId="{F72C60B7-F2F2-4C6D-B1BF-4206C56157DC}" destId="{DC484C15-A770-4E07-8911-C2D02988A7AD}" srcOrd="1" destOrd="0" parTransId="{6E2E713B-56BB-4A20-BEEE-6C40EE9D433D}" sibTransId="{292CAD5C-1C71-41EC-ACA6-5BC6784A1E3F}"/>
    <dgm:cxn modelId="{31215641-ACC8-41FF-9CAF-08CD4E4A0DDA}" srcId="{9B8314D0-FED7-44D3-A3BC-A8503FAB8CEF}" destId="{0FDBF09D-BD4F-4FE2-BC04-DE10B76B9E90}" srcOrd="0" destOrd="0" parTransId="{6D896A36-FBFC-4853-BE46-546AB0F2ECDB}" sibTransId="{120DCE03-055F-4C13-A2DD-F29A2A282C7B}"/>
    <dgm:cxn modelId="{31611945-D074-4C67-A4A7-68752A72F3D3}" srcId="{2FE37E0B-C038-4E05-93A4-1A3A00DC8D27}" destId="{7B79777A-1F38-47FE-B58F-207209B543FF}" srcOrd="0" destOrd="0" parTransId="{2A8DB844-F59C-4722-AD5B-A0471E9CBF77}" sibTransId="{1ABB8E24-478A-4C23-8A78-B0EF9245C64F}"/>
    <dgm:cxn modelId="{9524EF50-1ECC-4307-ACD7-52C2CBCDFAEC}" srcId="{0FDBF09D-BD4F-4FE2-BC04-DE10B76B9E90}" destId="{84AA1D13-BEF4-46A1-BA92-0CE977B9965C}" srcOrd="1" destOrd="0" parTransId="{7A19E40C-BCF9-4DDC-A311-F82116A9256E}" sibTransId="{B372D3A0-BFD7-4467-B72B-101915AE2449}"/>
    <dgm:cxn modelId="{6978EF5D-21EB-664E-9B27-54403A5D3EA2}" type="presOf" srcId="{9B8314D0-FED7-44D3-A3BC-A8503FAB8CEF}" destId="{C00FA94C-8978-8D48-9779-8956BD3228BB}" srcOrd="0" destOrd="0" presId="urn:microsoft.com/office/officeart/2005/8/layout/hierarchy1"/>
    <dgm:cxn modelId="{04624D6F-3705-4840-8DAE-A9FABFC2CFE6}" srcId="{8CC8CC9A-814B-4FE3-A606-94ADA9BE52AA}" destId="{F72C60B7-F2F2-4C6D-B1BF-4206C56157DC}" srcOrd="0" destOrd="0" parTransId="{524EC4CA-FFE0-4C9F-A429-6C29A9E215A7}" sibTransId="{48F1A90B-EC0C-4790-970F-6E5079A785A0}"/>
    <dgm:cxn modelId="{2B4FB473-A2B9-254B-A226-C01A36136565}" type="presOf" srcId="{2A8DB844-F59C-4722-AD5B-A0471E9CBF77}" destId="{FC1ABDAE-0289-944B-B795-FD50974E4FEC}" srcOrd="0" destOrd="0" presId="urn:microsoft.com/office/officeart/2005/8/layout/hierarchy1"/>
    <dgm:cxn modelId="{2969107B-814E-5343-BC62-DB40FF2662BC}" type="presOf" srcId="{6D896A36-FBFC-4853-BE46-546AB0F2ECDB}" destId="{354C0598-2FD0-DB4B-AE09-87C5AD5DB3AC}" srcOrd="0" destOrd="0" presId="urn:microsoft.com/office/officeart/2005/8/layout/hierarchy1"/>
    <dgm:cxn modelId="{76DCF689-FFE9-7D40-8BD2-BC068D4CD379}" type="presOf" srcId="{8CC8CC9A-814B-4FE3-A606-94ADA9BE52AA}" destId="{307CD835-F3CA-9548-A78B-801802946BA5}" srcOrd="0" destOrd="0" presId="urn:microsoft.com/office/officeart/2005/8/layout/hierarchy1"/>
    <dgm:cxn modelId="{A9B8AA8B-FA03-4CBC-AB76-A5B5845EF67F}" srcId="{DC484C15-A770-4E07-8911-C2D02988A7AD}" destId="{2FE37E0B-C038-4E05-93A4-1A3A00DC8D27}" srcOrd="0" destOrd="0" parTransId="{BCECA6A6-E373-4EAF-83B6-C702E50058A7}" sibTransId="{6ADE0E60-0B95-4AF2-BB2C-A9CB9C4B4A4D}"/>
    <dgm:cxn modelId="{4B869697-CB53-9D4D-B9C8-9E4A605249D7}" type="presOf" srcId="{7B79777A-1F38-47FE-B58F-207209B543FF}" destId="{2BA99846-EAE8-1647-801C-BDEA3D6B81F6}" srcOrd="0" destOrd="0" presId="urn:microsoft.com/office/officeart/2005/8/layout/hierarchy1"/>
    <dgm:cxn modelId="{D505FDA4-72A3-6C47-A584-A68258748DAB}" type="presOf" srcId="{9847312A-67EF-41D6-9404-C1AD52D0FC4D}" destId="{6571B64E-5B92-F440-8AE6-93B7213CB22B}" srcOrd="0" destOrd="0" presId="urn:microsoft.com/office/officeart/2005/8/layout/hierarchy1"/>
    <dgm:cxn modelId="{82F482B1-A5D0-BD47-82A5-3C8B543D2F9A}" type="presOf" srcId="{6E2E713B-56BB-4A20-BEEE-6C40EE9D433D}" destId="{173C7D49-2B21-B04A-B6BF-CFE2086AAFBA}" srcOrd="0" destOrd="0" presId="urn:microsoft.com/office/officeart/2005/8/layout/hierarchy1"/>
    <dgm:cxn modelId="{0DE9F5B5-99D6-F441-A374-1500C13566E1}" type="presOf" srcId="{0FDBF09D-BD4F-4FE2-BC04-DE10B76B9E90}" destId="{900EF3F6-E5C7-DC40-8DEA-9D6BC542064F}" srcOrd="0" destOrd="0" presId="urn:microsoft.com/office/officeart/2005/8/layout/hierarchy1"/>
    <dgm:cxn modelId="{ACC1DEB8-A80F-6541-ACE5-B8D08C1CF3AC}" type="presOf" srcId="{84AA1D13-BEF4-46A1-BA92-0CE977B9965C}" destId="{6082FF18-B28D-454B-99A4-7AACC4A970A2}" srcOrd="0" destOrd="0" presId="urn:microsoft.com/office/officeart/2005/8/layout/hierarchy1"/>
    <dgm:cxn modelId="{3D13AFEA-091C-B44F-B555-69793919DC3D}" type="presOf" srcId="{B9C97E98-6C35-4AF7-A045-91341C8CE5D3}" destId="{F7F7EBBD-BFAF-F44C-8844-015B514C9CB9}" srcOrd="0" destOrd="0" presId="urn:microsoft.com/office/officeart/2005/8/layout/hierarchy1"/>
    <dgm:cxn modelId="{6912FEF8-64B6-C14F-8923-83F522D2926E}" type="presOf" srcId="{DC484C15-A770-4E07-8911-C2D02988A7AD}" destId="{94DAC21C-929B-1D43-8A7E-9F4790DE4CE3}" srcOrd="0" destOrd="0" presId="urn:microsoft.com/office/officeart/2005/8/layout/hierarchy1"/>
    <dgm:cxn modelId="{99864503-826D-A44D-AADE-21737D57F602}" type="presParOf" srcId="{307CD835-F3CA-9548-A78B-801802946BA5}" destId="{C8ED94B3-76A2-BA47-AE10-04E8C2CB74B8}" srcOrd="0" destOrd="0" presId="urn:microsoft.com/office/officeart/2005/8/layout/hierarchy1"/>
    <dgm:cxn modelId="{17CE7EB1-876F-434C-B422-3B7FB5088630}" type="presParOf" srcId="{C8ED94B3-76A2-BA47-AE10-04E8C2CB74B8}" destId="{20DB15A8-6B15-E644-B9CB-C60611E5DEBD}" srcOrd="0" destOrd="0" presId="urn:microsoft.com/office/officeart/2005/8/layout/hierarchy1"/>
    <dgm:cxn modelId="{8EF1DBF4-A9E2-494E-9542-E891C9BA049A}" type="presParOf" srcId="{20DB15A8-6B15-E644-B9CB-C60611E5DEBD}" destId="{DB24BF55-705A-0D4E-8BA1-A26A1B4F6CA3}" srcOrd="0" destOrd="0" presId="urn:microsoft.com/office/officeart/2005/8/layout/hierarchy1"/>
    <dgm:cxn modelId="{0B97851A-CAD2-A740-ABCE-D7CFB482C017}" type="presParOf" srcId="{20DB15A8-6B15-E644-B9CB-C60611E5DEBD}" destId="{CAF62D26-8387-8F44-B01C-B0CF4D7E74A4}" srcOrd="1" destOrd="0" presId="urn:microsoft.com/office/officeart/2005/8/layout/hierarchy1"/>
    <dgm:cxn modelId="{C0545B0C-5787-8C43-8608-E3F399527BF6}" type="presParOf" srcId="{C8ED94B3-76A2-BA47-AE10-04E8C2CB74B8}" destId="{1AE39DD8-EF25-EB41-B5F9-101B8CE514D7}" srcOrd="1" destOrd="0" presId="urn:microsoft.com/office/officeart/2005/8/layout/hierarchy1"/>
    <dgm:cxn modelId="{CF416452-49BA-BB4F-8737-82E8D3728497}" type="presParOf" srcId="{1AE39DD8-EF25-EB41-B5F9-101B8CE514D7}" destId="{6571B64E-5B92-F440-8AE6-93B7213CB22B}" srcOrd="0" destOrd="0" presId="urn:microsoft.com/office/officeart/2005/8/layout/hierarchy1"/>
    <dgm:cxn modelId="{B6FA9799-06B0-684B-B58A-4CD2534E08AF}" type="presParOf" srcId="{1AE39DD8-EF25-EB41-B5F9-101B8CE514D7}" destId="{F20BF460-2F08-E149-8CB9-985E341FEEC1}" srcOrd="1" destOrd="0" presId="urn:microsoft.com/office/officeart/2005/8/layout/hierarchy1"/>
    <dgm:cxn modelId="{0DBC7A0A-D80B-BB43-B8F2-96CB3F0D8FDD}" type="presParOf" srcId="{F20BF460-2F08-E149-8CB9-985E341FEEC1}" destId="{3302623A-2404-0546-87EE-0D2EB7DEB849}" srcOrd="0" destOrd="0" presId="urn:microsoft.com/office/officeart/2005/8/layout/hierarchy1"/>
    <dgm:cxn modelId="{4861BA9D-6316-E846-819E-B3B13ACAD310}" type="presParOf" srcId="{3302623A-2404-0546-87EE-0D2EB7DEB849}" destId="{207E8CD0-9DED-E84E-9BA4-1CB6E77E4401}" srcOrd="0" destOrd="0" presId="urn:microsoft.com/office/officeart/2005/8/layout/hierarchy1"/>
    <dgm:cxn modelId="{322980F1-3D11-DA49-93C1-8B753219BC65}" type="presParOf" srcId="{3302623A-2404-0546-87EE-0D2EB7DEB849}" destId="{C00FA94C-8978-8D48-9779-8956BD3228BB}" srcOrd="1" destOrd="0" presId="urn:microsoft.com/office/officeart/2005/8/layout/hierarchy1"/>
    <dgm:cxn modelId="{0C2B6430-EF14-8047-B1F2-C3A3722594F9}" type="presParOf" srcId="{F20BF460-2F08-E149-8CB9-985E341FEEC1}" destId="{26365EEA-9B9B-6740-B44A-6492259DCB48}" srcOrd="1" destOrd="0" presId="urn:microsoft.com/office/officeart/2005/8/layout/hierarchy1"/>
    <dgm:cxn modelId="{6B4074DC-D76F-5149-8B8C-A377D0335F42}" type="presParOf" srcId="{26365EEA-9B9B-6740-B44A-6492259DCB48}" destId="{354C0598-2FD0-DB4B-AE09-87C5AD5DB3AC}" srcOrd="0" destOrd="0" presId="urn:microsoft.com/office/officeart/2005/8/layout/hierarchy1"/>
    <dgm:cxn modelId="{4AEC5141-1EF0-DB44-A84A-92D9237A118B}" type="presParOf" srcId="{26365EEA-9B9B-6740-B44A-6492259DCB48}" destId="{7DE75992-CEAF-B94A-B18D-E9519498580C}" srcOrd="1" destOrd="0" presId="urn:microsoft.com/office/officeart/2005/8/layout/hierarchy1"/>
    <dgm:cxn modelId="{3659998E-D63B-B645-9CCE-5B3B96744FCB}" type="presParOf" srcId="{7DE75992-CEAF-B94A-B18D-E9519498580C}" destId="{34194475-5CD4-F541-B445-6AB8A14F4E2D}" srcOrd="0" destOrd="0" presId="urn:microsoft.com/office/officeart/2005/8/layout/hierarchy1"/>
    <dgm:cxn modelId="{A48A86E9-E03D-2944-BD8A-3A5A9CC076F5}" type="presParOf" srcId="{34194475-5CD4-F541-B445-6AB8A14F4E2D}" destId="{23139BC1-434A-864C-8A4A-56726CC07877}" srcOrd="0" destOrd="0" presId="urn:microsoft.com/office/officeart/2005/8/layout/hierarchy1"/>
    <dgm:cxn modelId="{375E98C6-D0AA-A947-8F80-22DA0EDD1A73}" type="presParOf" srcId="{34194475-5CD4-F541-B445-6AB8A14F4E2D}" destId="{900EF3F6-E5C7-DC40-8DEA-9D6BC542064F}" srcOrd="1" destOrd="0" presId="urn:microsoft.com/office/officeart/2005/8/layout/hierarchy1"/>
    <dgm:cxn modelId="{2AD5424B-2BE0-F64A-977A-30881431C561}" type="presParOf" srcId="{7DE75992-CEAF-B94A-B18D-E9519498580C}" destId="{A3117F04-C606-6E43-858C-699C9419E31C}" srcOrd="1" destOrd="0" presId="urn:microsoft.com/office/officeart/2005/8/layout/hierarchy1"/>
    <dgm:cxn modelId="{6A20208C-8AB5-4342-8C54-F1AA640D93F3}" type="presParOf" srcId="{A3117F04-C606-6E43-858C-699C9419E31C}" destId="{FBEF98FF-111B-574D-B7F7-6BFE50FBC9A7}" srcOrd="0" destOrd="0" presId="urn:microsoft.com/office/officeart/2005/8/layout/hierarchy1"/>
    <dgm:cxn modelId="{9C92509D-5F30-1642-857F-684B74D0B50E}" type="presParOf" srcId="{A3117F04-C606-6E43-858C-699C9419E31C}" destId="{FF491C99-7509-F04A-8E51-C8D2479010C9}" srcOrd="1" destOrd="0" presId="urn:microsoft.com/office/officeart/2005/8/layout/hierarchy1"/>
    <dgm:cxn modelId="{C0DBC804-55F1-E84E-814D-740993D3B64C}" type="presParOf" srcId="{FF491C99-7509-F04A-8E51-C8D2479010C9}" destId="{3B419192-E860-DC46-90A6-91A2DD7E12DA}" srcOrd="0" destOrd="0" presId="urn:microsoft.com/office/officeart/2005/8/layout/hierarchy1"/>
    <dgm:cxn modelId="{42A570C1-63D0-4845-869D-FC2F23E10652}" type="presParOf" srcId="{3B419192-E860-DC46-90A6-91A2DD7E12DA}" destId="{12CA331B-8B55-D849-9F05-0BE5C1E7FFA7}" srcOrd="0" destOrd="0" presId="urn:microsoft.com/office/officeart/2005/8/layout/hierarchy1"/>
    <dgm:cxn modelId="{AD358A47-4F86-4746-8B7D-FF30968C1BC1}" type="presParOf" srcId="{3B419192-E860-DC46-90A6-91A2DD7E12DA}" destId="{F7F7EBBD-BFAF-F44C-8844-015B514C9CB9}" srcOrd="1" destOrd="0" presId="urn:microsoft.com/office/officeart/2005/8/layout/hierarchy1"/>
    <dgm:cxn modelId="{1984DE77-F647-8E42-9CCB-F3D786DB598D}" type="presParOf" srcId="{FF491C99-7509-F04A-8E51-C8D2479010C9}" destId="{2FE0095D-411F-F940-861C-69EC95816309}" srcOrd="1" destOrd="0" presId="urn:microsoft.com/office/officeart/2005/8/layout/hierarchy1"/>
    <dgm:cxn modelId="{FF0E3B3E-9CDD-0146-96E5-DEFD33C07796}" type="presParOf" srcId="{A3117F04-C606-6E43-858C-699C9419E31C}" destId="{35759694-9A8D-324F-9C71-2687A1AEE2DF}" srcOrd="2" destOrd="0" presId="urn:microsoft.com/office/officeart/2005/8/layout/hierarchy1"/>
    <dgm:cxn modelId="{5DC696D9-D8DC-814E-9750-0C3B503A7191}" type="presParOf" srcId="{A3117F04-C606-6E43-858C-699C9419E31C}" destId="{AADC534D-2088-6D4E-82B1-6C50847B6067}" srcOrd="3" destOrd="0" presId="urn:microsoft.com/office/officeart/2005/8/layout/hierarchy1"/>
    <dgm:cxn modelId="{2FB795A4-A7EB-A341-A664-0CD4C7265FA9}" type="presParOf" srcId="{AADC534D-2088-6D4E-82B1-6C50847B6067}" destId="{13D726DE-4723-6E4F-A14E-755DE6E0C6C2}" srcOrd="0" destOrd="0" presId="urn:microsoft.com/office/officeart/2005/8/layout/hierarchy1"/>
    <dgm:cxn modelId="{9BBE7EC4-4025-464E-9775-F729C817F7CD}" type="presParOf" srcId="{13D726DE-4723-6E4F-A14E-755DE6E0C6C2}" destId="{DF45B85C-0077-7444-8DC1-9D007B04D9E4}" srcOrd="0" destOrd="0" presId="urn:microsoft.com/office/officeart/2005/8/layout/hierarchy1"/>
    <dgm:cxn modelId="{92AD14A4-531E-434A-BC8D-880E70BCBD96}" type="presParOf" srcId="{13D726DE-4723-6E4F-A14E-755DE6E0C6C2}" destId="{6082FF18-B28D-454B-99A4-7AACC4A970A2}" srcOrd="1" destOrd="0" presId="urn:microsoft.com/office/officeart/2005/8/layout/hierarchy1"/>
    <dgm:cxn modelId="{BBF18117-0372-FF49-AE57-C76F38F3080F}" type="presParOf" srcId="{AADC534D-2088-6D4E-82B1-6C50847B6067}" destId="{FFBD012D-53E8-0246-8F2E-3C6C6E697A2B}" srcOrd="1" destOrd="0" presId="urn:microsoft.com/office/officeart/2005/8/layout/hierarchy1"/>
    <dgm:cxn modelId="{A86A30DF-9D65-D740-BF79-655AB80F2B43}" type="presParOf" srcId="{1AE39DD8-EF25-EB41-B5F9-101B8CE514D7}" destId="{173C7D49-2B21-B04A-B6BF-CFE2086AAFBA}" srcOrd="2" destOrd="0" presId="urn:microsoft.com/office/officeart/2005/8/layout/hierarchy1"/>
    <dgm:cxn modelId="{6E71E07A-6703-CD4A-A814-221326897844}" type="presParOf" srcId="{1AE39DD8-EF25-EB41-B5F9-101B8CE514D7}" destId="{EAE57BFC-306A-4341-AC85-4390E825A098}" srcOrd="3" destOrd="0" presId="urn:microsoft.com/office/officeart/2005/8/layout/hierarchy1"/>
    <dgm:cxn modelId="{44142D4A-07E3-B545-BC44-D1AA51B7A5C5}" type="presParOf" srcId="{EAE57BFC-306A-4341-AC85-4390E825A098}" destId="{EA743198-0847-F94F-96C0-46C36164896E}" srcOrd="0" destOrd="0" presId="urn:microsoft.com/office/officeart/2005/8/layout/hierarchy1"/>
    <dgm:cxn modelId="{44C9D854-257B-1A4D-A786-498EA40671B3}" type="presParOf" srcId="{EA743198-0847-F94F-96C0-46C36164896E}" destId="{BB25D91C-4E21-3E4A-A2A2-D6C2909A63E2}" srcOrd="0" destOrd="0" presId="urn:microsoft.com/office/officeart/2005/8/layout/hierarchy1"/>
    <dgm:cxn modelId="{A98E0311-5A92-8F42-9DF3-5B5F239FEF70}" type="presParOf" srcId="{EA743198-0847-F94F-96C0-46C36164896E}" destId="{94DAC21C-929B-1D43-8A7E-9F4790DE4CE3}" srcOrd="1" destOrd="0" presId="urn:microsoft.com/office/officeart/2005/8/layout/hierarchy1"/>
    <dgm:cxn modelId="{CEC3B3D6-B470-8B45-9DBE-BE73C3A15D8B}" type="presParOf" srcId="{EAE57BFC-306A-4341-AC85-4390E825A098}" destId="{A6FE366F-DFE7-264E-9F0C-8ABE18DC05D4}" srcOrd="1" destOrd="0" presId="urn:microsoft.com/office/officeart/2005/8/layout/hierarchy1"/>
    <dgm:cxn modelId="{A058D2D4-59F6-AD40-AB71-5A61FDCF7085}" type="presParOf" srcId="{A6FE366F-DFE7-264E-9F0C-8ABE18DC05D4}" destId="{CF6C6D40-4CC9-7F41-B83F-162A37C8DEFD}" srcOrd="0" destOrd="0" presId="urn:microsoft.com/office/officeart/2005/8/layout/hierarchy1"/>
    <dgm:cxn modelId="{1F1617E5-774E-D44C-808C-6D07C5D1166F}" type="presParOf" srcId="{A6FE366F-DFE7-264E-9F0C-8ABE18DC05D4}" destId="{B2C30EF9-887A-A240-87C9-CEEF198A6D1F}" srcOrd="1" destOrd="0" presId="urn:microsoft.com/office/officeart/2005/8/layout/hierarchy1"/>
    <dgm:cxn modelId="{50AFCE9C-B033-E343-B672-76385FE0FEE3}" type="presParOf" srcId="{B2C30EF9-887A-A240-87C9-CEEF198A6D1F}" destId="{45A1FC53-D75E-BA49-AE15-4E46E35E3F90}" srcOrd="0" destOrd="0" presId="urn:microsoft.com/office/officeart/2005/8/layout/hierarchy1"/>
    <dgm:cxn modelId="{84016522-B39E-EA49-95F3-20229A676EA5}" type="presParOf" srcId="{45A1FC53-D75E-BA49-AE15-4E46E35E3F90}" destId="{985547DB-E78E-F249-9825-0D711E1DE675}" srcOrd="0" destOrd="0" presId="urn:microsoft.com/office/officeart/2005/8/layout/hierarchy1"/>
    <dgm:cxn modelId="{7E2A5E4D-54B2-F048-A2DA-4BD2BB1DAA5E}" type="presParOf" srcId="{45A1FC53-D75E-BA49-AE15-4E46E35E3F90}" destId="{C8C126FE-E763-A841-9A41-8AB145D1EE75}" srcOrd="1" destOrd="0" presId="urn:microsoft.com/office/officeart/2005/8/layout/hierarchy1"/>
    <dgm:cxn modelId="{C4070FD1-A976-8B4D-A4B7-32DD00F4C8A4}" type="presParOf" srcId="{B2C30EF9-887A-A240-87C9-CEEF198A6D1F}" destId="{12B2214B-A379-AD4B-BD74-DE449C972549}" srcOrd="1" destOrd="0" presId="urn:microsoft.com/office/officeart/2005/8/layout/hierarchy1"/>
    <dgm:cxn modelId="{4918318E-6101-6049-B3BF-CFE76444CECF}" type="presParOf" srcId="{12B2214B-A379-AD4B-BD74-DE449C972549}" destId="{FC1ABDAE-0289-944B-B795-FD50974E4FEC}" srcOrd="0" destOrd="0" presId="urn:microsoft.com/office/officeart/2005/8/layout/hierarchy1"/>
    <dgm:cxn modelId="{BC817940-AD6E-D048-A8AA-14181AD4DF65}" type="presParOf" srcId="{12B2214B-A379-AD4B-BD74-DE449C972549}" destId="{A7D866CF-ADFF-8048-925A-1E43210F734D}" srcOrd="1" destOrd="0" presId="urn:microsoft.com/office/officeart/2005/8/layout/hierarchy1"/>
    <dgm:cxn modelId="{3D98767E-61C3-B14C-A429-6D212CDBA58D}" type="presParOf" srcId="{A7D866CF-ADFF-8048-925A-1E43210F734D}" destId="{EB5A8A44-D7EE-6F48-80CF-E0FDDCB6EDE8}" srcOrd="0" destOrd="0" presId="urn:microsoft.com/office/officeart/2005/8/layout/hierarchy1"/>
    <dgm:cxn modelId="{104A8BBB-5FD0-B446-8A3F-56084A1047C2}" type="presParOf" srcId="{EB5A8A44-D7EE-6F48-80CF-E0FDDCB6EDE8}" destId="{85A3A806-F57C-1A47-9CEF-9ED28163C9C3}" srcOrd="0" destOrd="0" presId="urn:microsoft.com/office/officeart/2005/8/layout/hierarchy1"/>
    <dgm:cxn modelId="{7E4B523F-FD44-CE4E-9879-0B5AEC7A3C5A}" type="presParOf" srcId="{EB5A8A44-D7EE-6F48-80CF-E0FDDCB6EDE8}" destId="{2BA99846-EAE8-1647-801C-BDEA3D6B81F6}" srcOrd="1" destOrd="0" presId="urn:microsoft.com/office/officeart/2005/8/layout/hierarchy1"/>
    <dgm:cxn modelId="{2E661CB1-221B-A141-A13D-3C48CB32E5BB}" type="presParOf" srcId="{A7D866CF-ADFF-8048-925A-1E43210F734D}" destId="{4EA1CD4C-24B6-4549-8159-DB5E496E85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03153-CBF9-4A80-9D15-692BB13513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F2C68A-E361-4FD7-83DD-FEE664B4BB6D}">
      <dgm:prSet phldrT="[Text]"/>
      <dgm:spPr/>
      <dgm:t>
        <a:bodyPr/>
        <a:lstStyle/>
        <a:p>
          <a:r>
            <a:rPr lang="en-US" dirty="0">
              <a:latin typeface="Book Antiqua" panose="02040602050305030304" pitchFamily="18" charset="0"/>
            </a:rPr>
            <a:t>Methods</a:t>
          </a:r>
        </a:p>
      </dgm:t>
    </dgm:pt>
    <dgm:pt modelId="{277E9612-B158-459D-A1B9-84A3772ABFB9}" type="parTrans" cxnId="{40EF43BA-5972-467E-B0B6-8314B78B192A}">
      <dgm:prSet/>
      <dgm:spPr/>
      <dgm:t>
        <a:bodyPr/>
        <a:lstStyle/>
        <a:p>
          <a:endParaRPr lang="en-US"/>
        </a:p>
      </dgm:t>
    </dgm:pt>
    <dgm:pt modelId="{1A1CA107-FF0B-447E-A23C-8229F19029F2}" type="sibTrans" cxnId="{40EF43BA-5972-467E-B0B6-8314B78B192A}">
      <dgm:prSet/>
      <dgm:spPr/>
      <dgm:t>
        <a:bodyPr/>
        <a:lstStyle/>
        <a:p>
          <a:endParaRPr lang="en-US"/>
        </a:p>
      </dgm:t>
    </dgm:pt>
    <dgm:pt modelId="{8A1383E6-0548-4E5F-AAC9-0EA51F3E7E7D}">
      <dgm:prSet phldrT="[Text]"/>
      <dgm:spPr/>
      <dgm:t>
        <a:bodyPr/>
        <a:lstStyle/>
        <a:p>
          <a:r>
            <a:rPr lang="en-US" dirty="0">
              <a:latin typeface="Book Antiqua" panose="02040602050305030304" pitchFamily="18" charset="0"/>
            </a:rPr>
            <a:t>Traditional Transaction Methods</a:t>
          </a:r>
        </a:p>
      </dgm:t>
    </dgm:pt>
    <dgm:pt modelId="{D8816BD4-6FC4-4DB2-BC4C-E57A180A05A4}" type="parTrans" cxnId="{30C55AF3-CEF1-4994-B56F-F5E2FE43D8F8}">
      <dgm:prSet/>
      <dgm:spPr/>
      <dgm:t>
        <a:bodyPr/>
        <a:lstStyle/>
        <a:p>
          <a:endParaRPr lang="en-US">
            <a:latin typeface="Book Antiqua" panose="02040602050305030304" pitchFamily="18" charset="0"/>
          </a:endParaRPr>
        </a:p>
      </dgm:t>
    </dgm:pt>
    <dgm:pt modelId="{147D73F4-4457-4934-9908-EB1E58EE64BB}" type="sibTrans" cxnId="{30C55AF3-CEF1-4994-B56F-F5E2FE43D8F8}">
      <dgm:prSet/>
      <dgm:spPr/>
      <dgm:t>
        <a:bodyPr/>
        <a:lstStyle/>
        <a:p>
          <a:endParaRPr lang="en-US"/>
        </a:p>
      </dgm:t>
    </dgm:pt>
    <dgm:pt modelId="{70C90497-5803-404B-80B8-8C910CE66EF8}">
      <dgm:prSet phldrT="[Text]"/>
      <dgm:spPr/>
      <dgm:t>
        <a:bodyPr/>
        <a:lstStyle/>
        <a:p>
          <a:r>
            <a:rPr lang="en-US" dirty="0">
              <a:latin typeface="Book Antiqua" panose="02040602050305030304" pitchFamily="18" charset="0"/>
            </a:rPr>
            <a:t>Comparable Uncontrolled Price Method</a:t>
          </a:r>
        </a:p>
      </dgm:t>
    </dgm:pt>
    <dgm:pt modelId="{F46DB908-644E-4E03-8DF7-53A12D59739B}" type="parTrans" cxnId="{D9723BE5-0823-4781-8F48-D27F178649E1}">
      <dgm:prSet/>
      <dgm:spPr/>
      <dgm:t>
        <a:bodyPr/>
        <a:lstStyle/>
        <a:p>
          <a:endParaRPr lang="en-US">
            <a:latin typeface="Book Antiqua" panose="02040602050305030304" pitchFamily="18" charset="0"/>
          </a:endParaRPr>
        </a:p>
      </dgm:t>
    </dgm:pt>
    <dgm:pt modelId="{7C80F8D5-B8BF-4FEB-9332-A10F4C3257DD}" type="sibTrans" cxnId="{D9723BE5-0823-4781-8F48-D27F178649E1}">
      <dgm:prSet/>
      <dgm:spPr/>
      <dgm:t>
        <a:bodyPr/>
        <a:lstStyle/>
        <a:p>
          <a:endParaRPr lang="en-US"/>
        </a:p>
      </dgm:t>
    </dgm:pt>
    <dgm:pt modelId="{4CF618EA-73B2-4773-9043-1BAF9F705D5C}">
      <dgm:prSet phldrT="[Text]"/>
      <dgm:spPr/>
      <dgm:t>
        <a:bodyPr/>
        <a:lstStyle/>
        <a:p>
          <a:r>
            <a:rPr lang="en-US" dirty="0">
              <a:latin typeface="Book Antiqua" panose="02040602050305030304" pitchFamily="18" charset="0"/>
            </a:rPr>
            <a:t>Resale Price Method</a:t>
          </a:r>
        </a:p>
      </dgm:t>
    </dgm:pt>
    <dgm:pt modelId="{AD5597C2-8863-4038-A5F6-EFC171AEB6EB}" type="parTrans" cxnId="{DA93138A-2D9A-49A1-A976-5AA7331DDC35}">
      <dgm:prSet/>
      <dgm:spPr/>
      <dgm:t>
        <a:bodyPr/>
        <a:lstStyle/>
        <a:p>
          <a:endParaRPr lang="en-US">
            <a:latin typeface="Book Antiqua" panose="02040602050305030304" pitchFamily="18" charset="0"/>
          </a:endParaRPr>
        </a:p>
      </dgm:t>
    </dgm:pt>
    <dgm:pt modelId="{F12A8615-3A94-4D67-82BD-7DB1371B951B}" type="sibTrans" cxnId="{DA93138A-2D9A-49A1-A976-5AA7331DDC35}">
      <dgm:prSet/>
      <dgm:spPr/>
      <dgm:t>
        <a:bodyPr/>
        <a:lstStyle/>
        <a:p>
          <a:endParaRPr lang="en-US"/>
        </a:p>
      </dgm:t>
    </dgm:pt>
    <dgm:pt modelId="{F1C7A038-5E5E-4A30-865D-3120C3BA571E}">
      <dgm:prSet phldrT="[Text]"/>
      <dgm:spPr/>
      <dgm:t>
        <a:bodyPr/>
        <a:lstStyle/>
        <a:p>
          <a:r>
            <a:rPr lang="en-US" dirty="0">
              <a:latin typeface="Book Antiqua" panose="02040602050305030304" pitchFamily="18" charset="0"/>
            </a:rPr>
            <a:t>Transactional Profit Methods</a:t>
          </a:r>
        </a:p>
      </dgm:t>
    </dgm:pt>
    <dgm:pt modelId="{BB646454-4C7D-4CA2-9883-6FDA16206DA8}" type="parTrans" cxnId="{2AF143E8-1F82-4EF8-90F7-9D304DF1D809}">
      <dgm:prSet/>
      <dgm:spPr/>
      <dgm:t>
        <a:bodyPr/>
        <a:lstStyle/>
        <a:p>
          <a:endParaRPr lang="en-US">
            <a:latin typeface="Book Antiqua" panose="02040602050305030304" pitchFamily="18" charset="0"/>
          </a:endParaRPr>
        </a:p>
      </dgm:t>
    </dgm:pt>
    <dgm:pt modelId="{7999D821-B767-4853-AC09-27145CA23663}" type="sibTrans" cxnId="{2AF143E8-1F82-4EF8-90F7-9D304DF1D809}">
      <dgm:prSet/>
      <dgm:spPr/>
      <dgm:t>
        <a:bodyPr/>
        <a:lstStyle/>
        <a:p>
          <a:endParaRPr lang="en-US"/>
        </a:p>
      </dgm:t>
    </dgm:pt>
    <dgm:pt modelId="{89ABE328-F5D9-4380-934B-FD7E7B7C4C8A}">
      <dgm:prSet phldrT="[Text]"/>
      <dgm:spPr/>
      <dgm:t>
        <a:bodyPr/>
        <a:lstStyle/>
        <a:p>
          <a:r>
            <a:rPr lang="en-US" dirty="0">
              <a:latin typeface="Book Antiqua" panose="02040602050305030304" pitchFamily="18" charset="0"/>
            </a:rPr>
            <a:t>Transactional Net Margin Method</a:t>
          </a:r>
        </a:p>
      </dgm:t>
    </dgm:pt>
    <dgm:pt modelId="{B0AC4873-85A1-44A9-8A61-2D65F5AF4103}" type="parTrans" cxnId="{13F293B1-39F4-4C17-B3A8-525267EDC52C}">
      <dgm:prSet/>
      <dgm:spPr/>
      <dgm:t>
        <a:bodyPr/>
        <a:lstStyle/>
        <a:p>
          <a:endParaRPr lang="en-US">
            <a:latin typeface="Book Antiqua" panose="02040602050305030304" pitchFamily="18" charset="0"/>
          </a:endParaRPr>
        </a:p>
      </dgm:t>
    </dgm:pt>
    <dgm:pt modelId="{B2C8948C-F025-467E-91A6-81DA1D1B3D3C}" type="sibTrans" cxnId="{13F293B1-39F4-4C17-B3A8-525267EDC52C}">
      <dgm:prSet/>
      <dgm:spPr/>
      <dgm:t>
        <a:bodyPr/>
        <a:lstStyle/>
        <a:p>
          <a:endParaRPr lang="en-US"/>
        </a:p>
      </dgm:t>
    </dgm:pt>
    <dgm:pt modelId="{2FDE2176-2515-43CD-A941-C87EFD29261D}">
      <dgm:prSet/>
      <dgm:spPr/>
      <dgm:t>
        <a:bodyPr/>
        <a:lstStyle/>
        <a:p>
          <a:r>
            <a:rPr lang="en-US" dirty="0">
              <a:latin typeface="Book Antiqua" panose="02040602050305030304" pitchFamily="18" charset="0"/>
            </a:rPr>
            <a:t>Cost Plus Method</a:t>
          </a:r>
        </a:p>
      </dgm:t>
    </dgm:pt>
    <dgm:pt modelId="{AFED7D32-A351-4610-875E-33DC33E735DF}" type="parTrans" cxnId="{B9BAD068-23A2-473E-805A-47872D86182D}">
      <dgm:prSet/>
      <dgm:spPr/>
      <dgm:t>
        <a:bodyPr/>
        <a:lstStyle/>
        <a:p>
          <a:endParaRPr lang="en-US">
            <a:latin typeface="Book Antiqua" panose="02040602050305030304" pitchFamily="18" charset="0"/>
          </a:endParaRPr>
        </a:p>
      </dgm:t>
    </dgm:pt>
    <dgm:pt modelId="{070688CF-C315-407B-A9EC-0D9C1CEB9583}" type="sibTrans" cxnId="{B9BAD068-23A2-473E-805A-47872D86182D}">
      <dgm:prSet/>
      <dgm:spPr/>
      <dgm:t>
        <a:bodyPr/>
        <a:lstStyle/>
        <a:p>
          <a:endParaRPr lang="en-US"/>
        </a:p>
      </dgm:t>
    </dgm:pt>
    <dgm:pt modelId="{D42B1CFB-720C-4AF7-92E2-B3D971AEF733}">
      <dgm:prSet/>
      <dgm:spPr/>
      <dgm:t>
        <a:bodyPr/>
        <a:lstStyle/>
        <a:p>
          <a:r>
            <a:rPr lang="en-US" dirty="0">
              <a:latin typeface="Book Antiqua" panose="02040602050305030304" pitchFamily="18" charset="0"/>
            </a:rPr>
            <a:t>The Profit Split Method</a:t>
          </a:r>
        </a:p>
      </dgm:t>
    </dgm:pt>
    <dgm:pt modelId="{8400FA72-67BF-40E4-B722-0E05ECDD5514}" type="parTrans" cxnId="{7C1A4DDA-A8A2-42C4-A8F2-F40FDF2FDD18}">
      <dgm:prSet/>
      <dgm:spPr/>
      <dgm:t>
        <a:bodyPr/>
        <a:lstStyle/>
        <a:p>
          <a:endParaRPr lang="en-US">
            <a:latin typeface="Book Antiqua" panose="02040602050305030304" pitchFamily="18" charset="0"/>
          </a:endParaRPr>
        </a:p>
      </dgm:t>
    </dgm:pt>
    <dgm:pt modelId="{9904F9E0-3AD1-4479-B99C-B5F2D548B779}" type="sibTrans" cxnId="{7C1A4DDA-A8A2-42C4-A8F2-F40FDF2FDD18}">
      <dgm:prSet/>
      <dgm:spPr/>
      <dgm:t>
        <a:bodyPr/>
        <a:lstStyle/>
        <a:p>
          <a:endParaRPr lang="en-US"/>
        </a:p>
      </dgm:t>
    </dgm:pt>
    <dgm:pt modelId="{2F2A8804-6B6E-43E2-9946-896688F9FD96}">
      <dgm:prSet/>
      <dgm:spPr/>
      <dgm:t>
        <a:bodyPr/>
        <a:lstStyle/>
        <a:p>
          <a:r>
            <a:rPr lang="en-US" dirty="0">
              <a:latin typeface="Book Antiqua" panose="02040602050305030304" pitchFamily="18" charset="0"/>
            </a:rPr>
            <a:t>Other Method</a:t>
          </a:r>
        </a:p>
      </dgm:t>
    </dgm:pt>
    <dgm:pt modelId="{DFCB66DC-3CCA-46EA-80F1-6B465700610C}" type="parTrans" cxnId="{EB13F0DF-7AEA-48C0-8AD5-06A0C0022AF8}">
      <dgm:prSet/>
      <dgm:spPr/>
      <dgm:t>
        <a:bodyPr/>
        <a:lstStyle/>
        <a:p>
          <a:endParaRPr lang="en-US"/>
        </a:p>
      </dgm:t>
    </dgm:pt>
    <dgm:pt modelId="{34AD19EC-A6C0-414F-96EF-191DC0A5B8D9}" type="sibTrans" cxnId="{EB13F0DF-7AEA-48C0-8AD5-06A0C0022AF8}">
      <dgm:prSet/>
      <dgm:spPr/>
      <dgm:t>
        <a:bodyPr/>
        <a:lstStyle/>
        <a:p>
          <a:endParaRPr lang="en-US"/>
        </a:p>
      </dgm:t>
    </dgm:pt>
    <dgm:pt modelId="{7A1C68D9-D012-4D83-B4FF-1AF0E682B700}" type="pres">
      <dgm:prSet presAssocID="{C2B03153-CBF9-4A80-9D15-692BB13513DB}" presName="hierChild1" presStyleCnt="0">
        <dgm:presLayoutVars>
          <dgm:chPref val="1"/>
          <dgm:dir/>
          <dgm:animOne val="branch"/>
          <dgm:animLvl val="lvl"/>
          <dgm:resizeHandles/>
        </dgm:presLayoutVars>
      </dgm:prSet>
      <dgm:spPr/>
    </dgm:pt>
    <dgm:pt modelId="{8697B627-FB91-4B8F-B9FE-592AC74219E3}" type="pres">
      <dgm:prSet presAssocID="{7FF2C68A-E361-4FD7-83DD-FEE664B4BB6D}" presName="hierRoot1" presStyleCnt="0"/>
      <dgm:spPr/>
    </dgm:pt>
    <dgm:pt modelId="{A7A1E1B5-F1CA-4CC0-8156-00746B080017}" type="pres">
      <dgm:prSet presAssocID="{7FF2C68A-E361-4FD7-83DD-FEE664B4BB6D}" presName="composite" presStyleCnt="0"/>
      <dgm:spPr/>
    </dgm:pt>
    <dgm:pt modelId="{A9798E82-8169-41D5-8B13-3839B4D35D0F}" type="pres">
      <dgm:prSet presAssocID="{7FF2C68A-E361-4FD7-83DD-FEE664B4BB6D}" presName="background" presStyleLbl="node0" presStyleIdx="0" presStyleCnt="1"/>
      <dgm:spPr/>
    </dgm:pt>
    <dgm:pt modelId="{5FF68D21-B462-4F92-862C-22311EB500DF}" type="pres">
      <dgm:prSet presAssocID="{7FF2C68A-E361-4FD7-83DD-FEE664B4BB6D}" presName="text" presStyleLbl="fgAcc0" presStyleIdx="0" presStyleCnt="1" custLinFactNeighborY="-32759">
        <dgm:presLayoutVars>
          <dgm:chPref val="3"/>
        </dgm:presLayoutVars>
      </dgm:prSet>
      <dgm:spPr/>
    </dgm:pt>
    <dgm:pt modelId="{B3BAE125-973B-495F-8D26-BE23F030036E}" type="pres">
      <dgm:prSet presAssocID="{7FF2C68A-E361-4FD7-83DD-FEE664B4BB6D}" presName="hierChild2" presStyleCnt="0"/>
      <dgm:spPr/>
    </dgm:pt>
    <dgm:pt modelId="{A57C08A7-8CC4-4C6A-B8B5-23CE848E65CD}" type="pres">
      <dgm:prSet presAssocID="{D8816BD4-6FC4-4DB2-BC4C-E57A180A05A4}" presName="Name10" presStyleLbl="parChTrans1D2" presStyleIdx="0" presStyleCnt="3"/>
      <dgm:spPr/>
    </dgm:pt>
    <dgm:pt modelId="{1749E223-69E0-40D1-BF47-51C2B9483FED}" type="pres">
      <dgm:prSet presAssocID="{8A1383E6-0548-4E5F-AAC9-0EA51F3E7E7D}" presName="hierRoot2" presStyleCnt="0"/>
      <dgm:spPr/>
    </dgm:pt>
    <dgm:pt modelId="{6015F5B4-B195-473E-ADA3-E84B6CA51850}" type="pres">
      <dgm:prSet presAssocID="{8A1383E6-0548-4E5F-AAC9-0EA51F3E7E7D}" presName="composite2" presStyleCnt="0"/>
      <dgm:spPr/>
    </dgm:pt>
    <dgm:pt modelId="{7B61EA82-4DDB-42AF-97BD-34C1F0156E9A}" type="pres">
      <dgm:prSet presAssocID="{8A1383E6-0548-4E5F-AAC9-0EA51F3E7E7D}" presName="background2" presStyleLbl="node2" presStyleIdx="0" presStyleCnt="3"/>
      <dgm:spPr/>
    </dgm:pt>
    <dgm:pt modelId="{C792BC41-7719-488C-87A1-7C09593B6F47}" type="pres">
      <dgm:prSet presAssocID="{8A1383E6-0548-4E5F-AAC9-0EA51F3E7E7D}" presName="text2" presStyleLbl="fgAcc2" presStyleIdx="0" presStyleCnt="3" custLinFactNeighborY="-12012">
        <dgm:presLayoutVars>
          <dgm:chPref val="3"/>
        </dgm:presLayoutVars>
      </dgm:prSet>
      <dgm:spPr/>
    </dgm:pt>
    <dgm:pt modelId="{AB4A862C-1A77-4EEC-A765-B272E4B6B373}" type="pres">
      <dgm:prSet presAssocID="{8A1383E6-0548-4E5F-AAC9-0EA51F3E7E7D}" presName="hierChild3" presStyleCnt="0"/>
      <dgm:spPr/>
    </dgm:pt>
    <dgm:pt modelId="{07706F0C-8AA3-4E08-A566-A81016934A49}" type="pres">
      <dgm:prSet presAssocID="{F46DB908-644E-4E03-8DF7-53A12D59739B}" presName="Name17" presStyleLbl="parChTrans1D3" presStyleIdx="0" presStyleCnt="5"/>
      <dgm:spPr/>
    </dgm:pt>
    <dgm:pt modelId="{E0EBC47A-07C8-4EB3-92F7-02A0012019B1}" type="pres">
      <dgm:prSet presAssocID="{70C90497-5803-404B-80B8-8C910CE66EF8}" presName="hierRoot3" presStyleCnt="0"/>
      <dgm:spPr/>
    </dgm:pt>
    <dgm:pt modelId="{AF5067E5-C317-40FC-AF5B-A231F2297AD2}" type="pres">
      <dgm:prSet presAssocID="{70C90497-5803-404B-80B8-8C910CE66EF8}" presName="composite3" presStyleCnt="0"/>
      <dgm:spPr/>
    </dgm:pt>
    <dgm:pt modelId="{9B3F8698-1093-4F8A-AA73-B73D32405822}" type="pres">
      <dgm:prSet presAssocID="{70C90497-5803-404B-80B8-8C910CE66EF8}" presName="background3" presStyleLbl="node3" presStyleIdx="0" presStyleCnt="5"/>
      <dgm:spPr/>
    </dgm:pt>
    <dgm:pt modelId="{975E6A3C-2E23-4C43-A69D-217B3AB6BD60}" type="pres">
      <dgm:prSet presAssocID="{70C90497-5803-404B-80B8-8C910CE66EF8}" presName="text3" presStyleLbl="fgAcc3" presStyleIdx="0" presStyleCnt="5">
        <dgm:presLayoutVars>
          <dgm:chPref val="3"/>
        </dgm:presLayoutVars>
      </dgm:prSet>
      <dgm:spPr/>
    </dgm:pt>
    <dgm:pt modelId="{33A0BB13-1639-4813-9621-DEEBCAB373F8}" type="pres">
      <dgm:prSet presAssocID="{70C90497-5803-404B-80B8-8C910CE66EF8}" presName="hierChild4" presStyleCnt="0"/>
      <dgm:spPr/>
    </dgm:pt>
    <dgm:pt modelId="{ECE2F68D-010F-43C1-9693-DE3DBB652CD1}" type="pres">
      <dgm:prSet presAssocID="{AD5597C2-8863-4038-A5F6-EFC171AEB6EB}" presName="Name17" presStyleLbl="parChTrans1D3" presStyleIdx="1" presStyleCnt="5"/>
      <dgm:spPr/>
    </dgm:pt>
    <dgm:pt modelId="{19195573-DB44-4372-8606-CA293C22892E}" type="pres">
      <dgm:prSet presAssocID="{4CF618EA-73B2-4773-9043-1BAF9F705D5C}" presName="hierRoot3" presStyleCnt="0"/>
      <dgm:spPr/>
    </dgm:pt>
    <dgm:pt modelId="{D24612AC-AD21-469F-AC51-95AE01EDC360}" type="pres">
      <dgm:prSet presAssocID="{4CF618EA-73B2-4773-9043-1BAF9F705D5C}" presName="composite3" presStyleCnt="0"/>
      <dgm:spPr/>
    </dgm:pt>
    <dgm:pt modelId="{C73AECEB-C977-4D70-8414-BDFC74218BA7}" type="pres">
      <dgm:prSet presAssocID="{4CF618EA-73B2-4773-9043-1BAF9F705D5C}" presName="background3" presStyleLbl="node3" presStyleIdx="1" presStyleCnt="5"/>
      <dgm:spPr/>
    </dgm:pt>
    <dgm:pt modelId="{53C2190C-DFDF-40F4-90CE-F6DBFA7E5D01}" type="pres">
      <dgm:prSet presAssocID="{4CF618EA-73B2-4773-9043-1BAF9F705D5C}" presName="text3" presStyleLbl="fgAcc3" presStyleIdx="1" presStyleCnt="5">
        <dgm:presLayoutVars>
          <dgm:chPref val="3"/>
        </dgm:presLayoutVars>
      </dgm:prSet>
      <dgm:spPr/>
    </dgm:pt>
    <dgm:pt modelId="{7263766A-3D68-47C8-8BC2-06E2FB3296AB}" type="pres">
      <dgm:prSet presAssocID="{4CF618EA-73B2-4773-9043-1BAF9F705D5C}" presName="hierChild4" presStyleCnt="0"/>
      <dgm:spPr/>
    </dgm:pt>
    <dgm:pt modelId="{07472567-C7E0-44F9-9B9A-F7FC8155FA95}" type="pres">
      <dgm:prSet presAssocID="{AFED7D32-A351-4610-875E-33DC33E735DF}" presName="Name17" presStyleLbl="parChTrans1D3" presStyleIdx="2" presStyleCnt="5"/>
      <dgm:spPr/>
    </dgm:pt>
    <dgm:pt modelId="{7B58D7BA-743F-470D-98D8-8F259E4718E1}" type="pres">
      <dgm:prSet presAssocID="{2FDE2176-2515-43CD-A941-C87EFD29261D}" presName="hierRoot3" presStyleCnt="0"/>
      <dgm:spPr/>
    </dgm:pt>
    <dgm:pt modelId="{A47D661D-84A4-4F96-BCCD-7118D681FF60}" type="pres">
      <dgm:prSet presAssocID="{2FDE2176-2515-43CD-A941-C87EFD29261D}" presName="composite3" presStyleCnt="0"/>
      <dgm:spPr/>
    </dgm:pt>
    <dgm:pt modelId="{E9AD12EC-1585-4C12-9F44-A1C62E86BBC8}" type="pres">
      <dgm:prSet presAssocID="{2FDE2176-2515-43CD-A941-C87EFD29261D}" presName="background3" presStyleLbl="node3" presStyleIdx="2" presStyleCnt="5"/>
      <dgm:spPr/>
    </dgm:pt>
    <dgm:pt modelId="{D2278915-1A19-4698-8DFE-EC014C9D65EF}" type="pres">
      <dgm:prSet presAssocID="{2FDE2176-2515-43CD-A941-C87EFD29261D}" presName="text3" presStyleLbl="fgAcc3" presStyleIdx="2" presStyleCnt="5">
        <dgm:presLayoutVars>
          <dgm:chPref val="3"/>
        </dgm:presLayoutVars>
      </dgm:prSet>
      <dgm:spPr/>
    </dgm:pt>
    <dgm:pt modelId="{4DE19658-B647-4DB9-82A8-73D107860292}" type="pres">
      <dgm:prSet presAssocID="{2FDE2176-2515-43CD-A941-C87EFD29261D}" presName="hierChild4" presStyleCnt="0"/>
      <dgm:spPr/>
    </dgm:pt>
    <dgm:pt modelId="{BC7142D6-A4B8-4C46-8FDC-07EAFF3D9E0F}" type="pres">
      <dgm:prSet presAssocID="{BB646454-4C7D-4CA2-9883-6FDA16206DA8}" presName="Name10" presStyleLbl="parChTrans1D2" presStyleIdx="1" presStyleCnt="3"/>
      <dgm:spPr/>
    </dgm:pt>
    <dgm:pt modelId="{87DA1548-BA13-45EB-8F55-B6975AA21BBB}" type="pres">
      <dgm:prSet presAssocID="{F1C7A038-5E5E-4A30-865D-3120C3BA571E}" presName="hierRoot2" presStyleCnt="0"/>
      <dgm:spPr/>
    </dgm:pt>
    <dgm:pt modelId="{40CC8481-710F-4548-8065-3799C661CD48}" type="pres">
      <dgm:prSet presAssocID="{F1C7A038-5E5E-4A30-865D-3120C3BA571E}" presName="composite2" presStyleCnt="0"/>
      <dgm:spPr/>
    </dgm:pt>
    <dgm:pt modelId="{14924B1B-6A5E-4307-BC66-41E7FDB3FB62}" type="pres">
      <dgm:prSet presAssocID="{F1C7A038-5E5E-4A30-865D-3120C3BA571E}" presName="background2" presStyleLbl="node2" presStyleIdx="1" presStyleCnt="3"/>
      <dgm:spPr/>
    </dgm:pt>
    <dgm:pt modelId="{698EAD8B-A955-4454-BB5F-EA4977CF60D3}" type="pres">
      <dgm:prSet presAssocID="{F1C7A038-5E5E-4A30-865D-3120C3BA571E}" presName="text2" presStyleLbl="fgAcc2" presStyleIdx="1" presStyleCnt="3" custLinFactNeighborY="-12012">
        <dgm:presLayoutVars>
          <dgm:chPref val="3"/>
        </dgm:presLayoutVars>
      </dgm:prSet>
      <dgm:spPr/>
    </dgm:pt>
    <dgm:pt modelId="{D0CACDC7-2BB0-4038-ADFE-78D363A7538F}" type="pres">
      <dgm:prSet presAssocID="{F1C7A038-5E5E-4A30-865D-3120C3BA571E}" presName="hierChild3" presStyleCnt="0"/>
      <dgm:spPr/>
    </dgm:pt>
    <dgm:pt modelId="{0CB89E18-B954-4A63-9D46-060A7BBC1DB5}" type="pres">
      <dgm:prSet presAssocID="{B0AC4873-85A1-44A9-8A61-2D65F5AF4103}" presName="Name17" presStyleLbl="parChTrans1D3" presStyleIdx="3" presStyleCnt="5"/>
      <dgm:spPr/>
    </dgm:pt>
    <dgm:pt modelId="{DFEB2790-EDCC-4610-A046-A06E85595F22}" type="pres">
      <dgm:prSet presAssocID="{89ABE328-F5D9-4380-934B-FD7E7B7C4C8A}" presName="hierRoot3" presStyleCnt="0"/>
      <dgm:spPr/>
    </dgm:pt>
    <dgm:pt modelId="{DBC8110F-18CC-417A-92D9-A8F4B01BE263}" type="pres">
      <dgm:prSet presAssocID="{89ABE328-F5D9-4380-934B-FD7E7B7C4C8A}" presName="composite3" presStyleCnt="0"/>
      <dgm:spPr/>
    </dgm:pt>
    <dgm:pt modelId="{1A3EE4D4-5BA4-47BF-9689-72F73D75A0E9}" type="pres">
      <dgm:prSet presAssocID="{89ABE328-F5D9-4380-934B-FD7E7B7C4C8A}" presName="background3" presStyleLbl="node3" presStyleIdx="3" presStyleCnt="5"/>
      <dgm:spPr/>
    </dgm:pt>
    <dgm:pt modelId="{EE43B6F8-55C3-41C7-828F-48D21E9BDB65}" type="pres">
      <dgm:prSet presAssocID="{89ABE328-F5D9-4380-934B-FD7E7B7C4C8A}" presName="text3" presStyleLbl="fgAcc3" presStyleIdx="3" presStyleCnt="5">
        <dgm:presLayoutVars>
          <dgm:chPref val="3"/>
        </dgm:presLayoutVars>
      </dgm:prSet>
      <dgm:spPr/>
    </dgm:pt>
    <dgm:pt modelId="{80EC4322-3AB1-461C-AC8E-7823FA96AE7F}" type="pres">
      <dgm:prSet presAssocID="{89ABE328-F5D9-4380-934B-FD7E7B7C4C8A}" presName="hierChild4" presStyleCnt="0"/>
      <dgm:spPr/>
    </dgm:pt>
    <dgm:pt modelId="{E78FE4F1-5087-4D7A-89C5-0568A1BBBC8F}" type="pres">
      <dgm:prSet presAssocID="{8400FA72-67BF-40E4-B722-0E05ECDD5514}" presName="Name17" presStyleLbl="parChTrans1D3" presStyleIdx="4" presStyleCnt="5"/>
      <dgm:spPr/>
    </dgm:pt>
    <dgm:pt modelId="{B1034D93-3610-47BD-96DB-AEA1A7AFD7E0}" type="pres">
      <dgm:prSet presAssocID="{D42B1CFB-720C-4AF7-92E2-B3D971AEF733}" presName="hierRoot3" presStyleCnt="0"/>
      <dgm:spPr/>
    </dgm:pt>
    <dgm:pt modelId="{161C66C0-B4EF-42F9-BD43-61588A5D0E8F}" type="pres">
      <dgm:prSet presAssocID="{D42B1CFB-720C-4AF7-92E2-B3D971AEF733}" presName="composite3" presStyleCnt="0"/>
      <dgm:spPr/>
    </dgm:pt>
    <dgm:pt modelId="{7F57439E-06C0-4CBE-BAE6-7A837977E11C}" type="pres">
      <dgm:prSet presAssocID="{D42B1CFB-720C-4AF7-92E2-B3D971AEF733}" presName="background3" presStyleLbl="node3" presStyleIdx="4" presStyleCnt="5"/>
      <dgm:spPr/>
    </dgm:pt>
    <dgm:pt modelId="{9E3D2266-0E2A-4F3B-8F72-A43CADD17035}" type="pres">
      <dgm:prSet presAssocID="{D42B1CFB-720C-4AF7-92E2-B3D971AEF733}" presName="text3" presStyleLbl="fgAcc3" presStyleIdx="4" presStyleCnt="5">
        <dgm:presLayoutVars>
          <dgm:chPref val="3"/>
        </dgm:presLayoutVars>
      </dgm:prSet>
      <dgm:spPr/>
    </dgm:pt>
    <dgm:pt modelId="{770A8966-054C-4653-8AF3-70F79C8E7037}" type="pres">
      <dgm:prSet presAssocID="{D42B1CFB-720C-4AF7-92E2-B3D971AEF733}" presName="hierChild4" presStyleCnt="0"/>
      <dgm:spPr/>
    </dgm:pt>
    <dgm:pt modelId="{1910A672-E6F1-41D6-8BA2-074235D4D3D6}" type="pres">
      <dgm:prSet presAssocID="{DFCB66DC-3CCA-46EA-80F1-6B465700610C}" presName="Name10" presStyleLbl="parChTrans1D2" presStyleIdx="2" presStyleCnt="3"/>
      <dgm:spPr/>
    </dgm:pt>
    <dgm:pt modelId="{4EE4A789-CD13-4B56-AF5C-17DA20CE9C0B}" type="pres">
      <dgm:prSet presAssocID="{2F2A8804-6B6E-43E2-9946-896688F9FD96}" presName="hierRoot2" presStyleCnt="0"/>
      <dgm:spPr/>
    </dgm:pt>
    <dgm:pt modelId="{7DED5EA3-2C39-49C6-96DB-4076B2C75527}" type="pres">
      <dgm:prSet presAssocID="{2F2A8804-6B6E-43E2-9946-896688F9FD96}" presName="composite2" presStyleCnt="0"/>
      <dgm:spPr/>
    </dgm:pt>
    <dgm:pt modelId="{418797F5-3AC0-4A88-9915-E04EC134F7EA}" type="pres">
      <dgm:prSet presAssocID="{2F2A8804-6B6E-43E2-9946-896688F9FD96}" presName="background2" presStyleLbl="node2" presStyleIdx="2" presStyleCnt="3"/>
      <dgm:spPr/>
    </dgm:pt>
    <dgm:pt modelId="{B4167356-463D-412E-AD8E-508AF3AAF671}" type="pres">
      <dgm:prSet presAssocID="{2F2A8804-6B6E-43E2-9946-896688F9FD96}" presName="text2" presStyleLbl="fgAcc2" presStyleIdx="2" presStyleCnt="3" custLinFactNeighborY="-12012">
        <dgm:presLayoutVars>
          <dgm:chPref val="3"/>
        </dgm:presLayoutVars>
      </dgm:prSet>
      <dgm:spPr/>
    </dgm:pt>
    <dgm:pt modelId="{FB0573F3-C882-44AF-9CE9-C8D0D4300EE8}" type="pres">
      <dgm:prSet presAssocID="{2F2A8804-6B6E-43E2-9946-896688F9FD96}" presName="hierChild3" presStyleCnt="0"/>
      <dgm:spPr/>
    </dgm:pt>
  </dgm:ptLst>
  <dgm:cxnLst>
    <dgm:cxn modelId="{9C630C18-2E3E-477D-A483-5F73CF1F1DF4}" type="presOf" srcId="{2F2A8804-6B6E-43E2-9946-896688F9FD96}" destId="{B4167356-463D-412E-AD8E-508AF3AAF671}" srcOrd="0" destOrd="0" presId="urn:microsoft.com/office/officeart/2005/8/layout/hierarchy1"/>
    <dgm:cxn modelId="{489D4319-B7B0-4E6D-AEA6-FD28ED0AC4CF}" type="presOf" srcId="{C2B03153-CBF9-4A80-9D15-692BB13513DB}" destId="{7A1C68D9-D012-4D83-B4FF-1AF0E682B700}" srcOrd="0" destOrd="0" presId="urn:microsoft.com/office/officeart/2005/8/layout/hierarchy1"/>
    <dgm:cxn modelId="{6AAE7222-87E8-476E-B0EB-DD507A3DAEE1}" type="presOf" srcId="{7FF2C68A-E361-4FD7-83DD-FEE664B4BB6D}" destId="{5FF68D21-B462-4F92-862C-22311EB500DF}" srcOrd="0" destOrd="0" presId="urn:microsoft.com/office/officeart/2005/8/layout/hierarchy1"/>
    <dgm:cxn modelId="{3645CA2F-4840-421D-9639-AFDDE05B7AA6}" type="presOf" srcId="{8400FA72-67BF-40E4-B722-0E05ECDD5514}" destId="{E78FE4F1-5087-4D7A-89C5-0568A1BBBC8F}" srcOrd="0" destOrd="0" presId="urn:microsoft.com/office/officeart/2005/8/layout/hierarchy1"/>
    <dgm:cxn modelId="{F0341A3D-D809-4331-9FF1-BED6DC39E2ED}" type="presOf" srcId="{D42B1CFB-720C-4AF7-92E2-B3D971AEF733}" destId="{9E3D2266-0E2A-4F3B-8F72-A43CADD17035}" srcOrd="0" destOrd="0" presId="urn:microsoft.com/office/officeart/2005/8/layout/hierarchy1"/>
    <dgm:cxn modelId="{2D2AE257-0A02-41A6-91D7-47D9C2EA257A}" type="presOf" srcId="{BB646454-4C7D-4CA2-9883-6FDA16206DA8}" destId="{BC7142D6-A4B8-4C46-8FDC-07EAFF3D9E0F}" srcOrd="0" destOrd="0" presId="urn:microsoft.com/office/officeart/2005/8/layout/hierarchy1"/>
    <dgm:cxn modelId="{CE83EB5E-B647-4BF5-8F5E-94E524982F1A}" type="presOf" srcId="{D8816BD4-6FC4-4DB2-BC4C-E57A180A05A4}" destId="{A57C08A7-8CC4-4C6A-B8B5-23CE848E65CD}" srcOrd="0" destOrd="0" presId="urn:microsoft.com/office/officeart/2005/8/layout/hierarchy1"/>
    <dgm:cxn modelId="{86BD7F60-A35A-45BA-9210-CB76D9B690AF}" type="presOf" srcId="{70C90497-5803-404B-80B8-8C910CE66EF8}" destId="{975E6A3C-2E23-4C43-A69D-217B3AB6BD60}" srcOrd="0" destOrd="0" presId="urn:microsoft.com/office/officeart/2005/8/layout/hierarchy1"/>
    <dgm:cxn modelId="{B9BAD068-23A2-473E-805A-47872D86182D}" srcId="{8A1383E6-0548-4E5F-AAC9-0EA51F3E7E7D}" destId="{2FDE2176-2515-43CD-A941-C87EFD29261D}" srcOrd="2" destOrd="0" parTransId="{AFED7D32-A351-4610-875E-33DC33E735DF}" sibTransId="{070688CF-C315-407B-A9EC-0D9C1CEB9583}"/>
    <dgm:cxn modelId="{F32BA16D-2E40-45F5-A0A2-EAA3A90C2D53}" type="presOf" srcId="{AD5597C2-8863-4038-A5F6-EFC171AEB6EB}" destId="{ECE2F68D-010F-43C1-9693-DE3DBB652CD1}" srcOrd="0" destOrd="0" presId="urn:microsoft.com/office/officeart/2005/8/layout/hierarchy1"/>
    <dgm:cxn modelId="{A194C66D-A725-448F-BB76-BE89C4746818}" type="presOf" srcId="{AFED7D32-A351-4610-875E-33DC33E735DF}" destId="{07472567-C7E0-44F9-9B9A-F7FC8155FA95}" srcOrd="0" destOrd="0" presId="urn:microsoft.com/office/officeart/2005/8/layout/hierarchy1"/>
    <dgm:cxn modelId="{DA93138A-2D9A-49A1-A976-5AA7331DDC35}" srcId="{8A1383E6-0548-4E5F-AAC9-0EA51F3E7E7D}" destId="{4CF618EA-73B2-4773-9043-1BAF9F705D5C}" srcOrd="1" destOrd="0" parTransId="{AD5597C2-8863-4038-A5F6-EFC171AEB6EB}" sibTransId="{F12A8615-3A94-4D67-82BD-7DB1371B951B}"/>
    <dgm:cxn modelId="{5C5D3693-6DDB-46CD-95AD-9A7DE4F35274}" type="presOf" srcId="{DFCB66DC-3CCA-46EA-80F1-6B465700610C}" destId="{1910A672-E6F1-41D6-8BA2-074235D4D3D6}" srcOrd="0" destOrd="0" presId="urn:microsoft.com/office/officeart/2005/8/layout/hierarchy1"/>
    <dgm:cxn modelId="{8AFE2D9C-B055-4235-A38B-D98E2DEC1223}" type="presOf" srcId="{2FDE2176-2515-43CD-A941-C87EFD29261D}" destId="{D2278915-1A19-4698-8DFE-EC014C9D65EF}" srcOrd="0" destOrd="0" presId="urn:microsoft.com/office/officeart/2005/8/layout/hierarchy1"/>
    <dgm:cxn modelId="{C24AE09D-4120-4516-BD1D-8C77767AF6B0}" type="presOf" srcId="{F46DB908-644E-4E03-8DF7-53A12D59739B}" destId="{07706F0C-8AA3-4E08-A566-A81016934A49}" srcOrd="0" destOrd="0" presId="urn:microsoft.com/office/officeart/2005/8/layout/hierarchy1"/>
    <dgm:cxn modelId="{EF6DDDA8-3119-4EA5-9078-1E138BCDC153}" type="presOf" srcId="{B0AC4873-85A1-44A9-8A61-2D65F5AF4103}" destId="{0CB89E18-B954-4A63-9D46-060A7BBC1DB5}" srcOrd="0" destOrd="0" presId="urn:microsoft.com/office/officeart/2005/8/layout/hierarchy1"/>
    <dgm:cxn modelId="{70CC97B0-0C76-4B36-A85A-A9EB61CD39C2}" type="presOf" srcId="{89ABE328-F5D9-4380-934B-FD7E7B7C4C8A}" destId="{EE43B6F8-55C3-41C7-828F-48D21E9BDB65}" srcOrd="0" destOrd="0" presId="urn:microsoft.com/office/officeart/2005/8/layout/hierarchy1"/>
    <dgm:cxn modelId="{13F293B1-39F4-4C17-B3A8-525267EDC52C}" srcId="{F1C7A038-5E5E-4A30-865D-3120C3BA571E}" destId="{89ABE328-F5D9-4380-934B-FD7E7B7C4C8A}" srcOrd="0" destOrd="0" parTransId="{B0AC4873-85A1-44A9-8A61-2D65F5AF4103}" sibTransId="{B2C8948C-F025-467E-91A6-81DA1D1B3D3C}"/>
    <dgm:cxn modelId="{40EF43BA-5972-467E-B0B6-8314B78B192A}" srcId="{C2B03153-CBF9-4A80-9D15-692BB13513DB}" destId="{7FF2C68A-E361-4FD7-83DD-FEE664B4BB6D}" srcOrd="0" destOrd="0" parTransId="{277E9612-B158-459D-A1B9-84A3772ABFB9}" sibTransId="{1A1CA107-FF0B-447E-A23C-8229F19029F2}"/>
    <dgm:cxn modelId="{72C992C3-4C91-4DC6-B239-28856EDFEC45}" type="presOf" srcId="{F1C7A038-5E5E-4A30-865D-3120C3BA571E}" destId="{698EAD8B-A955-4454-BB5F-EA4977CF60D3}" srcOrd="0" destOrd="0" presId="urn:microsoft.com/office/officeart/2005/8/layout/hierarchy1"/>
    <dgm:cxn modelId="{367303D6-CF82-45C7-AF43-188906436DA7}" type="presOf" srcId="{8A1383E6-0548-4E5F-AAC9-0EA51F3E7E7D}" destId="{C792BC41-7719-488C-87A1-7C09593B6F47}" srcOrd="0" destOrd="0" presId="urn:microsoft.com/office/officeart/2005/8/layout/hierarchy1"/>
    <dgm:cxn modelId="{7C1A4DDA-A8A2-42C4-A8F2-F40FDF2FDD18}" srcId="{F1C7A038-5E5E-4A30-865D-3120C3BA571E}" destId="{D42B1CFB-720C-4AF7-92E2-B3D971AEF733}" srcOrd="1" destOrd="0" parTransId="{8400FA72-67BF-40E4-B722-0E05ECDD5514}" sibTransId="{9904F9E0-3AD1-4479-B99C-B5F2D548B779}"/>
    <dgm:cxn modelId="{EB13F0DF-7AEA-48C0-8AD5-06A0C0022AF8}" srcId="{7FF2C68A-E361-4FD7-83DD-FEE664B4BB6D}" destId="{2F2A8804-6B6E-43E2-9946-896688F9FD96}" srcOrd="2" destOrd="0" parTransId="{DFCB66DC-3CCA-46EA-80F1-6B465700610C}" sibTransId="{34AD19EC-A6C0-414F-96EF-191DC0A5B8D9}"/>
    <dgm:cxn modelId="{D9723BE5-0823-4781-8F48-D27F178649E1}" srcId="{8A1383E6-0548-4E5F-AAC9-0EA51F3E7E7D}" destId="{70C90497-5803-404B-80B8-8C910CE66EF8}" srcOrd="0" destOrd="0" parTransId="{F46DB908-644E-4E03-8DF7-53A12D59739B}" sibTransId="{7C80F8D5-B8BF-4FEB-9332-A10F4C3257DD}"/>
    <dgm:cxn modelId="{2AF143E8-1F82-4EF8-90F7-9D304DF1D809}" srcId="{7FF2C68A-E361-4FD7-83DD-FEE664B4BB6D}" destId="{F1C7A038-5E5E-4A30-865D-3120C3BA571E}" srcOrd="1" destOrd="0" parTransId="{BB646454-4C7D-4CA2-9883-6FDA16206DA8}" sibTransId="{7999D821-B767-4853-AC09-27145CA23663}"/>
    <dgm:cxn modelId="{DFD867F2-52B8-4D97-9378-D64FD7578F1F}" type="presOf" srcId="{4CF618EA-73B2-4773-9043-1BAF9F705D5C}" destId="{53C2190C-DFDF-40F4-90CE-F6DBFA7E5D01}" srcOrd="0" destOrd="0" presId="urn:microsoft.com/office/officeart/2005/8/layout/hierarchy1"/>
    <dgm:cxn modelId="{30C55AF3-CEF1-4994-B56F-F5E2FE43D8F8}" srcId="{7FF2C68A-E361-4FD7-83DD-FEE664B4BB6D}" destId="{8A1383E6-0548-4E5F-AAC9-0EA51F3E7E7D}" srcOrd="0" destOrd="0" parTransId="{D8816BD4-6FC4-4DB2-BC4C-E57A180A05A4}" sibTransId="{147D73F4-4457-4934-9908-EB1E58EE64BB}"/>
    <dgm:cxn modelId="{2EF589EC-85D7-4838-9131-FB42EC97B2DF}" type="presParOf" srcId="{7A1C68D9-D012-4D83-B4FF-1AF0E682B700}" destId="{8697B627-FB91-4B8F-B9FE-592AC74219E3}" srcOrd="0" destOrd="0" presId="urn:microsoft.com/office/officeart/2005/8/layout/hierarchy1"/>
    <dgm:cxn modelId="{E1FEFDAF-D046-4280-8D50-09C238D9440A}" type="presParOf" srcId="{8697B627-FB91-4B8F-B9FE-592AC74219E3}" destId="{A7A1E1B5-F1CA-4CC0-8156-00746B080017}" srcOrd="0" destOrd="0" presId="urn:microsoft.com/office/officeart/2005/8/layout/hierarchy1"/>
    <dgm:cxn modelId="{953167E1-7AA6-49D3-BD37-FAFD0A0FD1FC}" type="presParOf" srcId="{A7A1E1B5-F1CA-4CC0-8156-00746B080017}" destId="{A9798E82-8169-41D5-8B13-3839B4D35D0F}" srcOrd="0" destOrd="0" presId="urn:microsoft.com/office/officeart/2005/8/layout/hierarchy1"/>
    <dgm:cxn modelId="{A0385ABD-9548-4DF5-B2D6-9AF75FEFF43B}" type="presParOf" srcId="{A7A1E1B5-F1CA-4CC0-8156-00746B080017}" destId="{5FF68D21-B462-4F92-862C-22311EB500DF}" srcOrd="1" destOrd="0" presId="urn:microsoft.com/office/officeart/2005/8/layout/hierarchy1"/>
    <dgm:cxn modelId="{0E5E6C15-66B8-42F1-8090-6B63B37EBF99}" type="presParOf" srcId="{8697B627-FB91-4B8F-B9FE-592AC74219E3}" destId="{B3BAE125-973B-495F-8D26-BE23F030036E}" srcOrd="1" destOrd="0" presId="urn:microsoft.com/office/officeart/2005/8/layout/hierarchy1"/>
    <dgm:cxn modelId="{9235BD79-5BDA-4720-9A72-2DD8823E454B}" type="presParOf" srcId="{B3BAE125-973B-495F-8D26-BE23F030036E}" destId="{A57C08A7-8CC4-4C6A-B8B5-23CE848E65CD}" srcOrd="0" destOrd="0" presId="urn:microsoft.com/office/officeart/2005/8/layout/hierarchy1"/>
    <dgm:cxn modelId="{698AF0FD-DC2B-4390-8B4D-25A5D29913D5}" type="presParOf" srcId="{B3BAE125-973B-495F-8D26-BE23F030036E}" destId="{1749E223-69E0-40D1-BF47-51C2B9483FED}" srcOrd="1" destOrd="0" presId="urn:microsoft.com/office/officeart/2005/8/layout/hierarchy1"/>
    <dgm:cxn modelId="{3DB956AF-F551-4828-AB5D-A012630D9562}" type="presParOf" srcId="{1749E223-69E0-40D1-BF47-51C2B9483FED}" destId="{6015F5B4-B195-473E-ADA3-E84B6CA51850}" srcOrd="0" destOrd="0" presId="urn:microsoft.com/office/officeart/2005/8/layout/hierarchy1"/>
    <dgm:cxn modelId="{0E0E4594-2C65-4096-BB37-45B5B350FDF9}" type="presParOf" srcId="{6015F5B4-B195-473E-ADA3-E84B6CA51850}" destId="{7B61EA82-4DDB-42AF-97BD-34C1F0156E9A}" srcOrd="0" destOrd="0" presId="urn:microsoft.com/office/officeart/2005/8/layout/hierarchy1"/>
    <dgm:cxn modelId="{E1941FC7-9134-4EEA-8E3C-6655241F173F}" type="presParOf" srcId="{6015F5B4-B195-473E-ADA3-E84B6CA51850}" destId="{C792BC41-7719-488C-87A1-7C09593B6F47}" srcOrd="1" destOrd="0" presId="urn:microsoft.com/office/officeart/2005/8/layout/hierarchy1"/>
    <dgm:cxn modelId="{C8AA5BD0-4253-4A6D-939C-DF006F2AA2BA}" type="presParOf" srcId="{1749E223-69E0-40D1-BF47-51C2B9483FED}" destId="{AB4A862C-1A77-4EEC-A765-B272E4B6B373}" srcOrd="1" destOrd="0" presId="urn:microsoft.com/office/officeart/2005/8/layout/hierarchy1"/>
    <dgm:cxn modelId="{D3F3B907-6269-4FD2-9E01-11835463511E}" type="presParOf" srcId="{AB4A862C-1A77-4EEC-A765-B272E4B6B373}" destId="{07706F0C-8AA3-4E08-A566-A81016934A49}" srcOrd="0" destOrd="0" presId="urn:microsoft.com/office/officeart/2005/8/layout/hierarchy1"/>
    <dgm:cxn modelId="{A4BAC886-62FA-4141-916B-8E6D16650692}" type="presParOf" srcId="{AB4A862C-1A77-4EEC-A765-B272E4B6B373}" destId="{E0EBC47A-07C8-4EB3-92F7-02A0012019B1}" srcOrd="1" destOrd="0" presId="urn:microsoft.com/office/officeart/2005/8/layout/hierarchy1"/>
    <dgm:cxn modelId="{8644768B-73BC-4924-B39D-B5D9B83DD909}" type="presParOf" srcId="{E0EBC47A-07C8-4EB3-92F7-02A0012019B1}" destId="{AF5067E5-C317-40FC-AF5B-A231F2297AD2}" srcOrd="0" destOrd="0" presId="urn:microsoft.com/office/officeart/2005/8/layout/hierarchy1"/>
    <dgm:cxn modelId="{7F36A18E-6D29-40A2-8F3B-B445E3B244ED}" type="presParOf" srcId="{AF5067E5-C317-40FC-AF5B-A231F2297AD2}" destId="{9B3F8698-1093-4F8A-AA73-B73D32405822}" srcOrd="0" destOrd="0" presId="urn:microsoft.com/office/officeart/2005/8/layout/hierarchy1"/>
    <dgm:cxn modelId="{0539B58C-6F19-49A1-A9BA-5040771167AE}" type="presParOf" srcId="{AF5067E5-C317-40FC-AF5B-A231F2297AD2}" destId="{975E6A3C-2E23-4C43-A69D-217B3AB6BD60}" srcOrd="1" destOrd="0" presId="urn:microsoft.com/office/officeart/2005/8/layout/hierarchy1"/>
    <dgm:cxn modelId="{9225CB7A-83C5-4A41-B167-9A5A214A8261}" type="presParOf" srcId="{E0EBC47A-07C8-4EB3-92F7-02A0012019B1}" destId="{33A0BB13-1639-4813-9621-DEEBCAB373F8}" srcOrd="1" destOrd="0" presId="urn:microsoft.com/office/officeart/2005/8/layout/hierarchy1"/>
    <dgm:cxn modelId="{E7CC290A-4EFE-409C-8916-DCC1B0902FDF}" type="presParOf" srcId="{AB4A862C-1A77-4EEC-A765-B272E4B6B373}" destId="{ECE2F68D-010F-43C1-9693-DE3DBB652CD1}" srcOrd="2" destOrd="0" presId="urn:microsoft.com/office/officeart/2005/8/layout/hierarchy1"/>
    <dgm:cxn modelId="{FA4DD50B-0A62-436F-B3E6-0DADA192683B}" type="presParOf" srcId="{AB4A862C-1A77-4EEC-A765-B272E4B6B373}" destId="{19195573-DB44-4372-8606-CA293C22892E}" srcOrd="3" destOrd="0" presId="urn:microsoft.com/office/officeart/2005/8/layout/hierarchy1"/>
    <dgm:cxn modelId="{3CA5DF85-410C-4783-9C21-7BF4A12DE2B5}" type="presParOf" srcId="{19195573-DB44-4372-8606-CA293C22892E}" destId="{D24612AC-AD21-469F-AC51-95AE01EDC360}" srcOrd="0" destOrd="0" presId="urn:microsoft.com/office/officeart/2005/8/layout/hierarchy1"/>
    <dgm:cxn modelId="{120821BB-8933-4BA7-BF34-6BEE6C1E5F59}" type="presParOf" srcId="{D24612AC-AD21-469F-AC51-95AE01EDC360}" destId="{C73AECEB-C977-4D70-8414-BDFC74218BA7}" srcOrd="0" destOrd="0" presId="urn:microsoft.com/office/officeart/2005/8/layout/hierarchy1"/>
    <dgm:cxn modelId="{6A276D71-F434-4054-8A7A-6A577F02E546}" type="presParOf" srcId="{D24612AC-AD21-469F-AC51-95AE01EDC360}" destId="{53C2190C-DFDF-40F4-90CE-F6DBFA7E5D01}" srcOrd="1" destOrd="0" presId="urn:microsoft.com/office/officeart/2005/8/layout/hierarchy1"/>
    <dgm:cxn modelId="{23425C33-555F-4B41-884D-1E0BC2F87F7C}" type="presParOf" srcId="{19195573-DB44-4372-8606-CA293C22892E}" destId="{7263766A-3D68-47C8-8BC2-06E2FB3296AB}" srcOrd="1" destOrd="0" presId="urn:microsoft.com/office/officeart/2005/8/layout/hierarchy1"/>
    <dgm:cxn modelId="{3428AE20-4956-4BF4-966D-ECB6BD68CE25}" type="presParOf" srcId="{AB4A862C-1A77-4EEC-A765-B272E4B6B373}" destId="{07472567-C7E0-44F9-9B9A-F7FC8155FA95}" srcOrd="4" destOrd="0" presId="urn:microsoft.com/office/officeart/2005/8/layout/hierarchy1"/>
    <dgm:cxn modelId="{F804A366-C456-418F-BE2F-83FA4AAE9550}" type="presParOf" srcId="{AB4A862C-1A77-4EEC-A765-B272E4B6B373}" destId="{7B58D7BA-743F-470D-98D8-8F259E4718E1}" srcOrd="5" destOrd="0" presId="urn:microsoft.com/office/officeart/2005/8/layout/hierarchy1"/>
    <dgm:cxn modelId="{4D6B087D-75E1-4331-A710-5CECCD84F84D}" type="presParOf" srcId="{7B58D7BA-743F-470D-98D8-8F259E4718E1}" destId="{A47D661D-84A4-4F96-BCCD-7118D681FF60}" srcOrd="0" destOrd="0" presId="urn:microsoft.com/office/officeart/2005/8/layout/hierarchy1"/>
    <dgm:cxn modelId="{4894D44C-BBE9-4454-9091-B1BB1EBFC773}" type="presParOf" srcId="{A47D661D-84A4-4F96-BCCD-7118D681FF60}" destId="{E9AD12EC-1585-4C12-9F44-A1C62E86BBC8}" srcOrd="0" destOrd="0" presId="urn:microsoft.com/office/officeart/2005/8/layout/hierarchy1"/>
    <dgm:cxn modelId="{742D0BD3-E475-4F9F-A1D6-6655F1E98CFF}" type="presParOf" srcId="{A47D661D-84A4-4F96-BCCD-7118D681FF60}" destId="{D2278915-1A19-4698-8DFE-EC014C9D65EF}" srcOrd="1" destOrd="0" presId="urn:microsoft.com/office/officeart/2005/8/layout/hierarchy1"/>
    <dgm:cxn modelId="{A1067844-1C54-41FF-B84D-8C8B6E12A6FC}" type="presParOf" srcId="{7B58D7BA-743F-470D-98D8-8F259E4718E1}" destId="{4DE19658-B647-4DB9-82A8-73D107860292}" srcOrd="1" destOrd="0" presId="urn:microsoft.com/office/officeart/2005/8/layout/hierarchy1"/>
    <dgm:cxn modelId="{7B68CE38-98DC-4909-B420-4438FBFADC60}" type="presParOf" srcId="{B3BAE125-973B-495F-8D26-BE23F030036E}" destId="{BC7142D6-A4B8-4C46-8FDC-07EAFF3D9E0F}" srcOrd="2" destOrd="0" presId="urn:microsoft.com/office/officeart/2005/8/layout/hierarchy1"/>
    <dgm:cxn modelId="{5FFD9880-A193-429E-A98F-0633AB729B29}" type="presParOf" srcId="{B3BAE125-973B-495F-8D26-BE23F030036E}" destId="{87DA1548-BA13-45EB-8F55-B6975AA21BBB}" srcOrd="3" destOrd="0" presId="urn:microsoft.com/office/officeart/2005/8/layout/hierarchy1"/>
    <dgm:cxn modelId="{28A4ECC1-D9C6-408B-8C4C-039221B75C0E}" type="presParOf" srcId="{87DA1548-BA13-45EB-8F55-B6975AA21BBB}" destId="{40CC8481-710F-4548-8065-3799C661CD48}" srcOrd="0" destOrd="0" presId="urn:microsoft.com/office/officeart/2005/8/layout/hierarchy1"/>
    <dgm:cxn modelId="{0841D6CF-D687-42E0-85EB-092EB350DA39}" type="presParOf" srcId="{40CC8481-710F-4548-8065-3799C661CD48}" destId="{14924B1B-6A5E-4307-BC66-41E7FDB3FB62}" srcOrd="0" destOrd="0" presId="urn:microsoft.com/office/officeart/2005/8/layout/hierarchy1"/>
    <dgm:cxn modelId="{EA100577-2546-4B1E-AFA0-CC1C106ABDED}" type="presParOf" srcId="{40CC8481-710F-4548-8065-3799C661CD48}" destId="{698EAD8B-A955-4454-BB5F-EA4977CF60D3}" srcOrd="1" destOrd="0" presId="urn:microsoft.com/office/officeart/2005/8/layout/hierarchy1"/>
    <dgm:cxn modelId="{9D4AFC92-7BD8-4D1E-B6C8-967C87C118A1}" type="presParOf" srcId="{87DA1548-BA13-45EB-8F55-B6975AA21BBB}" destId="{D0CACDC7-2BB0-4038-ADFE-78D363A7538F}" srcOrd="1" destOrd="0" presId="urn:microsoft.com/office/officeart/2005/8/layout/hierarchy1"/>
    <dgm:cxn modelId="{6918F7E0-FCDB-456B-AF0A-9ACC09F0B34C}" type="presParOf" srcId="{D0CACDC7-2BB0-4038-ADFE-78D363A7538F}" destId="{0CB89E18-B954-4A63-9D46-060A7BBC1DB5}" srcOrd="0" destOrd="0" presId="urn:microsoft.com/office/officeart/2005/8/layout/hierarchy1"/>
    <dgm:cxn modelId="{0BC7D33E-CABD-4F81-A498-77379822CACB}" type="presParOf" srcId="{D0CACDC7-2BB0-4038-ADFE-78D363A7538F}" destId="{DFEB2790-EDCC-4610-A046-A06E85595F22}" srcOrd="1" destOrd="0" presId="urn:microsoft.com/office/officeart/2005/8/layout/hierarchy1"/>
    <dgm:cxn modelId="{70362FFB-4F42-44F2-877D-8039FB3DE51B}" type="presParOf" srcId="{DFEB2790-EDCC-4610-A046-A06E85595F22}" destId="{DBC8110F-18CC-417A-92D9-A8F4B01BE263}" srcOrd="0" destOrd="0" presId="urn:microsoft.com/office/officeart/2005/8/layout/hierarchy1"/>
    <dgm:cxn modelId="{FF9355C5-7F54-40BD-9888-488058253F63}" type="presParOf" srcId="{DBC8110F-18CC-417A-92D9-A8F4B01BE263}" destId="{1A3EE4D4-5BA4-47BF-9689-72F73D75A0E9}" srcOrd="0" destOrd="0" presId="urn:microsoft.com/office/officeart/2005/8/layout/hierarchy1"/>
    <dgm:cxn modelId="{D24576D0-7CBF-4E46-A1BF-8C64A927ECA6}" type="presParOf" srcId="{DBC8110F-18CC-417A-92D9-A8F4B01BE263}" destId="{EE43B6F8-55C3-41C7-828F-48D21E9BDB65}" srcOrd="1" destOrd="0" presId="urn:microsoft.com/office/officeart/2005/8/layout/hierarchy1"/>
    <dgm:cxn modelId="{36C9746E-4979-4094-9A9C-E520F83EE358}" type="presParOf" srcId="{DFEB2790-EDCC-4610-A046-A06E85595F22}" destId="{80EC4322-3AB1-461C-AC8E-7823FA96AE7F}" srcOrd="1" destOrd="0" presId="urn:microsoft.com/office/officeart/2005/8/layout/hierarchy1"/>
    <dgm:cxn modelId="{2CE377A6-9FA2-4B53-9E72-AEE4A164314E}" type="presParOf" srcId="{D0CACDC7-2BB0-4038-ADFE-78D363A7538F}" destId="{E78FE4F1-5087-4D7A-89C5-0568A1BBBC8F}" srcOrd="2" destOrd="0" presId="urn:microsoft.com/office/officeart/2005/8/layout/hierarchy1"/>
    <dgm:cxn modelId="{56747CD8-A6C7-4EB8-A2E5-E661EB2CC761}" type="presParOf" srcId="{D0CACDC7-2BB0-4038-ADFE-78D363A7538F}" destId="{B1034D93-3610-47BD-96DB-AEA1A7AFD7E0}" srcOrd="3" destOrd="0" presId="urn:microsoft.com/office/officeart/2005/8/layout/hierarchy1"/>
    <dgm:cxn modelId="{750A6C39-F0BB-43EB-8D07-7B2E19B6C9AD}" type="presParOf" srcId="{B1034D93-3610-47BD-96DB-AEA1A7AFD7E0}" destId="{161C66C0-B4EF-42F9-BD43-61588A5D0E8F}" srcOrd="0" destOrd="0" presId="urn:microsoft.com/office/officeart/2005/8/layout/hierarchy1"/>
    <dgm:cxn modelId="{83524ED5-41E5-4D46-AF4F-6412A64C45C1}" type="presParOf" srcId="{161C66C0-B4EF-42F9-BD43-61588A5D0E8F}" destId="{7F57439E-06C0-4CBE-BAE6-7A837977E11C}" srcOrd="0" destOrd="0" presId="urn:microsoft.com/office/officeart/2005/8/layout/hierarchy1"/>
    <dgm:cxn modelId="{64E4462C-35B1-4B34-926F-EB792020CB71}" type="presParOf" srcId="{161C66C0-B4EF-42F9-BD43-61588A5D0E8F}" destId="{9E3D2266-0E2A-4F3B-8F72-A43CADD17035}" srcOrd="1" destOrd="0" presId="urn:microsoft.com/office/officeart/2005/8/layout/hierarchy1"/>
    <dgm:cxn modelId="{3BE1FFDD-4026-490B-AD6B-1A3DA4D397CF}" type="presParOf" srcId="{B1034D93-3610-47BD-96DB-AEA1A7AFD7E0}" destId="{770A8966-054C-4653-8AF3-70F79C8E7037}" srcOrd="1" destOrd="0" presId="urn:microsoft.com/office/officeart/2005/8/layout/hierarchy1"/>
    <dgm:cxn modelId="{FB59CAD4-E538-44DA-B328-E3D9AFB0F55E}" type="presParOf" srcId="{B3BAE125-973B-495F-8D26-BE23F030036E}" destId="{1910A672-E6F1-41D6-8BA2-074235D4D3D6}" srcOrd="4" destOrd="0" presId="urn:microsoft.com/office/officeart/2005/8/layout/hierarchy1"/>
    <dgm:cxn modelId="{34B74DF0-B019-4717-96AC-BD54CB83386F}" type="presParOf" srcId="{B3BAE125-973B-495F-8D26-BE23F030036E}" destId="{4EE4A789-CD13-4B56-AF5C-17DA20CE9C0B}" srcOrd="5" destOrd="0" presId="urn:microsoft.com/office/officeart/2005/8/layout/hierarchy1"/>
    <dgm:cxn modelId="{3EEAEE8B-E85E-4601-BF7D-BA1A5C0F8702}" type="presParOf" srcId="{4EE4A789-CD13-4B56-AF5C-17DA20CE9C0B}" destId="{7DED5EA3-2C39-49C6-96DB-4076B2C75527}" srcOrd="0" destOrd="0" presId="urn:microsoft.com/office/officeart/2005/8/layout/hierarchy1"/>
    <dgm:cxn modelId="{2E89B0A5-5EB6-436E-A556-91E63CA73534}" type="presParOf" srcId="{7DED5EA3-2C39-49C6-96DB-4076B2C75527}" destId="{418797F5-3AC0-4A88-9915-E04EC134F7EA}" srcOrd="0" destOrd="0" presId="urn:microsoft.com/office/officeart/2005/8/layout/hierarchy1"/>
    <dgm:cxn modelId="{643B06F1-CCFD-43A9-B3ED-733B61FA542F}" type="presParOf" srcId="{7DED5EA3-2C39-49C6-96DB-4076B2C75527}" destId="{B4167356-463D-412E-AD8E-508AF3AAF671}" srcOrd="1" destOrd="0" presId="urn:microsoft.com/office/officeart/2005/8/layout/hierarchy1"/>
    <dgm:cxn modelId="{4254499F-1A2B-4362-9732-29C286116815}" type="presParOf" srcId="{4EE4A789-CD13-4B56-AF5C-17DA20CE9C0B}" destId="{FB0573F3-C882-44AF-9CE9-C8D0D4300E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C33A2-BF55-4719-9397-5E02A1CBB1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F377E-0A22-4594-A8DF-927F015B5605}">
      <dgm:prSet phldrT="[Text]" custT="1"/>
      <dgm:spPr/>
      <dgm:t>
        <a:bodyPr/>
        <a:lstStyle/>
        <a:p>
          <a:r>
            <a:rPr lang="en-US" sz="3200" dirty="0">
              <a:latin typeface="Book Antiqua" panose="02040602050305030304" pitchFamily="18" charset="0"/>
            </a:rPr>
            <a:t>Strengths</a:t>
          </a:r>
        </a:p>
      </dgm:t>
    </dgm:pt>
    <dgm:pt modelId="{5A69EA5A-E6E2-4DE3-A68E-5DB4F410B8DF}" type="parTrans" cxnId="{37A50B7B-A188-4914-935D-3236F73D071F}">
      <dgm:prSet/>
      <dgm:spPr/>
      <dgm:t>
        <a:bodyPr/>
        <a:lstStyle/>
        <a:p>
          <a:endParaRPr lang="en-US"/>
        </a:p>
      </dgm:t>
    </dgm:pt>
    <dgm:pt modelId="{1DC8DE98-24E6-48EF-A463-80CF7C0ACB04}" type="sibTrans" cxnId="{37A50B7B-A188-4914-935D-3236F73D071F}">
      <dgm:prSet/>
      <dgm:spPr/>
      <dgm:t>
        <a:bodyPr/>
        <a:lstStyle/>
        <a:p>
          <a:endParaRPr lang="en-US"/>
        </a:p>
      </dgm:t>
    </dgm:pt>
    <dgm:pt modelId="{0B747434-7B70-45EB-9A33-C149AD63DC65}">
      <dgm:prSet phldrT="[Text]" custT="1"/>
      <dgm:spPr/>
      <dgm:t>
        <a:bodyPr/>
        <a:lstStyle/>
        <a:p>
          <a:r>
            <a:rPr lang="en-US" sz="2500" dirty="0">
              <a:latin typeface="Book Antiqua" panose="02040602050305030304" pitchFamily="18" charset="0"/>
            </a:rPr>
            <a:t>Two-sided analysis</a:t>
          </a:r>
        </a:p>
      </dgm:t>
    </dgm:pt>
    <dgm:pt modelId="{F7A7B9CB-7238-488C-A741-E1C8587FDE49}" type="parTrans" cxnId="{469077C5-080A-4661-A8B8-D32ACB71BF01}">
      <dgm:prSet/>
      <dgm:spPr/>
      <dgm:t>
        <a:bodyPr/>
        <a:lstStyle/>
        <a:p>
          <a:endParaRPr lang="en-US"/>
        </a:p>
      </dgm:t>
    </dgm:pt>
    <dgm:pt modelId="{77AC3376-146C-43BD-A7A8-7AE19719E721}" type="sibTrans" cxnId="{469077C5-080A-4661-A8B8-D32ACB71BF01}">
      <dgm:prSet/>
      <dgm:spPr/>
      <dgm:t>
        <a:bodyPr/>
        <a:lstStyle/>
        <a:p>
          <a:endParaRPr lang="en-US"/>
        </a:p>
      </dgm:t>
    </dgm:pt>
    <dgm:pt modelId="{01F59967-CBB8-4636-B55C-1F68FDF184A6}">
      <dgm:prSet phldrT="[Text]" custT="1"/>
      <dgm:spPr/>
      <dgm:t>
        <a:bodyPr/>
        <a:lstStyle/>
        <a:p>
          <a:r>
            <a:rPr lang="en-US" sz="2500" dirty="0">
              <a:latin typeface="Book Antiqua" panose="02040602050305030304" pitchFamily="18" charset="0"/>
            </a:rPr>
            <a:t>Involves direct transactional comparison</a:t>
          </a:r>
        </a:p>
      </dgm:t>
    </dgm:pt>
    <dgm:pt modelId="{2A75F44F-12AB-4ACB-A418-006216629CC0}" type="parTrans" cxnId="{41531198-2B14-4185-8B74-E1DA5C3279B2}">
      <dgm:prSet/>
      <dgm:spPr/>
      <dgm:t>
        <a:bodyPr/>
        <a:lstStyle/>
        <a:p>
          <a:endParaRPr lang="en-US"/>
        </a:p>
      </dgm:t>
    </dgm:pt>
    <dgm:pt modelId="{5E758C8D-1453-4D20-A666-753641066145}" type="sibTrans" cxnId="{41531198-2B14-4185-8B74-E1DA5C3279B2}">
      <dgm:prSet/>
      <dgm:spPr/>
      <dgm:t>
        <a:bodyPr/>
        <a:lstStyle/>
        <a:p>
          <a:endParaRPr lang="en-US"/>
        </a:p>
      </dgm:t>
    </dgm:pt>
    <dgm:pt modelId="{6E57CC07-885B-489C-BE31-EEE2068AE376}">
      <dgm:prSet phldrT="[Text]" custT="1"/>
      <dgm:spPr/>
      <dgm:t>
        <a:bodyPr/>
        <a:lstStyle/>
        <a:p>
          <a:r>
            <a:rPr lang="en-US" sz="3200" dirty="0">
              <a:latin typeface="Book Antiqua" panose="02040602050305030304" pitchFamily="18" charset="0"/>
            </a:rPr>
            <a:t>Weaknesses</a:t>
          </a:r>
        </a:p>
      </dgm:t>
    </dgm:pt>
    <dgm:pt modelId="{A88618AC-6417-4854-A6EE-9C48738862E5}" type="parTrans" cxnId="{92FBA3F6-F457-4071-9864-946D396EC23C}">
      <dgm:prSet/>
      <dgm:spPr/>
      <dgm:t>
        <a:bodyPr/>
        <a:lstStyle/>
        <a:p>
          <a:endParaRPr lang="en-US"/>
        </a:p>
      </dgm:t>
    </dgm:pt>
    <dgm:pt modelId="{9273C4EF-85B0-4DF4-8DA7-AABF3F39CCF0}" type="sibTrans" cxnId="{92FBA3F6-F457-4071-9864-946D396EC23C}">
      <dgm:prSet/>
      <dgm:spPr/>
      <dgm:t>
        <a:bodyPr/>
        <a:lstStyle/>
        <a:p>
          <a:endParaRPr lang="en-US"/>
        </a:p>
      </dgm:t>
    </dgm:pt>
    <dgm:pt modelId="{7683589F-2F60-4F36-8E64-5AEF7827AD7B}">
      <dgm:prSet phldrT="[Text]" custT="1"/>
      <dgm:spPr/>
      <dgm:t>
        <a:bodyPr/>
        <a:lstStyle/>
        <a:p>
          <a:r>
            <a:rPr lang="en-US" sz="2500" dirty="0">
              <a:latin typeface="Book Antiqua" panose="02040602050305030304" pitchFamily="18" charset="0"/>
            </a:rPr>
            <a:t>Difficulty in finding comparable uncontrolled transactions</a:t>
          </a:r>
        </a:p>
      </dgm:t>
    </dgm:pt>
    <dgm:pt modelId="{9F947407-6BC2-4771-8F9A-94A4CDDE032B}" type="parTrans" cxnId="{770363EB-98EE-4BEB-BAB7-0124090D053C}">
      <dgm:prSet/>
      <dgm:spPr/>
      <dgm:t>
        <a:bodyPr/>
        <a:lstStyle/>
        <a:p>
          <a:endParaRPr lang="en-US"/>
        </a:p>
      </dgm:t>
    </dgm:pt>
    <dgm:pt modelId="{25880E75-EA2E-4AE4-B54A-E9A235F8AE36}" type="sibTrans" cxnId="{770363EB-98EE-4BEB-BAB7-0124090D053C}">
      <dgm:prSet/>
      <dgm:spPr/>
      <dgm:t>
        <a:bodyPr/>
        <a:lstStyle/>
        <a:p>
          <a:endParaRPr lang="en-US"/>
        </a:p>
      </dgm:t>
    </dgm:pt>
    <dgm:pt modelId="{2EFCB482-ECCF-4BA0-B04A-A82212F2DD29}">
      <dgm:prSet phldrT="[Text]" custT="1"/>
      <dgm:spPr/>
      <dgm:t>
        <a:bodyPr/>
        <a:lstStyle/>
        <a:p>
          <a:r>
            <a:rPr lang="en-US" sz="2500" dirty="0">
              <a:latin typeface="Book Antiqua" panose="02040602050305030304" pitchFamily="18" charset="0"/>
            </a:rPr>
            <a:t>Avoids the choice of the tested related party</a:t>
          </a:r>
        </a:p>
      </dgm:t>
    </dgm:pt>
    <dgm:pt modelId="{BECCC89A-795C-439C-9448-D92837449E3D}" type="parTrans" cxnId="{2AF84FF5-408F-49C6-892D-202C1E8BCDAA}">
      <dgm:prSet/>
      <dgm:spPr/>
      <dgm:t>
        <a:bodyPr/>
        <a:lstStyle/>
        <a:p>
          <a:endParaRPr lang="en-US"/>
        </a:p>
      </dgm:t>
    </dgm:pt>
    <dgm:pt modelId="{0097BF6C-E2EF-46E3-BDEA-00424E78618F}" type="sibTrans" cxnId="{2AF84FF5-408F-49C6-892D-202C1E8BCDAA}">
      <dgm:prSet/>
      <dgm:spPr/>
      <dgm:t>
        <a:bodyPr/>
        <a:lstStyle/>
        <a:p>
          <a:endParaRPr lang="en-US"/>
        </a:p>
      </dgm:t>
    </dgm:pt>
    <dgm:pt modelId="{351D261C-39A7-45AD-903F-1907C905FAF0}" type="pres">
      <dgm:prSet presAssocID="{BA8C33A2-BF55-4719-9397-5E02A1CBB192}" presName="Name0" presStyleCnt="0">
        <dgm:presLayoutVars>
          <dgm:dir/>
          <dgm:animLvl val="lvl"/>
          <dgm:resizeHandles val="exact"/>
        </dgm:presLayoutVars>
      </dgm:prSet>
      <dgm:spPr/>
    </dgm:pt>
    <dgm:pt modelId="{3452AEED-5415-41F9-B72B-0188ABA14EE7}" type="pres">
      <dgm:prSet presAssocID="{820F377E-0A22-4594-A8DF-927F015B5605}" presName="composite" presStyleCnt="0"/>
      <dgm:spPr/>
    </dgm:pt>
    <dgm:pt modelId="{4DD07873-7D99-435D-B036-9DFB1F7A17CE}" type="pres">
      <dgm:prSet presAssocID="{820F377E-0A22-4594-A8DF-927F015B5605}" presName="parTx" presStyleLbl="alignNode1" presStyleIdx="0" presStyleCnt="2" custScaleY="99010">
        <dgm:presLayoutVars>
          <dgm:chMax val="0"/>
          <dgm:chPref val="0"/>
          <dgm:bulletEnabled val="1"/>
        </dgm:presLayoutVars>
      </dgm:prSet>
      <dgm:spPr/>
    </dgm:pt>
    <dgm:pt modelId="{F85052AC-3D08-4194-AB87-FD2B5CE92FA9}" type="pres">
      <dgm:prSet presAssocID="{820F377E-0A22-4594-A8DF-927F015B5605}" presName="desTx" presStyleLbl="alignAccFollowNode1" presStyleIdx="0" presStyleCnt="2">
        <dgm:presLayoutVars>
          <dgm:bulletEnabled val="1"/>
        </dgm:presLayoutVars>
      </dgm:prSet>
      <dgm:spPr/>
    </dgm:pt>
    <dgm:pt modelId="{4DB05793-0969-445D-A4D1-B0A8171EB7EB}" type="pres">
      <dgm:prSet presAssocID="{1DC8DE98-24E6-48EF-A463-80CF7C0ACB04}" presName="space" presStyleCnt="0"/>
      <dgm:spPr/>
    </dgm:pt>
    <dgm:pt modelId="{9DEBD1BF-852A-4348-88C9-92CF4744C153}" type="pres">
      <dgm:prSet presAssocID="{6E57CC07-885B-489C-BE31-EEE2068AE376}" presName="composite" presStyleCnt="0"/>
      <dgm:spPr/>
    </dgm:pt>
    <dgm:pt modelId="{8BFF8FF0-1E12-48AB-858A-95B28B47AF31}" type="pres">
      <dgm:prSet presAssocID="{6E57CC07-885B-489C-BE31-EEE2068AE376}" presName="parTx" presStyleLbl="alignNode1" presStyleIdx="1" presStyleCnt="2">
        <dgm:presLayoutVars>
          <dgm:chMax val="0"/>
          <dgm:chPref val="0"/>
          <dgm:bulletEnabled val="1"/>
        </dgm:presLayoutVars>
      </dgm:prSet>
      <dgm:spPr/>
    </dgm:pt>
    <dgm:pt modelId="{DB8E1D78-EC9E-4758-A80B-143655685FAD}" type="pres">
      <dgm:prSet presAssocID="{6E57CC07-885B-489C-BE31-EEE2068AE376}" presName="desTx" presStyleLbl="alignAccFollowNode1" presStyleIdx="1" presStyleCnt="2">
        <dgm:presLayoutVars>
          <dgm:bulletEnabled val="1"/>
        </dgm:presLayoutVars>
      </dgm:prSet>
      <dgm:spPr/>
    </dgm:pt>
  </dgm:ptLst>
  <dgm:cxnLst>
    <dgm:cxn modelId="{B56F8658-5D38-4C08-AE3E-368BD6997C9E}" type="presOf" srcId="{2EFCB482-ECCF-4BA0-B04A-A82212F2DD29}" destId="{F85052AC-3D08-4194-AB87-FD2B5CE92FA9}" srcOrd="0" destOrd="2" presId="urn:microsoft.com/office/officeart/2005/8/layout/hList1"/>
    <dgm:cxn modelId="{37A50B7B-A188-4914-935D-3236F73D071F}" srcId="{BA8C33A2-BF55-4719-9397-5E02A1CBB192}" destId="{820F377E-0A22-4594-A8DF-927F015B5605}" srcOrd="0" destOrd="0" parTransId="{5A69EA5A-E6E2-4DE3-A68E-5DB4F410B8DF}" sibTransId="{1DC8DE98-24E6-48EF-A463-80CF7C0ACB04}"/>
    <dgm:cxn modelId="{D7E5C691-6A63-430E-9491-D5B094B1710E}" type="presOf" srcId="{6E57CC07-885B-489C-BE31-EEE2068AE376}" destId="{8BFF8FF0-1E12-48AB-858A-95B28B47AF31}" srcOrd="0" destOrd="0" presId="urn:microsoft.com/office/officeart/2005/8/layout/hList1"/>
    <dgm:cxn modelId="{73199C97-A9F5-436F-AAC9-08B14FB2AFFF}" type="presOf" srcId="{01F59967-CBB8-4636-B55C-1F68FDF184A6}" destId="{F85052AC-3D08-4194-AB87-FD2B5CE92FA9}" srcOrd="0" destOrd="1" presId="urn:microsoft.com/office/officeart/2005/8/layout/hList1"/>
    <dgm:cxn modelId="{41531198-2B14-4185-8B74-E1DA5C3279B2}" srcId="{820F377E-0A22-4594-A8DF-927F015B5605}" destId="{01F59967-CBB8-4636-B55C-1F68FDF184A6}" srcOrd="1" destOrd="0" parTransId="{2A75F44F-12AB-4ACB-A418-006216629CC0}" sibTransId="{5E758C8D-1453-4D20-A666-753641066145}"/>
    <dgm:cxn modelId="{EADBE8A0-2073-4C4C-AF2A-94D8EF5F3028}" type="presOf" srcId="{0B747434-7B70-45EB-9A33-C149AD63DC65}" destId="{F85052AC-3D08-4194-AB87-FD2B5CE92FA9}" srcOrd="0" destOrd="0" presId="urn:microsoft.com/office/officeart/2005/8/layout/hList1"/>
    <dgm:cxn modelId="{A4DA2ABA-60EA-4742-9489-7900E6CEAB18}" type="presOf" srcId="{820F377E-0A22-4594-A8DF-927F015B5605}" destId="{4DD07873-7D99-435D-B036-9DFB1F7A17CE}" srcOrd="0" destOrd="0" presId="urn:microsoft.com/office/officeart/2005/8/layout/hList1"/>
    <dgm:cxn modelId="{13F9ABC1-6AF8-4EC3-AEC9-C9FC78DD95B0}" type="presOf" srcId="{7683589F-2F60-4F36-8E64-5AEF7827AD7B}" destId="{DB8E1D78-EC9E-4758-A80B-143655685FAD}" srcOrd="0" destOrd="0" presId="urn:microsoft.com/office/officeart/2005/8/layout/hList1"/>
    <dgm:cxn modelId="{469077C5-080A-4661-A8B8-D32ACB71BF01}" srcId="{820F377E-0A22-4594-A8DF-927F015B5605}" destId="{0B747434-7B70-45EB-9A33-C149AD63DC65}" srcOrd="0" destOrd="0" parTransId="{F7A7B9CB-7238-488C-A741-E1C8587FDE49}" sibTransId="{77AC3376-146C-43BD-A7A8-7AE19719E721}"/>
    <dgm:cxn modelId="{770363EB-98EE-4BEB-BAB7-0124090D053C}" srcId="{6E57CC07-885B-489C-BE31-EEE2068AE376}" destId="{7683589F-2F60-4F36-8E64-5AEF7827AD7B}" srcOrd="0" destOrd="0" parTransId="{9F947407-6BC2-4771-8F9A-94A4CDDE032B}" sibTransId="{25880E75-EA2E-4AE4-B54A-E9A235F8AE36}"/>
    <dgm:cxn modelId="{2AF84FF5-408F-49C6-892D-202C1E8BCDAA}" srcId="{820F377E-0A22-4594-A8DF-927F015B5605}" destId="{2EFCB482-ECCF-4BA0-B04A-A82212F2DD29}" srcOrd="2" destOrd="0" parTransId="{BECCC89A-795C-439C-9448-D92837449E3D}" sibTransId="{0097BF6C-E2EF-46E3-BDEA-00424E78618F}"/>
    <dgm:cxn modelId="{92FBA3F6-F457-4071-9864-946D396EC23C}" srcId="{BA8C33A2-BF55-4719-9397-5E02A1CBB192}" destId="{6E57CC07-885B-489C-BE31-EEE2068AE376}" srcOrd="1" destOrd="0" parTransId="{A88618AC-6417-4854-A6EE-9C48738862E5}" sibTransId="{9273C4EF-85B0-4DF4-8DA7-AABF3F39CCF0}"/>
    <dgm:cxn modelId="{4948BCFC-65A1-40DB-AEBD-DC6B3495C2A5}" type="presOf" srcId="{BA8C33A2-BF55-4719-9397-5E02A1CBB192}" destId="{351D261C-39A7-45AD-903F-1907C905FAF0}" srcOrd="0" destOrd="0" presId="urn:microsoft.com/office/officeart/2005/8/layout/hList1"/>
    <dgm:cxn modelId="{7DC07374-1ECE-4314-B029-6763AE20B97B}" type="presParOf" srcId="{351D261C-39A7-45AD-903F-1907C905FAF0}" destId="{3452AEED-5415-41F9-B72B-0188ABA14EE7}" srcOrd="0" destOrd="0" presId="urn:microsoft.com/office/officeart/2005/8/layout/hList1"/>
    <dgm:cxn modelId="{09DC4D4C-9D1E-4D41-8ADE-EB890E584BFB}" type="presParOf" srcId="{3452AEED-5415-41F9-B72B-0188ABA14EE7}" destId="{4DD07873-7D99-435D-B036-9DFB1F7A17CE}" srcOrd="0" destOrd="0" presId="urn:microsoft.com/office/officeart/2005/8/layout/hList1"/>
    <dgm:cxn modelId="{F6D01D22-C736-40D5-8A6C-20CD6F54274F}" type="presParOf" srcId="{3452AEED-5415-41F9-B72B-0188ABA14EE7}" destId="{F85052AC-3D08-4194-AB87-FD2B5CE92FA9}" srcOrd="1" destOrd="0" presId="urn:microsoft.com/office/officeart/2005/8/layout/hList1"/>
    <dgm:cxn modelId="{79AD3538-8A61-4C69-B782-FA89847ECCB8}" type="presParOf" srcId="{351D261C-39A7-45AD-903F-1907C905FAF0}" destId="{4DB05793-0969-445D-A4D1-B0A8171EB7EB}" srcOrd="1" destOrd="0" presId="urn:microsoft.com/office/officeart/2005/8/layout/hList1"/>
    <dgm:cxn modelId="{54F9C142-E047-450E-8FCD-C46C0A220651}" type="presParOf" srcId="{351D261C-39A7-45AD-903F-1907C905FAF0}" destId="{9DEBD1BF-852A-4348-88C9-92CF4744C153}" srcOrd="2" destOrd="0" presId="urn:microsoft.com/office/officeart/2005/8/layout/hList1"/>
    <dgm:cxn modelId="{84A95D22-B5C8-4CC4-81F5-E731499EE980}" type="presParOf" srcId="{9DEBD1BF-852A-4348-88C9-92CF4744C153}" destId="{8BFF8FF0-1E12-48AB-858A-95B28B47AF31}" srcOrd="0" destOrd="0" presId="urn:microsoft.com/office/officeart/2005/8/layout/hList1"/>
    <dgm:cxn modelId="{D5F6A820-9B82-4B10-B91B-FC4824B66AC1}" type="presParOf" srcId="{9DEBD1BF-852A-4348-88C9-92CF4744C153}" destId="{DB8E1D78-EC9E-4758-A80B-143655685F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C33A2-BF55-4719-9397-5E02A1CBB1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F377E-0A22-4594-A8DF-927F015B5605}">
      <dgm:prSet phldrT="[Text]" custT="1"/>
      <dgm:spPr/>
      <dgm:t>
        <a:bodyPr/>
        <a:lstStyle/>
        <a:p>
          <a:r>
            <a:rPr lang="en-US" sz="3200" dirty="0">
              <a:latin typeface="Book Antiqua" panose="02040602050305030304" pitchFamily="18" charset="0"/>
            </a:rPr>
            <a:t>Strengths</a:t>
          </a:r>
        </a:p>
      </dgm:t>
    </dgm:pt>
    <dgm:pt modelId="{5A69EA5A-E6E2-4DE3-A68E-5DB4F410B8DF}" type="parTrans" cxnId="{37A50B7B-A188-4914-935D-3236F73D071F}">
      <dgm:prSet/>
      <dgm:spPr/>
      <dgm:t>
        <a:bodyPr/>
        <a:lstStyle/>
        <a:p>
          <a:endParaRPr lang="en-US"/>
        </a:p>
      </dgm:t>
    </dgm:pt>
    <dgm:pt modelId="{1DC8DE98-24E6-48EF-A463-80CF7C0ACB04}" type="sibTrans" cxnId="{37A50B7B-A188-4914-935D-3236F73D071F}">
      <dgm:prSet/>
      <dgm:spPr/>
      <dgm:t>
        <a:bodyPr/>
        <a:lstStyle/>
        <a:p>
          <a:endParaRPr lang="en-US"/>
        </a:p>
      </dgm:t>
    </dgm:pt>
    <dgm:pt modelId="{0B747434-7B70-45EB-9A33-C149AD63DC65}">
      <dgm:prSet phldrT="[Text]" custT="1"/>
      <dgm:spPr/>
      <dgm:t>
        <a:bodyPr/>
        <a:lstStyle/>
        <a:p>
          <a:r>
            <a:rPr lang="en-US" sz="2500" dirty="0">
              <a:latin typeface="Book Antiqua" panose="02040602050305030304" pitchFamily="18" charset="0"/>
            </a:rPr>
            <a:t>Demand-driven method</a:t>
          </a:r>
        </a:p>
      </dgm:t>
    </dgm:pt>
    <dgm:pt modelId="{F7A7B9CB-7238-488C-A741-E1C8587FDE49}" type="parTrans" cxnId="{469077C5-080A-4661-A8B8-D32ACB71BF01}">
      <dgm:prSet/>
      <dgm:spPr/>
      <dgm:t>
        <a:bodyPr/>
        <a:lstStyle/>
        <a:p>
          <a:endParaRPr lang="en-US"/>
        </a:p>
      </dgm:t>
    </dgm:pt>
    <dgm:pt modelId="{77AC3376-146C-43BD-A7A8-7AE19719E721}" type="sibTrans" cxnId="{469077C5-080A-4661-A8B8-D32ACB71BF01}">
      <dgm:prSet/>
      <dgm:spPr/>
      <dgm:t>
        <a:bodyPr/>
        <a:lstStyle/>
        <a:p>
          <a:endParaRPr lang="en-US"/>
        </a:p>
      </dgm:t>
    </dgm:pt>
    <dgm:pt modelId="{01F59967-CBB8-4636-B55C-1F68FDF184A6}">
      <dgm:prSet phldrT="[Text]"/>
      <dgm:spPr/>
      <dgm:t>
        <a:bodyPr/>
        <a:lstStyle/>
        <a:p>
          <a:endParaRPr lang="en-US" sz="3800" dirty="0">
            <a:latin typeface="Book Antiqua" panose="02040602050305030304" pitchFamily="18" charset="0"/>
          </a:endParaRPr>
        </a:p>
      </dgm:t>
    </dgm:pt>
    <dgm:pt modelId="{2A75F44F-12AB-4ACB-A418-006216629CC0}" type="parTrans" cxnId="{41531198-2B14-4185-8B74-E1DA5C3279B2}">
      <dgm:prSet/>
      <dgm:spPr/>
      <dgm:t>
        <a:bodyPr/>
        <a:lstStyle/>
        <a:p>
          <a:endParaRPr lang="en-US"/>
        </a:p>
      </dgm:t>
    </dgm:pt>
    <dgm:pt modelId="{5E758C8D-1453-4D20-A666-753641066145}" type="sibTrans" cxnId="{41531198-2B14-4185-8B74-E1DA5C3279B2}">
      <dgm:prSet/>
      <dgm:spPr/>
      <dgm:t>
        <a:bodyPr/>
        <a:lstStyle/>
        <a:p>
          <a:endParaRPr lang="en-US"/>
        </a:p>
      </dgm:t>
    </dgm:pt>
    <dgm:pt modelId="{6E57CC07-885B-489C-BE31-EEE2068AE376}">
      <dgm:prSet phldrT="[Text]" custT="1"/>
      <dgm:spPr/>
      <dgm:t>
        <a:bodyPr/>
        <a:lstStyle/>
        <a:p>
          <a:r>
            <a:rPr lang="en-US" sz="3200" dirty="0">
              <a:latin typeface="Book Antiqua" panose="02040602050305030304" pitchFamily="18" charset="0"/>
            </a:rPr>
            <a:t>Weaknesses</a:t>
          </a:r>
        </a:p>
      </dgm:t>
    </dgm:pt>
    <dgm:pt modelId="{A88618AC-6417-4854-A6EE-9C48738862E5}" type="parTrans" cxnId="{92FBA3F6-F457-4071-9864-946D396EC23C}">
      <dgm:prSet/>
      <dgm:spPr/>
      <dgm:t>
        <a:bodyPr/>
        <a:lstStyle/>
        <a:p>
          <a:endParaRPr lang="en-US"/>
        </a:p>
      </dgm:t>
    </dgm:pt>
    <dgm:pt modelId="{9273C4EF-85B0-4DF4-8DA7-AABF3F39CCF0}" type="sibTrans" cxnId="{92FBA3F6-F457-4071-9864-946D396EC23C}">
      <dgm:prSet/>
      <dgm:spPr/>
      <dgm:t>
        <a:bodyPr/>
        <a:lstStyle/>
        <a:p>
          <a:endParaRPr lang="en-US"/>
        </a:p>
      </dgm:t>
    </dgm:pt>
    <dgm:pt modelId="{7683589F-2F60-4F36-8E64-5AEF7827AD7B}">
      <dgm:prSet phldrT="[Text]" custT="1"/>
      <dgm:spPr/>
      <dgm:t>
        <a:bodyPr/>
        <a:lstStyle/>
        <a:p>
          <a:r>
            <a:rPr lang="en-US" sz="2500" dirty="0">
              <a:latin typeface="Book Antiqua" panose="02040602050305030304" pitchFamily="18" charset="0"/>
            </a:rPr>
            <a:t>Difficulty in finding comparable data</a:t>
          </a:r>
        </a:p>
      </dgm:t>
    </dgm:pt>
    <dgm:pt modelId="{9F947407-6BC2-4771-8F9A-94A4CDDE032B}" type="parTrans" cxnId="{770363EB-98EE-4BEB-BAB7-0124090D053C}">
      <dgm:prSet/>
      <dgm:spPr/>
      <dgm:t>
        <a:bodyPr/>
        <a:lstStyle/>
        <a:p>
          <a:endParaRPr lang="en-US"/>
        </a:p>
      </dgm:t>
    </dgm:pt>
    <dgm:pt modelId="{25880E75-EA2E-4AE4-B54A-E9A235F8AE36}" type="sibTrans" cxnId="{770363EB-98EE-4BEB-BAB7-0124090D053C}">
      <dgm:prSet/>
      <dgm:spPr/>
      <dgm:t>
        <a:bodyPr/>
        <a:lstStyle/>
        <a:p>
          <a:endParaRPr lang="en-US"/>
        </a:p>
      </dgm:t>
    </dgm:pt>
    <dgm:pt modelId="{6F616F8C-8A00-4CA1-AA1D-36B887F60FF5}">
      <dgm:prSet phldrT="[Text]" custT="1"/>
      <dgm:spPr/>
      <dgm:t>
        <a:bodyPr/>
        <a:lstStyle/>
        <a:p>
          <a:r>
            <a:rPr lang="en-US" sz="2500" dirty="0">
              <a:latin typeface="Book Antiqua" panose="02040602050305030304" pitchFamily="18" charset="0"/>
            </a:rPr>
            <a:t>One-sided analysis</a:t>
          </a:r>
        </a:p>
      </dgm:t>
    </dgm:pt>
    <dgm:pt modelId="{B436921D-5852-4D38-A1CC-16323CD7311F}" type="parTrans" cxnId="{EF2BA0E8-669A-4577-8F31-B54F1016BDA7}">
      <dgm:prSet/>
      <dgm:spPr/>
      <dgm:t>
        <a:bodyPr/>
        <a:lstStyle/>
        <a:p>
          <a:endParaRPr lang="en-US"/>
        </a:p>
      </dgm:t>
    </dgm:pt>
    <dgm:pt modelId="{CBBFEC15-7A38-4678-B55B-B9C179C11782}" type="sibTrans" cxnId="{EF2BA0E8-669A-4577-8F31-B54F1016BDA7}">
      <dgm:prSet/>
      <dgm:spPr/>
      <dgm:t>
        <a:bodyPr/>
        <a:lstStyle/>
        <a:p>
          <a:endParaRPr lang="en-US"/>
        </a:p>
      </dgm:t>
    </dgm:pt>
    <dgm:pt modelId="{7A06682D-02D7-4E7B-BD0E-C073647F6A3C}">
      <dgm:prSet phldrT="[Text]" custT="1"/>
      <dgm:spPr/>
      <dgm:t>
        <a:bodyPr/>
        <a:lstStyle/>
        <a:p>
          <a:r>
            <a:rPr lang="en-US" sz="2500" dirty="0">
              <a:latin typeface="Book Antiqua" panose="02040602050305030304" pitchFamily="18" charset="0"/>
            </a:rPr>
            <a:t>Inappropriate profit-making is avoided</a:t>
          </a:r>
        </a:p>
      </dgm:t>
    </dgm:pt>
    <dgm:pt modelId="{4B673629-782F-43CD-82B3-46225EC7C67A}" type="parTrans" cxnId="{98C98004-1931-495E-8652-D23C2F9B00EA}">
      <dgm:prSet/>
      <dgm:spPr/>
      <dgm:t>
        <a:bodyPr/>
        <a:lstStyle/>
        <a:p>
          <a:endParaRPr lang="en-US"/>
        </a:p>
      </dgm:t>
    </dgm:pt>
    <dgm:pt modelId="{2EC34F4E-EE99-43B0-85D0-5BDF992FA2F0}" type="sibTrans" cxnId="{98C98004-1931-495E-8652-D23C2F9B00EA}">
      <dgm:prSet/>
      <dgm:spPr/>
      <dgm:t>
        <a:bodyPr/>
        <a:lstStyle/>
        <a:p>
          <a:endParaRPr lang="en-US"/>
        </a:p>
      </dgm:t>
    </dgm:pt>
    <dgm:pt modelId="{351D261C-39A7-45AD-903F-1907C905FAF0}" type="pres">
      <dgm:prSet presAssocID="{BA8C33A2-BF55-4719-9397-5E02A1CBB192}" presName="Name0" presStyleCnt="0">
        <dgm:presLayoutVars>
          <dgm:dir/>
          <dgm:animLvl val="lvl"/>
          <dgm:resizeHandles val="exact"/>
        </dgm:presLayoutVars>
      </dgm:prSet>
      <dgm:spPr/>
    </dgm:pt>
    <dgm:pt modelId="{3452AEED-5415-41F9-B72B-0188ABA14EE7}" type="pres">
      <dgm:prSet presAssocID="{820F377E-0A22-4594-A8DF-927F015B5605}" presName="composite" presStyleCnt="0"/>
      <dgm:spPr/>
    </dgm:pt>
    <dgm:pt modelId="{4DD07873-7D99-435D-B036-9DFB1F7A17CE}" type="pres">
      <dgm:prSet presAssocID="{820F377E-0A22-4594-A8DF-927F015B5605}" presName="parTx" presStyleLbl="alignNode1" presStyleIdx="0" presStyleCnt="2" custScaleY="99010">
        <dgm:presLayoutVars>
          <dgm:chMax val="0"/>
          <dgm:chPref val="0"/>
          <dgm:bulletEnabled val="1"/>
        </dgm:presLayoutVars>
      </dgm:prSet>
      <dgm:spPr/>
    </dgm:pt>
    <dgm:pt modelId="{F85052AC-3D08-4194-AB87-FD2B5CE92FA9}" type="pres">
      <dgm:prSet presAssocID="{820F377E-0A22-4594-A8DF-927F015B5605}" presName="desTx" presStyleLbl="alignAccFollowNode1" presStyleIdx="0" presStyleCnt="2">
        <dgm:presLayoutVars>
          <dgm:bulletEnabled val="1"/>
        </dgm:presLayoutVars>
      </dgm:prSet>
      <dgm:spPr/>
    </dgm:pt>
    <dgm:pt modelId="{4DB05793-0969-445D-A4D1-B0A8171EB7EB}" type="pres">
      <dgm:prSet presAssocID="{1DC8DE98-24E6-48EF-A463-80CF7C0ACB04}" presName="space" presStyleCnt="0"/>
      <dgm:spPr/>
    </dgm:pt>
    <dgm:pt modelId="{9DEBD1BF-852A-4348-88C9-92CF4744C153}" type="pres">
      <dgm:prSet presAssocID="{6E57CC07-885B-489C-BE31-EEE2068AE376}" presName="composite" presStyleCnt="0"/>
      <dgm:spPr/>
    </dgm:pt>
    <dgm:pt modelId="{8BFF8FF0-1E12-48AB-858A-95B28B47AF31}" type="pres">
      <dgm:prSet presAssocID="{6E57CC07-885B-489C-BE31-EEE2068AE376}" presName="parTx" presStyleLbl="alignNode1" presStyleIdx="1" presStyleCnt="2">
        <dgm:presLayoutVars>
          <dgm:chMax val="0"/>
          <dgm:chPref val="0"/>
          <dgm:bulletEnabled val="1"/>
        </dgm:presLayoutVars>
      </dgm:prSet>
      <dgm:spPr/>
    </dgm:pt>
    <dgm:pt modelId="{DB8E1D78-EC9E-4758-A80B-143655685FAD}" type="pres">
      <dgm:prSet presAssocID="{6E57CC07-885B-489C-BE31-EEE2068AE376}" presName="desTx" presStyleLbl="alignAccFollowNode1" presStyleIdx="1" presStyleCnt="2">
        <dgm:presLayoutVars>
          <dgm:bulletEnabled val="1"/>
        </dgm:presLayoutVars>
      </dgm:prSet>
      <dgm:spPr/>
    </dgm:pt>
  </dgm:ptLst>
  <dgm:cxnLst>
    <dgm:cxn modelId="{98C98004-1931-495E-8652-D23C2F9B00EA}" srcId="{820F377E-0A22-4594-A8DF-927F015B5605}" destId="{7A06682D-02D7-4E7B-BD0E-C073647F6A3C}" srcOrd="1" destOrd="0" parTransId="{4B673629-782F-43CD-82B3-46225EC7C67A}" sibTransId="{2EC34F4E-EE99-43B0-85D0-5BDF992FA2F0}"/>
    <dgm:cxn modelId="{37A50B7B-A188-4914-935D-3236F73D071F}" srcId="{BA8C33A2-BF55-4719-9397-5E02A1CBB192}" destId="{820F377E-0A22-4594-A8DF-927F015B5605}" srcOrd="0" destOrd="0" parTransId="{5A69EA5A-E6E2-4DE3-A68E-5DB4F410B8DF}" sibTransId="{1DC8DE98-24E6-48EF-A463-80CF7C0ACB04}"/>
    <dgm:cxn modelId="{6FC92A81-CAE7-4281-8AAE-91F40C435F88}" type="presOf" srcId="{6F616F8C-8A00-4CA1-AA1D-36B887F60FF5}" destId="{DB8E1D78-EC9E-4758-A80B-143655685FAD}" srcOrd="0" destOrd="1" presId="urn:microsoft.com/office/officeart/2005/8/layout/hList1"/>
    <dgm:cxn modelId="{D7E5C691-6A63-430E-9491-D5B094B1710E}" type="presOf" srcId="{6E57CC07-885B-489C-BE31-EEE2068AE376}" destId="{8BFF8FF0-1E12-48AB-858A-95B28B47AF31}" srcOrd="0" destOrd="0" presId="urn:microsoft.com/office/officeart/2005/8/layout/hList1"/>
    <dgm:cxn modelId="{73199C97-A9F5-436F-AAC9-08B14FB2AFFF}" type="presOf" srcId="{01F59967-CBB8-4636-B55C-1F68FDF184A6}" destId="{F85052AC-3D08-4194-AB87-FD2B5CE92FA9}" srcOrd="0" destOrd="2" presId="urn:microsoft.com/office/officeart/2005/8/layout/hList1"/>
    <dgm:cxn modelId="{41531198-2B14-4185-8B74-E1DA5C3279B2}" srcId="{820F377E-0A22-4594-A8DF-927F015B5605}" destId="{01F59967-CBB8-4636-B55C-1F68FDF184A6}" srcOrd="2" destOrd="0" parTransId="{2A75F44F-12AB-4ACB-A418-006216629CC0}" sibTransId="{5E758C8D-1453-4D20-A666-753641066145}"/>
    <dgm:cxn modelId="{EADBE8A0-2073-4C4C-AF2A-94D8EF5F3028}" type="presOf" srcId="{0B747434-7B70-45EB-9A33-C149AD63DC65}" destId="{F85052AC-3D08-4194-AB87-FD2B5CE92FA9}" srcOrd="0" destOrd="0" presId="urn:microsoft.com/office/officeart/2005/8/layout/hList1"/>
    <dgm:cxn modelId="{6FBA5AB5-1434-4891-B923-ECC21B1AC307}" type="presOf" srcId="{7A06682D-02D7-4E7B-BD0E-C073647F6A3C}" destId="{F85052AC-3D08-4194-AB87-FD2B5CE92FA9}" srcOrd="0" destOrd="1" presId="urn:microsoft.com/office/officeart/2005/8/layout/hList1"/>
    <dgm:cxn modelId="{A4DA2ABA-60EA-4742-9489-7900E6CEAB18}" type="presOf" srcId="{820F377E-0A22-4594-A8DF-927F015B5605}" destId="{4DD07873-7D99-435D-B036-9DFB1F7A17CE}" srcOrd="0" destOrd="0" presId="urn:microsoft.com/office/officeart/2005/8/layout/hList1"/>
    <dgm:cxn modelId="{13F9ABC1-6AF8-4EC3-AEC9-C9FC78DD95B0}" type="presOf" srcId="{7683589F-2F60-4F36-8E64-5AEF7827AD7B}" destId="{DB8E1D78-EC9E-4758-A80B-143655685FAD}" srcOrd="0" destOrd="0" presId="urn:microsoft.com/office/officeart/2005/8/layout/hList1"/>
    <dgm:cxn modelId="{469077C5-080A-4661-A8B8-D32ACB71BF01}" srcId="{820F377E-0A22-4594-A8DF-927F015B5605}" destId="{0B747434-7B70-45EB-9A33-C149AD63DC65}" srcOrd="0" destOrd="0" parTransId="{F7A7B9CB-7238-488C-A741-E1C8587FDE49}" sibTransId="{77AC3376-146C-43BD-A7A8-7AE19719E721}"/>
    <dgm:cxn modelId="{EF2BA0E8-669A-4577-8F31-B54F1016BDA7}" srcId="{6E57CC07-885B-489C-BE31-EEE2068AE376}" destId="{6F616F8C-8A00-4CA1-AA1D-36B887F60FF5}" srcOrd="1" destOrd="0" parTransId="{B436921D-5852-4D38-A1CC-16323CD7311F}" sibTransId="{CBBFEC15-7A38-4678-B55B-B9C179C11782}"/>
    <dgm:cxn modelId="{770363EB-98EE-4BEB-BAB7-0124090D053C}" srcId="{6E57CC07-885B-489C-BE31-EEE2068AE376}" destId="{7683589F-2F60-4F36-8E64-5AEF7827AD7B}" srcOrd="0" destOrd="0" parTransId="{9F947407-6BC2-4771-8F9A-94A4CDDE032B}" sibTransId="{25880E75-EA2E-4AE4-B54A-E9A235F8AE36}"/>
    <dgm:cxn modelId="{92FBA3F6-F457-4071-9864-946D396EC23C}" srcId="{BA8C33A2-BF55-4719-9397-5E02A1CBB192}" destId="{6E57CC07-885B-489C-BE31-EEE2068AE376}" srcOrd="1" destOrd="0" parTransId="{A88618AC-6417-4854-A6EE-9C48738862E5}" sibTransId="{9273C4EF-85B0-4DF4-8DA7-AABF3F39CCF0}"/>
    <dgm:cxn modelId="{4948BCFC-65A1-40DB-AEBD-DC6B3495C2A5}" type="presOf" srcId="{BA8C33A2-BF55-4719-9397-5E02A1CBB192}" destId="{351D261C-39A7-45AD-903F-1907C905FAF0}" srcOrd="0" destOrd="0" presId="urn:microsoft.com/office/officeart/2005/8/layout/hList1"/>
    <dgm:cxn modelId="{7DC07374-1ECE-4314-B029-6763AE20B97B}" type="presParOf" srcId="{351D261C-39A7-45AD-903F-1907C905FAF0}" destId="{3452AEED-5415-41F9-B72B-0188ABA14EE7}" srcOrd="0" destOrd="0" presId="urn:microsoft.com/office/officeart/2005/8/layout/hList1"/>
    <dgm:cxn modelId="{09DC4D4C-9D1E-4D41-8ADE-EB890E584BFB}" type="presParOf" srcId="{3452AEED-5415-41F9-B72B-0188ABA14EE7}" destId="{4DD07873-7D99-435D-B036-9DFB1F7A17CE}" srcOrd="0" destOrd="0" presId="urn:microsoft.com/office/officeart/2005/8/layout/hList1"/>
    <dgm:cxn modelId="{F6D01D22-C736-40D5-8A6C-20CD6F54274F}" type="presParOf" srcId="{3452AEED-5415-41F9-B72B-0188ABA14EE7}" destId="{F85052AC-3D08-4194-AB87-FD2B5CE92FA9}" srcOrd="1" destOrd="0" presId="urn:microsoft.com/office/officeart/2005/8/layout/hList1"/>
    <dgm:cxn modelId="{79AD3538-8A61-4C69-B782-FA89847ECCB8}" type="presParOf" srcId="{351D261C-39A7-45AD-903F-1907C905FAF0}" destId="{4DB05793-0969-445D-A4D1-B0A8171EB7EB}" srcOrd="1" destOrd="0" presId="urn:microsoft.com/office/officeart/2005/8/layout/hList1"/>
    <dgm:cxn modelId="{54F9C142-E047-450E-8FCD-C46C0A220651}" type="presParOf" srcId="{351D261C-39A7-45AD-903F-1907C905FAF0}" destId="{9DEBD1BF-852A-4348-88C9-92CF4744C153}" srcOrd="2" destOrd="0" presId="urn:microsoft.com/office/officeart/2005/8/layout/hList1"/>
    <dgm:cxn modelId="{84A95D22-B5C8-4CC4-81F5-E731499EE980}" type="presParOf" srcId="{9DEBD1BF-852A-4348-88C9-92CF4744C153}" destId="{8BFF8FF0-1E12-48AB-858A-95B28B47AF31}" srcOrd="0" destOrd="0" presId="urn:microsoft.com/office/officeart/2005/8/layout/hList1"/>
    <dgm:cxn modelId="{D5F6A820-9B82-4B10-B91B-FC4824B66AC1}" type="presParOf" srcId="{9DEBD1BF-852A-4348-88C9-92CF4744C153}" destId="{DB8E1D78-EC9E-4758-A80B-143655685F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C33A2-BF55-4719-9397-5E02A1CBB1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F377E-0A22-4594-A8DF-927F015B5605}">
      <dgm:prSet phldrT="[Text]" custT="1"/>
      <dgm:spPr/>
      <dgm:t>
        <a:bodyPr/>
        <a:lstStyle/>
        <a:p>
          <a:r>
            <a:rPr lang="en-US" sz="3200" dirty="0">
              <a:latin typeface="Book Antiqua" panose="02040602050305030304" pitchFamily="18" charset="0"/>
            </a:rPr>
            <a:t>Strengths</a:t>
          </a:r>
        </a:p>
      </dgm:t>
    </dgm:pt>
    <dgm:pt modelId="{5A69EA5A-E6E2-4DE3-A68E-5DB4F410B8DF}" type="parTrans" cxnId="{37A50B7B-A188-4914-935D-3236F73D071F}">
      <dgm:prSet/>
      <dgm:spPr/>
      <dgm:t>
        <a:bodyPr/>
        <a:lstStyle/>
        <a:p>
          <a:endParaRPr lang="en-US"/>
        </a:p>
      </dgm:t>
    </dgm:pt>
    <dgm:pt modelId="{1DC8DE98-24E6-48EF-A463-80CF7C0ACB04}" type="sibTrans" cxnId="{37A50B7B-A188-4914-935D-3236F73D071F}">
      <dgm:prSet/>
      <dgm:spPr/>
      <dgm:t>
        <a:bodyPr/>
        <a:lstStyle/>
        <a:p>
          <a:endParaRPr lang="en-US"/>
        </a:p>
      </dgm:t>
    </dgm:pt>
    <dgm:pt modelId="{0B747434-7B70-45EB-9A33-C149AD63DC65}">
      <dgm:prSet phldrT="[Text]" custT="1"/>
      <dgm:spPr/>
      <dgm:t>
        <a:bodyPr/>
        <a:lstStyle/>
        <a:p>
          <a:r>
            <a:rPr lang="en-US" sz="2500" dirty="0">
              <a:latin typeface="Book Antiqua" panose="02040602050305030304" pitchFamily="18" charset="0"/>
            </a:rPr>
            <a:t>Based on internal costs which is available</a:t>
          </a:r>
        </a:p>
      </dgm:t>
    </dgm:pt>
    <dgm:pt modelId="{F7A7B9CB-7238-488C-A741-E1C8587FDE49}" type="parTrans" cxnId="{469077C5-080A-4661-A8B8-D32ACB71BF01}">
      <dgm:prSet/>
      <dgm:spPr/>
      <dgm:t>
        <a:bodyPr/>
        <a:lstStyle/>
        <a:p>
          <a:endParaRPr lang="en-US"/>
        </a:p>
      </dgm:t>
    </dgm:pt>
    <dgm:pt modelId="{77AC3376-146C-43BD-A7A8-7AE19719E721}" type="sibTrans" cxnId="{469077C5-080A-4661-A8B8-D32ACB71BF01}">
      <dgm:prSet/>
      <dgm:spPr/>
      <dgm:t>
        <a:bodyPr/>
        <a:lstStyle/>
        <a:p>
          <a:endParaRPr lang="en-US"/>
        </a:p>
      </dgm:t>
    </dgm:pt>
    <dgm:pt modelId="{6E57CC07-885B-489C-BE31-EEE2068AE376}">
      <dgm:prSet phldrT="[Text]" custT="1"/>
      <dgm:spPr/>
      <dgm:t>
        <a:bodyPr/>
        <a:lstStyle/>
        <a:p>
          <a:r>
            <a:rPr lang="en-US" sz="3200" dirty="0">
              <a:latin typeface="Book Antiqua" panose="02040602050305030304" pitchFamily="18" charset="0"/>
            </a:rPr>
            <a:t>Weaknesses</a:t>
          </a:r>
        </a:p>
      </dgm:t>
    </dgm:pt>
    <dgm:pt modelId="{A88618AC-6417-4854-A6EE-9C48738862E5}" type="parTrans" cxnId="{92FBA3F6-F457-4071-9864-946D396EC23C}">
      <dgm:prSet/>
      <dgm:spPr/>
      <dgm:t>
        <a:bodyPr/>
        <a:lstStyle/>
        <a:p>
          <a:endParaRPr lang="en-US"/>
        </a:p>
      </dgm:t>
    </dgm:pt>
    <dgm:pt modelId="{9273C4EF-85B0-4DF4-8DA7-AABF3F39CCF0}" type="sibTrans" cxnId="{92FBA3F6-F457-4071-9864-946D396EC23C}">
      <dgm:prSet/>
      <dgm:spPr/>
      <dgm:t>
        <a:bodyPr/>
        <a:lstStyle/>
        <a:p>
          <a:endParaRPr lang="en-US"/>
        </a:p>
      </dgm:t>
    </dgm:pt>
    <dgm:pt modelId="{7683589F-2F60-4F36-8E64-5AEF7827AD7B}">
      <dgm:prSet phldrT="[Text]" custT="1"/>
      <dgm:spPr/>
      <dgm:t>
        <a:bodyPr/>
        <a:lstStyle/>
        <a:p>
          <a:r>
            <a:rPr lang="en-US" sz="2500" dirty="0">
              <a:latin typeface="Book Antiqua" panose="02040602050305030304" pitchFamily="18" charset="0"/>
            </a:rPr>
            <a:t>Accounting consistency required</a:t>
          </a:r>
        </a:p>
      </dgm:t>
    </dgm:pt>
    <dgm:pt modelId="{9F947407-6BC2-4771-8F9A-94A4CDDE032B}" type="parTrans" cxnId="{770363EB-98EE-4BEB-BAB7-0124090D053C}">
      <dgm:prSet/>
      <dgm:spPr/>
      <dgm:t>
        <a:bodyPr/>
        <a:lstStyle/>
        <a:p>
          <a:endParaRPr lang="en-US"/>
        </a:p>
      </dgm:t>
    </dgm:pt>
    <dgm:pt modelId="{25880E75-EA2E-4AE4-B54A-E9A235F8AE36}" type="sibTrans" cxnId="{770363EB-98EE-4BEB-BAB7-0124090D053C}">
      <dgm:prSet/>
      <dgm:spPr/>
      <dgm:t>
        <a:bodyPr/>
        <a:lstStyle/>
        <a:p>
          <a:endParaRPr lang="en-US"/>
        </a:p>
      </dgm:t>
    </dgm:pt>
    <dgm:pt modelId="{ECD608A5-2E67-476B-B424-4F15C245133A}">
      <dgm:prSet phldrT="[Text]" custT="1"/>
      <dgm:spPr/>
      <dgm:t>
        <a:bodyPr/>
        <a:lstStyle/>
        <a:p>
          <a:r>
            <a:rPr lang="en-US" sz="2500" dirty="0">
              <a:latin typeface="Book Antiqua" panose="02040602050305030304" pitchFamily="18" charset="0"/>
            </a:rPr>
            <a:t>Weak link between costs and market price</a:t>
          </a:r>
        </a:p>
      </dgm:t>
    </dgm:pt>
    <dgm:pt modelId="{CFB69B13-74DF-45F0-8421-800617CE22E7}" type="parTrans" cxnId="{8AEDB8D4-3BC1-421F-A79F-743B33D736DF}">
      <dgm:prSet/>
      <dgm:spPr/>
      <dgm:t>
        <a:bodyPr/>
        <a:lstStyle/>
        <a:p>
          <a:endParaRPr lang="en-US"/>
        </a:p>
      </dgm:t>
    </dgm:pt>
    <dgm:pt modelId="{DF71EEDA-869D-40DB-B556-C451B8FFD153}" type="sibTrans" cxnId="{8AEDB8D4-3BC1-421F-A79F-743B33D736DF}">
      <dgm:prSet/>
      <dgm:spPr/>
      <dgm:t>
        <a:bodyPr/>
        <a:lstStyle/>
        <a:p>
          <a:endParaRPr lang="en-US"/>
        </a:p>
      </dgm:t>
    </dgm:pt>
    <dgm:pt modelId="{E9FA4CA7-ABD4-49FC-B7BF-B3B38976F0A9}">
      <dgm:prSet phldrT="[Text]" custT="1"/>
      <dgm:spPr/>
      <dgm:t>
        <a:bodyPr/>
        <a:lstStyle/>
        <a:p>
          <a:r>
            <a:rPr lang="en-US" sz="2500" dirty="0">
              <a:latin typeface="Book Antiqua" panose="02040602050305030304" pitchFamily="18" charset="0"/>
            </a:rPr>
            <a:t>One-sided analysis</a:t>
          </a:r>
        </a:p>
      </dgm:t>
    </dgm:pt>
    <dgm:pt modelId="{BA605287-BB03-41FF-98E0-51481B3DEEBA}" type="parTrans" cxnId="{B83500E2-B01A-4AFD-962D-D1F8924A153A}">
      <dgm:prSet/>
      <dgm:spPr/>
      <dgm:t>
        <a:bodyPr/>
        <a:lstStyle/>
        <a:p>
          <a:endParaRPr lang="en-US"/>
        </a:p>
      </dgm:t>
    </dgm:pt>
    <dgm:pt modelId="{7ED51E11-71D8-4343-8CE5-4D0973E90603}" type="sibTrans" cxnId="{B83500E2-B01A-4AFD-962D-D1F8924A153A}">
      <dgm:prSet/>
      <dgm:spPr/>
      <dgm:t>
        <a:bodyPr/>
        <a:lstStyle/>
        <a:p>
          <a:endParaRPr lang="en-US"/>
        </a:p>
      </dgm:t>
    </dgm:pt>
    <dgm:pt modelId="{309C7BFD-CDB0-1F4E-8D53-1D9DD59BDBBE}">
      <dgm:prSet phldrT="[Text]" custT="1"/>
      <dgm:spPr/>
      <dgm:t>
        <a:bodyPr/>
        <a:lstStyle/>
        <a:p>
          <a:r>
            <a:rPr lang="en-US" sz="2500" dirty="0">
              <a:latin typeface="Book Antiqua" panose="02040602050305030304" pitchFamily="18" charset="0"/>
            </a:rPr>
            <a:t>Availability of cost data</a:t>
          </a:r>
        </a:p>
      </dgm:t>
    </dgm:pt>
    <dgm:pt modelId="{EC2CBC93-479F-B542-9F2F-3749843F615C}" type="parTrans" cxnId="{02F61119-73AB-8144-AED1-30B592A8430E}">
      <dgm:prSet/>
      <dgm:spPr/>
    </dgm:pt>
    <dgm:pt modelId="{3C91E87A-45CB-8B43-8868-6BDED698D4E3}" type="sibTrans" cxnId="{02F61119-73AB-8144-AED1-30B592A8430E}">
      <dgm:prSet/>
      <dgm:spPr/>
    </dgm:pt>
    <dgm:pt modelId="{3B3BD0A7-92C1-0544-8118-58295D36A29B}">
      <dgm:prSet phldrT="[Text]" custT="1"/>
      <dgm:spPr/>
      <dgm:t>
        <a:bodyPr/>
        <a:lstStyle/>
        <a:p>
          <a:endParaRPr lang="en-US" sz="2500" dirty="0">
            <a:latin typeface="Book Antiqua" panose="02040602050305030304" pitchFamily="18" charset="0"/>
          </a:endParaRPr>
        </a:p>
      </dgm:t>
    </dgm:pt>
    <dgm:pt modelId="{6A6C6D16-C574-A940-9A9C-A3AFB1123189}" type="parTrans" cxnId="{8CDD9399-AE4B-8044-B819-CFF8D566DD83}">
      <dgm:prSet/>
      <dgm:spPr/>
    </dgm:pt>
    <dgm:pt modelId="{B361A596-E39B-E046-AED0-06CEBD1AF0CB}" type="sibTrans" cxnId="{8CDD9399-AE4B-8044-B819-CFF8D566DD83}">
      <dgm:prSet/>
      <dgm:spPr/>
    </dgm:pt>
    <dgm:pt modelId="{351D261C-39A7-45AD-903F-1907C905FAF0}" type="pres">
      <dgm:prSet presAssocID="{BA8C33A2-BF55-4719-9397-5E02A1CBB192}" presName="Name0" presStyleCnt="0">
        <dgm:presLayoutVars>
          <dgm:dir/>
          <dgm:animLvl val="lvl"/>
          <dgm:resizeHandles val="exact"/>
        </dgm:presLayoutVars>
      </dgm:prSet>
      <dgm:spPr/>
    </dgm:pt>
    <dgm:pt modelId="{3452AEED-5415-41F9-B72B-0188ABA14EE7}" type="pres">
      <dgm:prSet presAssocID="{820F377E-0A22-4594-A8DF-927F015B5605}" presName="composite" presStyleCnt="0"/>
      <dgm:spPr/>
    </dgm:pt>
    <dgm:pt modelId="{4DD07873-7D99-435D-B036-9DFB1F7A17CE}" type="pres">
      <dgm:prSet presAssocID="{820F377E-0A22-4594-A8DF-927F015B5605}" presName="parTx" presStyleLbl="alignNode1" presStyleIdx="0" presStyleCnt="2" custScaleY="99010">
        <dgm:presLayoutVars>
          <dgm:chMax val="0"/>
          <dgm:chPref val="0"/>
          <dgm:bulletEnabled val="1"/>
        </dgm:presLayoutVars>
      </dgm:prSet>
      <dgm:spPr/>
    </dgm:pt>
    <dgm:pt modelId="{F85052AC-3D08-4194-AB87-FD2B5CE92FA9}" type="pres">
      <dgm:prSet presAssocID="{820F377E-0A22-4594-A8DF-927F015B5605}" presName="desTx" presStyleLbl="alignAccFollowNode1" presStyleIdx="0" presStyleCnt="2">
        <dgm:presLayoutVars>
          <dgm:bulletEnabled val="1"/>
        </dgm:presLayoutVars>
      </dgm:prSet>
      <dgm:spPr/>
    </dgm:pt>
    <dgm:pt modelId="{4DB05793-0969-445D-A4D1-B0A8171EB7EB}" type="pres">
      <dgm:prSet presAssocID="{1DC8DE98-24E6-48EF-A463-80CF7C0ACB04}" presName="space" presStyleCnt="0"/>
      <dgm:spPr/>
    </dgm:pt>
    <dgm:pt modelId="{9DEBD1BF-852A-4348-88C9-92CF4744C153}" type="pres">
      <dgm:prSet presAssocID="{6E57CC07-885B-489C-BE31-EEE2068AE376}" presName="composite" presStyleCnt="0"/>
      <dgm:spPr/>
    </dgm:pt>
    <dgm:pt modelId="{8BFF8FF0-1E12-48AB-858A-95B28B47AF31}" type="pres">
      <dgm:prSet presAssocID="{6E57CC07-885B-489C-BE31-EEE2068AE376}" presName="parTx" presStyleLbl="alignNode1" presStyleIdx="1" presStyleCnt="2">
        <dgm:presLayoutVars>
          <dgm:chMax val="0"/>
          <dgm:chPref val="0"/>
          <dgm:bulletEnabled val="1"/>
        </dgm:presLayoutVars>
      </dgm:prSet>
      <dgm:spPr/>
    </dgm:pt>
    <dgm:pt modelId="{DB8E1D78-EC9E-4758-A80B-143655685FAD}" type="pres">
      <dgm:prSet presAssocID="{6E57CC07-885B-489C-BE31-EEE2068AE376}" presName="desTx" presStyleLbl="alignAccFollowNode1" presStyleIdx="1" presStyleCnt="2">
        <dgm:presLayoutVars>
          <dgm:bulletEnabled val="1"/>
        </dgm:presLayoutVars>
      </dgm:prSet>
      <dgm:spPr/>
    </dgm:pt>
  </dgm:ptLst>
  <dgm:cxnLst>
    <dgm:cxn modelId="{02F61119-73AB-8144-AED1-30B592A8430E}" srcId="{820F377E-0A22-4594-A8DF-927F015B5605}" destId="{309C7BFD-CDB0-1F4E-8D53-1D9DD59BDBBE}" srcOrd="2" destOrd="0" parTransId="{EC2CBC93-479F-B542-9F2F-3749843F615C}" sibTransId="{3C91E87A-45CB-8B43-8868-6BDED698D4E3}"/>
    <dgm:cxn modelId="{DE5A581D-D94F-4B40-95B2-32D4E7A802B1}" type="presOf" srcId="{E9FA4CA7-ABD4-49FC-B7BF-B3B38976F0A9}" destId="{DB8E1D78-EC9E-4758-A80B-143655685FAD}" srcOrd="0" destOrd="2" presId="urn:microsoft.com/office/officeart/2005/8/layout/hList1"/>
    <dgm:cxn modelId="{37A50B7B-A188-4914-935D-3236F73D071F}" srcId="{BA8C33A2-BF55-4719-9397-5E02A1CBB192}" destId="{820F377E-0A22-4594-A8DF-927F015B5605}" srcOrd="0" destOrd="0" parTransId="{5A69EA5A-E6E2-4DE3-A68E-5DB4F410B8DF}" sibTransId="{1DC8DE98-24E6-48EF-A463-80CF7C0ACB04}"/>
    <dgm:cxn modelId="{9AB9227E-19F6-C54B-AD49-C336C8B0EC81}" type="presOf" srcId="{309C7BFD-CDB0-1F4E-8D53-1D9DD59BDBBE}" destId="{F85052AC-3D08-4194-AB87-FD2B5CE92FA9}" srcOrd="0" destOrd="2" presId="urn:microsoft.com/office/officeart/2005/8/layout/hList1"/>
    <dgm:cxn modelId="{B5C48081-3FA8-4635-9E22-AC799462FACD}" type="presOf" srcId="{ECD608A5-2E67-476B-B424-4F15C245133A}" destId="{DB8E1D78-EC9E-4758-A80B-143655685FAD}" srcOrd="0" destOrd="1" presId="urn:microsoft.com/office/officeart/2005/8/layout/hList1"/>
    <dgm:cxn modelId="{48A2F884-FB44-0642-A696-4810B0EC0121}" type="presOf" srcId="{3B3BD0A7-92C1-0544-8118-58295D36A29B}" destId="{F85052AC-3D08-4194-AB87-FD2B5CE92FA9}" srcOrd="0" destOrd="1" presId="urn:microsoft.com/office/officeart/2005/8/layout/hList1"/>
    <dgm:cxn modelId="{D7E5C691-6A63-430E-9491-D5B094B1710E}" type="presOf" srcId="{6E57CC07-885B-489C-BE31-EEE2068AE376}" destId="{8BFF8FF0-1E12-48AB-858A-95B28B47AF31}" srcOrd="0" destOrd="0" presId="urn:microsoft.com/office/officeart/2005/8/layout/hList1"/>
    <dgm:cxn modelId="{8CDD9399-AE4B-8044-B819-CFF8D566DD83}" srcId="{820F377E-0A22-4594-A8DF-927F015B5605}" destId="{3B3BD0A7-92C1-0544-8118-58295D36A29B}" srcOrd="1" destOrd="0" parTransId="{6A6C6D16-C574-A940-9A9C-A3AFB1123189}" sibTransId="{B361A596-E39B-E046-AED0-06CEBD1AF0CB}"/>
    <dgm:cxn modelId="{EADBE8A0-2073-4C4C-AF2A-94D8EF5F3028}" type="presOf" srcId="{0B747434-7B70-45EB-9A33-C149AD63DC65}" destId="{F85052AC-3D08-4194-AB87-FD2B5CE92FA9}" srcOrd="0" destOrd="0" presId="urn:microsoft.com/office/officeart/2005/8/layout/hList1"/>
    <dgm:cxn modelId="{A4DA2ABA-60EA-4742-9489-7900E6CEAB18}" type="presOf" srcId="{820F377E-0A22-4594-A8DF-927F015B5605}" destId="{4DD07873-7D99-435D-B036-9DFB1F7A17CE}" srcOrd="0" destOrd="0" presId="urn:microsoft.com/office/officeart/2005/8/layout/hList1"/>
    <dgm:cxn modelId="{13F9ABC1-6AF8-4EC3-AEC9-C9FC78DD95B0}" type="presOf" srcId="{7683589F-2F60-4F36-8E64-5AEF7827AD7B}" destId="{DB8E1D78-EC9E-4758-A80B-143655685FAD}" srcOrd="0" destOrd="0" presId="urn:microsoft.com/office/officeart/2005/8/layout/hList1"/>
    <dgm:cxn modelId="{469077C5-080A-4661-A8B8-D32ACB71BF01}" srcId="{820F377E-0A22-4594-A8DF-927F015B5605}" destId="{0B747434-7B70-45EB-9A33-C149AD63DC65}" srcOrd="0" destOrd="0" parTransId="{F7A7B9CB-7238-488C-A741-E1C8587FDE49}" sibTransId="{77AC3376-146C-43BD-A7A8-7AE19719E721}"/>
    <dgm:cxn modelId="{8AEDB8D4-3BC1-421F-A79F-743B33D736DF}" srcId="{6E57CC07-885B-489C-BE31-EEE2068AE376}" destId="{ECD608A5-2E67-476B-B424-4F15C245133A}" srcOrd="1" destOrd="0" parTransId="{CFB69B13-74DF-45F0-8421-800617CE22E7}" sibTransId="{DF71EEDA-869D-40DB-B556-C451B8FFD153}"/>
    <dgm:cxn modelId="{B83500E2-B01A-4AFD-962D-D1F8924A153A}" srcId="{6E57CC07-885B-489C-BE31-EEE2068AE376}" destId="{E9FA4CA7-ABD4-49FC-B7BF-B3B38976F0A9}" srcOrd="2" destOrd="0" parTransId="{BA605287-BB03-41FF-98E0-51481B3DEEBA}" sibTransId="{7ED51E11-71D8-4343-8CE5-4D0973E90603}"/>
    <dgm:cxn modelId="{770363EB-98EE-4BEB-BAB7-0124090D053C}" srcId="{6E57CC07-885B-489C-BE31-EEE2068AE376}" destId="{7683589F-2F60-4F36-8E64-5AEF7827AD7B}" srcOrd="0" destOrd="0" parTransId="{9F947407-6BC2-4771-8F9A-94A4CDDE032B}" sibTransId="{25880E75-EA2E-4AE4-B54A-E9A235F8AE36}"/>
    <dgm:cxn modelId="{92FBA3F6-F457-4071-9864-946D396EC23C}" srcId="{BA8C33A2-BF55-4719-9397-5E02A1CBB192}" destId="{6E57CC07-885B-489C-BE31-EEE2068AE376}" srcOrd="1" destOrd="0" parTransId="{A88618AC-6417-4854-A6EE-9C48738862E5}" sibTransId="{9273C4EF-85B0-4DF4-8DA7-AABF3F39CCF0}"/>
    <dgm:cxn modelId="{4948BCFC-65A1-40DB-AEBD-DC6B3495C2A5}" type="presOf" srcId="{BA8C33A2-BF55-4719-9397-5E02A1CBB192}" destId="{351D261C-39A7-45AD-903F-1907C905FAF0}" srcOrd="0" destOrd="0" presId="urn:microsoft.com/office/officeart/2005/8/layout/hList1"/>
    <dgm:cxn modelId="{7DC07374-1ECE-4314-B029-6763AE20B97B}" type="presParOf" srcId="{351D261C-39A7-45AD-903F-1907C905FAF0}" destId="{3452AEED-5415-41F9-B72B-0188ABA14EE7}" srcOrd="0" destOrd="0" presId="urn:microsoft.com/office/officeart/2005/8/layout/hList1"/>
    <dgm:cxn modelId="{09DC4D4C-9D1E-4D41-8ADE-EB890E584BFB}" type="presParOf" srcId="{3452AEED-5415-41F9-B72B-0188ABA14EE7}" destId="{4DD07873-7D99-435D-B036-9DFB1F7A17CE}" srcOrd="0" destOrd="0" presId="urn:microsoft.com/office/officeart/2005/8/layout/hList1"/>
    <dgm:cxn modelId="{F6D01D22-C736-40D5-8A6C-20CD6F54274F}" type="presParOf" srcId="{3452AEED-5415-41F9-B72B-0188ABA14EE7}" destId="{F85052AC-3D08-4194-AB87-FD2B5CE92FA9}" srcOrd="1" destOrd="0" presId="urn:microsoft.com/office/officeart/2005/8/layout/hList1"/>
    <dgm:cxn modelId="{79AD3538-8A61-4C69-B782-FA89847ECCB8}" type="presParOf" srcId="{351D261C-39A7-45AD-903F-1907C905FAF0}" destId="{4DB05793-0969-445D-A4D1-B0A8171EB7EB}" srcOrd="1" destOrd="0" presId="urn:microsoft.com/office/officeart/2005/8/layout/hList1"/>
    <dgm:cxn modelId="{54F9C142-E047-450E-8FCD-C46C0A220651}" type="presParOf" srcId="{351D261C-39A7-45AD-903F-1907C905FAF0}" destId="{9DEBD1BF-852A-4348-88C9-92CF4744C153}" srcOrd="2" destOrd="0" presId="urn:microsoft.com/office/officeart/2005/8/layout/hList1"/>
    <dgm:cxn modelId="{84A95D22-B5C8-4CC4-81F5-E731499EE980}" type="presParOf" srcId="{9DEBD1BF-852A-4348-88C9-92CF4744C153}" destId="{8BFF8FF0-1E12-48AB-858A-95B28B47AF31}" srcOrd="0" destOrd="0" presId="urn:microsoft.com/office/officeart/2005/8/layout/hList1"/>
    <dgm:cxn modelId="{D5F6A820-9B82-4B10-B91B-FC4824B66AC1}" type="presParOf" srcId="{9DEBD1BF-852A-4348-88C9-92CF4744C153}" destId="{DB8E1D78-EC9E-4758-A80B-143655685F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D3C21E-6D91-46F3-934E-B21DB278E1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6ACDE5-5781-43FE-A13D-518B00E246C0}">
      <dgm:prSet phldrT="[Text]" custT="1"/>
      <dgm:spPr/>
      <dgm:t>
        <a:bodyPr/>
        <a:lstStyle/>
        <a:p>
          <a:pPr algn="ctr"/>
          <a:r>
            <a:rPr lang="en-US" sz="3200" dirty="0">
              <a:latin typeface="Book Antiqua" panose="02040602050305030304" pitchFamily="18" charset="0"/>
            </a:rPr>
            <a:t>Methods to allocate or split the profits</a:t>
          </a:r>
        </a:p>
      </dgm:t>
    </dgm:pt>
    <dgm:pt modelId="{73CA3708-AA1C-4D5D-84C2-F9E196E8BBA5}" type="parTrans" cxnId="{C9291617-871F-4338-BFCC-C8EAA9173228}">
      <dgm:prSet/>
      <dgm:spPr/>
      <dgm:t>
        <a:bodyPr/>
        <a:lstStyle/>
        <a:p>
          <a:endParaRPr lang="en-US"/>
        </a:p>
      </dgm:t>
    </dgm:pt>
    <dgm:pt modelId="{6D8A6162-27D2-4324-8A92-2EAA50B13E5B}" type="sibTrans" cxnId="{C9291617-871F-4338-BFCC-C8EAA9173228}">
      <dgm:prSet/>
      <dgm:spPr/>
      <dgm:t>
        <a:bodyPr/>
        <a:lstStyle/>
        <a:p>
          <a:endParaRPr lang="en-US"/>
        </a:p>
      </dgm:t>
    </dgm:pt>
    <dgm:pt modelId="{D042C704-8237-4200-A157-827E655F07B5}">
      <dgm:prSet phldrT="[Text]" custT="1"/>
      <dgm:spPr/>
      <dgm:t>
        <a:bodyPr/>
        <a:lstStyle/>
        <a:p>
          <a:r>
            <a:rPr lang="en-US" sz="2500" dirty="0">
              <a:latin typeface="Book Antiqua" panose="02040602050305030304" pitchFamily="18" charset="0"/>
            </a:rPr>
            <a:t>Contribution analysis </a:t>
          </a:r>
        </a:p>
      </dgm:t>
    </dgm:pt>
    <dgm:pt modelId="{71A5B35B-209D-48FB-B85C-20BD476EBE84}" type="parTrans" cxnId="{4B2CAD2B-6FE0-41B8-AF84-11D80A2128D7}">
      <dgm:prSet/>
      <dgm:spPr/>
      <dgm:t>
        <a:bodyPr/>
        <a:lstStyle/>
        <a:p>
          <a:endParaRPr lang="en-US">
            <a:latin typeface="Book Antiqua" panose="02040602050305030304" pitchFamily="18" charset="0"/>
          </a:endParaRPr>
        </a:p>
      </dgm:t>
    </dgm:pt>
    <dgm:pt modelId="{DFB87A6B-372B-4069-A9CE-0C643328E5C4}" type="sibTrans" cxnId="{4B2CAD2B-6FE0-41B8-AF84-11D80A2128D7}">
      <dgm:prSet/>
      <dgm:spPr/>
      <dgm:t>
        <a:bodyPr/>
        <a:lstStyle/>
        <a:p>
          <a:endParaRPr lang="en-US"/>
        </a:p>
      </dgm:t>
    </dgm:pt>
    <dgm:pt modelId="{3C34BB9C-69FB-4F54-A5C3-0038DD37F06D}">
      <dgm:prSet phldrT="[Text]" custT="1"/>
      <dgm:spPr/>
      <dgm:t>
        <a:bodyPr/>
        <a:lstStyle/>
        <a:p>
          <a:r>
            <a:rPr lang="en-US" sz="2500" dirty="0">
              <a:latin typeface="Book Antiqua" panose="02040602050305030304" pitchFamily="18" charset="0"/>
            </a:rPr>
            <a:t>Residual analysis</a:t>
          </a:r>
        </a:p>
      </dgm:t>
    </dgm:pt>
    <dgm:pt modelId="{51174B71-315B-45EB-B850-C126C97B419C}" type="parTrans" cxnId="{1676AB5A-30B0-4570-9F71-FD1E2B8C4913}">
      <dgm:prSet/>
      <dgm:spPr/>
      <dgm:t>
        <a:bodyPr/>
        <a:lstStyle/>
        <a:p>
          <a:endParaRPr lang="en-US">
            <a:latin typeface="Book Antiqua" panose="02040602050305030304" pitchFamily="18" charset="0"/>
          </a:endParaRPr>
        </a:p>
      </dgm:t>
    </dgm:pt>
    <dgm:pt modelId="{F66146B3-1585-449C-8B83-3ECE0CED7CA8}" type="sibTrans" cxnId="{1676AB5A-30B0-4570-9F71-FD1E2B8C4913}">
      <dgm:prSet/>
      <dgm:spPr/>
      <dgm:t>
        <a:bodyPr/>
        <a:lstStyle/>
        <a:p>
          <a:endParaRPr lang="en-US"/>
        </a:p>
      </dgm:t>
    </dgm:pt>
    <dgm:pt modelId="{B3E66624-40FA-4862-952C-6334202649EB}" type="pres">
      <dgm:prSet presAssocID="{75D3C21E-6D91-46F3-934E-B21DB278E1AA}" presName="hierChild1" presStyleCnt="0">
        <dgm:presLayoutVars>
          <dgm:orgChart val="1"/>
          <dgm:chPref val="1"/>
          <dgm:dir/>
          <dgm:animOne val="branch"/>
          <dgm:animLvl val="lvl"/>
          <dgm:resizeHandles/>
        </dgm:presLayoutVars>
      </dgm:prSet>
      <dgm:spPr/>
    </dgm:pt>
    <dgm:pt modelId="{996C69CC-5CA0-4BE4-A6B0-718A1709142D}" type="pres">
      <dgm:prSet presAssocID="{526ACDE5-5781-43FE-A13D-518B00E246C0}" presName="hierRoot1" presStyleCnt="0">
        <dgm:presLayoutVars>
          <dgm:hierBranch val="init"/>
        </dgm:presLayoutVars>
      </dgm:prSet>
      <dgm:spPr/>
    </dgm:pt>
    <dgm:pt modelId="{456C6852-794E-4798-8559-737CE046FC26}" type="pres">
      <dgm:prSet presAssocID="{526ACDE5-5781-43FE-A13D-518B00E246C0}" presName="rootComposite1" presStyleCnt="0"/>
      <dgm:spPr/>
    </dgm:pt>
    <dgm:pt modelId="{99580A75-2A62-4783-B6B0-1A1E9528D48E}" type="pres">
      <dgm:prSet presAssocID="{526ACDE5-5781-43FE-A13D-518B00E246C0}" presName="rootText1" presStyleLbl="node0" presStyleIdx="0" presStyleCnt="1" custScaleX="236427" custScaleY="95041">
        <dgm:presLayoutVars>
          <dgm:chPref val="3"/>
        </dgm:presLayoutVars>
      </dgm:prSet>
      <dgm:spPr/>
    </dgm:pt>
    <dgm:pt modelId="{B0E10E09-0095-449C-8691-FD141C010B3C}" type="pres">
      <dgm:prSet presAssocID="{526ACDE5-5781-43FE-A13D-518B00E246C0}" presName="rootConnector1" presStyleLbl="node1" presStyleIdx="0" presStyleCnt="0"/>
      <dgm:spPr/>
    </dgm:pt>
    <dgm:pt modelId="{6D328163-3630-4CD8-8356-22CD2B74CAC3}" type="pres">
      <dgm:prSet presAssocID="{526ACDE5-5781-43FE-A13D-518B00E246C0}" presName="hierChild2" presStyleCnt="0"/>
      <dgm:spPr/>
    </dgm:pt>
    <dgm:pt modelId="{104F58E7-0103-486B-B558-FD1F17CB4E37}" type="pres">
      <dgm:prSet presAssocID="{71A5B35B-209D-48FB-B85C-20BD476EBE84}" presName="Name37" presStyleLbl="parChTrans1D2" presStyleIdx="0" presStyleCnt="2"/>
      <dgm:spPr/>
    </dgm:pt>
    <dgm:pt modelId="{B250DC8D-D034-4821-BCC9-43345AE33AC4}" type="pres">
      <dgm:prSet presAssocID="{D042C704-8237-4200-A157-827E655F07B5}" presName="hierRoot2" presStyleCnt="0">
        <dgm:presLayoutVars>
          <dgm:hierBranch val="init"/>
        </dgm:presLayoutVars>
      </dgm:prSet>
      <dgm:spPr/>
    </dgm:pt>
    <dgm:pt modelId="{DD4A44D8-5590-4127-B946-00870B79BB72}" type="pres">
      <dgm:prSet presAssocID="{D042C704-8237-4200-A157-827E655F07B5}" presName="rootComposite" presStyleCnt="0"/>
      <dgm:spPr/>
    </dgm:pt>
    <dgm:pt modelId="{E209524F-F8F8-4CD9-AE0F-15B3A9C24EDB}" type="pres">
      <dgm:prSet presAssocID="{D042C704-8237-4200-A157-827E655F07B5}" presName="rootText" presStyleLbl="node2" presStyleIdx="0" presStyleCnt="2" custScaleX="114662" custScaleY="76863">
        <dgm:presLayoutVars>
          <dgm:chPref val="3"/>
        </dgm:presLayoutVars>
      </dgm:prSet>
      <dgm:spPr/>
    </dgm:pt>
    <dgm:pt modelId="{A522F358-EBFF-4017-BFF6-95A0D95740F2}" type="pres">
      <dgm:prSet presAssocID="{D042C704-8237-4200-A157-827E655F07B5}" presName="rootConnector" presStyleLbl="node2" presStyleIdx="0" presStyleCnt="2"/>
      <dgm:spPr/>
    </dgm:pt>
    <dgm:pt modelId="{9D46BED5-B6E0-4E47-8658-2653D63CE353}" type="pres">
      <dgm:prSet presAssocID="{D042C704-8237-4200-A157-827E655F07B5}" presName="hierChild4" presStyleCnt="0"/>
      <dgm:spPr/>
    </dgm:pt>
    <dgm:pt modelId="{2D3346C1-FAB2-444F-BE54-C32348C704B5}" type="pres">
      <dgm:prSet presAssocID="{D042C704-8237-4200-A157-827E655F07B5}" presName="hierChild5" presStyleCnt="0"/>
      <dgm:spPr/>
    </dgm:pt>
    <dgm:pt modelId="{F1C73887-6241-4B05-88CE-BA6EC36ECEC2}" type="pres">
      <dgm:prSet presAssocID="{51174B71-315B-45EB-B850-C126C97B419C}" presName="Name37" presStyleLbl="parChTrans1D2" presStyleIdx="1" presStyleCnt="2"/>
      <dgm:spPr/>
    </dgm:pt>
    <dgm:pt modelId="{217CF5DE-931F-4E0B-A9FB-31F35C87E644}" type="pres">
      <dgm:prSet presAssocID="{3C34BB9C-69FB-4F54-A5C3-0038DD37F06D}" presName="hierRoot2" presStyleCnt="0">
        <dgm:presLayoutVars>
          <dgm:hierBranch val="init"/>
        </dgm:presLayoutVars>
      </dgm:prSet>
      <dgm:spPr/>
    </dgm:pt>
    <dgm:pt modelId="{CAA0A922-8C51-40C2-A752-A4AFD2C5E070}" type="pres">
      <dgm:prSet presAssocID="{3C34BB9C-69FB-4F54-A5C3-0038DD37F06D}" presName="rootComposite" presStyleCnt="0"/>
      <dgm:spPr/>
    </dgm:pt>
    <dgm:pt modelId="{63BB1ED0-CAAE-4066-AF9E-6F6A69440CB8}" type="pres">
      <dgm:prSet presAssocID="{3C34BB9C-69FB-4F54-A5C3-0038DD37F06D}" presName="rootText" presStyleLbl="node2" presStyleIdx="1" presStyleCnt="2" custScaleX="126114" custScaleY="76672">
        <dgm:presLayoutVars>
          <dgm:chPref val="3"/>
        </dgm:presLayoutVars>
      </dgm:prSet>
      <dgm:spPr/>
    </dgm:pt>
    <dgm:pt modelId="{AAB82F8C-5AD5-4137-ABEE-D02E42C6C6C1}" type="pres">
      <dgm:prSet presAssocID="{3C34BB9C-69FB-4F54-A5C3-0038DD37F06D}" presName="rootConnector" presStyleLbl="node2" presStyleIdx="1" presStyleCnt="2"/>
      <dgm:spPr/>
    </dgm:pt>
    <dgm:pt modelId="{937E6EAB-A83D-4AB7-AB20-E11AFA692F44}" type="pres">
      <dgm:prSet presAssocID="{3C34BB9C-69FB-4F54-A5C3-0038DD37F06D}" presName="hierChild4" presStyleCnt="0"/>
      <dgm:spPr/>
    </dgm:pt>
    <dgm:pt modelId="{086C1DB3-1EED-4A0B-9FA1-E005A9602B9C}" type="pres">
      <dgm:prSet presAssocID="{3C34BB9C-69FB-4F54-A5C3-0038DD37F06D}" presName="hierChild5" presStyleCnt="0"/>
      <dgm:spPr/>
    </dgm:pt>
    <dgm:pt modelId="{136E1D27-5E20-4348-A03E-4AB63DBB55AB}" type="pres">
      <dgm:prSet presAssocID="{526ACDE5-5781-43FE-A13D-518B00E246C0}" presName="hierChild3" presStyleCnt="0"/>
      <dgm:spPr/>
    </dgm:pt>
  </dgm:ptLst>
  <dgm:cxnLst>
    <dgm:cxn modelId="{FF294F16-F0F5-4389-9E35-63AD464392C4}" type="presOf" srcId="{526ACDE5-5781-43FE-A13D-518B00E246C0}" destId="{B0E10E09-0095-449C-8691-FD141C010B3C}" srcOrd="1" destOrd="0" presId="urn:microsoft.com/office/officeart/2005/8/layout/orgChart1"/>
    <dgm:cxn modelId="{C9291617-871F-4338-BFCC-C8EAA9173228}" srcId="{75D3C21E-6D91-46F3-934E-B21DB278E1AA}" destId="{526ACDE5-5781-43FE-A13D-518B00E246C0}" srcOrd="0" destOrd="0" parTransId="{73CA3708-AA1C-4D5D-84C2-F9E196E8BBA5}" sibTransId="{6D8A6162-27D2-4324-8A92-2EAA50B13E5B}"/>
    <dgm:cxn modelId="{4B2CAD2B-6FE0-41B8-AF84-11D80A2128D7}" srcId="{526ACDE5-5781-43FE-A13D-518B00E246C0}" destId="{D042C704-8237-4200-A157-827E655F07B5}" srcOrd="0" destOrd="0" parTransId="{71A5B35B-209D-48FB-B85C-20BD476EBE84}" sibTransId="{DFB87A6B-372B-4069-A9CE-0C643328E5C4}"/>
    <dgm:cxn modelId="{257F534F-B37A-49A4-9CEF-56842FFEAD75}" type="presOf" srcId="{71A5B35B-209D-48FB-B85C-20BD476EBE84}" destId="{104F58E7-0103-486B-B558-FD1F17CB4E37}" srcOrd="0" destOrd="0" presId="urn:microsoft.com/office/officeart/2005/8/layout/orgChart1"/>
    <dgm:cxn modelId="{CFB7D654-CD1C-41D6-937C-36D28473C170}" type="presOf" srcId="{51174B71-315B-45EB-B850-C126C97B419C}" destId="{F1C73887-6241-4B05-88CE-BA6EC36ECEC2}" srcOrd="0" destOrd="0" presId="urn:microsoft.com/office/officeart/2005/8/layout/orgChart1"/>
    <dgm:cxn modelId="{1676AB5A-30B0-4570-9F71-FD1E2B8C4913}" srcId="{526ACDE5-5781-43FE-A13D-518B00E246C0}" destId="{3C34BB9C-69FB-4F54-A5C3-0038DD37F06D}" srcOrd="1" destOrd="0" parTransId="{51174B71-315B-45EB-B850-C126C97B419C}" sibTransId="{F66146B3-1585-449C-8B83-3ECE0CED7CA8}"/>
    <dgm:cxn modelId="{087E9666-F548-4A3E-B003-A1DCC97DD883}" type="presOf" srcId="{D042C704-8237-4200-A157-827E655F07B5}" destId="{A522F358-EBFF-4017-BFF6-95A0D95740F2}" srcOrd="1" destOrd="0" presId="urn:microsoft.com/office/officeart/2005/8/layout/orgChart1"/>
    <dgm:cxn modelId="{9EF77D91-CCD5-41D5-A3B9-B86AE8ED4A2C}" type="presOf" srcId="{75D3C21E-6D91-46F3-934E-B21DB278E1AA}" destId="{B3E66624-40FA-4862-952C-6334202649EB}" srcOrd="0" destOrd="0" presId="urn:microsoft.com/office/officeart/2005/8/layout/orgChart1"/>
    <dgm:cxn modelId="{27336C9B-9397-432E-A56D-F96865FC1313}" type="presOf" srcId="{3C34BB9C-69FB-4F54-A5C3-0038DD37F06D}" destId="{AAB82F8C-5AD5-4137-ABEE-D02E42C6C6C1}" srcOrd="1" destOrd="0" presId="urn:microsoft.com/office/officeart/2005/8/layout/orgChart1"/>
    <dgm:cxn modelId="{AFEEB5BF-645A-4FFD-BF2B-E8EA0B931A1F}" type="presOf" srcId="{526ACDE5-5781-43FE-A13D-518B00E246C0}" destId="{99580A75-2A62-4783-B6B0-1A1E9528D48E}" srcOrd="0" destOrd="0" presId="urn:microsoft.com/office/officeart/2005/8/layout/orgChart1"/>
    <dgm:cxn modelId="{980B4BCA-A392-4D9D-B7C1-108DEE45E0BB}" type="presOf" srcId="{3C34BB9C-69FB-4F54-A5C3-0038DD37F06D}" destId="{63BB1ED0-CAAE-4066-AF9E-6F6A69440CB8}" srcOrd="0" destOrd="0" presId="urn:microsoft.com/office/officeart/2005/8/layout/orgChart1"/>
    <dgm:cxn modelId="{51AFA9FF-0A96-481E-B5B0-CFDCFFE36FDE}" type="presOf" srcId="{D042C704-8237-4200-A157-827E655F07B5}" destId="{E209524F-F8F8-4CD9-AE0F-15B3A9C24EDB}" srcOrd="0" destOrd="0" presId="urn:microsoft.com/office/officeart/2005/8/layout/orgChart1"/>
    <dgm:cxn modelId="{30B415CA-529E-4028-9E63-432C019FA108}" type="presParOf" srcId="{B3E66624-40FA-4862-952C-6334202649EB}" destId="{996C69CC-5CA0-4BE4-A6B0-718A1709142D}" srcOrd="0" destOrd="0" presId="urn:microsoft.com/office/officeart/2005/8/layout/orgChart1"/>
    <dgm:cxn modelId="{7D4618D0-8E91-4A86-81A4-D210680D63EC}" type="presParOf" srcId="{996C69CC-5CA0-4BE4-A6B0-718A1709142D}" destId="{456C6852-794E-4798-8559-737CE046FC26}" srcOrd="0" destOrd="0" presId="urn:microsoft.com/office/officeart/2005/8/layout/orgChart1"/>
    <dgm:cxn modelId="{0DBCADB7-E8A9-449D-8C2B-03604FB1B984}" type="presParOf" srcId="{456C6852-794E-4798-8559-737CE046FC26}" destId="{99580A75-2A62-4783-B6B0-1A1E9528D48E}" srcOrd="0" destOrd="0" presId="urn:microsoft.com/office/officeart/2005/8/layout/orgChart1"/>
    <dgm:cxn modelId="{ADE0C461-ABCB-4205-8554-4FD9CC4C4189}" type="presParOf" srcId="{456C6852-794E-4798-8559-737CE046FC26}" destId="{B0E10E09-0095-449C-8691-FD141C010B3C}" srcOrd="1" destOrd="0" presId="urn:microsoft.com/office/officeart/2005/8/layout/orgChart1"/>
    <dgm:cxn modelId="{A174FA3F-05B4-4464-AF38-91C375D772E1}" type="presParOf" srcId="{996C69CC-5CA0-4BE4-A6B0-718A1709142D}" destId="{6D328163-3630-4CD8-8356-22CD2B74CAC3}" srcOrd="1" destOrd="0" presId="urn:microsoft.com/office/officeart/2005/8/layout/orgChart1"/>
    <dgm:cxn modelId="{AF6F824A-2894-478D-AE64-5EDB69308E38}" type="presParOf" srcId="{6D328163-3630-4CD8-8356-22CD2B74CAC3}" destId="{104F58E7-0103-486B-B558-FD1F17CB4E37}" srcOrd="0" destOrd="0" presId="urn:microsoft.com/office/officeart/2005/8/layout/orgChart1"/>
    <dgm:cxn modelId="{8FC6EE44-CA9E-4E0E-B5D2-96178A693DF8}" type="presParOf" srcId="{6D328163-3630-4CD8-8356-22CD2B74CAC3}" destId="{B250DC8D-D034-4821-BCC9-43345AE33AC4}" srcOrd="1" destOrd="0" presId="urn:microsoft.com/office/officeart/2005/8/layout/orgChart1"/>
    <dgm:cxn modelId="{95B19E55-772D-42B8-AE72-324191EC44D4}" type="presParOf" srcId="{B250DC8D-D034-4821-BCC9-43345AE33AC4}" destId="{DD4A44D8-5590-4127-B946-00870B79BB72}" srcOrd="0" destOrd="0" presId="urn:microsoft.com/office/officeart/2005/8/layout/orgChart1"/>
    <dgm:cxn modelId="{2E197BBB-7F70-4191-B596-8AD56C940E38}" type="presParOf" srcId="{DD4A44D8-5590-4127-B946-00870B79BB72}" destId="{E209524F-F8F8-4CD9-AE0F-15B3A9C24EDB}" srcOrd="0" destOrd="0" presId="urn:microsoft.com/office/officeart/2005/8/layout/orgChart1"/>
    <dgm:cxn modelId="{9A66537A-2CDF-47F1-8FF3-BF94CEA936EB}" type="presParOf" srcId="{DD4A44D8-5590-4127-B946-00870B79BB72}" destId="{A522F358-EBFF-4017-BFF6-95A0D95740F2}" srcOrd="1" destOrd="0" presId="urn:microsoft.com/office/officeart/2005/8/layout/orgChart1"/>
    <dgm:cxn modelId="{3C095B14-B533-4C3F-B671-284F50CE554C}" type="presParOf" srcId="{B250DC8D-D034-4821-BCC9-43345AE33AC4}" destId="{9D46BED5-B6E0-4E47-8658-2653D63CE353}" srcOrd="1" destOrd="0" presId="urn:microsoft.com/office/officeart/2005/8/layout/orgChart1"/>
    <dgm:cxn modelId="{E6930A19-86D2-4258-814F-224CD808579D}" type="presParOf" srcId="{B250DC8D-D034-4821-BCC9-43345AE33AC4}" destId="{2D3346C1-FAB2-444F-BE54-C32348C704B5}" srcOrd="2" destOrd="0" presId="urn:microsoft.com/office/officeart/2005/8/layout/orgChart1"/>
    <dgm:cxn modelId="{D1E9F39B-D8F7-4EBA-A4A5-DAF46FC6DEE2}" type="presParOf" srcId="{6D328163-3630-4CD8-8356-22CD2B74CAC3}" destId="{F1C73887-6241-4B05-88CE-BA6EC36ECEC2}" srcOrd="2" destOrd="0" presId="urn:microsoft.com/office/officeart/2005/8/layout/orgChart1"/>
    <dgm:cxn modelId="{8512CA5D-1D2C-4A1B-8CA6-B6CDB6C3756F}" type="presParOf" srcId="{6D328163-3630-4CD8-8356-22CD2B74CAC3}" destId="{217CF5DE-931F-4E0B-A9FB-31F35C87E644}" srcOrd="3" destOrd="0" presId="urn:microsoft.com/office/officeart/2005/8/layout/orgChart1"/>
    <dgm:cxn modelId="{0333579D-83DD-4B0F-9429-3F200F575F98}" type="presParOf" srcId="{217CF5DE-931F-4E0B-A9FB-31F35C87E644}" destId="{CAA0A922-8C51-40C2-A752-A4AFD2C5E070}" srcOrd="0" destOrd="0" presId="urn:microsoft.com/office/officeart/2005/8/layout/orgChart1"/>
    <dgm:cxn modelId="{7567AA8E-B982-4A9A-8EF0-8EB906EEA1D2}" type="presParOf" srcId="{CAA0A922-8C51-40C2-A752-A4AFD2C5E070}" destId="{63BB1ED0-CAAE-4066-AF9E-6F6A69440CB8}" srcOrd="0" destOrd="0" presId="urn:microsoft.com/office/officeart/2005/8/layout/orgChart1"/>
    <dgm:cxn modelId="{15BA294C-23A0-4EF3-8276-1D37963F1348}" type="presParOf" srcId="{CAA0A922-8C51-40C2-A752-A4AFD2C5E070}" destId="{AAB82F8C-5AD5-4137-ABEE-D02E42C6C6C1}" srcOrd="1" destOrd="0" presId="urn:microsoft.com/office/officeart/2005/8/layout/orgChart1"/>
    <dgm:cxn modelId="{E9509102-0A78-4E9A-A214-1F0863CB282B}" type="presParOf" srcId="{217CF5DE-931F-4E0B-A9FB-31F35C87E644}" destId="{937E6EAB-A83D-4AB7-AB20-E11AFA692F44}" srcOrd="1" destOrd="0" presId="urn:microsoft.com/office/officeart/2005/8/layout/orgChart1"/>
    <dgm:cxn modelId="{2AD59662-5C30-4C6A-8A02-84FF5381D25F}" type="presParOf" srcId="{217CF5DE-931F-4E0B-A9FB-31F35C87E644}" destId="{086C1DB3-1EED-4A0B-9FA1-E005A9602B9C}" srcOrd="2" destOrd="0" presId="urn:microsoft.com/office/officeart/2005/8/layout/orgChart1"/>
    <dgm:cxn modelId="{C998D54E-7DB1-4A85-BC42-6EEBC2BB69D6}" type="presParOf" srcId="{996C69CC-5CA0-4BE4-A6B0-718A1709142D}" destId="{136E1D27-5E20-4348-A03E-4AB63DBB55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8C33A2-BF55-4719-9397-5E02A1CBB1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F377E-0A22-4594-A8DF-927F015B5605}">
      <dgm:prSet phldrT="[Text]" custT="1"/>
      <dgm:spPr/>
      <dgm:t>
        <a:bodyPr/>
        <a:lstStyle/>
        <a:p>
          <a:r>
            <a:rPr lang="en-US" sz="3200" dirty="0">
              <a:latin typeface="Book Antiqua" panose="02040602050305030304" pitchFamily="18" charset="0"/>
            </a:rPr>
            <a:t>Strengths</a:t>
          </a:r>
        </a:p>
      </dgm:t>
    </dgm:pt>
    <dgm:pt modelId="{5A69EA5A-E6E2-4DE3-A68E-5DB4F410B8DF}" type="parTrans" cxnId="{37A50B7B-A188-4914-935D-3236F73D071F}">
      <dgm:prSet/>
      <dgm:spPr/>
      <dgm:t>
        <a:bodyPr/>
        <a:lstStyle/>
        <a:p>
          <a:endParaRPr lang="en-US"/>
        </a:p>
      </dgm:t>
    </dgm:pt>
    <dgm:pt modelId="{1DC8DE98-24E6-48EF-A463-80CF7C0ACB04}" type="sibTrans" cxnId="{37A50B7B-A188-4914-935D-3236F73D071F}">
      <dgm:prSet/>
      <dgm:spPr/>
      <dgm:t>
        <a:bodyPr/>
        <a:lstStyle/>
        <a:p>
          <a:endParaRPr lang="en-US"/>
        </a:p>
      </dgm:t>
    </dgm:pt>
    <dgm:pt modelId="{0B747434-7B70-45EB-9A33-C149AD63DC65}">
      <dgm:prSet phldrT="[Text]" custT="1"/>
      <dgm:spPr/>
      <dgm:t>
        <a:bodyPr/>
        <a:lstStyle/>
        <a:p>
          <a:r>
            <a:rPr lang="en-US" sz="2500" dirty="0">
              <a:latin typeface="Book Antiqua" panose="02040602050305030304" pitchFamily="18" charset="0"/>
            </a:rPr>
            <a:t>Highly integrated operations</a:t>
          </a:r>
        </a:p>
      </dgm:t>
    </dgm:pt>
    <dgm:pt modelId="{F7A7B9CB-7238-488C-A741-E1C8587FDE49}" type="parTrans" cxnId="{469077C5-080A-4661-A8B8-D32ACB71BF01}">
      <dgm:prSet/>
      <dgm:spPr/>
      <dgm:t>
        <a:bodyPr/>
        <a:lstStyle/>
        <a:p>
          <a:endParaRPr lang="en-US"/>
        </a:p>
      </dgm:t>
    </dgm:pt>
    <dgm:pt modelId="{77AC3376-146C-43BD-A7A8-7AE19719E721}" type="sibTrans" cxnId="{469077C5-080A-4661-A8B8-D32ACB71BF01}">
      <dgm:prSet/>
      <dgm:spPr/>
      <dgm:t>
        <a:bodyPr/>
        <a:lstStyle/>
        <a:p>
          <a:endParaRPr lang="en-US"/>
        </a:p>
      </dgm:t>
    </dgm:pt>
    <dgm:pt modelId="{6E57CC07-885B-489C-BE31-EEE2068AE376}">
      <dgm:prSet phldrT="[Text]" custT="1"/>
      <dgm:spPr/>
      <dgm:t>
        <a:bodyPr/>
        <a:lstStyle/>
        <a:p>
          <a:r>
            <a:rPr lang="en-US" sz="3200" dirty="0">
              <a:latin typeface="Book Antiqua" panose="02040602050305030304" pitchFamily="18" charset="0"/>
            </a:rPr>
            <a:t>Weaknesses</a:t>
          </a:r>
        </a:p>
      </dgm:t>
    </dgm:pt>
    <dgm:pt modelId="{A88618AC-6417-4854-A6EE-9C48738862E5}" type="parTrans" cxnId="{92FBA3F6-F457-4071-9864-946D396EC23C}">
      <dgm:prSet/>
      <dgm:spPr/>
      <dgm:t>
        <a:bodyPr/>
        <a:lstStyle/>
        <a:p>
          <a:endParaRPr lang="en-US"/>
        </a:p>
      </dgm:t>
    </dgm:pt>
    <dgm:pt modelId="{9273C4EF-85B0-4DF4-8DA7-AABF3F39CCF0}" type="sibTrans" cxnId="{92FBA3F6-F457-4071-9864-946D396EC23C}">
      <dgm:prSet/>
      <dgm:spPr/>
      <dgm:t>
        <a:bodyPr/>
        <a:lstStyle/>
        <a:p>
          <a:endParaRPr lang="en-US"/>
        </a:p>
      </dgm:t>
    </dgm:pt>
    <dgm:pt modelId="{7683589F-2F60-4F36-8E64-5AEF7827AD7B}">
      <dgm:prSet phldrT="[Text]" custT="1"/>
      <dgm:spPr/>
      <dgm:t>
        <a:bodyPr/>
        <a:lstStyle/>
        <a:p>
          <a:r>
            <a:rPr lang="en-US" sz="2500" dirty="0">
              <a:latin typeface="Book Antiqua" panose="02040602050305030304" pitchFamily="18" charset="0"/>
            </a:rPr>
            <a:t>Theoretical weakness of second step </a:t>
          </a:r>
        </a:p>
      </dgm:t>
    </dgm:pt>
    <dgm:pt modelId="{9F947407-6BC2-4771-8F9A-94A4CDDE032B}" type="parTrans" cxnId="{770363EB-98EE-4BEB-BAB7-0124090D053C}">
      <dgm:prSet/>
      <dgm:spPr/>
      <dgm:t>
        <a:bodyPr/>
        <a:lstStyle/>
        <a:p>
          <a:endParaRPr lang="en-US"/>
        </a:p>
      </dgm:t>
    </dgm:pt>
    <dgm:pt modelId="{25880E75-EA2E-4AE4-B54A-E9A235F8AE36}" type="sibTrans" cxnId="{770363EB-98EE-4BEB-BAB7-0124090D053C}">
      <dgm:prSet/>
      <dgm:spPr/>
      <dgm:t>
        <a:bodyPr/>
        <a:lstStyle/>
        <a:p>
          <a:endParaRPr lang="en-US"/>
        </a:p>
      </dgm:t>
    </dgm:pt>
    <dgm:pt modelId="{39BC0DA8-26F9-40EA-B6F3-EDD3B67ECAE1}">
      <dgm:prSet phldrT="[Text]" custT="1"/>
      <dgm:spPr/>
      <dgm:t>
        <a:bodyPr/>
        <a:lstStyle/>
        <a:p>
          <a:r>
            <a:rPr lang="en-US" sz="2500" dirty="0">
              <a:latin typeface="Book Antiqua" panose="02040602050305030304" pitchFamily="18" charset="0"/>
            </a:rPr>
            <a:t>Suitable where traditional methods are inappropriate</a:t>
          </a:r>
        </a:p>
      </dgm:t>
    </dgm:pt>
    <dgm:pt modelId="{3009989E-5D64-4102-A909-53E85DAD34C6}" type="parTrans" cxnId="{0B5A4F50-D05A-4698-9FB9-E2A9FB5AA095}">
      <dgm:prSet/>
      <dgm:spPr/>
      <dgm:t>
        <a:bodyPr/>
        <a:lstStyle/>
        <a:p>
          <a:endParaRPr lang="en-US"/>
        </a:p>
      </dgm:t>
    </dgm:pt>
    <dgm:pt modelId="{A1DBF9C1-BFE2-4174-A746-66A11CBB0F9E}" type="sibTrans" cxnId="{0B5A4F50-D05A-4698-9FB9-E2A9FB5AA095}">
      <dgm:prSet/>
      <dgm:spPr/>
      <dgm:t>
        <a:bodyPr/>
        <a:lstStyle/>
        <a:p>
          <a:endParaRPr lang="en-US"/>
        </a:p>
      </dgm:t>
    </dgm:pt>
    <dgm:pt modelId="{5A1AE4B7-7A5E-49BA-B60B-59453FB6D6EE}">
      <dgm:prSet phldrT="[Text]" custT="1"/>
      <dgm:spPr/>
      <dgm:t>
        <a:bodyPr/>
        <a:lstStyle/>
        <a:p>
          <a:r>
            <a:rPr lang="en-US" sz="2500" dirty="0">
              <a:latin typeface="Book Antiqua" panose="02040602050305030304" pitchFamily="18" charset="0"/>
            </a:rPr>
            <a:t>Returns to synergies and economies of scale</a:t>
          </a:r>
        </a:p>
      </dgm:t>
    </dgm:pt>
    <dgm:pt modelId="{969257AF-B8E1-4E83-B34C-013DF1423FE1}" type="parTrans" cxnId="{70F4198F-93AF-4F56-9C72-AFF4F12C67DF}">
      <dgm:prSet/>
      <dgm:spPr/>
      <dgm:t>
        <a:bodyPr/>
        <a:lstStyle/>
        <a:p>
          <a:endParaRPr lang="en-US"/>
        </a:p>
      </dgm:t>
    </dgm:pt>
    <dgm:pt modelId="{471941FE-E38D-4261-B111-60C6329B3FF0}" type="sibTrans" cxnId="{70F4198F-93AF-4F56-9C72-AFF4F12C67DF}">
      <dgm:prSet/>
      <dgm:spPr/>
      <dgm:t>
        <a:bodyPr/>
        <a:lstStyle/>
        <a:p>
          <a:endParaRPr lang="en-US"/>
        </a:p>
      </dgm:t>
    </dgm:pt>
    <dgm:pt modelId="{ECD608A5-2E67-476B-B424-4F15C245133A}">
      <dgm:prSet phldrT="[Text]" custT="1"/>
      <dgm:spPr/>
      <dgm:t>
        <a:bodyPr/>
        <a:lstStyle/>
        <a:p>
          <a:r>
            <a:rPr lang="en-US" sz="2500" dirty="0">
              <a:latin typeface="Book Antiqua" panose="02040602050305030304" pitchFamily="18" charset="0"/>
            </a:rPr>
            <a:t>Dependance on access to data</a:t>
          </a:r>
        </a:p>
      </dgm:t>
    </dgm:pt>
    <dgm:pt modelId="{DF71EEDA-869D-40DB-B556-C451B8FFD153}" type="sibTrans" cxnId="{8AEDB8D4-3BC1-421F-A79F-743B33D736DF}">
      <dgm:prSet/>
      <dgm:spPr/>
      <dgm:t>
        <a:bodyPr/>
        <a:lstStyle/>
        <a:p>
          <a:endParaRPr lang="en-US"/>
        </a:p>
      </dgm:t>
    </dgm:pt>
    <dgm:pt modelId="{CFB69B13-74DF-45F0-8421-800617CE22E7}" type="parTrans" cxnId="{8AEDB8D4-3BC1-421F-A79F-743B33D736DF}">
      <dgm:prSet/>
      <dgm:spPr/>
      <dgm:t>
        <a:bodyPr/>
        <a:lstStyle/>
        <a:p>
          <a:endParaRPr lang="en-US"/>
        </a:p>
      </dgm:t>
    </dgm:pt>
    <dgm:pt modelId="{5E4F7920-AC5E-F948-AAD2-AAF4168445C0}">
      <dgm:prSet phldrT="[Text]" custT="1"/>
      <dgm:spPr/>
      <dgm:t>
        <a:bodyPr/>
        <a:lstStyle/>
        <a:p>
          <a:r>
            <a:rPr lang="en-US" sz="2500" dirty="0">
              <a:latin typeface="Book Antiqua" panose="02040602050305030304" pitchFamily="18" charset="0"/>
            </a:rPr>
            <a:t>Certain measurement problems</a:t>
          </a:r>
        </a:p>
      </dgm:t>
    </dgm:pt>
    <dgm:pt modelId="{5C5ED847-10C0-7545-B323-799A58B220D4}" type="parTrans" cxnId="{38B72CA8-9118-EB47-A221-88CA2A903286}">
      <dgm:prSet/>
      <dgm:spPr/>
      <dgm:t>
        <a:bodyPr/>
        <a:lstStyle/>
        <a:p>
          <a:endParaRPr lang="en-GB"/>
        </a:p>
      </dgm:t>
    </dgm:pt>
    <dgm:pt modelId="{2824B376-A61C-CB4B-95CB-CE67A3369935}" type="sibTrans" cxnId="{38B72CA8-9118-EB47-A221-88CA2A903286}">
      <dgm:prSet/>
      <dgm:spPr/>
      <dgm:t>
        <a:bodyPr/>
        <a:lstStyle/>
        <a:p>
          <a:endParaRPr lang="en-GB"/>
        </a:p>
      </dgm:t>
    </dgm:pt>
    <dgm:pt modelId="{351D261C-39A7-45AD-903F-1907C905FAF0}" type="pres">
      <dgm:prSet presAssocID="{BA8C33A2-BF55-4719-9397-5E02A1CBB192}" presName="Name0" presStyleCnt="0">
        <dgm:presLayoutVars>
          <dgm:dir/>
          <dgm:animLvl val="lvl"/>
          <dgm:resizeHandles val="exact"/>
        </dgm:presLayoutVars>
      </dgm:prSet>
      <dgm:spPr/>
    </dgm:pt>
    <dgm:pt modelId="{3452AEED-5415-41F9-B72B-0188ABA14EE7}" type="pres">
      <dgm:prSet presAssocID="{820F377E-0A22-4594-A8DF-927F015B5605}" presName="composite" presStyleCnt="0"/>
      <dgm:spPr/>
    </dgm:pt>
    <dgm:pt modelId="{4DD07873-7D99-435D-B036-9DFB1F7A17CE}" type="pres">
      <dgm:prSet presAssocID="{820F377E-0A22-4594-A8DF-927F015B5605}" presName="parTx" presStyleLbl="alignNode1" presStyleIdx="0" presStyleCnt="2" custScaleY="99010">
        <dgm:presLayoutVars>
          <dgm:chMax val="0"/>
          <dgm:chPref val="0"/>
          <dgm:bulletEnabled val="1"/>
        </dgm:presLayoutVars>
      </dgm:prSet>
      <dgm:spPr/>
    </dgm:pt>
    <dgm:pt modelId="{F85052AC-3D08-4194-AB87-FD2B5CE92FA9}" type="pres">
      <dgm:prSet presAssocID="{820F377E-0A22-4594-A8DF-927F015B5605}" presName="desTx" presStyleLbl="alignAccFollowNode1" presStyleIdx="0" presStyleCnt="2">
        <dgm:presLayoutVars>
          <dgm:bulletEnabled val="1"/>
        </dgm:presLayoutVars>
      </dgm:prSet>
      <dgm:spPr/>
    </dgm:pt>
    <dgm:pt modelId="{4DB05793-0969-445D-A4D1-B0A8171EB7EB}" type="pres">
      <dgm:prSet presAssocID="{1DC8DE98-24E6-48EF-A463-80CF7C0ACB04}" presName="space" presStyleCnt="0"/>
      <dgm:spPr/>
    </dgm:pt>
    <dgm:pt modelId="{9DEBD1BF-852A-4348-88C9-92CF4744C153}" type="pres">
      <dgm:prSet presAssocID="{6E57CC07-885B-489C-BE31-EEE2068AE376}" presName="composite" presStyleCnt="0"/>
      <dgm:spPr/>
    </dgm:pt>
    <dgm:pt modelId="{8BFF8FF0-1E12-48AB-858A-95B28B47AF31}" type="pres">
      <dgm:prSet presAssocID="{6E57CC07-885B-489C-BE31-EEE2068AE376}" presName="parTx" presStyleLbl="alignNode1" presStyleIdx="1" presStyleCnt="2">
        <dgm:presLayoutVars>
          <dgm:chMax val="0"/>
          <dgm:chPref val="0"/>
          <dgm:bulletEnabled val="1"/>
        </dgm:presLayoutVars>
      </dgm:prSet>
      <dgm:spPr/>
    </dgm:pt>
    <dgm:pt modelId="{DB8E1D78-EC9E-4758-A80B-143655685FAD}" type="pres">
      <dgm:prSet presAssocID="{6E57CC07-885B-489C-BE31-EEE2068AE376}" presName="desTx" presStyleLbl="alignAccFollowNode1" presStyleIdx="1" presStyleCnt="2">
        <dgm:presLayoutVars>
          <dgm:bulletEnabled val="1"/>
        </dgm:presLayoutVars>
      </dgm:prSet>
      <dgm:spPr/>
    </dgm:pt>
  </dgm:ptLst>
  <dgm:cxnLst>
    <dgm:cxn modelId="{778F0C18-2512-42DA-969A-EF5B3BA97749}" type="presOf" srcId="{5A1AE4B7-7A5E-49BA-B60B-59453FB6D6EE}" destId="{F85052AC-3D08-4194-AB87-FD2B5CE92FA9}" srcOrd="0" destOrd="2" presId="urn:microsoft.com/office/officeart/2005/8/layout/hList1"/>
    <dgm:cxn modelId="{983D5A48-7E2B-0E4E-81CC-E4765B8E18C6}" type="presOf" srcId="{5E4F7920-AC5E-F948-AAD2-AAF4168445C0}" destId="{DB8E1D78-EC9E-4758-A80B-143655685FAD}" srcOrd="0" destOrd="2" presId="urn:microsoft.com/office/officeart/2005/8/layout/hList1"/>
    <dgm:cxn modelId="{0B5A4F50-D05A-4698-9FB9-E2A9FB5AA095}" srcId="{820F377E-0A22-4594-A8DF-927F015B5605}" destId="{39BC0DA8-26F9-40EA-B6F3-EDD3B67ECAE1}" srcOrd="1" destOrd="0" parTransId="{3009989E-5D64-4102-A909-53E85DAD34C6}" sibTransId="{A1DBF9C1-BFE2-4174-A746-66A11CBB0F9E}"/>
    <dgm:cxn modelId="{37A50B7B-A188-4914-935D-3236F73D071F}" srcId="{BA8C33A2-BF55-4719-9397-5E02A1CBB192}" destId="{820F377E-0A22-4594-A8DF-927F015B5605}" srcOrd="0" destOrd="0" parTransId="{5A69EA5A-E6E2-4DE3-A68E-5DB4F410B8DF}" sibTransId="{1DC8DE98-24E6-48EF-A463-80CF7C0ACB04}"/>
    <dgm:cxn modelId="{B5C48081-3FA8-4635-9E22-AC799462FACD}" type="presOf" srcId="{ECD608A5-2E67-476B-B424-4F15C245133A}" destId="{DB8E1D78-EC9E-4758-A80B-143655685FAD}" srcOrd="0" destOrd="1" presId="urn:microsoft.com/office/officeart/2005/8/layout/hList1"/>
    <dgm:cxn modelId="{70F4198F-93AF-4F56-9C72-AFF4F12C67DF}" srcId="{820F377E-0A22-4594-A8DF-927F015B5605}" destId="{5A1AE4B7-7A5E-49BA-B60B-59453FB6D6EE}" srcOrd="2" destOrd="0" parTransId="{969257AF-B8E1-4E83-B34C-013DF1423FE1}" sibTransId="{471941FE-E38D-4261-B111-60C6329B3FF0}"/>
    <dgm:cxn modelId="{D7E5C691-6A63-430E-9491-D5B094B1710E}" type="presOf" srcId="{6E57CC07-885B-489C-BE31-EEE2068AE376}" destId="{8BFF8FF0-1E12-48AB-858A-95B28B47AF31}" srcOrd="0" destOrd="0" presId="urn:microsoft.com/office/officeart/2005/8/layout/hList1"/>
    <dgm:cxn modelId="{9FCBFB99-28E0-4568-8358-DBADB4A82646}" type="presOf" srcId="{39BC0DA8-26F9-40EA-B6F3-EDD3B67ECAE1}" destId="{F85052AC-3D08-4194-AB87-FD2B5CE92FA9}" srcOrd="0" destOrd="1" presId="urn:microsoft.com/office/officeart/2005/8/layout/hList1"/>
    <dgm:cxn modelId="{EADBE8A0-2073-4C4C-AF2A-94D8EF5F3028}" type="presOf" srcId="{0B747434-7B70-45EB-9A33-C149AD63DC65}" destId="{F85052AC-3D08-4194-AB87-FD2B5CE92FA9}" srcOrd="0" destOrd="0" presId="urn:microsoft.com/office/officeart/2005/8/layout/hList1"/>
    <dgm:cxn modelId="{38B72CA8-9118-EB47-A221-88CA2A903286}" srcId="{6E57CC07-885B-489C-BE31-EEE2068AE376}" destId="{5E4F7920-AC5E-F948-AAD2-AAF4168445C0}" srcOrd="2" destOrd="0" parTransId="{5C5ED847-10C0-7545-B323-799A58B220D4}" sibTransId="{2824B376-A61C-CB4B-95CB-CE67A3369935}"/>
    <dgm:cxn modelId="{A4DA2ABA-60EA-4742-9489-7900E6CEAB18}" type="presOf" srcId="{820F377E-0A22-4594-A8DF-927F015B5605}" destId="{4DD07873-7D99-435D-B036-9DFB1F7A17CE}" srcOrd="0" destOrd="0" presId="urn:microsoft.com/office/officeart/2005/8/layout/hList1"/>
    <dgm:cxn modelId="{13F9ABC1-6AF8-4EC3-AEC9-C9FC78DD95B0}" type="presOf" srcId="{7683589F-2F60-4F36-8E64-5AEF7827AD7B}" destId="{DB8E1D78-EC9E-4758-A80B-143655685FAD}" srcOrd="0" destOrd="0" presId="urn:microsoft.com/office/officeart/2005/8/layout/hList1"/>
    <dgm:cxn modelId="{469077C5-080A-4661-A8B8-D32ACB71BF01}" srcId="{820F377E-0A22-4594-A8DF-927F015B5605}" destId="{0B747434-7B70-45EB-9A33-C149AD63DC65}" srcOrd="0" destOrd="0" parTransId="{F7A7B9CB-7238-488C-A741-E1C8587FDE49}" sibTransId="{77AC3376-146C-43BD-A7A8-7AE19719E721}"/>
    <dgm:cxn modelId="{8AEDB8D4-3BC1-421F-A79F-743B33D736DF}" srcId="{6E57CC07-885B-489C-BE31-EEE2068AE376}" destId="{ECD608A5-2E67-476B-B424-4F15C245133A}" srcOrd="1" destOrd="0" parTransId="{CFB69B13-74DF-45F0-8421-800617CE22E7}" sibTransId="{DF71EEDA-869D-40DB-B556-C451B8FFD153}"/>
    <dgm:cxn modelId="{770363EB-98EE-4BEB-BAB7-0124090D053C}" srcId="{6E57CC07-885B-489C-BE31-EEE2068AE376}" destId="{7683589F-2F60-4F36-8E64-5AEF7827AD7B}" srcOrd="0" destOrd="0" parTransId="{9F947407-6BC2-4771-8F9A-94A4CDDE032B}" sibTransId="{25880E75-EA2E-4AE4-B54A-E9A235F8AE36}"/>
    <dgm:cxn modelId="{92FBA3F6-F457-4071-9864-946D396EC23C}" srcId="{BA8C33A2-BF55-4719-9397-5E02A1CBB192}" destId="{6E57CC07-885B-489C-BE31-EEE2068AE376}" srcOrd="1" destOrd="0" parTransId="{A88618AC-6417-4854-A6EE-9C48738862E5}" sibTransId="{9273C4EF-85B0-4DF4-8DA7-AABF3F39CCF0}"/>
    <dgm:cxn modelId="{4948BCFC-65A1-40DB-AEBD-DC6B3495C2A5}" type="presOf" srcId="{BA8C33A2-BF55-4719-9397-5E02A1CBB192}" destId="{351D261C-39A7-45AD-903F-1907C905FAF0}" srcOrd="0" destOrd="0" presId="urn:microsoft.com/office/officeart/2005/8/layout/hList1"/>
    <dgm:cxn modelId="{7DC07374-1ECE-4314-B029-6763AE20B97B}" type="presParOf" srcId="{351D261C-39A7-45AD-903F-1907C905FAF0}" destId="{3452AEED-5415-41F9-B72B-0188ABA14EE7}" srcOrd="0" destOrd="0" presId="urn:microsoft.com/office/officeart/2005/8/layout/hList1"/>
    <dgm:cxn modelId="{09DC4D4C-9D1E-4D41-8ADE-EB890E584BFB}" type="presParOf" srcId="{3452AEED-5415-41F9-B72B-0188ABA14EE7}" destId="{4DD07873-7D99-435D-B036-9DFB1F7A17CE}" srcOrd="0" destOrd="0" presId="urn:microsoft.com/office/officeart/2005/8/layout/hList1"/>
    <dgm:cxn modelId="{F6D01D22-C736-40D5-8A6C-20CD6F54274F}" type="presParOf" srcId="{3452AEED-5415-41F9-B72B-0188ABA14EE7}" destId="{F85052AC-3D08-4194-AB87-FD2B5CE92FA9}" srcOrd="1" destOrd="0" presId="urn:microsoft.com/office/officeart/2005/8/layout/hList1"/>
    <dgm:cxn modelId="{79AD3538-8A61-4C69-B782-FA89847ECCB8}" type="presParOf" srcId="{351D261C-39A7-45AD-903F-1907C905FAF0}" destId="{4DB05793-0969-445D-A4D1-B0A8171EB7EB}" srcOrd="1" destOrd="0" presId="urn:microsoft.com/office/officeart/2005/8/layout/hList1"/>
    <dgm:cxn modelId="{54F9C142-E047-450E-8FCD-C46C0A220651}" type="presParOf" srcId="{351D261C-39A7-45AD-903F-1907C905FAF0}" destId="{9DEBD1BF-852A-4348-88C9-92CF4744C153}" srcOrd="2" destOrd="0" presId="urn:microsoft.com/office/officeart/2005/8/layout/hList1"/>
    <dgm:cxn modelId="{84A95D22-B5C8-4CC4-81F5-E731499EE980}" type="presParOf" srcId="{9DEBD1BF-852A-4348-88C9-92CF4744C153}" destId="{8BFF8FF0-1E12-48AB-858A-95B28B47AF31}" srcOrd="0" destOrd="0" presId="urn:microsoft.com/office/officeart/2005/8/layout/hList1"/>
    <dgm:cxn modelId="{D5F6A820-9B82-4B10-B91B-FC4824B66AC1}" type="presParOf" srcId="{9DEBD1BF-852A-4348-88C9-92CF4744C153}" destId="{DB8E1D78-EC9E-4758-A80B-143655685F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C33A2-BF55-4719-9397-5E02A1CBB1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F377E-0A22-4594-A8DF-927F015B5605}">
      <dgm:prSet phldrT="[Text]" custT="1"/>
      <dgm:spPr/>
      <dgm:t>
        <a:bodyPr/>
        <a:lstStyle/>
        <a:p>
          <a:r>
            <a:rPr lang="en-US" sz="3200" dirty="0">
              <a:latin typeface="Book Antiqua" panose="02040602050305030304" pitchFamily="18" charset="0"/>
            </a:rPr>
            <a:t>Strengths</a:t>
          </a:r>
        </a:p>
      </dgm:t>
    </dgm:pt>
    <dgm:pt modelId="{5A69EA5A-E6E2-4DE3-A68E-5DB4F410B8DF}" type="parTrans" cxnId="{37A50B7B-A188-4914-935D-3236F73D071F}">
      <dgm:prSet/>
      <dgm:spPr/>
      <dgm:t>
        <a:bodyPr/>
        <a:lstStyle/>
        <a:p>
          <a:endParaRPr lang="en-US"/>
        </a:p>
      </dgm:t>
    </dgm:pt>
    <dgm:pt modelId="{1DC8DE98-24E6-48EF-A463-80CF7C0ACB04}" type="sibTrans" cxnId="{37A50B7B-A188-4914-935D-3236F73D071F}">
      <dgm:prSet/>
      <dgm:spPr/>
      <dgm:t>
        <a:bodyPr/>
        <a:lstStyle/>
        <a:p>
          <a:endParaRPr lang="en-US"/>
        </a:p>
      </dgm:t>
    </dgm:pt>
    <dgm:pt modelId="{0B747434-7B70-45EB-9A33-C149AD63DC65}">
      <dgm:prSet phldrT="[Text]" custT="1"/>
      <dgm:spPr/>
      <dgm:t>
        <a:bodyPr/>
        <a:lstStyle/>
        <a:p>
          <a:r>
            <a:rPr lang="en-US" sz="2500" dirty="0">
              <a:latin typeface="Book Antiqua" panose="02040602050305030304" pitchFamily="18" charset="0"/>
            </a:rPr>
            <a:t>Product and functional differences are less critical</a:t>
          </a:r>
        </a:p>
      </dgm:t>
    </dgm:pt>
    <dgm:pt modelId="{F7A7B9CB-7238-488C-A741-E1C8587FDE49}" type="parTrans" cxnId="{469077C5-080A-4661-A8B8-D32ACB71BF01}">
      <dgm:prSet/>
      <dgm:spPr/>
      <dgm:t>
        <a:bodyPr/>
        <a:lstStyle/>
        <a:p>
          <a:endParaRPr lang="en-US"/>
        </a:p>
      </dgm:t>
    </dgm:pt>
    <dgm:pt modelId="{77AC3376-146C-43BD-A7A8-7AE19719E721}" type="sibTrans" cxnId="{469077C5-080A-4661-A8B8-D32ACB71BF01}">
      <dgm:prSet/>
      <dgm:spPr/>
      <dgm:t>
        <a:bodyPr/>
        <a:lstStyle/>
        <a:p>
          <a:endParaRPr lang="en-US"/>
        </a:p>
      </dgm:t>
    </dgm:pt>
    <dgm:pt modelId="{6E57CC07-885B-489C-BE31-EEE2068AE376}">
      <dgm:prSet phldrT="[Text]" custT="1"/>
      <dgm:spPr/>
      <dgm:t>
        <a:bodyPr/>
        <a:lstStyle/>
        <a:p>
          <a:r>
            <a:rPr lang="en-US" sz="3200" dirty="0">
              <a:latin typeface="Book Antiqua" panose="02040602050305030304" pitchFamily="18" charset="0"/>
            </a:rPr>
            <a:t>Weaknesses</a:t>
          </a:r>
        </a:p>
      </dgm:t>
    </dgm:pt>
    <dgm:pt modelId="{A88618AC-6417-4854-A6EE-9C48738862E5}" type="parTrans" cxnId="{92FBA3F6-F457-4071-9864-946D396EC23C}">
      <dgm:prSet/>
      <dgm:spPr/>
      <dgm:t>
        <a:bodyPr/>
        <a:lstStyle/>
        <a:p>
          <a:endParaRPr lang="en-US"/>
        </a:p>
      </dgm:t>
    </dgm:pt>
    <dgm:pt modelId="{9273C4EF-85B0-4DF4-8DA7-AABF3F39CCF0}" type="sibTrans" cxnId="{92FBA3F6-F457-4071-9864-946D396EC23C}">
      <dgm:prSet/>
      <dgm:spPr/>
      <dgm:t>
        <a:bodyPr/>
        <a:lstStyle/>
        <a:p>
          <a:endParaRPr lang="en-US"/>
        </a:p>
      </dgm:t>
    </dgm:pt>
    <dgm:pt modelId="{7683589F-2F60-4F36-8E64-5AEF7827AD7B}">
      <dgm:prSet phldrT="[Text]" custT="1"/>
      <dgm:spPr/>
      <dgm:t>
        <a:bodyPr/>
        <a:lstStyle/>
        <a:p>
          <a:r>
            <a:rPr lang="en-US" sz="2500" dirty="0">
              <a:latin typeface="Book Antiqua" panose="02040602050305030304" pitchFamily="18" charset="0"/>
            </a:rPr>
            <a:t>Non pricing factors</a:t>
          </a:r>
        </a:p>
      </dgm:t>
    </dgm:pt>
    <dgm:pt modelId="{9F947407-6BC2-4771-8F9A-94A4CDDE032B}" type="parTrans" cxnId="{770363EB-98EE-4BEB-BAB7-0124090D053C}">
      <dgm:prSet/>
      <dgm:spPr/>
      <dgm:t>
        <a:bodyPr/>
        <a:lstStyle/>
        <a:p>
          <a:endParaRPr lang="en-US"/>
        </a:p>
      </dgm:t>
    </dgm:pt>
    <dgm:pt modelId="{25880E75-EA2E-4AE4-B54A-E9A235F8AE36}" type="sibTrans" cxnId="{770363EB-98EE-4BEB-BAB7-0124090D053C}">
      <dgm:prSet/>
      <dgm:spPr/>
      <dgm:t>
        <a:bodyPr/>
        <a:lstStyle/>
        <a:p>
          <a:endParaRPr lang="en-US"/>
        </a:p>
      </dgm:t>
    </dgm:pt>
    <dgm:pt modelId="{ECD608A5-2E67-476B-B424-4F15C245133A}">
      <dgm:prSet phldrT="[Text]" custT="1"/>
      <dgm:spPr/>
      <dgm:t>
        <a:bodyPr/>
        <a:lstStyle/>
        <a:p>
          <a:r>
            <a:rPr lang="en-US" sz="2500" dirty="0">
              <a:latin typeface="Book Antiqua" panose="02040602050305030304" pitchFamily="18" charset="0"/>
            </a:rPr>
            <a:t>Information/Measurement  challenges</a:t>
          </a:r>
        </a:p>
      </dgm:t>
    </dgm:pt>
    <dgm:pt modelId="{CFB69B13-74DF-45F0-8421-800617CE22E7}" type="parTrans" cxnId="{8AEDB8D4-3BC1-421F-A79F-743B33D736DF}">
      <dgm:prSet/>
      <dgm:spPr/>
      <dgm:t>
        <a:bodyPr/>
        <a:lstStyle/>
        <a:p>
          <a:endParaRPr lang="en-US"/>
        </a:p>
      </dgm:t>
    </dgm:pt>
    <dgm:pt modelId="{DF71EEDA-869D-40DB-B556-C451B8FFD153}" type="sibTrans" cxnId="{8AEDB8D4-3BC1-421F-A79F-743B33D736DF}">
      <dgm:prSet/>
      <dgm:spPr/>
      <dgm:t>
        <a:bodyPr/>
        <a:lstStyle/>
        <a:p>
          <a:endParaRPr lang="en-US"/>
        </a:p>
      </dgm:t>
    </dgm:pt>
    <dgm:pt modelId="{E9FA4CA7-ABD4-49FC-B7BF-B3B38976F0A9}">
      <dgm:prSet phldrT="[Text]" custT="1"/>
      <dgm:spPr/>
      <dgm:t>
        <a:bodyPr/>
        <a:lstStyle/>
        <a:p>
          <a:r>
            <a:rPr lang="en-US" sz="2500" dirty="0">
              <a:latin typeface="Book Antiqua" panose="02040602050305030304" pitchFamily="18" charset="0"/>
            </a:rPr>
            <a:t>Difficult to work-back</a:t>
          </a:r>
        </a:p>
      </dgm:t>
    </dgm:pt>
    <dgm:pt modelId="{BA605287-BB03-41FF-98E0-51481B3DEEBA}" type="parTrans" cxnId="{B83500E2-B01A-4AFD-962D-D1F8924A153A}">
      <dgm:prSet/>
      <dgm:spPr/>
      <dgm:t>
        <a:bodyPr/>
        <a:lstStyle/>
        <a:p>
          <a:endParaRPr lang="en-US"/>
        </a:p>
      </dgm:t>
    </dgm:pt>
    <dgm:pt modelId="{7ED51E11-71D8-4343-8CE5-4D0973E90603}" type="sibTrans" cxnId="{B83500E2-B01A-4AFD-962D-D1F8924A153A}">
      <dgm:prSet/>
      <dgm:spPr/>
      <dgm:t>
        <a:bodyPr/>
        <a:lstStyle/>
        <a:p>
          <a:endParaRPr lang="en-US"/>
        </a:p>
      </dgm:t>
    </dgm:pt>
    <dgm:pt modelId="{39BC0DA8-26F9-40EA-B6F3-EDD3B67ECAE1}">
      <dgm:prSet phldrT="[Text]" custT="1"/>
      <dgm:spPr/>
      <dgm:t>
        <a:bodyPr/>
        <a:lstStyle/>
        <a:p>
          <a:r>
            <a:rPr lang="en-US" sz="2500" dirty="0">
              <a:latin typeface="Book Antiqua" panose="02040602050305030304" pitchFamily="18" charset="0"/>
            </a:rPr>
            <a:t>Less Complex functional analysis</a:t>
          </a:r>
        </a:p>
      </dgm:t>
    </dgm:pt>
    <dgm:pt modelId="{3009989E-5D64-4102-A909-53E85DAD34C6}" type="parTrans" cxnId="{0B5A4F50-D05A-4698-9FB9-E2A9FB5AA095}">
      <dgm:prSet/>
      <dgm:spPr/>
      <dgm:t>
        <a:bodyPr/>
        <a:lstStyle/>
        <a:p>
          <a:endParaRPr lang="en-US"/>
        </a:p>
      </dgm:t>
    </dgm:pt>
    <dgm:pt modelId="{A1DBF9C1-BFE2-4174-A746-66A11CBB0F9E}" type="sibTrans" cxnId="{0B5A4F50-D05A-4698-9FB9-E2A9FB5AA095}">
      <dgm:prSet/>
      <dgm:spPr/>
      <dgm:t>
        <a:bodyPr/>
        <a:lstStyle/>
        <a:p>
          <a:endParaRPr lang="en-US"/>
        </a:p>
      </dgm:t>
    </dgm:pt>
    <dgm:pt modelId="{13115A5D-3F1E-46B5-ACD5-A11C13ED5E5D}">
      <dgm:prSet phldrT="[Text]" custT="1"/>
      <dgm:spPr/>
      <dgm:t>
        <a:bodyPr/>
        <a:lstStyle/>
        <a:p>
          <a:r>
            <a:rPr lang="en-US" sz="2500" dirty="0">
              <a:latin typeface="Book Antiqua" panose="02040602050305030304" pitchFamily="18" charset="0"/>
            </a:rPr>
            <a:t>Applicable to either side</a:t>
          </a:r>
        </a:p>
      </dgm:t>
    </dgm:pt>
    <dgm:pt modelId="{849826B9-F127-4E4C-A795-9A674AA48CFD}" type="parTrans" cxnId="{FB455BD7-72F7-4FFD-9478-1FBA669FE0F0}">
      <dgm:prSet/>
      <dgm:spPr/>
      <dgm:t>
        <a:bodyPr/>
        <a:lstStyle/>
        <a:p>
          <a:endParaRPr lang="en-US"/>
        </a:p>
      </dgm:t>
    </dgm:pt>
    <dgm:pt modelId="{30A7305B-12A1-4438-9281-0771304F583B}" type="sibTrans" cxnId="{FB455BD7-72F7-4FFD-9478-1FBA669FE0F0}">
      <dgm:prSet/>
      <dgm:spPr/>
      <dgm:t>
        <a:bodyPr/>
        <a:lstStyle/>
        <a:p>
          <a:endParaRPr lang="en-US"/>
        </a:p>
      </dgm:t>
    </dgm:pt>
    <dgm:pt modelId="{5A1AE4B7-7A5E-49BA-B60B-59453FB6D6EE}">
      <dgm:prSet phldrT="[Text]" custT="1"/>
      <dgm:spPr/>
      <dgm:t>
        <a:bodyPr/>
        <a:lstStyle/>
        <a:p>
          <a:r>
            <a:rPr lang="en-US" sz="2500" dirty="0">
              <a:latin typeface="Book Antiqua" panose="02040602050305030304" pitchFamily="18" charset="0"/>
            </a:rPr>
            <a:t>Modified RPM or CPM</a:t>
          </a:r>
        </a:p>
      </dgm:t>
    </dgm:pt>
    <dgm:pt modelId="{969257AF-B8E1-4E83-B34C-013DF1423FE1}" type="parTrans" cxnId="{70F4198F-93AF-4F56-9C72-AFF4F12C67DF}">
      <dgm:prSet/>
      <dgm:spPr/>
      <dgm:t>
        <a:bodyPr/>
        <a:lstStyle/>
        <a:p>
          <a:endParaRPr lang="en-US"/>
        </a:p>
      </dgm:t>
    </dgm:pt>
    <dgm:pt modelId="{471941FE-E38D-4261-B111-60C6329B3FF0}" type="sibTrans" cxnId="{70F4198F-93AF-4F56-9C72-AFF4F12C67DF}">
      <dgm:prSet/>
      <dgm:spPr/>
      <dgm:t>
        <a:bodyPr/>
        <a:lstStyle/>
        <a:p>
          <a:endParaRPr lang="en-US"/>
        </a:p>
      </dgm:t>
    </dgm:pt>
    <dgm:pt modelId="{AE413BFF-E85F-45F5-8DEC-894A51ED973F}">
      <dgm:prSet phldrT="[Text]" custT="1"/>
      <dgm:spPr/>
      <dgm:t>
        <a:bodyPr/>
        <a:lstStyle/>
        <a:p>
          <a:r>
            <a:rPr lang="en-US" sz="2500" dirty="0">
              <a:latin typeface="Book Antiqua" panose="02040602050305030304" pitchFamily="18" charset="0"/>
            </a:rPr>
            <a:t>One-sided approach</a:t>
          </a:r>
        </a:p>
      </dgm:t>
    </dgm:pt>
    <dgm:pt modelId="{676F16FC-C0EC-499F-9F95-F85D0648E026}" type="parTrans" cxnId="{C9243EDB-0AEA-4636-BCEB-3544B8BA727C}">
      <dgm:prSet/>
      <dgm:spPr/>
      <dgm:t>
        <a:bodyPr/>
        <a:lstStyle/>
        <a:p>
          <a:endParaRPr lang="en-GB"/>
        </a:p>
      </dgm:t>
    </dgm:pt>
    <dgm:pt modelId="{D22D8E56-7ABF-49D4-B0FA-85F2F56E8E50}" type="sibTrans" cxnId="{C9243EDB-0AEA-4636-BCEB-3544B8BA727C}">
      <dgm:prSet/>
      <dgm:spPr/>
      <dgm:t>
        <a:bodyPr/>
        <a:lstStyle/>
        <a:p>
          <a:endParaRPr lang="en-GB"/>
        </a:p>
      </dgm:t>
    </dgm:pt>
    <dgm:pt modelId="{351D261C-39A7-45AD-903F-1907C905FAF0}" type="pres">
      <dgm:prSet presAssocID="{BA8C33A2-BF55-4719-9397-5E02A1CBB192}" presName="Name0" presStyleCnt="0">
        <dgm:presLayoutVars>
          <dgm:dir/>
          <dgm:animLvl val="lvl"/>
          <dgm:resizeHandles val="exact"/>
        </dgm:presLayoutVars>
      </dgm:prSet>
      <dgm:spPr/>
    </dgm:pt>
    <dgm:pt modelId="{3452AEED-5415-41F9-B72B-0188ABA14EE7}" type="pres">
      <dgm:prSet presAssocID="{820F377E-0A22-4594-A8DF-927F015B5605}" presName="composite" presStyleCnt="0"/>
      <dgm:spPr/>
    </dgm:pt>
    <dgm:pt modelId="{4DD07873-7D99-435D-B036-9DFB1F7A17CE}" type="pres">
      <dgm:prSet presAssocID="{820F377E-0A22-4594-A8DF-927F015B5605}" presName="parTx" presStyleLbl="alignNode1" presStyleIdx="0" presStyleCnt="2" custScaleY="99010">
        <dgm:presLayoutVars>
          <dgm:chMax val="0"/>
          <dgm:chPref val="0"/>
          <dgm:bulletEnabled val="1"/>
        </dgm:presLayoutVars>
      </dgm:prSet>
      <dgm:spPr/>
    </dgm:pt>
    <dgm:pt modelId="{F85052AC-3D08-4194-AB87-FD2B5CE92FA9}" type="pres">
      <dgm:prSet presAssocID="{820F377E-0A22-4594-A8DF-927F015B5605}" presName="desTx" presStyleLbl="alignAccFollowNode1" presStyleIdx="0" presStyleCnt="2">
        <dgm:presLayoutVars>
          <dgm:bulletEnabled val="1"/>
        </dgm:presLayoutVars>
      </dgm:prSet>
      <dgm:spPr/>
    </dgm:pt>
    <dgm:pt modelId="{4DB05793-0969-445D-A4D1-B0A8171EB7EB}" type="pres">
      <dgm:prSet presAssocID="{1DC8DE98-24E6-48EF-A463-80CF7C0ACB04}" presName="space" presStyleCnt="0"/>
      <dgm:spPr/>
    </dgm:pt>
    <dgm:pt modelId="{9DEBD1BF-852A-4348-88C9-92CF4744C153}" type="pres">
      <dgm:prSet presAssocID="{6E57CC07-885B-489C-BE31-EEE2068AE376}" presName="composite" presStyleCnt="0"/>
      <dgm:spPr/>
    </dgm:pt>
    <dgm:pt modelId="{8BFF8FF0-1E12-48AB-858A-95B28B47AF31}" type="pres">
      <dgm:prSet presAssocID="{6E57CC07-885B-489C-BE31-EEE2068AE376}" presName="parTx" presStyleLbl="alignNode1" presStyleIdx="1" presStyleCnt="2">
        <dgm:presLayoutVars>
          <dgm:chMax val="0"/>
          <dgm:chPref val="0"/>
          <dgm:bulletEnabled val="1"/>
        </dgm:presLayoutVars>
      </dgm:prSet>
      <dgm:spPr/>
    </dgm:pt>
    <dgm:pt modelId="{DB8E1D78-EC9E-4758-A80B-143655685FAD}" type="pres">
      <dgm:prSet presAssocID="{6E57CC07-885B-489C-BE31-EEE2068AE376}" presName="desTx" presStyleLbl="alignAccFollowNode1" presStyleIdx="1" presStyleCnt="2">
        <dgm:presLayoutVars>
          <dgm:bulletEnabled val="1"/>
        </dgm:presLayoutVars>
      </dgm:prSet>
      <dgm:spPr/>
    </dgm:pt>
  </dgm:ptLst>
  <dgm:cxnLst>
    <dgm:cxn modelId="{778F0C18-2512-42DA-969A-EF5B3BA97749}" type="presOf" srcId="{5A1AE4B7-7A5E-49BA-B60B-59453FB6D6EE}" destId="{F85052AC-3D08-4194-AB87-FD2B5CE92FA9}" srcOrd="0" destOrd="3" presId="urn:microsoft.com/office/officeart/2005/8/layout/hList1"/>
    <dgm:cxn modelId="{DE5A581D-D94F-4B40-95B2-32D4E7A802B1}" type="presOf" srcId="{E9FA4CA7-ABD4-49FC-B7BF-B3B38976F0A9}" destId="{DB8E1D78-EC9E-4758-A80B-143655685FAD}" srcOrd="0" destOrd="3" presId="urn:microsoft.com/office/officeart/2005/8/layout/hList1"/>
    <dgm:cxn modelId="{0B5A4F50-D05A-4698-9FB9-E2A9FB5AA095}" srcId="{820F377E-0A22-4594-A8DF-927F015B5605}" destId="{39BC0DA8-26F9-40EA-B6F3-EDD3B67ECAE1}" srcOrd="1" destOrd="0" parTransId="{3009989E-5D64-4102-A909-53E85DAD34C6}" sibTransId="{A1DBF9C1-BFE2-4174-A746-66A11CBB0F9E}"/>
    <dgm:cxn modelId="{37A50B7B-A188-4914-935D-3236F73D071F}" srcId="{BA8C33A2-BF55-4719-9397-5E02A1CBB192}" destId="{820F377E-0A22-4594-A8DF-927F015B5605}" srcOrd="0" destOrd="0" parTransId="{5A69EA5A-E6E2-4DE3-A68E-5DB4F410B8DF}" sibTransId="{1DC8DE98-24E6-48EF-A463-80CF7C0ACB04}"/>
    <dgm:cxn modelId="{B5C48081-3FA8-4635-9E22-AC799462FACD}" type="presOf" srcId="{ECD608A5-2E67-476B-B424-4F15C245133A}" destId="{DB8E1D78-EC9E-4758-A80B-143655685FAD}" srcOrd="0" destOrd="1" presId="urn:microsoft.com/office/officeart/2005/8/layout/hList1"/>
    <dgm:cxn modelId="{70F4198F-93AF-4F56-9C72-AFF4F12C67DF}" srcId="{820F377E-0A22-4594-A8DF-927F015B5605}" destId="{5A1AE4B7-7A5E-49BA-B60B-59453FB6D6EE}" srcOrd="3" destOrd="0" parTransId="{969257AF-B8E1-4E83-B34C-013DF1423FE1}" sibTransId="{471941FE-E38D-4261-B111-60C6329B3FF0}"/>
    <dgm:cxn modelId="{D7E5C691-6A63-430E-9491-D5B094B1710E}" type="presOf" srcId="{6E57CC07-885B-489C-BE31-EEE2068AE376}" destId="{8BFF8FF0-1E12-48AB-858A-95B28B47AF31}" srcOrd="0" destOrd="0" presId="urn:microsoft.com/office/officeart/2005/8/layout/hList1"/>
    <dgm:cxn modelId="{9FCBFB99-28E0-4568-8358-DBADB4A82646}" type="presOf" srcId="{39BC0DA8-26F9-40EA-B6F3-EDD3B67ECAE1}" destId="{F85052AC-3D08-4194-AB87-FD2B5CE92FA9}" srcOrd="0" destOrd="1" presId="urn:microsoft.com/office/officeart/2005/8/layout/hList1"/>
    <dgm:cxn modelId="{EADBE8A0-2073-4C4C-AF2A-94D8EF5F3028}" type="presOf" srcId="{0B747434-7B70-45EB-9A33-C149AD63DC65}" destId="{F85052AC-3D08-4194-AB87-FD2B5CE92FA9}" srcOrd="0" destOrd="0" presId="urn:microsoft.com/office/officeart/2005/8/layout/hList1"/>
    <dgm:cxn modelId="{A4DA2ABA-60EA-4742-9489-7900E6CEAB18}" type="presOf" srcId="{820F377E-0A22-4594-A8DF-927F015B5605}" destId="{4DD07873-7D99-435D-B036-9DFB1F7A17CE}" srcOrd="0" destOrd="0" presId="urn:microsoft.com/office/officeart/2005/8/layout/hList1"/>
    <dgm:cxn modelId="{13F9ABC1-6AF8-4EC3-AEC9-C9FC78DD95B0}" type="presOf" srcId="{7683589F-2F60-4F36-8E64-5AEF7827AD7B}" destId="{DB8E1D78-EC9E-4758-A80B-143655685FAD}" srcOrd="0" destOrd="0" presId="urn:microsoft.com/office/officeart/2005/8/layout/hList1"/>
    <dgm:cxn modelId="{469077C5-080A-4661-A8B8-D32ACB71BF01}" srcId="{820F377E-0A22-4594-A8DF-927F015B5605}" destId="{0B747434-7B70-45EB-9A33-C149AD63DC65}" srcOrd="0" destOrd="0" parTransId="{F7A7B9CB-7238-488C-A741-E1C8587FDE49}" sibTransId="{77AC3376-146C-43BD-A7A8-7AE19719E721}"/>
    <dgm:cxn modelId="{8AEDB8D4-3BC1-421F-A79F-743B33D736DF}" srcId="{6E57CC07-885B-489C-BE31-EEE2068AE376}" destId="{ECD608A5-2E67-476B-B424-4F15C245133A}" srcOrd="1" destOrd="0" parTransId="{CFB69B13-74DF-45F0-8421-800617CE22E7}" sibTransId="{DF71EEDA-869D-40DB-B556-C451B8FFD153}"/>
    <dgm:cxn modelId="{FB455BD7-72F7-4FFD-9478-1FBA669FE0F0}" srcId="{820F377E-0A22-4594-A8DF-927F015B5605}" destId="{13115A5D-3F1E-46B5-ACD5-A11C13ED5E5D}" srcOrd="2" destOrd="0" parTransId="{849826B9-F127-4E4C-A795-9A674AA48CFD}" sibTransId="{30A7305B-12A1-4438-9281-0771304F583B}"/>
    <dgm:cxn modelId="{C9243EDB-0AEA-4636-BCEB-3544B8BA727C}" srcId="{6E57CC07-885B-489C-BE31-EEE2068AE376}" destId="{AE413BFF-E85F-45F5-8DEC-894A51ED973F}" srcOrd="2" destOrd="0" parTransId="{676F16FC-C0EC-499F-9F95-F85D0648E026}" sibTransId="{D22D8E56-7ABF-49D4-B0FA-85F2F56E8E50}"/>
    <dgm:cxn modelId="{B83500E2-B01A-4AFD-962D-D1F8924A153A}" srcId="{6E57CC07-885B-489C-BE31-EEE2068AE376}" destId="{E9FA4CA7-ABD4-49FC-B7BF-B3B38976F0A9}" srcOrd="3" destOrd="0" parTransId="{BA605287-BB03-41FF-98E0-51481B3DEEBA}" sibTransId="{7ED51E11-71D8-4343-8CE5-4D0973E90603}"/>
    <dgm:cxn modelId="{02A616E2-D6FD-41C5-87A5-689B028597FE}" type="presOf" srcId="{AE413BFF-E85F-45F5-8DEC-894A51ED973F}" destId="{DB8E1D78-EC9E-4758-A80B-143655685FAD}" srcOrd="0" destOrd="2" presId="urn:microsoft.com/office/officeart/2005/8/layout/hList1"/>
    <dgm:cxn modelId="{770363EB-98EE-4BEB-BAB7-0124090D053C}" srcId="{6E57CC07-885B-489C-BE31-EEE2068AE376}" destId="{7683589F-2F60-4F36-8E64-5AEF7827AD7B}" srcOrd="0" destOrd="0" parTransId="{9F947407-6BC2-4771-8F9A-94A4CDDE032B}" sibTransId="{25880E75-EA2E-4AE4-B54A-E9A235F8AE36}"/>
    <dgm:cxn modelId="{92FBA3F6-F457-4071-9864-946D396EC23C}" srcId="{BA8C33A2-BF55-4719-9397-5E02A1CBB192}" destId="{6E57CC07-885B-489C-BE31-EEE2068AE376}" srcOrd="1" destOrd="0" parTransId="{A88618AC-6417-4854-A6EE-9C48738862E5}" sibTransId="{9273C4EF-85B0-4DF4-8DA7-AABF3F39CCF0}"/>
    <dgm:cxn modelId="{4948BCFC-65A1-40DB-AEBD-DC6B3495C2A5}" type="presOf" srcId="{BA8C33A2-BF55-4719-9397-5E02A1CBB192}" destId="{351D261C-39A7-45AD-903F-1907C905FAF0}" srcOrd="0" destOrd="0" presId="urn:microsoft.com/office/officeart/2005/8/layout/hList1"/>
    <dgm:cxn modelId="{DD1A94FD-BE7E-4D18-B0FF-E5886ACA1872}" type="presOf" srcId="{13115A5D-3F1E-46B5-ACD5-A11C13ED5E5D}" destId="{F85052AC-3D08-4194-AB87-FD2B5CE92FA9}" srcOrd="0" destOrd="2" presId="urn:microsoft.com/office/officeart/2005/8/layout/hList1"/>
    <dgm:cxn modelId="{7DC07374-1ECE-4314-B029-6763AE20B97B}" type="presParOf" srcId="{351D261C-39A7-45AD-903F-1907C905FAF0}" destId="{3452AEED-5415-41F9-B72B-0188ABA14EE7}" srcOrd="0" destOrd="0" presId="urn:microsoft.com/office/officeart/2005/8/layout/hList1"/>
    <dgm:cxn modelId="{09DC4D4C-9D1E-4D41-8ADE-EB890E584BFB}" type="presParOf" srcId="{3452AEED-5415-41F9-B72B-0188ABA14EE7}" destId="{4DD07873-7D99-435D-B036-9DFB1F7A17CE}" srcOrd="0" destOrd="0" presId="urn:microsoft.com/office/officeart/2005/8/layout/hList1"/>
    <dgm:cxn modelId="{F6D01D22-C736-40D5-8A6C-20CD6F54274F}" type="presParOf" srcId="{3452AEED-5415-41F9-B72B-0188ABA14EE7}" destId="{F85052AC-3D08-4194-AB87-FD2B5CE92FA9}" srcOrd="1" destOrd="0" presId="urn:microsoft.com/office/officeart/2005/8/layout/hList1"/>
    <dgm:cxn modelId="{79AD3538-8A61-4C69-B782-FA89847ECCB8}" type="presParOf" srcId="{351D261C-39A7-45AD-903F-1907C905FAF0}" destId="{4DB05793-0969-445D-A4D1-B0A8171EB7EB}" srcOrd="1" destOrd="0" presId="urn:microsoft.com/office/officeart/2005/8/layout/hList1"/>
    <dgm:cxn modelId="{54F9C142-E047-450E-8FCD-C46C0A220651}" type="presParOf" srcId="{351D261C-39A7-45AD-903F-1907C905FAF0}" destId="{9DEBD1BF-852A-4348-88C9-92CF4744C153}" srcOrd="2" destOrd="0" presId="urn:microsoft.com/office/officeart/2005/8/layout/hList1"/>
    <dgm:cxn modelId="{84A95D22-B5C8-4CC4-81F5-E731499EE980}" type="presParOf" srcId="{9DEBD1BF-852A-4348-88C9-92CF4744C153}" destId="{8BFF8FF0-1E12-48AB-858A-95B28B47AF31}" srcOrd="0" destOrd="0" presId="urn:microsoft.com/office/officeart/2005/8/layout/hList1"/>
    <dgm:cxn modelId="{D5F6A820-9B82-4B10-B91B-FC4824B66AC1}" type="presParOf" srcId="{9DEBD1BF-852A-4348-88C9-92CF4744C153}" destId="{DB8E1D78-EC9E-4758-A80B-143655685F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ABDAE-0289-944B-B795-FD50974E4FEC}">
      <dsp:nvSpPr>
        <dsp:cNvPr id="0" name=""/>
        <dsp:cNvSpPr/>
      </dsp:nvSpPr>
      <dsp:spPr>
        <a:xfrm>
          <a:off x="9604030" y="3763358"/>
          <a:ext cx="91440" cy="565311"/>
        </a:xfrm>
        <a:custGeom>
          <a:avLst/>
          <a:gdLst/>
          <a:ahLst/>
          <a:cxnLst/>
          <a:rect l="0" t="0" r="0" b="0"/>
          <a:pathLst>
            <a:path>
              <a:moveTo>
                <a:pt x="45720" y="0"/>
              </a:moveTo>
              <a:lnTo>
                <a:pt x="45720" y="420655"/>
              </a:lnTo>
              <a:lnTo>
                <a:pt x="45813" y="420655"/>
              </a:lnTo>
              <a:lnTo>
                <a:pt x="45813" y="5653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C6D40-4CC9-7F41-B83F-162A37C8DEFD}">
      <dsp:nvSpPr>
        <dsp:cNvPr id="0" name=""/>
        <dsp:cNvSpPr/>
      </dsp:nvSpPr>
      <dsp:spPr>
        <a:xfrm>
          <a:off x="9604030" y="2359774"/>
          <a:ext cx="91440" cy="412026"/>
        </a:xfrm>
        <a:custGeom>
          <a:avLst/>
          <a:gdLst/>
          <a:ahLst/>
          <a:cxnLst/>
          <a:rect l="0" t="0" r="0" b="0"/>
          <a:pathLst>
            <a:path>
              <a:moveTo>
                <a:pt x="45735" y="0"/>
              </a:moveTo>
              <a:lnTo>
                <a:pt x="45735" y="267370"/>
              </a:lnTo>
              <a:lnTo>
                <a:pt x="45720" y="267370"/>
              </a:lnTo>
              <a:lnTo>
                <a:pt x="45720" y="412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3C7D49-2B21-B04A-B6BF-CFE2086AAFBA}">
      <dsp:nvSpPr>
        <dsp:cNvPr id="0" name=""/>
        <dsp:cNvSpPr/>
      </dsp:nvSpPr>
      <dsp:spPr>
        <a:xfrm>
          <a:off x="6977845" y="896657"/>
          <a:ext cx="2671921" cy="471560"/>
        </a:xfrm>
        <a:custGeom>
          <a:avLst/>
          <a:gdLst/>
          <a:ahLst/>
          <a:cxnLst/>
          <a:rect l="0" t="0" r="0" b="0"/>
          <a:pathLst>
            <a:path>
              <a:moveTo>
                <a:pt x="0" y="0"/>
              </a:moveTo>
              <a:lnTo>
                <a:pt x="0" y="326903"/>
              </a:lnTo>
              <a:lnTo>
                <a:pt x="2671921" y="326903"/>
              </a:lnTo>
              <a:lnTo>
                <a:pt x="2671921" y="471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59694-9A8D-324F-9C71-2687A1AEE2DF}">
      <dsp:nvSpPr>
        <dsp:cNvPr id="0" name=""/>
        <dsp:cNvSpPr/>
      </dsp:nvSpPr>
      <dsp:spPr>
        <a:xfrm>
          <a:off x="3972183" y="3726254"/>
          <a:ext cx="1423877" cy="590061"/>
        </a:xfrm>
        <a:custGeom>
          <a:avLst/>
          <a:gdLst/>
          <a:ahLst/>
          <a:cxnLst/>
          <a:rect l="0" t="0" r="0" b="0"/>
          <a:pathLst>
            <a:path>
              <a:moveTo>
                <a:pt x="0" y="0"/>
              </a:moveTo>
              <a:lnTo>
                <a:pt x="0" y="445404"/>
              </a:lnTo>
              <a:lnTo>
                <a:pt x="1423877" y="445404"/>
              </a:lnTo>
              <a:lnTo>
                <a:pt x="1423877" y="5900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F98FF-111B-574D-B7F7-6BFE50FBC9A7}">
      <dsp:nvSpPr>
        <dsp:cNvPr id="0" name=""/>
        <dsp:cNvSpPr/>
      </dsp:nvSpPr>
      <dsp:spPr>
        <a:xfrm>
          <a:off x="2202493" y="3726254"/>
          <a:ext cx="1769689" cy="590061"/>
        </a:xfrm>
        <a:custGeom>
          <a:avLst/>
          <a:gdLst/>
          <a:ahLst/>
          <a:cxnLst/>
          <a:rect l="0" t="0" r="0" b="0"/>
          <a:pathLst>
            <a:path>
              <a:moveTo>
                <a:pt x="1769689" y="0"/>
              </a:moveTo>
              <a:lnTo>
                <a:pt x="1769689" y="445404"/>
              </a:lnTo>
              <a:lnTo>
                <a:pt x="0" y="445404"/>
              </a:lnTo>
              <a:lnTo>
                <a:pt x="0" y="5900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C0598-2FD0-DB4B-AE09-87C5AD5DB3AC}">
      <dsp:nvSpPr>
        <dsp:cNvPr id="0" name=""/>
        <dsp:cNvSpPr/>
      </dsp:nvSpPr>
      <dsp:spPr>
        <a:xfrm>
          <a:off x="3926463" y="2362451"/>
          <a:ext cx="91440" cy="372245"/>
        </a:xfrm>
        <a:custGeom>
          <a:avLst/>
          <a:gdLst/>
          <a:ahLst/>
          <a:cxnLst/>
          <a:rect l="0" t="0" r="0" b="0"/>
          <a:pathLst>
            <a:path>
              <a:moveTo>
                <a:pt x="45829" y="0"/>
              </a:moveTo>
              <a:lnTo>
                <a:pt x="45829" y="227589"/>
              </a:lnTo>
              <a:lnTo>
                <a:pt x="45720" y="227589"/>
              </a:lnTo>
              <a:lnTo>
                <a:pt x="45720" y="3722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1B64E-5B92-F440-8AE6-93B7213CB22B}">
      <dsp:nvSpPr>
        <dsp:cNvPr id="0" name=""/>
        <dsp:cNvSpPr/>
      </dsp:nvSpPr>
      <dsp:spPr>
        <a:xfrm>
          <a:off x="3972292" y="896657"/>
          <a:ext cx="3005552" cy="474237"/>
        </a:xfrm>
        <a:custGeom>
          <a:avLst/>
          <a:gdLst/>
          <a:ahLst/>
          <a:cxnLst/>
          <a:rect l="0" t="0" r="0" b="0"/>
          <a:pathLst>
            <a:path>
              <a:moveTo>
                <a:pt x="3005552" y="0"/>
              </a:moveTo>
              <a:lnTo>
                <a:pt x="3005552" y="329580"/>
              </a:lnTo>
              <a:lnTo>
                <a:pt x="0" y="329580"/>
              </a:lnTo>
              <a:lnTo>
                <a:pt x="0" y="474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4BF55-705A-0D4E-8BA1-A26A1B4F6CA3}">
      <dsp:nvSpPr>
        <dsp:cNvPr id="0" name=""/>
        <dsp:cNvSpPr/>
      </dsp:nvSpPr>
      <dsp:spPr>
        <a:xfrm>
          <a:off x="6197091" y="-94900"/>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62D26-8387-8F44-B01C-B0CF4D7E74A4}">
      <dsp:nvSpPr>
        <dsp:cNvPr id="0" name=""/>
        <dsp:cNvSpPr/>
      </dsp:nvSpPr>
      <dsp:spPr>
        <a:xfrm>
          <a:off x="6370592" y="69925"/>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Applicability</a:t>
          </a:r>
        </a:p>
      </dsp:txBody>
      <dsp:txXfrm>
        <a:off x="6399634" y="98967"/>
        <a:ext cx="1503423" cy="933473"/>
      </dsp:txXfrm>
    </dsp:sp>
    <dsp:sp modelId="{207E8CD0-9DED-E84E-9BA4-1CB6E77E4401}">
      <dsp:nvSpPr>
        <dsp:cNvPr id="0" name=""/>
        <dsp:cNvSpPr/>
      </dsp:nvSpPr>
      <dsp:spPr>
        <a:xfrm>
          <a:off x="3191538" y="1370894"/>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FA94C-8978-8D48-9779-8956BD3228BB}">
      <dsp:nvSpPr>
        <dsp:cNvPr id="0" name=""/>
        <dsp:cNvSpPr/>
      </dsp:nvSpPr>
      <dsp:spPr>
        <a:xfrm>
          <a:off x="3365039" y="1535720"/>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Domestic Transactions</a:t>
          </a:r>
        </a:p>
      </dsp:txBody>
      <dsp:txXfrm>
        <a:off x="3394081" y="1564762"/>
        <a:ext cx="1503423" cy="933473"/>
      </dsp:txXfrm>
    </dsp:sp>
    <dsp:sp modelId="{23139BC1-434A-864C-8A4A-56726CC07877}">
      <dsp:nvSpPr>
        <dsp:cNvPr id="0" name=""/>
        <dsp:cNvSpPr/>
      </dsp:nvSpPr>
      <dsp:spPr>
        <a:xfrm>
          <a:off x="3191429" y="2734697"/>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EF3F6-E5C7-DC40-8DEA-9D6BC542064F}">
      <dsp:nvSpPr>
        <dsp:cNvPr id="0" name=""/>
        <dsp:cNvSpPr/>
      </dsp:nvSpPr>
      <dsp:spPr>
        <a:xfrm>
          <a:off x="3364930" y="2899522"/>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Other than International Transactions</a:t>
          </a:r>
        </a:p>
      </dsp:txBody>
      <dsp:txXfrm>
        <a:off x="3393972" y="2928564"/>
        <a:ext cx="1503423" cy="933473"/>
      </dsp:txXfrm>
    </dsp:sp>
    <dsp:sp modelId="{12CA331B-8B55-D849-9F05-0BE5C1E7FFA7}">
      <dsp:nvSpPr>
        <dsp:cNvPr id="0" name=""/>
        <dsp:cNvSpPr/>
      </dsp:nvSpPr>
      <dsp:spPr>
        <a:xfrm>
          <a:off x="1421740" y="4316315"/>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7EBBD-BFAF-F44C-8844-015B514C9CB9}">
      <dsp:nvSpPr>
        <dsp:cNvPr id="0" name=""/>
        <dsp:cNvSpPr/>
      </dsp:nvSpPr>
      <dsp:spPr>
        <a:xfrm>
          <a:off x="1595241" y="4481140"/>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Effective from AY 12-13</a:t>
          </a:r>
        </a:p>
      </dsp:txBody>
      <dsp:txXfrm>
        <a:off x="1624283" y="4510182"/>
        <a:ext cx="1503423" cy="933473"/>
      </dsp:txXfrm>
    </dsp:sp>
    <dsp:sp modelId="{DF45B85C-0077-7444-8DC1-9D007B04D9E4}">
      <dsp:nvSpPr>
        <dsp:cNvPr id="0" name=""/>
        <dsp:cNvSpPr/>
      </dsp:nvSpPr>
      <dsp:spPr>
        <a:xfrm>
          <a:off x="4615307" y="4316315"/>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2FF18-B28D-454B-99A4-7AACC4A970A2}">
      <dsp:nvSpPr>
        <dsp:cNvPr id="0" name=""/>
        <dsp:cNvSpPr/>
      </dsp:nvSpPr>
      <dsp:spPr>
        <a:xfrm>
          <a:off x="4788808" y="4481140"/>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Rs. 20 Crores and above</a:t>
          </a:r>
        </a:p>
      </dsp:txBody>
      <dsp:txXfrm>
        <a:off x="4817850" y="4510182"/>
        <a:ext cx="1503423" cy="933473"/>
      </dsp:txXfrm>
    </dsp:sp>
    <dsp:sp modelId="{BB25D91C-4E21-3E4A-A2A2-D6C2909A63E2}">
      <dsp:nvSpPr>
        <dsp:cNvPr id="0" name=""/>
        <dsp:cNvSpPr/>
      </dsp:nvSpPr>
      <dsp:spPr>
        <a:xfrm>
          <a:off x="8869012" y="1368217"/>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AC21C-929B-1D43-8A7E-9F4790DE4CE3}">
      <dsp:nvSpPr>
        <dsp:cNvPr id="0" name=""/>
        <dsp:cNvSpPr/>
      </dsp:nvSpPr>
      <dsp:spPr>
        <a:xfrm>
          <a:off x="9042513" y="1533042"/>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International Transactions</a:t>
          </a:r>
        </a:p>
      </dsp:txBody>
      <dsp:txXfrm>
        <a:off x="9071555" y="1562084"/>
        <a:ext cx="1503423" cy="933473"/>
      </dsp:txXfrm>
    </dsp:sp>
    <dsp:sp modelId="{985547DB-E78E-F249-9825-0D711E1DE675}">
      <dsp:nvSpPr>
        <dsp:cNvPr id="0" name=""/>
        <dsp:cNvSpPr/>
      </dsp:nvSpPr>
      <dsp:spPr>
        <a:xfrm>
          <a:off x="8868997" y="2771801"/>
          <a:ext cx="156150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126FE-E763-A841-9A41-8AB145D1EE75}">
      <dsp:nvSpPr>
        <dsp:cNvPr id="0" name=""/>
        <dsp:cNvSpPr/>
      </dsp:nvSpPr>
      <dsp:spPr>
        <a:xfrm>
          <a:off x="9042497" y="2936626"/>
          <a:ext cx="156150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Either one or both AEs are Non-residents</a:t>
          </a:r>
        </a:p>
      </dsp:txBody>
      <dsp:txXfrm>
        <a:off x="9071539" y="2965668"/>
        <a:ext cx="1503423" cy="933473"/>
      </dsp:txXfrm>
    </dsp:sp>
    <dsp:sp modelId="{85A3A806-F57C-1A47-9CEF-9ED28163C9C3}">
      <dsp:nvSpPr>
        <dsp:cNvPr id="0" name=""/>
        <dsp:cNvSpPr/>
      </dsp:nvSpPr>
      <dsp:spPr>
        <a:xfrm>
          <a:off x="8735800" y="4328670"/>
          <a:ext cx="1828087" cy="9915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99846-EAE8-1647-801C-BDEA3D6B81F6}">
      <dsp:nvSpPr>
        <dsp:cNvPr id="0" name=""/>
        <dsp:cNvSpPr/>
      </dsp:nvSpPr>
      <dsp:spPr>
        <a:xfrm>
          <a:off x="8909301" y="4493495"/>
          <a:ext cx="1828087" cy="9915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ook Antiqua" panose="02040602050305030304" pitchFamily="18" charset="0"/>
            </a:rPr>
            <a:t>Applicable to all</a:t>
          </a:r>
        </a:p>
      </dsp:txBody>
      <dsp:txXfrm>
        <a:off x="8938343" y="4522537"/>
        <a:ext cx="1770003" cy="933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0A672-E6F1-41D6-8BA2-074235D4D3D6}">
      <dsp:nvSpPr>
        <dsp:cNvPr id="0" name=""/>
        <dsp:cNvSpPr/>
      </dsp:nvSpPr>
      <dsp:spPr>
        <a:xfrm>
          <a:off x="6885214" y="1280622"/>
          <a:ext cx="3812198" cy="753169"/>
        </a:xfrm>
        <a:custGeom>
          <a:avLst/>
          <a:gdLst/>
          <a:ahLst/>
          <a:cxnLst/>
          <a:rect l="0" t="0" r="0" b="0"/>
          <a:pathLst>
            <a:path>
              <a:moveTo>
                <a:pt x="0" y="0"/>
              </a:moveTo>
              <a:lnTo>
                <a:pt x="0" y="588057"/>
              </a:lnTo>
              <a:lnTo>
                <a:pt x="3812198" y="588057"/>
              </a:lnTo>
              <a:lnTo>
                <a:pt x="3812198" y="753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8FE4F1-5087-4D7A-89C5-0568A1BBBC8F}">
      <dsp:nvSpPr>
        <dsp:cNvPr id="0" name=""/>
        <dsp:cNvSpPr/>
      </dsp:nvSpPr>
      <dsp:spPr>
        <a:xfrm>
          <a:off x="8519014" y="3165569"/>
          <a:ext cx="1089199" cy="654309"/>
        </a:xfrm>
        <a:custGeom>
          <a:avLst/>
          <a:gdLst/>
          <a:ahLst/>
          <a:cxnLst/>
          <a:rect l="0" t="0" r="0" b="0"/>
          <a:pathLst>
            <a:path>
              <a:moveTo>
                <a:pt x="0" y="0"/>
              </a:moveTo>
              <a:lnTo>
                <a:pt x="0" y="489196"/>
              </a:lnTo>
              <a:lnTo>
                <a:pt x="1089199" y="489196"/>
              </a:lnTo>
              <a:lnTo>
                <a:pt x="1089199" y="654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B89E18-B954-4A63-9D46-060A7BBC1DB5}">
      <dsp:nvSpPr>
        <dsp:cNvPr id="0" name=""/>
        <dsp:cNvSpPr/>
      </dsp:nvSpPr>
      <dsp:spPr>
        <a:xfrm>
          <a:off x="7429814" y="3165569"/>
          <a:ext cx="1089199" cy="654309"/>
        </a:xfrm>
        <a:custGeom>
          <a:avLst/>
          <a:gdLst/>
          <a:ahLst/>
          <a:cxnLst/>
          <a:rect l="0" t="0" r="0" b="0"/>
          <a:pathLst>
            <a:path>
              <a:moveTo>
                <a:pt x="1089199" y="0"/>
              </a:moveTo>
              <a:lnTo>
                <a:pt x="1089199" y="489196"/>
              </a:lnTo>
              <a:lnTo>
                <a:pt x="0" y="489196"/>
              </a:lnTo>
              <a:lnTo>
                <a:pt x="0" y="654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7142D6-A4B8-4C46-8FDC-07EAFF3D9E0F}">
      <dsp:nvSpPr>
        <dsp:cNvPr id="0" name=""/>
        <dsp:cNvSpPr/>
      </dsp:nvSpPr>
      <dsp:spPr>
        <a:xfrm>
          <a:off x="6885214" y="1280622"/>
          <a:ext cx="1633799" cy="753169"/>
        </a:xfrm>
        <a:custGeom>
          <a:avLst/>
          <a:gdLst/>
          <a:ahLst/>
          <a:cxnLst/>
          <a:rect l="0" t="0" r="0" b="0"/>
          <a:pathLst>
            <a:path>
              <a:moveTo>
                <a:pt x="0" y="0"/>
              </a:moveTo>
              <a:lnTo>
                <a:pt x="0" y="588057"/>
              </a:lnTo>
              <a:lnTo>
                <a:pt x="1633799" y="588057"/>
              </a:lnTo>
              <a:lnTo>
                <a:pt x="1633799" y="753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72567-C7E0-44F9-9B9A-F7FC8155FA95}">
      <dsp:nvSpPr>
        <dsp:cNvPr id="0" name=""/>
        <dsp:cNvSpPr/>
      </dsp:nvSpPr>
      <dsp:spPr>
        <a:xfrm>
          <a:off x="3073016" y="3165569"/>
          <a:ext cx="2178399" cy="654309"/>
        </a:xfrm>
        <a:custGeom>
          <a:avLst/>
          <a:gdLst/>
          <a:ahLst/>
          <a:cxnLst/>
          <a:rect l="0" t="0" r="0" b="0"/>
          <a:pathLst>
            <a:path>
              <a:moveTo>
                <a:pt x="0" y="0"/>
              </a:moveTo>
              <a:lnTo>
                <a:pt x="0" y="489196"/>
              </a:lnTo>
              <a:lnTo>
                <a:pt x="2178399" y="489196"/>
              </a:lnTo>
              <a:lnTo>
                <a:pt x="2178399" y="654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2F68D-010F-43C1-9693-DE3DBB652CD1}">
      <dsp:nvSpPr>
        <dsp:cNvPr id="0" name=""/>
        <dsp:cNvSpPr/>
      </dsp:nvSpPr>
      <dsp:spPr>
        <a:xfrm>
          <a:off x="3027296" y="3165569"/>
          <a:ext cx="91440" cy="654309"/>
        </a:xfrm>
        <a:custGeom>
          <a:avLst/>
          <a:gdLst/>
          <a:ahLst/>
          <a:cxnLst/>
          <a:rect l="0" t="0" r="0" b="0"/>
          <a:pathLst>
            <a:path>
              <a:moveTo>
                <a:pt x="45720" y="0"/>
              </a:moveTo>
              <a:lnTo>
                <a:pt x="45720" y="654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06F0C-8AA3-4E08-A566-A81016934A49}">
      <dsp:nvSpPr>
        <dsp:cNvPr id="0" name=""/>
        <dsp:cNvSpPr/>
      </dsp:nvSpPr>
      <dsp:spPr>
        <a:xfrm>
          <a:off x="894617" y="3165569"/>
          <a:ext cx="2178399" cy="654309"/>
        </a:xfrm>
        <a:custGeom>
          <a:avLst/>
          <a:gdLst/>
          <a:ahLst/>
          <a:cxnLst/>
          <a:rect l="0" t="0" r="0" b="0"/>
          <a:pathLst>
            <a:path>
              <a:moveTo>
                <a:pt x="2178399" y="0"/>
              </a:moveTo>
              <a:lnTo>
                <a:pt x="2178399" y="489196"/>
              </a:lnTo>
              <a:lnTo>
                <a:pt x="0" y="489196"/>
              </a:lnTo>
              <a:lnTo>
                <a:pt x="0" y="654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7C08A7-8CC4-4C6A-B8B5-23CE848E65CD}">
      <dsp:nvSpPr>
        <dsp:cNvPr id="0" name=""/>
        <dsp:cNvSpPr/>
      </dsp:nvSpPr>
      <dsp:spPr>
        <a:xfrm>
          <a:off x="3073016" y="1280622"/>
          <a:ext cx="3812198" cy="753169"/>
        </a:xfrm>
        <a:custGeom>
          <a:avLst/>
          <a:gdLst/>
          <a:ahLst/>
          <a:cxnLst/>
          <a:rect l="0" t="0" r="0" b="0"/>
          <a:pathLst>
            <a:path>
              <a:moveTo>
                <a:pt x="3812198" y="0"/>
              </a:moveTo>
              <a:lnTo>
                <a:pt x="3812198" y="588057"/>
              </a:lnTo>
              <a:lnTo>
                <a:pt x="0" y="588057"/>
              </a:lnTo>
              <a:lnTo>
                <a:pt x="0" y="753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98E82-8169-41D5-8B13-3839B4D35D0F}">
      <dsp:nvSpPr>
        <dsp:cNvPr id="0" name=""/>
        <dsp:cNvSpPr/>
      </dsp:nvSpPr>
      <dsp:spPr>
        <a:xfrm>
          <a:off x="5994051" y="148844"/>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68D21-B462-4F92-862C-22311EB500DF}">
      <dsp:nvSpPr>
        <dsp:cNvPr id="0" name=""/>
        <dsp:cNvSpPr/>
      </dsp:nvSpPr>
      <dsp:spPr>
        <a:xfrm>
          <a:off x="6192087" y="336979"/>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Methods</a:t>
          </a:r>
        </a:p>
      </dsp:txBody>
      <dsp:txXfrm>
        <a:off x="6225236" y="370128"/>
        <a:ext cx="1716028" cy="1065479"/>
      </dsp:txXfrm>
    </dsp:sp>
    <dsp:sp modelId="{7B61EA82-4DDB-42AF-97BD-34C1F0156E9A}">
      <dsp:nvSpPr>
        <dsp:cNvPr id="0" name=""/>
        <dsp:cNvSpPr/>
      </dsp:nvSpPr>
      <dsp:spPr>
        <a:xfrm>
          <a:off x="2181853" y="2033791"/>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2BC41-7719-488C-87A1-7C09593B6F47}">
      <dsp:nvSpPr>
        <dsp:cNvPr id="0" name=""/>
        <dsp:cNvSpPr/>
      </dsp:nvSpPr>
      <dsp:spPr>
        <a:xfrm>
          <a:off x="2379889" y="2221926"/>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Traditional Transaction Methods</a:t>
          </a:r>
        </a:p>
      </dsp:txBody>
      <dsp:txXfrm>
        <a:off x="2413038" y="2255075"/>
        <a:ext cx="1716028" cy="1065479"/>
      </dsp:txXfrm>
    </dsp:sp>
    <dsp:sp modelId="{9B3F8698-1093-4F8A-AA73-B73D32405822}">
      <dsp:nvSpPr>
        <dsp:cNvPr id="0" name=""/>
        <dsp:cNvSpPr/>
      </dsp:nvSpPr>
      <dsp:spPr>
        <a:xfrm>
          <a:off x="3454" y="3819878"/>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E6A3C-2E23-4C43-A69D-217B3AB6BD60}">
      <dsp:nvSpPr>
        <dsp:cNvPr id="0" name=""/>
        <dsp:cNvSpPr/>
      </dsp:nvSpPr>
      <dsp:spPr>
        <a:xfrm>
          <a:off x="201490" y="4008012"/>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Comparable Uncontrolled Price Method</a:t>
          </a:r>
        </a:p>
      </dsp:txBody>
      <dsp:txXfrm>
        <a:off x="234639" y="4041161"/>
        <a:ext cx="1716028" cy="1065479"/>
      </dsp:txXfrm>
    </dsp:sp>
    <dsp:sp modelId="{C73AECEB-C977-4D70-8414-BDFC74218BA7}">
      <dsp:nvSpPr>
        <dsp:cNvPr id="0" name=""/>
        <dsp:cNvSpPr/>
      </dsp:nvSpPr>
      <dsp:spPr>
        <a:xfrm>
          <a:off x="2181853" y="3819878"/>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2190C-DFDF-40F4-90CE-F6DBFA7E5D01}">
      <dsp:nvSpPr>
        <dsp:cNvPr id="0" name=""/>
        <dsp:cNvSpPr/>
      </dsp:nvSpPr>
      <dsp:spPr>
        <a:xfrm>
          <a:off x="2379889" y="4008012"/>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Resale Price Method</a:t>
          </a:r>
        </a:p>
      </dsp:txBody>
      <dsp:txXfrm>
        <a:off x="2413038" y="4041161"/>
        <a:ext cx="1716028" cy="1065479"/>
      </dsp:txXfrm>
    </dsp:sp>
    <dsp:sp modelId="{E9AD12EC-1585-4C12-9F44-A1C62E86BBC8}">
      <dsp:nvSpPr>
        <dsp:cNvPr id="0" name=""/>
        <dsp:cNvSpPr/>
      </dsp:nvSpPr>
      <dsp:spPr>
        <a:xfrm>
          <a:off x="4360252" y="3819878"/>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78915-1A19-4698-8DFE-EC014C9D65EF}">
      <dsp:nvSpPr>
        <dsp:cNvPr id="0" name=""/>
        <dsp:cNvSpPr/>
      </dsp:nvSpPr>
      <dsp:spPr>
        <a:xfrm>
          <a:off x="4558288" y="4008012"/>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Cost Plus Method</a:t>
          </a:r>
        </a:p>
      </dsp:txBody>
      <dsp:txXfrm>
        <a:off x="4591437" y="4041161"/>
        <a:ext cx="1716028" cy="1065479"/>
      </dsp:txXfrm>
    </dsp:sp>
    <dsp:sp modelId="{14924B1B-6A5E-4307-BC66-41E7FDB3FB62}">
      <dsp:nvSpPr>
        <dsp:cNvPr id="0" name=""/>
        <dsp:cNvSpPr/>
      </dsp:nvSpPr>
      <dsp:spPr>
        <a:xfrm>
          <a:off x="7627850" y="2033791"/>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EAD8B-A955-4454-BB5F-EA4977CF60D3}">
      <dsp:nvSpPr>
        <dsp:cNvPr id="0" name=""/>
        <dsp:cNvSpPr/>
      </dsp:nvSpPr>
      <dsp:spPr>
        <a:xfrm>
          <a:off x="7825887" y="2221926"/>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Transactional Profit Methods</a:t>
          </a:r>
        </a:p>
      </dsp:txBody>
      <dsp:txXfrm>
        <a:off x="7859036" y="2255075"/>
        <a:ext cx="1716028" cy="1065479"/>
      </dsp:txXfrm>
    </dsp:sp>
    <dsp:sp modelId="{1A3EE4D4-5BA4-47BF-9689-72F73D75A0E9}">
      <dsp:nvSpPr>
        <dsp:cNvPr id="0" name=""/>
        <dsp:cNvSpPr/>
      </dsp:nvSpPr>
      <dsp:spPr>
        <a:xfrm>
          <a:off x="6538651" y="3819878"/>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3B6F8-55C3-41C7-828F-48D21E9BDB65}">
      <dsp:nvSpPr>
        <dsp:cNvPr id="0" name=""/>
        <dsp:cNvSpPr/>
      </dsp:nvSpPr>
      <dsp:spPr>
        <a:xfrm>
          <a:off x="6736687" y="4008012"/>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Transactional Net Margin Method</a:t>
          </a:r>
        </a:p>
      </dsp:txBody>
      <dsp:txXfrm>
        <a:off x="6769836" y="4041161"/>
        <a:ext cx="1716028" cy="1065479"/>
      </dsp:txXfrm>
    </dsp:sp>
    <dsp:sp modelId="{7F57439E-06C0-4CBE-BAE6-7A837977E11C}">
      <dsp:nvSpPr>
        <dsp:cNvPr id="0" name=""/>
        <dsp:cNvSpPr/>
      </dsp:nvSpPr>
      <dsp:spPr>
        <a:xfrm>
          <a:off x="8717050" y="3819878"/>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D2266-0E2A-4F3B-8F72-A43CADD17035}">
      <dsp:nvSpPr>
        <dsp:cNvPr id="0" name=""/>
        <dsp:cNvSpPr/>
      </dsp:nvSpPr>
      <dsp:spPr>
        <a:xfrm>
          <a:off x="8915086" y="4008012"/>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The Profit Split Method</a:t>
          </a:r>
        </a:p>
      </dsp:txBody>
      <dsp:txXfrm>
        <a:off x="8948235" y="4041161"/>
        <a:ext cx="1716028" cy="1065479"/>
      </dsp:txXfrm>
    </dsp:sp>
    <dsp:sp modelId="{418797F5-3AC0-4A88-9915-E04EC134F7EA}">
      <dsp:nvSpPr>
        <dsp:cNvPr id="0" name=""/>
        <dsp:cNvSpPr/>
      </dsp:nvSpPr>
      <dsp:spPr>
        <a:xfrm>
          <a:off x="9806250" y="2033791"/>
          <a:ext cx="1782326" cy="1131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67356-463D-412E-AD8E-508AF3AAF671}">
      <dsp:nvSpPr>
        <dsp:cNvPr id="0" name=""/>
        <dsp:cNvSpPr/>
      </dsp:nvSpPr>
      <dsp:spPr>
        <a:xfrm>
          <a:off x="10004286" y="2221926"/>
          <a:ext cx="1782326" cy="1131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rPr>
            <a:t>Other Method</a:t>
          </a:r>
        </a:p>
      </dsp:txBody>
      <dsp:txXfrm>
        <a:off x="10037435" y="2255075"/>
        <a:ext cx="1716028" cy="1065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7873-7D99-435D-B036-9DFB1F7A17CE}">
      <dsp:nvSpPr>
        <dsp:cNvPr id="0" name=""/>
        <dsp:cNvSpPr/>
      </dsp:nvSpPr>
      <dsp:spPr>
        <a:xfrm>
          <a:off x="53" y="26607"/>
          <a:ext cx="5152294" cy="18249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Strengths</a:t>
          </a:r>
        </a:p>
      </dsp:txBody>
      <dsp:txXfrm>
        <a:off x="53" y="26607"/>
        <a:ext cx="5152294" cy="1824952"/>
      </dsp:txXfrm>
    </dsp:sp>
    <dsp:sp modelId="{F85052AC-3D08-4194-AB87-FD2B5CE92FA9}">
      <dsp:nvSpPr>
        <dsp:cNvPr id="0" name=""/>
        <dsp:cNvSpPr/>
      </dsp:nvSpPr>
      <dsp:spPr>
        <a:xfrm>
          <a:off x="53" y="1842435"/>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Two-sided analysis</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Involves direct transactional comparison</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Avoids the choice of the tested related party</a:t>
          </a:r>
        </a:p>
      </dsp:txBody>
      <dsp:txXfrm>
        <a:off x="53" y="1842435"/>
        <a:ext cx="5152294" cy="2810880"/>
      </dsp:txXfrm>
    </dsp:sp>
    <dsp:sp modelId="{8BFF8FF0-1E12-48AB-858A-95B28B47AF31}">
      <dsp:nvSpPr>
        <dsp:cNvPr id="0" name=""/>
        <dsp:cNvSpPr/>
      </dsp:nvSpPr>
      <dsp:spPr>
        <a:xfrm>
          <a:off x="5873669" y="12921"/>
          <a:ext cx="5152294" cy="184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Weaknesses</a:t>
          </a:r>
        </a:p>
      </dsp:txBody>
      <dsp:txXfrm>
        <a:off x="5873669" y="12921"/>
        <a:ext cx="5152294" cy="1843200"/>
      </dsp:txXfrm>
    </dsp:sp>
    <dsp:sp modelId="{DB8E1D78-EC9E-4758-A80B-143655685FAD}">
      <dsp:nvSpPr>
        <dsp:cNvPr id="0" name=""/>
        <dsp:cNvSpPr/>
      </dsp:nvSpPr>
      <dsp:spPr>
        <a:xfrm>
          <a:off x="5873669" y="1856121"/>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Difficulty in finding comparable uncontrolled transactions</a:t>
          </a:r>
        </a:p>
      </dsp:txBody>
      <dsp:txXfrm>
        <a:off x="5873669" y="1856121"/>
        <a:ext cx="5152294"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7873-7D99-435D-B036-9DFB1F7A17CE}">
      <dsp:nvSpPr>
        <dsp:cNvPr id="0" name=""/>
        <dsp:cNvSpPr/>
      </dsp:nvSpPr>
      <dsp:spPr>
        <a:xfrm>
          <a:off x="53" y="26607"/>
          <a:ext cx="5152294" cy="18249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Strengths</a:t>
          </a:r>
        </a:p>
      </dsp:txBody>
      <dsp:txXfrm>
        <a:off x="53" y="26607"/>
        <a:ext cx="5152294" cy="1824952"/>
      </dsp:txXfrm>
    </dsp:sp>
    <dsp:sp modelId="{F85052AC-3D08-4194-AB87-FD2B5CE92FA9}">
      <dsp:nvSpPr>
        <dsp:cNvPr id="0" name=""/>
        <dsp:cNvSpPr/>
      </dsp:nvSpPr>
      <dsp:spPr>
        <a:xfrm>
          <a:off x="53" y="1842435"/>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Demand-driven method</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Inappropriate profit-making is avoided</a:t>
          </a:r>
        </a:p>
        <a:p>
          <a:pPr marL="285750" lvl="1" indent="-285750" algn="l" defTabSz="1689100">
            <a:lnSpc>
              <a:spcPct val="90000"/>
            </a:lnSpc>
            <a:spcBef>
              <a:spcPct val="0"/>
            </a:spcBef>
            <a:spcAft>
              <a:spcPct val="15000"/>
            </a:spcAft>
            <a:buChar char="•"/>
          </a:pPr>
          <a:endParaRPr lang="en-US" sz="3800" kern="1200" dirty="0">
            <a:latin typeface="Book Antiqua" panose="02040602050305030304" pitchFamily="18" charset="0"/>
          </a:endParaRPr>
        </a:p>
      </dsp:txBody>
      <dsp:txXfrm>
        <a:off x="53" y="1842435"/>
        <a:ext cx="5152294" cy="2810880"/>
      </dsp:txXfrm>
    </dsp:sp>
    <dsp:sp modelId="{8BFF8FF0-1E12-48AB-858A-95B28B47AF31}">
      <dsp:nvSpPr>
        <dsp:cNvPr id="0" name=""/>
        <dsp:cNvSpPr/>
      </dsp:nvSpPr>
      <dsp:spPr>
        <a:xfrm>
          <a:off x="5873669" y="12921"/>
          <a:ext cx="5152294" cy="184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Weaknesses</a:t>
          </a:r>
        </a:p>
      </dsp:txBody>
      <dsp:txXfrm>
        <a:off x="5873669" y="12921"/>
        <a:ext cx="5152294" cy="1843200"/>
      </dsp:txXfrm>
    </dsp:sp>
    <dsp:sp modelId="{DB8E1D78-EC9E-4758-A80B-143655685FAD}">
      <dsp:nvSpPr>
        <dsp:cNvPr id="0" name=""/>
        <dsp:cNvSpPr/>
      </dsp:nvSpPr>
      <dsp:spPr>
        <a:xfrm>
          <a:off x="5873669" y="1856121"/>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Difficulty in finding comparable data</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One-sided analysis</a:t>
          </a:r>
        </a:p>
      </dsp:txBody>
      <dsp:txXfrm>
        <a:off x="5873669" y="1856121"/>
        <a:ext cx="5152294" cy="281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7873-7D99-435D-B036-9DFB1F7A17CE}">
      <dsp:nvSpPr>
        <dsp:cNvPr id="0" name=""/>
        <dsp:cNvSpPr/>
      </dsp:nvSpPr>
      <dsp:spPr>
        <a:xfrm>
          <a:off x="53" y="26607"/>
          <a:ext cx="5152294" cy="18249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Strengths</a:t>
          </a:r>
        </a:p>
      </dsp:txBody>
      <dsp:txXfrm>
        <a:off x="53" y="26607"/>
        <a:ext cx="5152294" cy="1824952"/>
      </dsp:txXfrm>
    </dsp:sp>
    <dsp:sp modelId="{F85052AC-3D08-4194-AB87-FD2B5CE92FA9}">
      <dsp:nvSpPr>
        <dsp:cNvPr id="0" name=""/>
        <dsp:cNvSpPr/>
      </dsp:nvSpPr>
      <dsp:spPr>
        <a:xfrm>
          <a:off x="53" y="1842435"/>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Based on internal costs which is available</a:t>
          </a:r>
        </a:p>
        <a:p>
          <a:pPr marL="228600" lvl="1" indent="-228600" algn="l" defTabSz="1111250">
            <a:lnSpc>
              <a:spcPct val="90000"/>
            </a:lnSpc>
            <a:spcBef>
              <a:spcPct val="0"/>
            </a:spcBef>
            <a:spcAft>
              <a:spcPct val="15000"/>
            </a:spcAft>
            <a:buChar char="•"/>
          </a:pPr>
          <a:endParaRPr lang="en-US" sz="2500" kern="1200" dirty="0">
            <a:latin typeface="Book Antiqua" panose="02040602050305030304" pitchFamily="18" charset="0"/>
          </a:endParaRP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Availability of cost data</a:t>
          </a:r>
        </a:p>
      </dsp:txBody>
      <dsp:txXfrm>
        <a:off x="53" y="1842435"/>
        <a:ext cx="5152294" cy="2810880"/>
      </dsp:txXfrm>
    </dsp:sp>
    <dsp:sp modelId="{8BFF8FF0-1E12-48AB-858A-95B28B47AF31}">
      <dsp:nvSpPr>
        <dsp:cNvPr id="0" name=""/>
        <dsp:cNvSpPr/>
      </dsp:nvSpPr>
      <dsp:spPr>
        <a:xfrm>
          <a:off x="5873669" y="12921"/>
          <a:ext cx="5152294" cy="184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Weaknesses</a:t>
          </a:r>
        </a:p>
      </dsp:txBody>
      <dsp:txXfrm>
        <a:off x="5873669" y="12921"/>
        <a:ext cx="5152294" cy="1843200"/>
      </dsp:txXfrm>
    </dsp:sp>
    <dsp:sp modelId="{DB8E1D78-EC9E-4758-A80B-143655685FAD}">
      <dsp:nvSpPr>
        <dsp:cNvPr id="0" name=""/>
        <dsp:cNvSpPr/>
      </dsp:nvSpPr>
      <dsp:spPr>
        <a:xfrm>
          <a:off x="5873669" y="1856121"/>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Accounting consistency required</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Weak link between costs and market price</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One-sided analysis</a:t>
          </a:r>
        </a:p>
      </dsp:txBody>
      <dsp:txXfrm>
        <a:off x="5873669" y="1856121"/>
        <a:ext cx="5152294" cy="281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73887-6241-4B05-88CE-BA6EC36ECEC2}">
      <dsp:nvSpPr>
        <dsp:cNvPr id="0" name=""/>
        <dsp:cNvSpPr/>
      </dsp:nvSpPr>
      <dsp:spPr>
        <a:xfrm>
          <a:off x="4064000" y="2524678"/>
          <a:ext cx="2103158" cy="651123"/>
        </a:xfrm>
        <a:custGeom>
          <a:avLst/>
          <a:gdLst/>
          <a:ahLst/>
          <a:cxnLst/>
          <a:rect l="0" t="0" r="0" b="0"/>
          <a:pathLst>
            <a:path>
              <a:moveTo>
                <a:pt x="0" y="0"/>
              </a:moveTo>
              <a:lnTo>
                <a:pt x="0" y="325561"/>
              </a:lnTo>
              <a:lnTo>
                <a:pt x="2103158" y="325561"/>
              </a:lnTo>
              <a:lnTo>
                <a:pt x="2103158" y="6511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F58E7-0103-486B-B558-FD1F17CB4E37}">
      <dsp:nvSpPr>
        <dsp:cNvPr id="0" name=""/>
        <dsp:cNvSpPr/>
      </dsp:nvSpPr>
      <dsp:spPr>
        <a:xfrm>
          <a:off x="1783302" y="2524678"/>
          <a:ext cx="2280697" cy="651123"/>
        </a:xfrm>
        <a:custGeom>
          <a:avLst/>
          <a:gdLst/>
          <a:ahLst/>
          <a:cxnLst/>
          <a:rect l="0" t="0" r="0" b="0"/>
          <a:pathLst>
            <a:path>
              <a:moveTo>
                <a:pt x="2280697" y="0"/>
              </a:moveTo>
              <a:lnTo>
                <a:pt x="2280697" y="325561"/>
              </a:lnTo>
              <a:lnTo>
                <a:pt x="0" y="325561"/>
              </a:lnTo>
              <a:lnTo>
                <a:pt x="0" y="6511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580A75-2A62-4783-B6B0-1A1E9528D48E}">
      <dsp:nvSpPr>
        <dsp:cNvPr id="0" name=""/>
        <dsp:cNvSpPr/>
      </dsp:nvSpPr>
      <dsp:spPr>
        <a:xfrm>
          <a:off x="398688" y="1051264"/>
          <a:ext cx="7330622" cy="1473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Methods to allocate or split the profits</a:t>
          </a:r>
        </a:p>
      </dsp:txBody>
      <dsp:txXfrm>
        <a:off x="398688" y="1051264"/>
        <a:ext cx="7330622" cy="1473413"/>
      </dsp:txXfrm>
    </dsp:sp>
    <dsp:sp modelId="{E209524F-F8F8-4CD9-AE0F-15B3A9C24EDB}">
      <dsp:nvSpPr>
        <dsp:cNvPr id="0" name=""/>
        <dsp:cNvSpPr/>
      </dsp:nvSpPr>
      <dsp:spPr>
        <a:xfrm>
          <a:off x="5705" y="3175801"/>
          <a:ext cx="3555193" cy="1191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ook Antiqua" panose="02040602050305030304" pitchFamily="18" charset="0"/>
            </a:rPr>
            <a:t>Contribution analysis </a:t>
          </a:r>
        </a:p>
      </dsp:txBody>
      <dsp:txXfrm>
        <a:off x="5705" y="3175801"/>
        <a:ext cx="3555193" cy="1191601"/>
      </dsp:txXfrm>
    </dsp:sp>
    <dsp:sp modelId="{63BB1ED0-CAAE-4066-AF9E-6F6A69440CB8}">
      <dsp:nvSpPr>
        <dsp:cNvPr id="0" name=""/>
        <dsp:cNvSpPr/>
      </dsp:nvSpPr>
      <dsp:spPr>
        <a:xfrm>
          <a:off x="4212021" y="3175801"/>
          <a:ext cx="3910272" cy="1188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ook Antiqua" panose="02040602050305030304" pitchFamily="18" charset="0"/>
            </a:rPr>
            <a:t>Residual analysis</a:t>
          </a:r>
        </a:p>
      </dsp:txBody>
      <dsp:txXfrm>
        <a:off x="4212021" y="3175801"/>
        <a:ext cx="3910272" cy="1188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7873-7D99-435D-B036-9DFB1F7A17CE}">
      <dsp:nvSpPr>
        <dsp:cNvPr id="0" name=""/>
        <dsp:cNvSpPr/>
      </dsp:nvSpPr>
      <dsp:spPr>
        <a:xfrm>
          <a:off x="53" y="26607"/>
          <a:ext cx="5152294" cy="18249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Strengths</a:t>
          </a:r>
        </a:p>
      </dsp:txBody>
      <dsp:txXfrm>
        <a:off x="53" y="26607"/>
        <a:ext cx="5152294" cy="1824952"/>
      </dsp:txXfrm>
    </dsp:sp>
    <dsp:sp modelId="{F85052AC-3D08-4194-AB87-FD2B5CE92FA9}">
      <dsp:nvSpPr>
        <dsp:cNvPr id="0" name=""/>
        <dsp:cNvSpPr/>
      </dsp:nvSpPr>
      <dsp:spPr>
        <a:xfrm>
          <a:off x="53" y="1842435"/>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Highly integrated operations</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Suitable where traditional methods are inappropriate</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Returns to synergies and economies of scale</a:t>
          </a:r>
        </a:p>
      </dsp:txBody>
      <dsp:txXfrm>
        <a:off x="53" y="1842435"/>
        <a:ext cx="5152294" cy="2810880"/>
      </dsp:txXfrm>
    </dsp:sp>
    <dsp:sp modelId="{8BFF8FF0-1E12-48AB-858A-95B28B47AF31}">
      <dsp:nvSpPr>
        <dsp:cNvPr id="0" name=""/>
        <dsp:cNvSpPr/>
      </dsp:nvSpPr>
      <dsp:spPr>
        <a:xfrm>
          <a:off x="5873669" y="12921"/>
          <a:ext cx="5152294" cy="184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Weaknesses</a:t>
          </a:r>
        </a:p>
      </dsp:txBody>
      <dsp:txXfrm>
        <a:off x="5873669" y="12921"/>
        <a:ext cx="5152294" cy="1843200"/>
      </dsp:txXfrm>
    </dsp:sp>
    <dsp:sp modelId="{DB8E1D78-EC9E-4758-A80B-143655685FAD}">
      <dsp:nvSpPr>
        <dsp:cNvPr id="0" name=""/>
        <dsp:cNvSpPr/>
      </dsp:nvSpPr>
      <dsp:spPr>
        <a:xfrm>
          <a:off x="5873669" y="1856121"/>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Theoretical weakness of second step </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Dependance on access to data</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Certain measurement problems</a:t>
          </a:r>
        </a:p>
      </dsp:txBody>
      <dsp:txXfrm>
        <a:off x="5873669" y="1856121"/>
        <a:ext cx="5152294" cy="281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7873-7D99-435D-B036-9DFB1F7A17CE}">
      <dsp:nvSpPr>
        <dsp:cNvPr id="0" name=""/>
        <dsp:cNvSpPr/>
      </dsp:nvSpPr>
      <dsp:spPr>
        <a:xfrm>
          <a:off x="53" y="26607"/>
          <a:ext cx="5152294" cy="18249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Strengths</a:t>
          </a:r>
        </a:p>
      </dsp:txBody>
      <dsp:txXfrm>
        <a:off x="53" y="26607"/>
        <a:ext cx="5152294" cy="1824952"/>
      </dsp:txXfrm>
    </dsp:sp>
    <dsp:sp modelId="{F85052AC-3D08-4194-AB87-FD2B5CE92FA9}">
      <dsp:nvSpPr>
        <dsp:cNvPr id="0" name=""/>
        <dsp:cNvSpPr/>
      </dsp:nvSpPr>
      <dsp:spPr>
        <a:xfrm>
          <a:off x="53" y="1842435"/>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Product and functional differences are less critical</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Less Complex functional analysis</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Applicable to either side</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Modified RPM or CPM</a:t>
          </a:r>
        </a:p>
      </dsp:txBody>
      <dsp:txXfrm>
        <a:off x="53" y="1842435"/>
        <a:ext cx="5152294" cy="2810880"/>
      </dsp:txXfrm>
    </dsp:sp>
    <dsp:sp modelId="{8BFF8FF0-1E12-48AB-858A-95B28B47AF31}">
      <dsp:nvSpPr>
        <dsp:cNvPr id="0" name=""/>
        <dsp:cNvSpPr/>
      </dsp:nvSpPr>
      <dsp:spPr>
        <a:xfrm>
          <a:off x="5873669" y="12921"/>
          <a:ext cx="5152294" cy="184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Book Antiqua" panose="02040602050305030304" pitchFamily="18" charset="0"/>
            </a:rPr>
            <a:t>Weaknesses</a:t>
          </a:r>
        </a:p>
      </dsp:txBody>
      <dsp:txXfrm>
        <a:off x="5873669" y="12921"/>
        <a:ext cx="5152294" cy="1843200"/>
      </dsp:txXfrm>
    </dsp:sp>
    <dsp:sp modelId="{DB8E1D78-EC9E-4758-A80B-143655685FAD}">
      <dsp:nvSpPr>
        <dsp:cNvPr id="0" name=""/>
        <dsp:cNvSpPr/>
      </dsp:nvSpPr>
      <dsp:spPr>
        <a:xfrm>
          <a:off x="5873669" y="1856121"/>
          <a:ext cx="5152294"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Non pricing factors</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Information/Measurement  challenges</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One-sided approach</a:t>
          </a:r>
        </a:p>
        <a:p>
          <a:pPr marL="228600" lvl="1" indent="-228600" algn="l" defTabSz="1111250">
            <a:lnSpc>
              <a:spcPct val="90000"/>
            </a:lnSpc>
            <a:spcBef>
              <a:spcPct val="0"/>
            </a:spcBef>
            <a:spcAft>
              <a:spcPct val="15000"/>
            </a:spcAft>
            <a:buChar char="•"/>
          </a:pPr>
          <a:r>
            <a:rPr lang="en-US" sz="2500" kern="1200" dirty="0">
              <a:latin typeface="Book Antiqua" panose="02040602050305030304" pitchFamily="18" charset="0"/>
            </a:rPr>
            <a:t>Difficult to work-back</a:t>
          </a:r>
        </a:p>
      </dsp:txBody>
      <dsp:txXfrm>
        <a:off x="5873669" y="1856121"/>
        <a:ext cx="5152294"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00A1A8-143E-E77E-E074-1D3D9F7BE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0BAE4FAF-1A3B-2B32-3CFF-9BD8AFC4E3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6AFEB6-6A4A-4257-A7D7-41FE9B75A79C}" type="datetimeFigureOut">
              <a:rPr lang="en-IN" smtClean="0"/>
              <a:t>06/10/23</a:t>
            </a:fld>
            <a:endParaRPr lang="en-IN" dirty="0"/>
          </a:p>
        </p:txBody>
      </p:sp>
      <p:sp>
        <p:nvSpPr>
          <p:cNvPr id="4" name="Footer Placeholder 3">
            <a:extLst>
              <a:ext uri="{FF2B5EF4-FFF2-40B4-BE49-F238E27FC236}">
                <a16:creationId xmlns:a16="http://schemas.microsoft.com/office/drawing/2014/main" id="{909FF889-5A9E-845C-7EA2-42FB4E59D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A1637C24-02A7-CE83-5337-459BCBAFC4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31AEFE-68F8-4130-BC95-0CE6E32D8737}" type="slidenum">
              <a:rPr lang="en-IN" smtClean="0"/>
              <a:t>‹#›</a:t>
            </a:fld>
            <a:endParaRPr lang="en-IN" dirty="0"/>
          </a:p>
        </p:txBody>
      </p:sp>
    </p:spTree>
    <p:extLst>
      <p:ext uri="{BB962C8B-B14F-4D97-AF65-F5344CB8AC3E}">
        <p14:creationId xmlns:p14="http://schemas.microsoft.com/office/powerpoint/2010/main" val="327648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58289-1697-4864-B9DF-3CB57FFA97E0}" type="datetimeFigureOut">
              <a:rPr lang="en-IN" smtClean="0"/>
              <a:t>06/10/23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773E1-A4D9-4535-9BD3-04A4EF053AAF}" type="slidenum">
              <a:rPr lang="en-IN" smtClean="0"/>
              <a:t>‹#›</a:t>
            </a:fld>
            <a:endParaRPr lang="en-IN" dirty="0"/>
          </a:p>
        </p:txBody>
      </p:sp>
    </p:spTree>
    <p:extLst>
      <p:ext uri="{BB962C8B-B14F-4D97-AF65-F5344CB8AC3E}">
        <p14:creationId xmlns:p14="http://schemas.microsoft.com/office/powerpoint/2010/main" val="69615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8</a:t>
            </a:fld>
            <a:endParaRPr lang="en-IN" dirty="0"/>
          </a:p>
        </p:txBody>
      </p:sp>
    </p:spTree>
    <p:extLst>
      <p:ext uri="{BB962C8B-B14F-4D97-AF65-F5344CB8AC3E}">
        <p14:creationId xmlns:p14="http://schemas.microsoft.com/office/powerpoint/2010/main" val="241050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40</a:t>
            </a:fld>
            <a:endParaRPr lang="en-IN" dirty="0"/>
          </a:p>
        </p:txBody>
      </p:sp>
    </p:spTree>
    <p:extLst>
      <p:ext uri="{BB962C8B-B14F-4D97-AF65-F5344CB8AC3E}">
        <p14:creationId xmlns:p14="http://schemas.microsoft.com/office/powerpoint/2010/main" val="133071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47</a:t>
            </a:fld>
            <a:endParaRPr lang="en-IN" dirty="0"/>
          </a:p>
        </p:txBody>
      </p:sp>
    </p:spTree>
    <p:extLst>
      <p:ext uri="{BB962C8B-B14F-4D97-AF65-F5344CB8AC3E}">
        <p14:creationId xmlns:p14="http://schemas.microsoft.com/office/powerpoint/2010/main" val="259245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11</a:t>
            </a:fld>
            <a:endParaRPr lang="en-IN" dirty="0"/>
          </a:p>
        </p:txBody>
      </p:sp>
    </p:spTree>
    <p:extLst>
      <p:ext uri="{BB962C8B-B14F-4D97-AF65-F5344CB8AC3E}">
        <p14:creationId xmlns:p14="http://schemas.microsoft.com/office/powerpoint/2010/main" val="39523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12</a:t>
            </a:fld>
            <a:endParaRPr lang="en-IN" dirty="0"/>
          </a:p>
        </p:txBody>
      </p:sp>
    </p:spTree>
    <p:extLst>
      <p:ext uri="{BB962C8B-B14F-4D97-AF65-F5344CB8AC3E}">
        <p14:creationId xmlns:p14="http://schemas.microsoft.com/office/powerpoint/2010/main" val="408536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13</a:t>
            </a:fld>
            <a:endParaRPr lang="en-IN" dirty="0"/>
          </a:p>
        </p:txBody>
      </p:sp>
    </p:spTree>
    <p:extLst>
      <p:ext uri="{BB962C8B-B14F-4D97-AF65-F5344CB8AC3E}">
        <p14:creationId xmlns:p14="http://schemas.microsoft.com/office/powerpoint/2010/main" val="109628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14</a:t>
            </a:fld>
            <a:endParaRPr lang="en-IN" dirty="0"/>
          </a:p>
        </p:txBody>
      </p:sp>
    </p:spTree>
    <p:extLst>
      <p:ext uri="{BB962C8B-B14F-4D97-AF65-F5344CB8AC3E}">
        <p14:creationId xmlns:p14="http://schemas.microsoft.com/office/powerpoint/2010/main" val="51603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18</a:t>
            </a:fld>
            <a:endParaRPr lang="en-IN" dirty="0"/>
          </a:p>
        </p:txBody>
      </p:sp>
    </p:spTree>
    <p:extLst>
      <p:ext uri="{BB962C8B-B14F-4D97-AF65-F5344CB8AC3E}">
        <p14:creationId xmlns:p14="http://schemas.microsoft.com/office/powerpoint/2010/main" val="261798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20</a:t>
            </a:fld>
            <a:endParaRPr lang="en-IN" dirty="0"/>
          </a:p>
        </p:txBody>
      </p:sp>
    </p:spTree>
    <p:extLst>
      <p:ext uri="{BB962C8B-B14F-4D97-AF65-F5344CB8AC3E}">
        <p14:creationId xmlns:p14="http://schemas.microsoft.com/office/powerpoint/2010/main" val="238682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24</a:t>
            </a:fld>
            <a:endParaRPr lang="en-IN" dirty="0"/>
          </a:p>
        </p:txBody>
      </p:sp>
    </p:spTree>
    <p:extLst>
      <p:ext uri="{BB962C8B-B14F-4D97-AF65-F5344CB8AC3E}">
        <p14:creationId xmlns:p14="http://schemas.microsoft.com/office/powerpoint/2010/main" val="182402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773E1-A4D9-4535-9BD3-04A4EF053AAF}" type="slidenum">
              <a:rPr lang="en-IN" smtClean="0"/>
              <a:t>33</a:t>
            </a:fld>
            <a:endParaRPr lang="en-IN" dirty="0"/>
          </a:p>
        </p:txBody>
      </p:sp>
    </p:spTree>
    <p:extLst>
      <p:ext uri="{BB962C8B-B14F-4D97-AF65-F5344CB8AC3E}">
        <p14:creationId xmlns:p14="http://schemas.microsoft.com/office/powerpoint/2010/main" val="296177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9922" y="2071420"/>
            <a:ext cx="10432533" cy="2014307"/>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14600"/>
              <a:buNone/>
              <a:defRPr sz="7740"/>
            </a:lvl1pPr>
            <a:lvl2pPr lvl="1" algn="ctr" rtl="0">
              <a:spcBef>
                <a:spcPts val="0"/>
              </a:spcBef>
              <a:spcAft>
                <a:spcPts val="0"/>
              </a:spcAft>
              <a:buSzPts val="14600"/>
              <a:buNone/>
              <a:defRPr sz="5795"/>
            </a:lvl2pPr>
            <a:lvl3pPr lvl="2" algn="ctr" rtl="0">
              <a:spcBef>
                <a:spcPts val="0"/>
              </a:spcBef>
              <a:spcAft>
                <a:spcPts val="0"/>
              </a:spcAft>
              <a:buSzPts val="14600"/>
              <a:buNone/>
              <a:defRPr sz="5795"/>
            </a:lvl3pPr>
            <a:lvl4pPr lvl="3" algn="ctr" rtl="0">
              <a:spcBef>
                <a:spcPts val="0"/>
              </a:spcBef>
              <a:spcAft>
                <a:spcPts val="0"/>
              </a:spcAft>
              <a:buSzPts val="14600"/>
              <a:buNone/>
              <a:defRPr sz="5795"/>
            </a:lvl4pPr>
            <a:lvl5pPr lvl="4" algn="ctr" rtl="0">
              <a:spcBef>
                <a:spcPts val="0"/>
              </a:spcBef>
              <a:spcAft>
                <a:spcPts val="0"/>
              </a:spcAft>
              <a:buSzPts val="14600"/>
              <a:buNone/>
              <a:defRPr sz="5795"/>
            </a:lvl5pPr>
            <a:lvl6pPr lvl="5" algn="ctr" rtl="0">
              <a:spcBef>
                <a:spcPts val="0"/>
              </a:spcBef>
              <a:spcAft>
                <a:spcPts val="0"/>
              </a:spcAft>
              <a:buSzPts val="14600"/>
              <a:buNone/>
              <a:defRPr sz="5795"/>
            </a:lvl6pPr>
            <a:lvl7pPr lvl="6" algn="ctr" rtl="0">
              <a:spcBef>
                <a:spcPts val="0"/>
              </a:spcBef>
              <a:spcAft>
                <a:spcPts val="0"/>
              </a:spcAft>
              <a:buSzPts val="14600"/>
              <a:buNone/>
              <a:defRPr sz="5795"/>
            </a:lvl7pPr>
            <a:lvl8pPr lvl="7" algn="ctr" rtl="0">
              <a:spcBef>
                <a:spcPts val="0"/>
              </a:spcBef>
              <a:spcAft>
                <a:spcPts val="0"/>
              </a:spcAft>
              <a:buSzPts val="14600"/>
              <a:buNone/>
              <a:defRPr sz="5795"/>
            </a:lvl8pPr>
            <a:lvl9pPr lvl="8" algn="ctr" rtl="0">
              <a:spcBef>
                <a:spcPts val="0"/>
              </a:spcBef>
              <a:spcAft>
                <a:spcPts val="0"/>
              </a:spcAft>
              <a:buSzPts val="14600"/>
              <a:buNone/>
              <a:defRPr sz="5795"/>
            </a:lvl9pPr>
          </a:lstStyle>
          <a:p>
            <a:r>
              <a:rPr lang="en-US"/>
              <a:t>Click to edit Master title style</a:t>
            </a:r>
            <a:endParaRPr/>
          </a:p>
        </p:txBody>
      </p:sp>
      <p:sp>
        <p:nvSpPr>
          <p:cNvPr id="10" name="Google Shape;10;p2"/>
          <p:cNvSpPr txBox="1">
            <a:spLocks noGrp="1"/>
          </p:cNvSpPr>
          <p:nvPr>
            <p:ph type="subTitle" idx="1"/>
          </p:nvPr>
        </p:nvSpPr>
        <p:spPr>
          <a:xfrm>
            <a:off x="2237151" y="4253943"/>
            <a:ext cx="7717995" cy="765575"/>
          </a:xfrm>
          <a:prstGeom prst="rect">
            <a:avLst/>
          </a:prstGeom>
          <a:ln>
            <a:noFill/>
          </a:ln>
        </p:spPr>
        <p:txBody>
          <a:bodyPr spcFirstLastPara="1" wrap="square" lIns="255950" tIns="255950" rIns="255950" bIns="255950" anchor="ctr" anchorCtr="0">
            <a:normAutofit/>
          </a:bodyPr>
          <a:lstStyle>
            <a:lvl1pPr lvl="0" algn="ctr">
              <a:lnSpc>
                <a:spcPct val="100000"/>
              </a:lnSpc>
              <a:spcBef>
                <a:spcPts val="0"/>
              </a:spcBef>
              <a:spcAft>
                <a:spcPts val="0"/>
              </a:spcAft>
              <a:buSzPts val="7800"/>
              <a:buNone/>
              <a:defRPr sz="1786"/>
            </a:lvl1pPr>
            <a:lvl2pPr lvl="1" algn="ctr">
              <a:lnSpc>
                <a:spcPct val="100000"/>
              </a:lnSpc>
              <a:spcBef>
                <a:spcPts val="0"/>
              </a:spcBef>
              <a:spcAft>
                <a:spcPts val="0"/>
              </a:spcAft>
              <a:buSzPts val="7800"/>
              <a:buNone/>
              <a:defRPr sz="3096"/>
            </a:lvl2pPr>
            <a:lvl3pPr lvl="2" algn="ctr">
              <a:lnSpc>
                <a:spcPct val="100000"/>
              </a:lnSpc>
              <a:spcBef>
                <a:spcPts val="0"/>
              </a:spcBef>
              <a:spcAft>
                <a:spcPts val="0"/>
              </a:spcAft>
              <a:buSzPts val="7800"/>
              <a:buNone/>
              <a:defRPr sz="3096"/>
            </a:lvl3pPr>
            <a:lvl4pPr lvl="3" algn="ctr">
              <a:lnSpc>
                <a:spcPct val="100000"/>
              </a:lnSpc>
              <a:spcBef>
                <a:spcPts val="0"/>
              </a:spcBef>
              <a:spcAft>
                <a:spcPts val="0"/>
              </a:spcAft>
              <a:buSzPts val="7800"/>
              <a:buNone/>
              <a:defRPr sz="3096"/>
            </a:lvl4pPr>
            <a:lvl5pPr lvl="4" algn="ctr">
              <a:lnSpc>
                <a:spcPct val="100000"/>
              </a:lnSpc>
              <a:spcBef>
                <a:spcPts val="0"/>
              </a:spcBef>
              <a:spcAft>
                <a:spcPts val="0"/>
              </a:spcAft>
              <a:buSzPts val="7800"/>
              <a:buNone/>
              <a:defRPr sz="3096"/>
            </a:lvl5pPr>
            <a:lvl6pPr lvl="5" algn="ctr">
              <a:lnSpc>
                <a:spcPct val="100000"/>
              </a:lnSpc>
              <a:spcBef>
                <a:spcPts val="0"/>
              </a:spcBef>
              <a:spcAft>
                <a:spcPts val="0"/>
              </a:spcAft>
              <a:buSzPts val="7800"/>
              <a:buNone/>
              <a:defRPr sz="3096"/>
            </a:lvl6pPr>
            <a:lvl7pPr lvl="6" algn="ctr">
              <a:lnSpc>
                <a:spcPct val="100000"/>
              </a:lnSpc>
              <a:spcBef>
                <a:spcPts val="0"/>
              </a:spcBef>
              <a:spcAft>
                <a:spcPts val="0"/>
              </a:spcAft>
              <a:buSzPts val="7800"/>
              <a:buNone/>
              <a:defRPr sz="3096"/>
            </a:lvl7pPr>
            <a:lvl8pPr lvl="7" algn="ctr">
              <a:lnSpc>
                <a:spcPct val="100000"/>
              </a:lnSpc>
              <a:spcBef>
                <a:spcPts val="0"/>
              </a:spcBef>
              <a:spcAft>
                <a:spcPts val="0"/>
              </a:spcAft>
              <a:buSzPts val="7800"/>
              <a:buNone/>
              <a:defRPr sz="3096"/>
            </a:lvl8pPr>
            <a:lvl9pPr lvl="8" algn="ctr">
              <a:lnSpc>
                <a:spcPct val="100000"/>
              </a:lnSpc>
              <a:spcBef>
                <a:spcPts val="0"/>
              </a:spcBef>
              <a:spcAft>
                <a:spcPts val="0"/>
              </a:spcAft>
              <a:buSzPts val="7800"/>
              <a:buNone/>
              <a:defRPr sz="3096"/>
            </a:lvl9pPr>
          </a:lstStyle>
          <a:p>
            <a:r>
              <a:rPr lang="en-US"/>
              <a:t>Click to edit Master subtitle style</a:t>
            </a:r>
            <a:endParaRPr/>
          </a:p>
        </p:txBody>
      </p:sp>
      <p:sp>
        <p:nvSpPr>
          <p:cNvPr id="11" name="Google Shape;11;p2"/>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grpSp>
        <p:nvGrpSpPr>
          <p:cNvPr id="12" name="Google Shape;12;p2"/>
          <p:cNvGrpSpPr/>
          <p:nvPr/>
        </p:nvGrpSpPr>
        <p:grpSpPr>
          <a:xfrm>
            <a:off x="908573" y="1886262"/>
            <a:ext cx="1210658" cy="1102296"/>
            <a:chOff x="11740318" y="746148"/>
            <a:chExt cx="697435" cy="846673"/>
          </a:xfrm>
        </p:grpSpPr>
        <p:sp>
          <p:nvSpPr>
            <p:cNvPr id="13" name="Google Shape;13;p2"/>
            <p:cNvSpPr/>
            <p:nvPr/>
          </p:nvSpPr>
          <p:spPr>
            <a:xfrm rot="10800000">
              <a:off x="12417602" y="1074787"/>
              <a:ext cx="20151" cy="194466"/>
            </a:xfrm>
            <a:custGeom>
              <a:avLst/>
              <a:gdLst/>
              <a:ahLst/>
              <a:cxnLst/>
              <a:rect l="l" t="t" r="r" b="b"/>
              <a:pathLst>
                <a:path w="123" h="1187" extrusionOk="0">
                  <a:moveTo>
                    <a:pt x="122" y="1"/>
                  </a:moveTo>
                  <a:lnTo>
                    <a:pt x="1" y="123"/>
                  </a:lnTo>
                  <a:lnTo>
                    <a:pt x="1" y="1065"/>
                  </a:lnTo>
                  <a:lnTo>
                    <a:pt x="122" y="1186"/>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4" name="Google Shape;14;p2"/>
            <p:cNvSpPr/>
            <p:nvPr/>
          </p:nvSpPr>
          <p:spPr>
            <a:xfrm rot="10800000">
              <a:off x="12163661" y="820853"/>
              <a:ext cx="15073" cy="702339"/>
            </a:xfrm>
            <a:custGeom>
              <a:avLst/>
              <a:gdLst/>
              <a:ahLst/>
              <a:cxnLst/>
              <a:rect l="l" t="t" r="r" b="b"/>
              <a:pathLst>
                <a:path w="92" h="4287" extrusionOk="0">
                  <a:moveTo>
                    <a:pt x="92" y="1"/>
                  </a:moveTo>
                  <a:lnTo>
                    <a:pt x="0" y="122"/>
                  </a:lnTo>
                  <a:lnTo>
                    <a:pt x="0" y="4165"/>
                  </a:lnTo>
                  <a:lnTo>
                    <a:pt x="92" y="428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 name="Google Shape;15;p2"/>
            <p:cNvSpPr/>
            <p:nvPr/>
          </p:nvSpPr>
          <p:spPr>
            <a:xfrm rot="10800000">
              <a:off x="12337979" y="990088"/>
              <a:ext cx="15073" cy="358788"/>
            </a:xfrm>
            <a:custGeom>
              <a:avLst/>
              <a:gdLst/>
              <a:ahLst/>
              <a:cxnLst/>
              <a:rect l="l" t="t" r="r" b="b"/>
              <a:pathLst>
                <a:path w="92" h="2190" extrusionOk="0">
                  <a:moveTo>
                    <a:pt x="92" y="1"/>
                  </a:moveTo>
                  <a:lnTo>
                    <a:pt x="1" y="122"/>
                  </a:lnTo>
                  <a:lnTo>
                    <a:pt x="1" y="2098"/>
                  </a:lnTo>
                  <a:lnTo>
                    <a:pt x="92" y="2189"/>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 name="Google Shape;16;p2"/>
            <p:cNvSpPr/>
            <p:nvPr/>
          </p:nvSpPr>
          <p:spPr>
            <a:xfrm rot="10800000">
              <a:off x="12078960" y="746148"/>
              <a:ext cx="20151" cy="846673"/>
            </a:xfrm>
            <a:custGeom>
              <a:avLst/>
              <a:gdLst/>
              <a:ahLst/>
              <a:cxnLst/>
              <a:rect l="l" t="t" r="r" b="b"/>
              <a:pathLst>
                <a:path w="123" h="5168" extrusionOk="0">
                  <a:moveTo>
                    <a:pt x="31" y="0"/>
                  </a:moveTo>
                  <a:lnTo>
                    <a:pt x="1" y="31"/>
                  </a:lnTo>
                  <a:lnTo>
                    <a:pt x="1" y="5137"/>
                  </a:lnTo>
                  <a:lnTo>
                    <a:pt x="31" y="5168"/>
                  </a:lnTo>
                  <a:lnTo>
                    <a:pt x="122" y="5107"/>
                  </a:lnTo>
                  <a:lnTo>
                    <a:pt x="122" y="9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 name="Google Shape;17;p2"/>
            <p:cNvSpPr/>
            <p:nvPr/>
          </p:nvSpPr>
          <p:spPr>
            <a:xfrm rot="10800000">
              <a:off x="12248363" y="905552"/>
              <a:ext cx="19988" cy="532939"/>
            </a:xfrm>
            <a:custGeom>
              <a:avLst/>
              <a:gdLst/>
              <a:ahLst/>
              <a:cxnLst/>
              <a:rect l="l" t="t" r="r" b="b"/>
              <a:pathLst>
                <a:path w="122" h="3253" extrusionOk="0">
                  <a:moveTo>
                    <a:pt x="122" y="1"/>
                  </a:moveTo>
                  <a:lnTo>
                    <a:pt x="0" y="122"/>
                  </a:lnTo>
                  <a:lnTo>
                    <a:pt x="0" y="3131"/>
                  </a:lnTo>
                  <a:lnTo>
                    <a:pt x="122" y="3253"/>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8" name="Google Shape;18;p2"/>
            <p:cNvSpPr/>
            <p:nvPr/>
          </p:nvSpPr>
          <p:spPr>
            <a:xfrm rot="10800000">
              <a:off x="11825020" y="995166"/>
              <a:ext cx="20151" cy="348630"/>
            </a:xfrm>
            <a:custGeom>
              <a:avLst/>
              <a:gdLst/>
              <a:ahLst/>
              <a:cxnLst/>
              <a:rect l="l" t="t" r="r" b="b"/>
              <a:pathLst>
                <a:path w="123" h="2128" extrusionOk="0">
                  <a:moveTo>
                    <a:pt x="1" y="0"/>
                  </a:moveTo>
                  <a:lnTo>
                    <a:pt x="1" y="2128"/>
                  </a:lnTo>
                  <a:lnTo>
                    <a:pt x="122" y="2006"/>
                  </a:lnTo>
                  <a:lnTo>
                    <a:pt x="12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9" name="Google Shape;19;p2"/>
            <p:cNvSpPr/>
            <p:nvPr/>
          </p:nvSpPr>
          <p:spPr>
            <a:xfrm rot="10800000">
              <a:off x="11740318" y="1079865"/>
              <a:ext cx="15236" cy="184309"/>
            </a:xfrm>
            <a:custGeom>
              <a:avLst/>
              <a:gdLst/>
              <a:ahLst/>
              <a:cxnLst/>
              <a:rect l="l" t="t" r="r" b="b"/>
              <a:pathLst>
                <a:path w="93" h="1125" extrusionOk="0">
                  <a:moveTo>
                    <a:pt x="1" y="0"/>
                  </a:moveTo>
                  <a:lnTo>
                    <a:pt x="1" y="1125"/>
                  </a:lnTo>
                  <a:lnTo>
                    <a:pt x="92" y="1003"/>
                  </a:lnTo>
                  <a:lnTo>
                    <a:pt x="9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 name="Google Shape;20;p2"/>
            <p:cNvSpPr/>
            <p:nvPr/>
          </p:nvSpPr>
          <p:spPr>
            <a:xfrm rot="10800000">
              <a:off x="11994422" y="825768"/>
              <a:ext cx="19988" cy="692346"/>
            </a:xfrm>
            <a:custGeom>
              <a:avLst/>
              <a:gdLst/>
              <a:ahLst/>
              <a:cxnLst/>
              <a:rect l="l" t="t" r="r" b="b"/>
              <a:pathLst>
                <a:path w="122" h="4226" extrusionOk="0">
                  <a:moveTo>
                    <a:pt x="0" y="0"/>
                  </a:moveTo>
                  <a:lnTo>
                    <a:pt x="0" y="4225"/>
                  </a:lnTo>
                  <a:lnTo>
                    <a:pt x="122" y="4104"/>
                  </a:lnTo>
                  <a:lnTo>
                    <a:pt x="122" y="12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 name="Google Shape;21;p2"/>
            <p:cNvSpPr/>
            <p:nvPr/>
          </p:nvSpPr>
          <p:spPr>
            <a:xfrm rot="10800000">
              <a:off x="11909721" y="915382"/>
              <a:ext cx="15073" cy="513116"/>
            </a:xfrm>
            <a:custGeom>
              <a:avLst/>
              <a:gdLst/>
              <a:ahLst/>
              <a:cxnLst/>
              <a:rect l="l" t="t" r="r" b="b"/>
              <a:pathLst>
                <a:path w="92" h="3132" extrusionOk="0">
                  <a:moveTo>
                    <a:pt x="1" y="0"/>
                  </a:moveTo>
                  <a:lnTo>
                    <a:pt x="1" y="3131"/>
                  </a:lnTo>
                  <a:lnTo>
                    <a:pt x="92" y="3040"/>
                  </a:lnTo>
                  <a:lnTo>
                    <a:pt x="92" y="9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22" name="Google Shape;22;p2"/>
          <p:cNvSpPr/>
          <p:nvPr/>
        </p:nvSpPr>
        <p:spPr>
          <a:xfrm>
            <a:off x="2548910" y="5172883"/>
            <a:ext cx="39344" cy="28598"/>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3" name="Google Shape;23;p2"/>
          <p:cNvSpPr/>
          <p:nvPr/>
        </p:nvSpPr>
        <p:spPr>
          <a:xfrm>
            <a:off x="2416258" y="5073458"/>
            <a:ext cx="39424" cy="27689"/>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4" name="Google Shape;24;p2"/>
          <p:cNvSpPr/>
          <p:nvPr/>
        </p:nvSpPr>
        <p:spPr>
          <a:xfrm>
            <a:off x="2286110" y="5288915"/>
            <a:ext cx="36920" cy="27689"/>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5" name="Google Shape;25;p2"/>
          <p:cNvSpPr/>
          <p:nvPr/>
        </p:nvSpPr>
        <p:spPr>
          <a:xfrm>
            <a:off x="2153538" y="5191307"/>
            <a:ext cx="36920" cy="27689"/>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6" name="Google Shape;26;p2"/>
          <p:cNvSpPr/>
          <p:nvPr/>
        </p:nvSpPr>
        <p:spPr>
          <a:xfrm>
            <a:off x="2433465" y="5259464"/>
            <a:ext cx="39344" cy="29991"/>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7" name="Google Shape;27;p2"/>
          <p:cNvSpPr/>
          <p:nvPr/>
        </p:nvSpPr>
        <p:spPr>
          <a:xfrm>
            <a:off x="2300894" y="5477648"/>
            <a:ext cx="39344" cy="27265"/>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 name="Google Shape;28;p2"/>
          <p:cNvSpPr/>
          <p:nvPr/>
        </p:nvSpPr>
        <p:spPr>
          <a:xfrm>
            <a:off x="2165818" y="5378223"/>
            <a:ext cx="39344" cy="27204"/>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9" name="Google Shape;29;p2"/>
          <p:cNvSpPr/>
          <p:nvPr/>
        </p:nvSpPr>
        <p:spPr>
          <a:xfrm>
            <a:off x="2033166" y="5279221"/>
            <a:ext cx="41848" cy="27265"/>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0" name="Google Shape;30;p2"/>
          <p:cNvSpPr/>
          <p:nvPr/>
        </p:nvSpPr>
        <p:spPr>
          <a:xfrm>
            <a:off x="2315597" y="5664625"/>
            <a:ext cx="36920" cy="27689"/>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1" name="Google Shape;31;p2"/>
          <p:cNvSpPr/>
          <p:nvPr/>
        </p:nvSpPr>
        <p:spPr>
          <a:xfrm>
            <a:off x="2185449" y="5565139"/>
            <a:ext cx="39344" cy="29991"/>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2" name="Google Shape;32;p2"/>
          <p:cNvSpPr/>
          <p:nvPr/>
        </p:nvSpPr>
        <p:spPr>
          <a:xfrm>
            <a:off x="2200153" y="5753024"/>
            <a:ext cx="36920" cy="27689"/>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3" name="Google Shape;33;p2"/>
          <p:cNvSpPr/>
          <p:nvPr/>
        </p:nvSpPr>
        <p:spPr>
          <a:xfrm>
            <a:off x="2065158" y="5653113"/>
            <a:ext cx="39344" cy="28598"/>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4" name="Google Shape;34;p2"/>
          <p:cNvSpPr/>
          <p:nvPr/>
        </p:nvSpPr>
        <p:spPr>
          <a:xfrm>
            <a:off x="1652579" y="5320239"/>
            <a:ext cx="446996" cy="337052"/>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5" name="Google Shape;35;p2"/>
          <p:cNvSpPr/>
          <p:nvPr/>
        </p:nvSpPr>
        <p:spPr>
          <a:xfrm>
            <a:off x="2424" y="5950058"/>
            <a:ext cx="1210680" cy="907974"/>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6" name="Google Shape;36;p2"/>
          <p:cNvSpPr/>
          <p:nvPr/>
        </p:nvSpPr>
        <p:spPr>
          <a:xfrm>
            <a:off x="397796" y="6246578"/>
            <a:ext cx="417509" cy="31312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7" name="Google Shape;37;p2"/>
          <p:cNvSpPr/>
          <p:nvPr/>
        </p:nvSpPr>
        <p:spPr>
          <a:xfrm>
            <a:off x="0" y="5043955"/>
            <a:ext cx="1210680" cy="907974"/>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8" name="Google Shape;38;p2"/>
          <p:cNvSpPr/>
          <p:nvPr/>
        </p:nvSpPr>
        <p:spPr>
          <a:xfrm>
            <a:off x="606548" y="4589117"/>
            <a:ext cx="1210680" cy="907974"/>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39" name="Google Shape;39;p2"/>
          <p:cNvSpPr/>
          <p:nvPr/>
        </p:nvSpPr>
        <p:spPr>
          <a:xfrm>
            <a:off x="604044" y="5495158"/>
            <a:ext cx="1210680" cy="907974"/>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40" name="Google Shape;40;p2"/>
          <p:cNvSpPr/>
          <p:nvPr/>
        </p:nvSpPr>
        <p:spPr>
          <a:xfrm>
            <a:off x="933090" y="5495158"/>
            <a:ext cx="616489" cy="907974"/>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41" name="Google Shape;41;p2"/>
          <p:cNvSpPr/>
          <p:nvPr/>
        </p:nvSpPr>
        <p:spPr>
          <a:xfrm>
            <a:off x="1210593" y="5950058"/>
            <a:ext cx="606632" cy="907974"/>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42" name="Google Shape;42;p2"/>
          <p:cNvSpPr/>
          <p:nvPr/>
        </p:nvSpPr>
        <p:spPr>
          <a:xfrm>
            <a:off x="2424" y="4587239"/>
            <a:ext cx="604209" cy="909852"/>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43" name="Google Shape;43;p2"/>
          <p:cNvSpPr/>
          <p:nvPr/>
        </p:nvSpPr>
        <p:spPr>
          <a:xfrm>
            <a:off x="2424" y="4253940"/>
            <a:ext cx="221115" cy="333356"/>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44" name="Google Shape;44;p2"/>
          <p:cNvSpPr/>
          <p:nvPr/>
        </p:nvSpPr>
        <p:spPr>
          <a:xfrm>
            <a:off x="2424" y="5497037"/>
            <a:ext cx="604209" cy="906096"/>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grpSp>
        <p:nvGrpSpPr>
          <p:cNvPr id="45" name="Google Shape;45;p2"/>
          <p:cNvGrpSpPr/>
          <p:nvPr/>
        </p:nvGrpSpPr>
        <p:grpSpPr>
          <a:xfrm>
            <a:off x="258277" y="170641"/>
            <a:ext cx="782701" cy="587008"/>
            <a:chOff x="488069" y="429960"/>
            <a:chExt cx="1479080" cy="1479071"/>
          </a:xfrm>
        </p:grpSpPr>
        <p:sp>
          <p:nvSpPr>
            <p:cNvPr id="46" name="Google Shape;46;p2"/>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47" name="Google Shape;47;p2"/>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48" name="Google Shape;48;p2"/>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49" name="Google Shape;49;p2"/>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50" name="Google Shape;50;p2"/>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51" name="Google Shape;51;p2"/>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52" name="Google Shape;52;p2"/>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53" name="Google Shape;53;p2"/>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54" name="Google Shape;54;p2"/>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55" name="Google Shape;55;p2"/>
          <p:cNvSpPr/>
          <p:nvPr/>
        </p:nvSpPr>
        <p:spPr>
          <a:xfrm rot="10800000">
            <a:off x="11796990" y="6553747"/>
            <a:ext cx="176602" cy="132446"/>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56" name="Google Shape;56;p2"/>
          <p:cNvSpPr/>
          <p:nvPr/>
        </p:nvSpPr>
        <p:spPr>
          <a:xfrm rot="10800000">
            <a:off x="11325272" y="6199972"/>
            <a:ext cx="648320" cy="486222"/>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57" name="Google Shape;57;p2"/>
          <p:cNvSpPr/>
          <p:nvPr/>
        </p:nvSpPr>
        <p:spPr>
          <a:xfrm rot="10800000">
            <a:off x="11638855" y="6437166"/>
            <a:ext cx="334737" cy="249028"/>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58" name="Google Shape;58;p2"/>
          <p:cNvSpPr/>
          <p:nvPr/>
        </p:nvSpPr>
        <p:spPr>
          <a:xfrm rot="10800000">
            <a:off x="11190891" y="6099191"/>
            <a:ext cx="782701" cy="587003"/>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59" name="Google Shape;59;p2"/>
          <p:cNvSpPr/>
          <p:nvPr/>
        </p:nvSpPr>
        <p:spPr>
          <a:xfrm rot="10800000">
            <a:off x="11483407" y="6318569"/>
            <a:ext cx="490185" cy="36762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0" name="Google Shape;60;p2"/>
          <p:cNvSpPr/>
          <p:nvPr/>
        </p:nvSpPr>
        <p:spPr>
          <a:xfrm rot="10800000">
            <a:off x="11190892" y="6099187"/>
            <a:ext cx="321559" cy="241160"/>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1" name="Google Shape;61;p2"/>
          <p:cNvSpPr/>
          <p:nvPr/>
        </p:nvSpPr>
        <p:spPr>
          <a:xfrm rot="10800000">
            <a:off x="11190892" y="6099185"/>
            <a:ext cx="163424" cy="124579"/>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2" name="Google Shape;62;p2"/>
          <p:cNvSpPr/>
          <p:nvPr/>
        </p:nvSpPr>
        <p:spPr>
          <a:xfrm rot="10800000">
            <a:off x="11190892" y="6099190"/>
            <a:ext cx="635142" cy="478354"/>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3" name="Google Shape;63;p2"/>
          <p:cNvSpPr/>
          <p:nvPr/>
        </p:nvSpPr>
        <p:spPr>
          <a:xfrm rot="10800000">
            <a:off x="11190892" y="6099188"/>
            <a:ext cx="479694" cy="359757"/>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4" name="Google Shape;64;p2"/>
          <p:cNvSpPr/>
          <p:nvPr/>
        </p:nvSpPr>
        <p:spPr>
          <a:xfrm rot="10800000">
            <a:off x="9604074" y="1656546"/>
            <a:ext cx="39344" cy="28598"/>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5" name="Google Shape;65;p2"/>
          <p:cNvSpPr/>
          <p:nvPr/>
        </p:nvSpPr>
        <p:spPr>
          <a:xfrm rot="10800000">
            <a:off x="9736646" y="1756881"/>
            <a:ext cx="39424" cy="27689"/>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6" name="Google Shape;66;p2"/>
          <p:cNvSpPr/>
          <p:nvPr/>
        </p:nvSpPr>
        <p:spPr>
          <a:xfrm rot="10800000">
            <a:off x="9869298" y="1541424"/>
            <a:ext cx="36920" cy="27689"/>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7" name="Google Shape;67;p2"/>
          <p:cNvSpPr/>
          <p:nvPr/>
        </p:nvSpPr>
        <p:spPr>
          <a:xfrm rot="10800000">
            <a:off x="10001870" y="1639032"/>
            <a:ext cx="36920" cy="27689"/>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8" name="Google Shape;68;p2"/>
          <p:cNvSpPr/>
          <p:nvPr/>
        </p:nvSpPr>
        <p:spPr>
          <a:xfrm rot="10800000">
            <a:off x="9719519" y="1568572"/>
            <a:ext cx="39344" cy="29991"/>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69" name="Google Shape;69;p2"/>
          <p:cNvSpPr/>
          <p:nvPr/>
        </p:nvSpPr>
        <p:spPr>
          <a:xfrm rot="10800000">
            <a:off x="9852090" y="1353114"/>
            <a:ext cx="39344" cy="27265"/>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0" name="Google Shape;70;p2"/>
          <p:cNvSpPr/>
          <p:nvPr/>
        </p:nvSpPr>
        <p:spPr>
          <a:xfrm rot="10800000">
            <a:off x="9987166" y="1452601"/>
            <a:ext cx="39344" cy="27204"/>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1" name="Google Shape;71;p2"/>
          <p:cNvSpPr/>
          <p:nvPr/>
        </p:nvSpPr>
        <p:spPr>
          <a:xfrm rot="10800000">
            <a:off x="10117314" y="1551542"/>
            <a:ext cx="41848" cy="27265"/>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2" name="Google Shape;72;p2"/>
          <p:cNvSpPr/>
          <p:nvPr/>
        </p:nvSpPr>
        <p:spPr>
          <a:xfrm rot="10800000">
            <a:off x="9839811" y="1165714"/>
            <a:ext cx="36920" cy="27689"/>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3" name="Google Shape;73;p2"/>
          <p:cNvSpPr/>
          <p:nvPr/>
        </p:nvSpPr>
        <p:spPr>
          <a:xfrm rot="10800000">
            <a:off x="9967535" y="1262898"/>
            <a:ext cx="39344" cy="29991"/>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4" name="Google Shape;74;p2"/>
          <p:cNvSpPr/>
          <p:nvPr/>
        </p:nvSpPr>
        <p:spPr>
          <a:xfrm rot="10800000">
            <a:off x="9955256" y="1077315"/>
            <a:ext cx="36920" cy="27689"/>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5" name="Google Shape;75;p2"/>
          <p:cNvSpPr/>
          <p:nvPr/>
        </p:nvSpPr>
        <p:spPr>
          <a:xfrm rot="10800000">
            <a:off x="10087827" y="1176317"/>
            <a:ext cx="39344" cy="28598"/>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6" name="Google Shape;76;p2"/>
          <p:cNvSpPr/>
          <p:nvPr/>
        </p:nvSpPr>
        <p:spPr>
          <a:xfrm rot="10800000">
            <a:off x="10092753" y="1200736"/>
            <a:ext cx="446996" cy="337052"/>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7" name="Google Shape;77;p2"/>
          <p:cNvSpPr/>
          <p:nvPr/>
        </p:nvSpPr>
        <p:spPr>
          <a:xfrm rot="10800000">
            <a:off x="10979225" y="-4"/>
            <a:ext cx="1210680" cy="907974"/>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8" name="Google Shape;78;p2"/>
          <p:cNvSpPr/>
          <p:nvPr/>
        </p:nvSpPr>
        <p:spPr>
          <a:xfrm rot="10800000">
            <a:off x="11377024" y="298329"/>
            <a:ext cx="417509" cy="31312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79" name="Google Shape;79;p2"/>
          <p:cNvSpPr/>
          <p:nvPr/>
        </p:nvSpPr>
        <p:spPr>
          <a:xfrm rot="10800000">
            <a:off x="10981648" y="906098"/>
            <a:ext cx="1210680" cy="907974"/>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0" name="Google Shape;80;p2"/>
          <p:cNvSpPr/>
          <p:nvPr/>
        </p:nvSpPr>
        <p:spPr>
          <a:xfrm rot="10800000">
            <a:off x="10375100" y="1360937"/>
            <a:ext cx="1210680" cy="907974"/>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1" name="Google Shape;81;p2"/>
          <p:cNvSpPr/>
          <p:nvPr/>
        </p:nvSpPr>
        <p:spPr>
          <a:xfrm rot="10800000">
            <a:off x="10377604" y="454895"/>
            <a:ext cx="1210680" cy="907974"/>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2" name="Google Shape;82;p2"/>
          <p:cNvSpPr/>
          <p:nvPr/>
        </p:nvSpPr>
        <p:spPr>
          <a:xfrm rot="10800000">
            <a:off x="10642750" y="454895"/>
            <a:ext cx="616489" cy="907974"/>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3" name="Google Shape;83;p2"/>
          <p:cNvSpPr/>
          <p:nvPr/>
        </p:nvSpPr>
        <p:spPr>
          <a:xfrm rot="10800000">
            <a:off x="10375103" y="-4"/>
            <a:ext cx="606632" cy="907974"/>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4" name="Google Shape;84;p2"/>
          <p:cNvSpPr/>
          <p:nvPr/>
        </p:nvSpPr>
        <p:spPr>
          <a:xfrm rot="10800000">
            <a:off x="11585696" y="1360937"/>
            <a:ext cx="604209" cy="909852"/>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5" name="Google Shape;85;p2"/>
          <p:cNvSpPr/>
          <p:nvPr/>
        </p:nvSpPr>
        <p:spPr>
          <a:xfrm rot="10800000">
            <a:off x="11968789" y="2270731"/>
            <a:ext cx="221115" cy="333356"/>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86" name="Google Shape;86;p2"/>
          <p:cNvSpPr/>
          <p:nvPr/>
        </p:nvSpPr>
        <p:spPr>
          <a:xfrm rot="10800000">
            <a:off x="11585696" y="454895"/>
            <a:ext cx="604209" cy="906096"/>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cxnSp>
        <p:nvCxnSpPr>
          <p:cNvPr id="87" name="Google Shape;87;p2"/>
          <p:cNvCxnSpPr/>
          <p:nvPr/>
        </p:nvCxnSpPr>
        <p:spPr>
          <a:xfrm>
            <a:off x="-399584" y="464951"/>
            <a:ext cx="4067283" cy="0"/>
          </a:xfrm>
          <a:prstGeom prst="straightConnector1">
            <a:avLst/>
          </a:prstGeom>
          <a:noFill/>
          <a:ln w="76200" cap="flat" cmpd="sng">
            <a:solidFill>
              <a:schemeClr val="dk1"/>
            </a:solidFill>
            <a:prstDash val="solid"/>
            <a:round/>
            <a:headEnd type="none" w="med" len="med"/>
            <a:tailEnd type="none" w="med" len="med"/>
          </a:ln>
        </p:spPr>
      </p:cxnSp>
      <p:cxnSp>
        <p:nvCxnSpPr>
          <p:cNvPr id="88" name="Google Shape;88;p2"/>
          <p:cNvCxnSpPr/>
          <p:nvPr/>
        </p:nvCxnSpPr>
        <p:spPr>
          <a:xfrm>
            <a:off x="8594159" y="6404048"/>
            <a:ext cx="3444173"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9122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
        <p:nvSpPr>
          <p:cNvPr id="256" name="Google Shape;256;p14"/>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1CDEAE0-50DF-4B1E-84B7-01152EE7BD9B}" type="slidenum">
              <a:rPr lang="en-IN" smtClean="0"/>
              <a:t>‹#›</a:t>
            </a:fld>
            <a:endParaRPr lang="en-IN" dirty="0"/>
          </a:p>
        </p:txBody>
      </p:sp>
      <p:grpSp>
        <p:nvGrpSpPr>
          <p:cNvPr id="257" name="Google Shape;257;p14"/>
          <p:cNvGrpSpPr/>
          <p:nvPr/>
        </p:nvGrpSpPr>
        <p:grpSpPr>
          <a:xfrm>
            <a:off x="10441319" y="29161"/>
            <a:ext cx="412274" cy="310618"/>
            <a:chOff x="16774148" y="4499496"/>
            <a:chExt cx="676284" cy="679390"/>
          </a:xfrm>
        </p:grpSpPr>
        <p:sp>
          <p:nvSpPr>
            <p:cNvPr id="258" name="Google Shape;258;p1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59" name="Google Shape;259;p1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0" name="Google Shape;260;p1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1" name="Google Shape;261;p1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2" name="Google Shape;262;p1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3" name="Google Shape;263;p1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4" name="Google Shape;264;p1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5" name="Google Shape;265;p1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66" name="Google Shape;266;p1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267" name="Google Shape;267;p14"/>
          <p:cNvSpPr/>
          <p:nvPr/>
        </p:nvSpPr>
        <p:spPr>
          <a:xfrm>
            <a:off x="9787964" y="-37641"/>
            <a:ext cx="570067" cy="427586"/>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68" name="Google Shape;268;p14"/>
          <p:cNvSpPr/>
          <p:nvPr/>
        </p:nvSpPr>
        <p:spPr>
          <a:xfrm>
            <a:off x="10929881" y="-37641"/>
            <a:ext cx="568234" cy="426166"/>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69" name="Google Shape;269;p14"/>
          <p:cNvSpPr/>
          <p:nvPr/>
        </p:nvSpPr>
        <p:spPr>
          <a:xfrm>
            <a:off x="11110030" y="77950"/>
            <a:ext cx="208002" cy="157418"/>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grpSp>
        <p:nvGrpSpPr>
          <p:cNvPr id="270" name="Google Shape;270;p14"/>
          <p:cNvGrpSpPr/>
          <p:nvPr/>
        </p:nvGrpSpPr>
        <p:grpSpPr>
          <a:xfrm flipH="1">
            <a:off x="11436500" y="1335361"/>
            <a:ext cx="412274" cy="309198"/>
            <a:chOff x="19591512" y="7356441"/>
            <a:chExt cx="676284" cy="676284"/>
          </a:xfrm>
        </p:grpSpPr>
        <p:sp>
          <p:nvSpPr>
            <p:cNvPr id="271" name="Google Shape;271;p1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2" name="Google Shape;272;p1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3" name="Google Shape;273;p1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4" name="Google Shape;274;p1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5" name="Google Shape;275;p1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6" name="Google Shape;276;p1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7" name="Google Shape;277;p1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8" name="Google Shape;278;p1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79" name="Google Shape;279;p1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280" name="Google Shape;280;p14"/>
          <p:cNvSpPr/>
          <p:nvPr/>
        </p:nvSpPr>
        <p:spPr>
          <a:xfrm>
            <a:off x="12002869" y="413590"/>
            <a:ext cx="570067" cy="427540"/>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1" name="Google Shape;281;p14"/>
          <p:cNvSpPr/>
          <p:nvPr/>
        </p:nvSpPr>
        <p:spPr>
          <a:xfrm flipH="1">
            <a:off x="12002869" y="1267211"/>
            <a:ext cx="568234" cy="427586"/>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2" name="Google Shape;282;p14"/>
          <p:cNvSpPr/>
          <p:nvPr/>
        </p:nvSpPr>
        <p:spPr>
          <a:xfrm>
            <a:off x="11865749" y="256216"/>
            <a:ext cx="208002" cy="155998"/>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3" name="Google Shape;283;p14"/>
          <p:cNvSpPr/>
          <p:nvPr/>
        </p:nvSpPr>
        <p:spPr>
          <a:xfrm>
            <a:off x="12002869" y="841087"/>
            <a:ext cx="568234" cy="426166"/>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4" name="Google Shape;284;p14"/>
          <p:cNvSpPr/>
          <p:nvPr/>
        </p:nvSpPr>
        <p:spPr>
          <a:xfrm>
            <a:off x="12002869" y="841087"/>
            <a:ext cx="568234" cy="426166"/>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5" name="Google Shape;285;p14"/>
          <p:cNvSpPr/>
          <p:nvPr/>
        </p:nvSpPr>
        <p:spPr>
          <a:xfrm>
            <a:off x="11616587" y="974775"/>
            <a:ext cx="211728" cy="158793"/>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86" name="Google Shape;286;p14"/>
          <p:cNvSpPr/>
          <p:nvPr/>
        </p:nvSpPr>
        <p:spPr>
          <a:xfrm>
            <a:off x="11438332" y="412170"/>
            <a:ext cx="568234" cy="428960"/>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cxnSp>
        <p:nvCxnSpPr>
          <p:cNvPr id="287" name="Google Shape;287;p14"/>
          <p:cNvCxnSpPr/>
          <p:nvPr/>
        </p:nvCxnSpPr>
        <p:spPr>
          <a:xfrm>
            <a:off x="8594159" y="6645983"/>
            <a:ext cx="3915832"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08190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91"/>
        <p:cNvGrpSpPr/>
        <p:nvPr/>
      </p:nvGrpSpPr>
      <p:grpSpPr>
        <a:xfrm>
          <a:off x="0" y="0"/>
          <a:ext cx="0" cy="0"/>
          <a:chOff x="0" y="0"/>
          <a:chExt cx="0" cy="0"/>
        </a:xfrm>
      </p:grpSpPr>
    </p:spTree>
    <p:extLst>
      <p:ext uri="{BB962C8B-B14F-4D97-AF65-F5344CB8AC3E}">
        <p14:creationId xmlns:p14="http://schemas.microsoft.com/office/powerpoint/2010/main" val="304530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B9AB-C5E5-A7DD-7DEB-080ECA29AF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719FB0-2049-560A-00DD-F1349C3D8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99C4C0-117B-8863-76B4-3C5DFE75213A}"/>
              </a:ext>
            </a:extLst>
          </p:cNvPr>
          <p:cNvSpPr>
            <a:spLocks noGrp="1"/>
          </p:cNvSpPr>
          <p:nvPr>
            <p:ph type="dt" sz="half" idx="10"/>
          </p:nvPr>
        </p:nvSpPr>
        <p:spPr/>
        <p:txBody>
          <a:bodyPr/>
          <a:lstStyle/>
          <a:p>
            <a:fld id="{139D75FB-747B-1942-A6E7-E09B9482779B}" type="datetimeFigureOut">
              <a:rPr lang="en-US" smtClean="0"/>
              <a:t>10/6/23</a:t>
            </a:fld>
            <a:endParaRPr lang="en-US" dirty="0"/>
          </a:p>
        </p:txBody>
      </p:sp>
      <p:sp>
        <p:nvSpPr>
          <p:cNvPr id="5" name="Footer Placeholder 4">
            <a:extLst>
              <a:ext uri="{FF2B5EF4-FFF2-40B4-BE49-F238E27FC236}">
                <a16:creationId xmlns:a16="http://schemas.microsoft.com/office/drawing/2014/main" id="{4D660035-9F64-434A-49A7-F86EBEB699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7CA3CE-BB00-5935-3ECE-4151563F7E52}"/>
              </a:ext>
            </a:extLst>
          </p:cNvPr>
          <p:cNvSpPr>
            <a:spLocks noGrp="1"/>
          </p:cNvSpPr>
          <p:nvPr>
            <p:ph type="sldNum" sz="quarter" idx="12"/>
          </p:nvPr>
        </p:nvSpPr>
        <p:spPr/>
        <p:txBody>
          <a:bodyPr/>
          <a:lstStyle/>
          <a:p>
            <a:fld id="{B3E1E82E-5488-2C43-B288-30B247EF6187}" type="slidenum">
              <a:rPr lang="en-US" smtClean="0"/>
              <a:t>‹#›</a:t>
            </a:fld>
            <a:endParaRPr lang="en-US" dirty="0"/>
          </a:p>
        </p:txBody>
      </p:sp>
    </p:spTree>
    <p:extLst>
      <p:ext uri="{BB962C8B-B14F-4D97-AF65-F5344CB8AC3E}">
        <p14:creationId xmlns:p14="http://schemas.microsoft.com/office/powerpoint/2010/main" val="316757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4"/>
          <p:cNvSpPr txBox="1">
            <a:spLocks noGrp="1"/>
          </p:cNvSpPr>
          <p:nvPr>
            <p:ph type="body" idx="1"/>
          </p:nvPr>
        </p:nvSpPr>
        <p:spPr>
          <a:xfrm>
            <a:off x="984144" y="2143450"/>
            <a:ext cx="10223930" cy="3642016"/>
          </a:xfrm>
          <a:prstGeom prst="rect">
            <a:avLst/>
          </a:prstGeom>
        </p:spPr>
        <p:txBody>
          <a:bodyPr spcFirstLastPara="1" wrap="square" lIns="255950" tIns="255950" rIns="255950" bIns="255950" anchor="t" anchorCtr="0">
            <a:normAutofit/>
          </a:bodyPr>
          <a:lstStyle>
            <a:lvl1pPr marL="181463" lvl="0" indent="-126016">
              <a:lnSpc>
                <a:spcPct val="100000"/>
              </a:lnSpc>
              <a:spcBef>
                <a:spcPts val="0"/>
              </a:spcBef>
              <a:spcAft>
                <a:spcPts val="0"/>
              </a:spcAft>
              <a:buSzPts val="1400"/>
              <a:buFont typeface="Roboto"/>
              <a:buChar char="●"/>
              <a:defRPr sz="1667" b="1"/>
            </a:lvl1pPr>
            <a:lvl2pPr marL="362925" lvl="1" indent="-104845">
              <a:spcBef>
                <a:spcPts val="0"/>
              </a:spcBef>
              <a:spcAft>
                <a:spcPts val="0"/>
              </a:spcAft>
              <a:buSzPts val="560"/>
              <a:buFont typeface="Roboto"/>
              <a:buChar char="○"/>
              <a:defRPr/>
            </a:lvl2pPr>
            <a:lvl3pPr marL="544388" lvl="2" indent="-104845">
              <a:spcBef>
                <a:spcPts val="0"/>
              </a:spcBef>
              <a:spcAft>
                <a:spcPts val="0"/>
              </a:spcAft>
              <a:buSzPts val="560"/>
              <a:buFont typeface="Roboto"/>
              <a:buChar char="■"/>
              <a:defRPr/>
            </a:lvl3pPr>
            <a:lvl4pPr marL="725851" lvl="3" indent="-104845">
              <a:spcBef>
                <a:spcPts val="0"/>
              </a:spcBef>
              <a:spcAft>
                <a:spcPts val="0"/>
              </a:spcAft>
              <a:buSzPts val="560"/>
              <a:buFont typeface="Roboto"/>
              <a:buChar char="●"/>
              <a:defRPr/>
            </a:lvl4pPr>
            <a:lvl5pPr marL="907313" lvl="4" indent="-104845">
              <a:spcBef>
                <a:spcPts val="0"/>
              </a:spcBef>
              <a:spcAft>
                <a:spcPts val="0"/>
              </a:spcAft>
              <a:buSzPts val="560"/>
              <a:buFont typeface="Roboto"/>
              <a:buChar char="○"/>
              <a:defRPr/>
            </a:lvl5pPr>
            <a:lvl6pPr marL="1088776" lvl="5" indent="-104845">
              <a:spcBef>
                <a:spcPts val="0"/>
              </a:spcBef>
              <a:spcAft>
                <a:spcPts val="0"/>
              </a:spcAft>
              <a:buSzPts val="560"/>
              <a:buFont typeface="Roboto"/>
              <a:buChar char="■"/>
              <a:defRPr/>
            </a:lvl6pPr>
            <a:lvl7pPr marL="1270239" lvl="6" indent="-104845">
              <a:spcBef>
                <a:spcPts val="0"/>
              </a:spcBef>
              <a:spcAft>
                <a:spcPts val="0"/>
              </a:spcAft>
              <a:buSzPts val="560"/>
              <a:buFont typeface="Roboto"/>
              <a:buChar char="●"/>
              <a:defRPr/>
            </a:lvl7pPr>
            <a:lvl8pPr marL="1451701" lvl="7" indent="-104845">
              <a:spcBef>
                <a:spcPts val="0"/>
              </a:spcBef>
              <a:spcAft>
                <a:spcPts val="0"/>
              </a:spcAft>
              <a:buSzPts val="560"/>
              <a:buFont typeface="Roboto"/>
              <a:buChar char="○"/>
              <a:defRPr/>
            </a:lvl8pPr>
            <a:lvl9pPr marL="1633164" lvl="8" indent="-104845">
              <a:spcBef>
                <a:spcPts val="0"/>
              </a:spcBef>
              <a:spcAft>
                <a:spcPts val="0"/>
              </a:spcAft>
              <a:buSzPts val="560"/>
              <a:buFont typeface="Roboto"/>
              <a:buChar char="■"/>
              <a:defRPr/>
            </a:lvl9pPr>
          </a:lstStyle>
          <a:p>
            <a:pPr lvl="0"/>
            <a:r>
              <a:rPr lang="en-US"/>
              <a:t>Click to edit Master text styles</a:t>
            </a:r>
          </a:p>
        </p:txBody>
      </p:sp>
      <p:sp>
        <p:nvSpPr>
          <p:cNvPr id="94" name="Google Shape;94;p4"/>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
        <p:nvSpPr>
          <p:cNvPr id="95" name="Google Shape;95;p4"/>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Tree>
    <p:extLst>
      <p:ext uri="{BB962C8B-B14F-4D97-AF65-F5344CB8AC3E}">
        <p14:creationId xmlns:p14="http://schemas.microsoft.com/office/powerpoint/2010/main" val="99772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
        <p:nvSpPr>
          <p:cNvPr id="256" name="Google Shape;256;p14"/>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410755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8"/>
        <p:cNvGrpSpPr/>
        <p:nvPr/>
      </p:nvGrpSpPr>
      <p:grpSpPr>
        <a:xfrm>
          <a:off x="0" y="0"/>
          <a:ext cx="0" cy="0"/>
          <a:chOff x="0" y="0"/>
          <a:chExt cx="0" cy="0"/>
        </a:xfrm>
      </p:grpSpPr>
      <p:sp>
        <p:nvSpPr>
          <p:cNvPr id="199" name="Google Shape;199;p7"/>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1CDEAE0-50DF-4B1E-84B7-01152EE7BD9B}" type="slidenum">
              <a:rPr lang="en-IN" smtClean="0"/>
              <a:t>‹#›</a:t>
            </a:fld>
            <a:endParaRPr lang="en-IN" dirty="0"/>
          </a:p>
        </p:txBody>
      </p:sp>
      <p:sp>
        <p:nvSpPr>
          <p:cNvPr id="200" name="Google Shape;200;p7"/>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Tree>
    <p:extLst>
      <p:ext uri="{BB962C8B-B14F-4D97-AF65-F5344CB8AC3E}">
        <p14:creationId xmlns:p14="http://schemas.microsoft.com/office/powerpoint/2010/main" val="252578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B47E979-61C5-AA40-B9CB-A07D652542E2}" type="datetimeFigureOut">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361304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7E979-61C5-AA40-B9CB-A07D652542E2}" type="datetimeFigureOut">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98032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B47E979-61C5-AA40-B9CB-A07D652542E2}" type="datetimeFigureOut">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34966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47E979-61C5-AA40-B9CB-A07D652542E2}" type="datetimeFigureOut">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42049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415611" y="2867810"/>
            <a:ext cx="11361087" cy="1122406"/>
          </a:xfrm>
          <a:prstGeom prst="rect">
            <a:avLst/>
          </a:prstGeom>
        </p:spPr>
        <p:txBody>
          <a:bodyPr spcFirstLastPara="1" wrap="square" lIns="255950" tIns="255950" rIns="255950" bIns="255950" anchor="ctr" anchorCtr="0">
            <a:normAutofit/>
          </a:bodyPr>
          <a:lstStyle>
            <a:lvl1pPr lvl="0" algn="ctr">
              <a:spcBef>
                <a:spcPts val="0"/>
              </a:spcBef>
              <a:spcAft>
                <a:spcPts val="0"/>
              </a:spcAft>
              <a:buSzPts val="10100"/>
              <a:buNone/>
              <a:defRPr sz="4009"/>
            </a:lvl1pPr>
            <a:lvl2pPr lvl="1" algn="ctr">
              <a:spcBef>
                <a:spcPts val="0"/>
              </a:spcBef>
              <a:spcAft>
                <a:spcPts val="0"/>
              </a:spcAft>
              <a:buSzPts val="10100"/>
              <a:buNone/>
              <a:defRPr sz="4009"/>
            </a:lvl2pPr>
            <a:lvl3pPr lvl="2" algn="ctr">
              <a:spcBef>
                <a:spcPts val="0"/>
              </a:spcBef>
              <a:spcAft>
                <a:spcPts val="0"/>
              </a:spcAft>
              <a:buSzPts val="10100"/>
              <a:buNone/>
              <a:defRPr sz="4009"/>
            </a:lvl3pPr>
            <a:lvl4pPr lvl="3" algn="ctr">
              <a:spcBef>
                <a:spcPts val="0"/>
              </a:spcBef>
              <a:spcAft>
                <a:spcPts val="0"/>
              </a:spcAft>
              <a:buSzPts val="10100"/>
              <a:buNone/>
              <a:defRPr sz="4009"/>
            </a:lvl4pPr>
            <a:lvl5pPr lvl="4" algn="ctr">
              <a:spcBef>
                <a:spcPts val="0"/>
              </a:spcBef>
              <a:spcAft>
                <a:spcPts val="0"/>
              </a:spcAft>
              <a:buSzPts val="10100"/>
              <a:buNone/>
              <a:defRPr sz="4009"/>
            </a:lvl5pPr>
            <a:lvl6pPr lvl="5" algn="ctr">
              <a:spcBef>
                <a:spcPts val="0"/>
              </a:spcBef>
              <a:spcAft>
                <a:spcPts val="0"/>
              </a:spcAft>
              <a:buSzPts val="10100"/>
              <a:buNone/>
              <a:defRPr sz="4009"/>
            </a:lvl6pPr>
            <a:lvl7pPr lvl="6" algn="ctr">
              <a:spcBef>
                <a:spcPts val="0"/>
              </a:spcBef>
              <a:spcAft>
                <a:spcPts val="0"/>
              </a:spcAft>
              <a:buSzPts val="10100"/>
              <a:buNone/>
              <a:defRPr sz="4009"/>
            </a:lvl7pPr>
            <a:lvl8pPr lvl="7" algn="ctr">
              <a:spcBef>
                <a:spcPts val="0"/>
              </a:spcBef>
              <a:spcAft>
                <a:spcPts val="0"/>
              </a:spcAft>
              <a:buSzPts val="10100"/>
              <a:buNone/>
              <a:defRPr sz="4009"/>
            </a:lvl8pPr>
            <a:lvl9pPr lvl="8" algn="ctr">
              <a:spcBef>
                <a:spcPts val="0"/>
              </a:spcBef>
              <a:spcAft>
                <a:spcPts val="0"/>
              </a:spcAft>
              <a:buSzPts val="10100"/>
              <a:buNone/>
              <a:defRPr sz="4009"/>
            </a:lvl9pPr>
          </a:lstStyle>
          <a:p>
            <a:r>
              <a:rPr lang="en-US"/>
              <a:t>Click to edit Master title style</a:t>
            </a:r>
            <a:endParaRPr/>
          </a:p>
        </p:txBody>
      </p:sp>
      <p:sp>
        <p:nvSpPr>
          <p:cNvPr id="91" name="Google Shape;91;p3"/>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94010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B47E979-61C5-AA40-B9CB-A07D652542E2}" type="datetimeFigureOut">
              <a:rPr lang="en-US" smtClean="0"/>
              <a:t>10/6/23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1038519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B47E979-61C5-AA40-B9CB-A07D652542E2}" type="datetimeFigureOut">
              <a:rPr lang="en-US" smtClean="0"/>
              <a:t>10/6/23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3803307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7E979-61C5-AA40-B9CB-A07D652542E2}" type="datetimeFigureOut">
              <a:rPr lang="en-US" smtClean="0"/>
              <a:t>10/6/23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1060415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7E979-61C5-AA40-B9CB-A07D652542E2}" type="datetimeFigureOut">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2901218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B47E979-61C5-AA40-B9CB-A07D652542E2}" type="datetimeFigureOut">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246026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7E979-61C5-AA40-B9CB-A07D652542E2}" type="datetimeFigureOut">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142060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47E979-61C5-AA40-B9CB-A07D652542E2}" type="datetimeFigureOut">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F187E-7B23-9849-B795-C1B9E6A4B8CB}" type="slidenum">
              <a:rPr lang="en-US" smtClean="0"/>
              <a:t>‹#›</a:t>
            </a:fld>
            <a:endParaRPr lang="en-US" dirty="0"/>
          </a:p>
        </p:txBody>
      </p:sp>
    </p:spTree>
    <p:extLst>
      <p:ext uri="{BB962C8B-B14F-4D97-AF65-F5344CB8AC3E}">
        <p14:creationId xmlns:p14="http://schemas.microsoft.com/office/powerpoint/2010/main" val="2808740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4"/>
          <p:cNvSpPr txBox="1">
            <a:spLocks noGrp="1"/>
          </p:cNvSpPr>
          <p:nvPr>
            <p:ph type="body" idx="1"/>
          </p:nvPr>
        </p:nvSpPr>
        <p:spPr>
          <a:xfrm>
            <a:off x="984144" y="2143450"/>
            <a:ext cx="10223930" cy="3642016"/>
          </a:xfrm>
          <a:prstGeom prst="rect">
            <a:avLst/>
          </a:prstGeom>
        </p:spPr>
        <p:txBody>
          <a:bodyPr spcFirstLastPara="1" wrap="square" lIns="255950" tIns="255950" rIns="255950" bIns="255950" anchor="t" anchorCtr="0">
            <a:normAutofit/>
          </a:bodyPr>
          <a:lstStyle>
            <a:lvl1pPr marL="181463" lvl="0" indent="-126016">
              <a:lnSpc>
                <a:spcPct val="100000"/>
              </a:lnSpc>
              <a:spcBef>
                <a:spcPts val="0"/>
              </a:spcBef>
              <a:spcAft>
                <a:spcPts val="0"/>
              </a:spcAft>
              <a:buSzPts val="1400"/>
              <a:buFont typeface="Roboto"/>
              <a:buChar char="●"/>
              <a:defRPr sz="1667" b="1"/>
            </a:lvl1pPr>
            <a:lvl2pPr marL="362925" lvl="1" indent="-104845">
              <a:spcBef>
                <a:spcPts val="0"/>
              </a:spcBef>
              <a:spcAft>
                <a:spcPts val="0"/>
              </a:spcAft>
              <a:buSzPts val="560"/>
              <a:buFont typeface="Roboto"/>
              <a:buChar char="○"/>
              <a:defRPr/>
            </a:lvl2pPr>
            <a:lvl3pPr marL="544388" lvl="2" indent="-104845">
              <a:spcBef>
                <a:spcPts val="0"/>
              </a:spcBef>
              <a:spcAft>
                <a:spcPts val="0"/>
              </a:spcAft>
              <a:buSzPts val="560"/>
              <a:buFont typeface="Roboto"/>
              <a:buChar char="■"/>
              <a:defRPr/>
            </a:lvl3pPr>
            <a:lvl4pPr marL="725851" lvl="3" indent="-104845">
              <a:spcBef>
                <a:spcPts val="0"/>
              </a:spcBef>
              <a:spcAft>
                <a:spcPts val="0"/>
              </a:spcAft>
              <a:buSzPts val="560"/>
              <a:buFont typeface="Roboto"/>
              <a:buChar char="●"/>
              <a:defRPr/>
            </a:lvl4pPr>
            <a:lvl5pPr marL="907313" lvl="4" indent="-104845">
              <a:spcBef>
                <a:spcPts val="0"/>
              </a:spcBef>
              <a:spcAft>
                <a:spcPts val="0"/>
              </a:spcAft>
              <a:buSzPts val="560"/>
              <a:buFont typeface="Roboto"/>
              <a:buChar char="○"/>
              <a:defRPr/>
            </a:lvl5pPr>
            <a:lvl6pPr marL="1088776" lvl="5" indent="-104845">
              <a:spcBef>
                <a:spcPts val="0"/>
              </a:spcBef>
              <a:spcAft>
                <a:spcPts val="0"/>
              </a:spcAft>
              <a:buSzPts val="560"/>
              <a:buFont typeface="Roboto"/>
              <a:buChar char="■"/>
              <a:defRPr/>
            </a:lvl6pPr>
            <a:lvl7pPr marL="1270239" lvl="6" indent="-104845">
              <a:spcBef>
                <a:spcPts val="0"/>
              </a:spcBef>
              <a:spcAft>
                <a:spcPts val="0"/>
              </a:spcAft>
              <a:buSzPts val="560"/>
              <a:buFont typeface="Roboto"/>
              <a:buChar char="●"/>
              <a:defRPr/>
            </a:lvl7pPr>
            <a:lvl8pPr marL="1451701" lvl="7" indent="-104845">
              <a:spcBef>
                <a:spcPts val="0"/>
              </a:spcBef>
              <a:spcAft>
                <a:spcPts val="0"/>
              </a:spcAft>
              <a:buSzPts val="560"/>
              <a:buFont typeface="Roboto"/>
              <a:buChar char="○"/>
              <a:defRPr/>
            </a:lvl8pPr>
            <a:lvl9pPr marL="1633164" lvl="8" indent="-104845">
              <a:spcBef>
                <a:spcPts val="0"/>
              </a:spcBef>
              <a:spcAft>
                <a:spcPts val="0"/>
              </a:spcAft>
              <a:buSzPts val="560"/>
              <a:buFont typeface="Roboto"/>
              <a:buChar char="■"/>
              <a:defRPr/>
            </a:lvl9pPr>
          </a:lstStyle>
          <a:p>
            <a:pPr lvl="0"/>
            <a:r>
              <a:rPr lang="en-US"/>
              <a:t>Click to edit Master text styles</a:t>
            </a:r>
          </a:p>
        </p:txBody>
      </p:sp>
      <p:sp>
        <p:nvSpPr>
          <p:cNvPr id="94" name="Google Shape;94;p4"/>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
        <p:nvSpPr>
          <p:cNvPr id="95" name="Google Shape;95;p4"/>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Tree>
    <p:extLst>
      <p:ext uri="{BB962C8B-B14F-4D97-AF65-F5344CB8AC3E}">
        <p14:creationId xmlns:p14="http://schemas.microsoft.com/office/powerpoint/2010/main" val="141969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4"/>
          <p:cNvSpPr txBox="1">
            <a:spLocks noGrp="1"/>
          </p:cNvSpPr>
          <p:nvPr>
            <p:ph type="body" idx="1"/>
          </p:nvPr>
        </p:nvSpPr>
        <p:spPr>
          <a:xfrm>
            <a:off x="984144" y="2143450"/>
            <a:ext cx="10223930" cy="3642016"/>
          </a:xfrm>
          <a:prstGeom prst="rect">
            <a:avLst/>
          </a:prstGeom>
        </p:spPr>
        <p:txBody>
          <a:bodyPr spcFirstLastPara="1" wrap="square" lIns="255950" tIns="255950" rIns="255950" bIns="255950" anchor="t" anchorCtr="0">
            <a:normAutofit/>
          </a:bodyPr>
          <a:lstStyle>
            <a:lvl1pPr marL="181463" lvl="0" indent="-126016">
              <a:lnSpc>
                <a:spcPct val="100000"/>
              </a:lnSpc>
              <a:spcBef>
                <a:spcPts val="0"/>
              </a:spcBef>
              <a:spcAft>
                <a:spcPts val="0"/>
              </a:spcAft>
              <a:buSzPts val="1400"/>
              <a:buFont typeface="Roboto"/>
              <a:buChar char="●"/>
              <a:defRPr sz="1667" b="1"/>
            </a:lvl1pPr>
            <a:lvl2pPr marL="362925" lvl="1" indent="-104845">
              <a:spcBef>
                <a:spcPts val="0"/>
              </a:spcBef>
              <a:spcAft>
                <a:spcPts val="0"/>
              </a:spcAft>
              <a:buSzPts val="560"/>
              <a:buFont typeface="Roboto"/>
              <a:buChar char="○"/>
              <a:defRPr/>
            </a:lvl2pPr>
            <a:lvl3pPr marL="544388" lvl="2" indent="-104845">
              <a:spcBef>
                <a:spcPts val="0"/>
              </a:spcBef>
              <a:spcAft>
                <a:spcPts val="0"/>
              </a:spcAft>
              <a:buSzPts val="560"/>
              <a:buFont typeface="Roboto"/>
              <a:buChar char="■"/>
              <a:defRPr/>
            </a:lvl3pPr>
            <a:lvl4pPr marL="725851" lvl="3" indent="-104845">
              <a:spcBef>
                <a:spcPts val="0"/>
              </a:spcBef>
              <a:spcAft>
                <a:spcPts val="0"/>
              </a:spcAft>
              <a:buSzPts val="560"/>
              <a:buFont typeface="Roboto"/>
              <a:buChar char="●"/>
              <a:defRPr/>
            </a:lvl4pPr>
            <a:lvl5pPr marL="907313" lvl="4" indent="-104845">
              <a:spcBef>
                <a:spcPts val="0"/>
              </a:spcBef>
              <a:spcAft>
                <a:spcPts val="0"/>
              </a:spcAft>
              <a:buSzPts val="560"/>
              <a:buFont typeface="Roboto"/>
              <a:buChar char="○"/>
              <a:defRPr/>
            </a:lvl5pPr>
            <a:lvl6pPr marL="1088776" lvl="5" indent="-104845">
              <a:spcBef>
                <a:spcPts val="0"/>
              </a:spcBef>
              <a:spcAft>
                <a:spcPts val="0"/>
              </a:spcAft>
              <a:buSzPts val="560"/>
              <a:buFont typeface="Roboto"/>
              <a:buChar char="■"/>
              <a:defRPr/>
            </a:lvl6pPr>
            <a:lvl7pPr marL="1270239" lvl="6" indent="-104845">
              <a:spcBef>
                <a:spcPts val="0"/>
              </a:spcBef>
              <a:spcAft>
                <a:spcPts val="0"/>
              </a:spcAft>
              <a:buSzPts val="560"/>
              <a:buFont typeface="Roboto"/>
              <a:buChar char="●"/>
              <a:defRPr/>
            </a:lvl7pPr>
            <a:lvl8pPr marL="1451701" lvl="7" indent="-104845">
              <a:spcBef>
                <a:spcPts val="0"/>
              </a:spcBef>
              <a:spcAft>
                <a:spcPts val="0"/>
              </a:spcAft>
              <a:buSzPts val="560"/>
              <a:buFont typeface="Roboto"/>
              <a:buChar char="○"/>
              <a:defRPr/>
            </a:lvl8pPr>
            <a:lvl9pPr marL="1633164" lvl="8" indent="-104845">
              <a:spcBef>
                <a:spcPts val="0"/>
              </a:spcBef>
              <a:spcAft>
                <a:spcPts val="0"/>
              </a:spcAft>
              <a:buSzPts val="560"/>
              <a:buFont typeface="Roboto"/>
              <a:buChar char="■"/>
              <a:defRPr/>
            </a:lvl9pPr>
          </a:lstStyle>
          <a:p>
            <a:pPr lvl="0"/>
            <a:r>
              <a:rPr lang="en-US"/>
              <a:t>Click to edit Master text styles</a:t>
            </a:r>
          </a:p>
        </p:txBody>
      </p:sp>
      <p:sp>
        <p:nvSpPr>
          <p:cNvPr id="94" name="Google Shape;94;p4"/>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
        <p:nvSpPr>
          <p:cNvPr id="95" name="Google Shape;95;p4"/>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sp>
        <p:nvSpPr>
          <p:cNvPr id="96" name="Google Shape;96;p4"/>
          <p:cNvSpPr/>
          <p:nvPr/>
        </p:nvSpPr>
        <p:spPr>
          <a:xfrm rot="10800000" flipH="1">
            <a:off x="10807908" y="6340120"/>
            <a:ext cx="714406" cy="537242"/>
          </a:xfrm>
          <a:custGeom>
            <a:avLst/>
            <a:gdLst/>
            <a:ahLst/>
            <a:cxnLst/>
            <a:rect l="l" t="t" r="r" b="b"/>
            <a:pathLst>
              <a:path w="9302" h="9332" extrusionOk="0">
                <a:moveTo>
                  <a:pt x="0" y="0"/>
                </a:moveTo>
                <a:lnTo>
                  <a:pt x="0" y="9332"/>
                </a:lnTo>
                <a:lnTo>
                  <a:pt x="9301" y="9332"/>
                </a:lnTo>
                <a:lnTo>
                  <a:pt x="9301" y="0"/>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grpSp>
        <p:nvGrpSpPr>
          <p:cNvPr id="97" name="Google Shape;97;p4"/>
          <p:cNvGrpSpPr/>
          <p:nvPr/>
        </p:nvGrpSpPr>
        <p:grpSpPr>
          <a:xfrm rot="10800000" flipH="1">
            <a:off x="8865614" y="5914185"/>
            <a:ext cx="492438" cy="371016"/>
            <a:chOff x="16774148" y="4499496"/>
            <a:chExt cx="676284" cy="679390"/>
          </a:xfrm>
        </p:grpSpPr>
        <p:sp>
          <p:nvSpPr>
            <p:cNvPr id="98" name="Google Shape;98;p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99" name="Google Shape;99;p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0" name="Google Shape;100;p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1" name="Google Shape;101;p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2" name="Google Shape;102;p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3" name="Google Shape;103;p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4" name="Google Shape;104;p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5" name="Google Shape;105;p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6" name="Google Shape;106;p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grpSp>
        <p:nvGrpSpPr>
          <p:cNvPr id="107" name="Google Shape;107;p4"/>
          <p:cNvGrpSpPr/>
          <p:nvPr/>
        </p:nvGrpSpPr>
        <p:grpSpPr>
          <a:xfrm rot="10800000" flipH="1">
            <a:off x="10810630" y="6186974"/>
            <a:ext cx="232976" cy="176370"/>
            <a:chOff x="19445313" y="4356403"/>
            <a:chExt cx="319955" cy="322961"/>
          </a:xfrm>
        </p:grpSpPr>
        <p:sp>
          <p:nvSpPr>
            <p:cNvPr id="108" name="Google Shape;108;p4"/>
            <p:cNvSpPr/>
            <p:nvPr/>
          </p:nvSpPr>
          <p:spPr>
            <a:xfrm>
              <a:off x="19445313" y="4603108"/>
              <a:ext cx="73250" cy="76256"/>
            </a:xfrm>
            <a:custGeom>
              <a:avLst/>
              <a:gdLst/>
              <a:ahLst/>
              <a:cxnLst/>
              <a:rect l="l" t="t" r="r" b="b"/>
              <a:pathLst>
                <a:path w="731" h="761" extrusionOk="0">
                  <a:moveTo>
                    <a:pt x="1" y="0"/>
                  </a:moveTo>
                  <a:lnTo>
                    <a:pt x="1" y="152"/>
                  </a:lnTo>
                  <a:lnTo>
                    <a:pt x="578" y="760"/>
                  </a:lnTo>
                  <a:lnTo>
                    <a:pt x="730" y="76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09" name="Google Shape;109;p4"/>
            <p:cNvSpPr/>
            <p:nvPr/>
          </p:nvSpPr>
          <p:spPr>
            <a:xfrm>
              <a:off x="19445313" y="4408209"/>
              <a:ext cx="268149" cy="271155"/>
            </a:xfrm>
            <a:custGeom>
              <a:avLst/>
              <a:gdLst/>
              <a:ahLst/>
              <a:cxnLst/>
              <a:rect l="l" t="t" r="r" b="b"/>
              <a:pathLst>
                <a:path w="2676" h="2706" extrusionOk="0">
                  <a:moveTo>
                    <a:pt x="1" y="0"/>
                  </a:moveTo>
                  <a:lnTo>
                    <a:pt x="1" y="152"/>
                  </a:lnTo>
                  <a:lnTo>
                    <a:pt x="2524" y="2705"/>
                  </a:lnTo>
                  <a:lnTo>
                    <a:pt x="2676" y="270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0" name="Google Shape;110;p4"/>
            <p:cNvSpPr/>
            <p:nvPr/>
          </p:nvSpPr>
          <p:spPr>
            <a:xfrm>
              <a:off x="19445313" y="4539177"/>
              <a:ext cx="137181" cy="140187"/>
            </a:xfrm>
            <a:custGeom>
              <a:avLst/>
              <a:gdLst/>
              <a:ahLst/>
              <a:cxnLst/>
              <a:rect l="l" t="t" r="r" b="b"/>
              <a:pathLst>
                <a:path w="1369" h="1399" extrusionOk="0">
                  <a:moveTo>
                    <a:pt x="1" y="0"/>
                  </a:moveTo>
                  <a:lnTo>
                    <a:pt x="1" y="152"/>
                  </a:lnTo>
                  <a:lnTo>
                    <a:pt x="1217" y="1398"/>
                  </a:lnTo>
                  <a:lnTo>
                    <a:pt x="1368" y="13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1" name="Google Shape;111;p4"/>
            <p:cNvSpPr/>
            <p:nvPr/>
          </p:nvSpPr>
          <p:spPr>
            <a:xfrm>
              <a:off x="19445313" y="4356403"/>
              <a:ext cx="319955" cy="322961"/>
            </a:xfrm>
            <a:custGeom>
              <a:avLst/>
              <a:gdLst/>
              <a:ahLst/>
              <a:cxnLst/>
              <a:rect l="l" t="t" r="r" b="b"/>
              <a:pathLst>
                <a:path w="3193" h="3223" extrusionOk="0">
                  <a:moveTo>
                    <a:pt x="1" y="0"/>
                  </a:moveTo>
                  <a:lnTo>
                    <a:pt x="1" y="31"/>
                  </a:lnTo>
                  <a:lnTo>
                    <a:pt x="3162" y="3222"/>
                  </a:lnTo>
                  <a:lnTo>
                    <a:pt x="3192" y="3222"/>
                  </a:lnTo>
                  <a:lnTo>
                    <a:pt x="3192" y="310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2" name="Google Shape;112;p4"/>
            <p:cNvSpPr/>
            <p:nvPr/>
          </p:nvSpPr>
          <p:spPr>
            <a:xfrm>
              <a:off x="19445313" y="4475146"/>
              <a:ext cx="201111" cy="204218"/>
            </a:xfrm>
            <a:custGeom>
              <a:avLst/>
              <a:gdLst/>
              <a:ahLst/>
              <a:cxnLst/>
              <a:rect l="l" t="t" r="r" b="b"/>
              <a:pathLst>
                <a:path w="2007" h="2038" extrusionOk="0">
                  <a:moveTo>
                    <a:pt x="1" y="1"/>
                  </a:moveTo>
                  <a:lnTo>
                    <a:pt x="1" y="153"/>
                  </a:lnTo>
                  <a:lnTo>
                    <a:pt x="1885" y="2037"/>
                  </a:lnTo>
                  <a:lnTo>
                    <a:pt x="2007" y="203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3" name="Google Shape;113;p4"/>
            <p:cNvSpPr/>
            <p:nvPr/>
          </p:nvSpPr>
          <p:spPr>
            <a:xfrm>
              <a:off x="19637206" y="4356403"/>
              <a:ext cx="128062" cy="134074"/>
            </a:xfrm>
            <a:custGeom>
              <a:avLst/>
              <a:gdLst/>
              <a:ahLst/>
              <a:cxnLst/>
              <a:rect l="l" t="t" r="r" b="b"/>
              <a:pathLst>
                <a:path w="1278" h="1338" extrusionOk="0">
                  <a:moveTo>
                    <a:pt x="1" y="0"/>
                  </a:moveTo>
                  <a:lnTo>
                    <a:pt x="1277" y="1338"/>
                  </a:lnTo>
                  <a:lnTo>
                    <a:pt x="1277" y="1186"/>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4" name="Google Shape;114;p4"/>
            <p:cNvSpPr/>
            <p:nvPr/>
          </p:nvSpPr>
          <p:spPr>
            <a:xfrm>
              <a:off x="19701136" y="4356403"/>
              <a:ext cx="64131" cy="67137"/>
            </a:xfrm>
            <a:custGeom>
              <a:avLst/>
              <a:gdLst/>
              <a:ahLst/>
              <a:cxnLst/>
              <a:rect l="l" t="t" r="r" b="b"/>
              <a:pathLst>
                <a:path w="640" h="670" extrusionOk="0">
                  <a:moveTo>
                    <a:pt x="1" y="0"/>
                  </a:moveTo>
                  <a:lnTo>
                    <a:pt x="639" y="669"/>
                  </a:lnTo>
                  <a:lnTo>
                    <a:pt x="639" y="517"/>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5" name="Google Shape;115;p4"/>
            <p:cNvSpPr/>
            <p:nvPr/>
          </p:nvSpPr>
          <p:spPr>
            <a:xfrm>
              <a:off x="19503232" y="4356403"/>
              <a:ext cx="262036" cy="262036"/>
            </a:xfrm>
            <a:custGeom>
              <a:avLst/>
              <a:gdLst/>
              <a:ahLst/>
              <a:cxnLst/>
              <a:rect l="l" t="t" r="r" b="b"/>
              <a:pathLst>
                <a:path w="2615" h="2615" extrusionOk="0">
                  <a:moveTo>
                    <a:pt x="0" y="0"/>
                  </a:moveTo>
                  <a:lnTo>
                    <a:pt x="2614" y="2614"/>
                  </a:lnTo>
                  <a:lnTo>
                    <a:pt x="2614" y="246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16" name="Google Shape;116;p4"/>
            <p:cNvSpPr/>
            <p:nvPr/>
          </p:nvSpPr>
          <p:spPr>
            <a:xfrm>
              <a:off x="19567162" y="4356403"/>
              <a:ext cx="198105" cy="198105"/>
            </a:xfrm>
            <a:custGeom>
              <a:avLst/>
              <a:gdLst/>
              <a:ahLst/>
              <a:cxnLst/>
              <a:rect l="l" t="t" r="r" b="b"/>
              <a:pathLst>
                <a:path w="1977" h="1977" extrusionOk="0">
                  <a:moveTo>
                    <a:pt x="1" y="0"/>
                  </a:moveTo>
                  <a:lnTo>
                    <a:pt x="1976" y="1976"/>
                  </a:lnTo>
                  <a:lnTo>
                    <a:pt x="1976" y="1824"/>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117" name="Google Shape;117;p4"/>
          <p:cNvSpPr/>
          <p:nvPr/>
        </p:nvSpPr>
        <p:spPr>
          <a:xfrm rot="10800000" flipH="1">
            <a:off x="8084597" y="5854416"/>
            <a:ext cx="680883" cy="510705"/>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18" name="Google Shape;118;p4"/>
          <p:cNvSpPr/>
          <p:nvPr/>
        </p:nvSpPr>
        <p:spPr>
          <a:xfrm rot="10800000" flipH="1">
            <a:off x="8767669" y="6366708"/>
            <a:ext cx="678694" cy="509009"/>
          </a:xfrm>
          <a:custGeom>
            <a:avLst/>
            <a:gdLst/>
            <a:ahLst/>
            <a:cxnLst/>
            <a:rect l="l" t="t" r="r" b="b"/>
            <a:pathLst>
              <a:path w="9302" h="9302" extrusionOk="0">
                <a:moveTo>
                  <a:pt x="0" y="1"/>
                </a:moveTo>
                <a:lnTo>
                  <a:pt x="0" y="9302"/>
                </a:lnTo>
                <a:lnTo>
                  <a:pt x="9301" y="9302"/>
                </a:lnTo>
                <a:lnTo>
                  <a:pt x="9301"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19" name="Google Shape;119;p4"/>
          <p:cNvSpPr/>
          <p:nvPr/>
        </p:nvSpPr>
        <p:spPr>
          <a:xfrm rot="10800000" flipH="1">
            <a:off x="10127100" y="6365066"/>
            <a:ext cx="678694" cy="509009"/>
          </a:xfrm>
          <a:custGeom>
            <a:avLst/>
            <a:gdLst/>
            <a:ahLst/>
            <a:cxnLst/>
            <a:rect l="l" t="t" r="r" b="b"/>
            <a:pathLst>
              <a:path w="9302" h="9302" extrusionOk="0">
                <a:moveTo>
                  <a:pt x="1" y="1"/>
                </a:moveTo>
                <a:lnTo>
                  <a:pt x="1" y="9302"/>
                </a:lnTo>
                <a:lnTo>
                  <a:pt x="9302" y="9302"/>
                </a:lnTo>
                <a:lnTo>
                  <a:pt x="930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0" name="Google Shape;120;p4"/>
          <p:cNvSpPr/>
          <p:nvPr/>
        </p:nvSpPr>
        <p:spPr>
          <a:xfrm rot="10800000" flipH="1">
            <a:off x="10348906" y="6533058"/>
            <a:ext cx="232895" cy="174667"/>
          </a:xfrm>
          <a:custGeom>
            <a:avLst/>
            <a:gdLst/>
            <a:ahLst/>
            <a:cxnLst/>
            <a:rect l="l" t="t" r="r" b="b"/>
            <a:pathLst>
              <a:path w="3192" h="3192" extrusionOk="0">
                <a:moveTo>
                  <a:pt x="0" y="0"/>
                </a:moveTo>
                <a:lnTo>
                  <a:pt x="0" y="3192"/>
                </a:lnTo>
                <a:lnTo>
                  <a:pt x="3192" y="3192"/>
                </a:lnTo>
                <a:lnTo>
                  <a:pt x="3192"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1" name="Google Shape;121;p4"/>
          <p:cNvSpPr/>
          <p:nvPr/>
        </p:nvSpPr>
        <p:spPr>
          <a:xfrm rot="10800000" flipH="1">
            <a:off x="9448480" y="5856113"/>
            <a:ext cx="678694" cy="509009"/>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2" name="Google Shape;122;p4"/>
          <p:cNvSpPr/>
          <p:nvPr/>
        </p:nvSpPr>
        <p:spPr>
          <a:xfrm rot="10800000" flipH="1">
            <a:off x="9446290" y="6366708"/>
            <a:ext cx="680883" cy="509009"/>
          </a:xfrm>
          <a:custGeom>
            <a:avLst/>
            <a:gdLst/>
            <a:ahLst/>
            <a:cxnLst/>
            <a:rect l="l" t="t" r="r" b="b"/>
            <a:pathLst>
              <a:path w="9332" h="9302" extrusionOk="0">
                <a:moveTo>
                  <a:pt x="0" y="1"/>
                </a:moveTo>
                <a:lnTo>
                  <a:pt x="0" y="9302"/>
                </a:lnTo>
                <a:lnTo>
                  <a:pt x="9332" y="9302"/>
                </a:lnTo>
                <a:lnTo>
                  <a:pt x="9332" y="1"/>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3" name="Google Shape;123;p4"/>
          <p:cNvSpPr/>
          <p:nvPr/>
        </p:nvSpPr>
        <p:spPr>
          <a:xfrm rot="10800000" flipH="1">
            <a:off x="8767669" y="6365066"/>
            <a:ext cx="678694" cy="510650"/>
          </a:xfrm>
          <a:custGeom>
            <a:avLst/>
            <a:gdLst/>
            <a:ahLst/>
            <a:cxnLst/>
            <a:rect l="l" t="t" r="r" b="b"/>
            <a:pathLst>
              <a:path w="9302" h="9332" extrusionOk="0">
                <a:moveTo>
                  <a:pt x="0" y="1"/>
                </a:moveTo>
                <a:lnTo>
                  <a:pt x="9301" y="9332"/>
                </a:lnTo>
                <a:lnTo>
                  <a:pt x="9301"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4" name="Google Shape;124;p4"/>
          <p:cNvSpPr/>
          <p:nvPr/>
        </p:nvSpPr>
        <p:spPr>
          <a:xfrm rot="10800000" flipH="1">
            <a:off x="9446290" y="6365066"/>
            <a:ext cx="678694" cy="512292"/>
          </a:xfrm>
          <a:custGeom>
            <a:avLst/>
            <a:gdLst/>
            <a:ahLst/>
            <a:cxnLst/>
            <a:rect l="l" t="t" r="r" b="b"/>
            <a:pathLst>
              <a:path w="9302" h="9362" extrusionOk="0">
                <a:moveTo>
                  <a:pt x="0" y="0"/>
                </a:moveTo>
                <a:cubicBezTo>
                  <a:pt x="61" y="5167"/>
                  <a:pt x="4195" y="9362"/>
                  <a:pt x="9301" y="9362"/>
                </a:cubicBezTo>
                <a:lnTo>
                  <a:pt x="9301" y="5015"/>
                </a:lnTo>
                <a:cubicBezTo>
                  <a:pt x="6566" y="4985"/>
                  <a:pt x="4347" y="2766"/>
                  <a:pt x="4347" y="0"/>
                </a:cubicBezTo>
                <a:close/>
              </a:path>
            </a:pathLst>
          </a:custGeom>
          <a:solidFill>
            <a:srgbClr val="FFFFFF"/>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5" name="Google Shape;125;p4"/>
          <p:cNvSpPr/>
          <p:nvPr/>
        </p:nvSpPr>
        <p:spPr>
          <a:xfrm rot="10800000" flipH="1">
            <a:off x="8301952" y="6526382"/>
            <a:ext cx="250625" cy="188019"/>
          </a:xfrm>
          <a:custGeom>
            <a:avLst/>
            <a:gdLst/>
            <a:ahLst/>
            <a:cxnLst/>
            <a:rect l="l" t="t" r="r" b="b"/>
            <a:pathLst>
              <a:path w="3435" h="3436" extrusionOk="0">
                <a:moveTo>
                  <a:pt x="0" y="1"/>
                </a:moveTo>
                <a:lnTo>
                  <a:pt x="3435" y="3436"/>
                </a:lnTo>
                <a:lnTo>
                  <a:pt x="3435"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26" name="Google Shape;126;p4"/>
          <p:cNvSpPr/>
          <p:nvPr/>
        </p:nvSpPr>
        <p:spPr>
          <a:xfrm rot="10800000" flipH="1">
            <a:off x="9663645" y="6039043"/>
            <a:ext cx="248436" cy="188019"/>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grpSp>
        <p:nvGrpSpPr>
          <p:cNvPr id="127" name="Google Shape;127;p4"/>
          <p:cNvGrpSpPr/>
          <p:nvPr/>
        </p:nvGrpSpPr>
        <p:grpSpPr>
          <a:xfrm rot="10800000" flipH="1">
            <a:off x="10917085" y="4355698"/>
            <a:ext cx="492438" cy="369320"/>
            <a:chOff x="19591512" y="7356441"/>
            <a:chExt cx="676284" cy="676284"/>
          </a:xfrm>
        </p:grpSpPr>
        <p:sp>
          <p:nvSpPr>
            <p:cNvPr id="128" name="Google Shape;128;p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29" name="Google Shape;129;p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0" name="Google Shape;130;p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1" name="Google Shape;131;p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2" name="Google Shape;132;p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3" name="Google Shape;133;p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4" name="Google Shape;134;p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5" name="Google Shape;135;p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36" name="Google Shape;136;p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137" name="Google Shape;137;p4"/>
          <p:cNvSpPr/>
          <p:nvPr/>
        </p:nvSpPr>
        <p:spPr>
          <a:xfrm rot="10800000" flipH="1">
            <a:off x="10814623" y="5315531"/>
            <a:ext cx="680883" cy="510650"/>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38" name="Google Shape;138;p4"/>
          <p:cNvSpPr/>
          <p:nvPr/>
        </p:nvSpPr>
        <p:spPr>
          <a:xfrm rot="10800000" flipH="1">
            <a:off x="10136002" y="4295928"/>
            <a:ext cx="678694" cy="510705"/>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39" name="Google Shape;139;p4"/>
          <p:cNvSpPr/>
          <p:nvPr/>
        </p:nvSpPr>
        <p:spPr>
          <a:xfrm rot="10800000" flipH="1">
            <a:off x="10566260" y="5827822"/>
            <a:ext cx="248436" cy="186323"/>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0" name="Google Shape;140;p4"/>
          <p:cNvSpPr/>
          <p:nvPr/>
        </p:nvSpPr>
        <p:spPr>
          <a:xfrm rot="10800000" flipH="1">
            <a:off x="10816812" y="4806578"/>
            <a:ext cx="678694" cy="509009"/>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1" name="Google Shape;141;p4"/>
          <p:cNvSpPr/>
          <p:nvPr/>
        </p:nvSpPr>
        <p:spPr>
          <a:xfrm rot="10800000" flipH="1">
            <a:off x="11499884" y="5318869"/>
            <a:ext cx="678694" cy="509009"/>
          </a:xfrm>
          <a:custGeom>
            <a:avLst/>
            <a:gdLst/>
            <a:ahLst/>
            <a:cxnLst/>
            <a:rect l="l" t="t" r="r" b="b"/>
            <a:pathLst>
              <a:path w="9302" h="9302" extrusionOk="0">
                <a:moveTo>
                  <a:pt x="1" y="1"/>
                </a:moveTo>
                <a:lnTo>
                  <a:pt x="1" y="9302"/>
                </a:lnTo>
                <a:lnTo>
                  <a:pt x="9302" y="9302"/>
                </a:lnTo>
                <a:lnTo>
                  <a:pt x="9302" y="1"/>
                </a:lnTo>
                <a:close/>
              </a:path>
            </a:pathLst>
          </a:custGeom>
          <a:solidFill>
            <a:schemeClr val="accen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2" name="Google Shape;142;p4"/>
          <p:cNvSpPr/>
          <p:nvPr/>
        </p:nvSpPr>
        <p:spPr>
          <a:xfrm rot="10800000" flipH="1">
            <a:off x="11497695" y="4297624"/>
            <a:ext cx="680883" cy="509009"/>
          </a:xfrm>
          <a:custGeom>
            <a:avLst/>
            <a:gdLst/>
            <a:ahLst/>
            <a:cxnLst/>
            <a:rect l="l" t="t" r="r" b="b"/>
            <a:pathLst>
              <a:path w="9332" h="9302" extrusionOk="0">
                <a:moveTo>
                  <a:pt x="0" y="1"/>
                </a:moveTo>
                <a:lnTo>
                  <a:pt x="0" y="9302"/>
                </a:lnTo>
                <a:lnTo>
                  <a:pt x="9332" y="9302"/>
                </a:lnTo>
                <a:lnTo>
                  <a:pt x="9332"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3" name="Google Shape;143;p4"/>
          <p:cNvSpPr/>
          <p:nvPr/>
        </p:nvSpPr>
        <p:spPr>
          <a:xfrm rot="10800000" flipH="1">
            <a:off x="11497695" y="4808219"/>
            <a:ext cx="678694" cy="509009"/>
          </a:xfrm>
          <a:custGeom>
            <a:avLst/>
            <a:gdLst/>
            <a:ahLst/>
            <a:cxnLst/>
            <a:rect l="l" t="t" r="r" b="b"/>
            <a:pathLst>
              <a:path w="9302" h="9302" extrusionOk="0">
                <a:moveTo>
                  <a:pt x="0" y="0"/>
                </a:moveTo>
                <a:lnTo>
                  <a:pt x="0" y="9301"/>
                </a:lnTo>
                <a:lnTo>
                  <a:pt x="9301" y="9301"/>
                </a:lnTo>
                <a:lnTo>
                  <a:pt x="9301" y="0"/>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4" name="Google Shape;144;p4"/>
          <p:cNvSpPr/>
          <p:nvPr/>
        </p:nvSpPr>
        <p:spPr>
          <a:xfrm rot="10800000" flipH="1">
            <a:off x="11497695" y="5827823"/>
            <a:ext cx="678694" cy="510650"/>
          </a:xfrm>
          <a:custGeom>
            <a:avLst/>
            <a:gdLst/>
            <a:ahLst/>
            <a:cxnLst/>
            <a:rect l="l" t="t" r="r" b="b"/>
            <a:pathLst>
              <a:path w="9302" h="9332" extrusionOk="0">
                <a:moveTo>
                  <a:pt x="0" y="0"/>
                </a:moveTo>
                <a:lnTo>
                  <a:pt x="0" y="9332"/>
                </a:lnTo>
                <a:lnTo>
                  <a:pt x="9301" y="9332"/>
                </a:lnTo>
                <a:lnTo>
                  <a:pt x="9301"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5" name="Google Shape;145;p4"/>
          <p:cNvSpPr/>
          <p:nvPr/>
        </p:nvSpPr>
        <p:spPr>
          <a:xfrm rot="10800000" flipH="1">
            <a:off x="10816812" y="4806578"/>
            <a:ext cx="678694" cy="509009"/>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6" name="Google Shape;146;p4"/>
          <p:cNvSpPr/>
          <p:nvPr/>
        </p:nvSpPr>
        <p:spPr>
          <a:xfrm rot="10800000" flipH="1">
            <a:off x="11497695" y="4806578"/>
            <a:ext cx="680883" cy="510650"/>
          </a:xfrm>
          <a:custGeom>
            <a:avLst/>
            <a:gdLst/>
            <a:ahLst/>
            <a:cxnLst/>
            <a:rect l="l" t="t" r="r" b="b"/>
            <a:pathLst>
              <a:path w="9332" h="9332" extrusionOk="0">
                <a:moveTo>
                  <a:pt x="0" y="0"/>
                </a:moveTo>
                <a:cubicBezTo>
                  <a:pt x="0" y="5167"/>
                  <a:pt x="4195" y="9332"/>
                  <a:pt x="9332" y="9332"/>
                </a:cubicBezTo>
                <a:lnTo>
                  <a:pt x="9332" y="5015"/>
                </a:lnTo>
                <a:cubicBezTo>
                  <a:pt x="6566" y="4955"/>
                  <a:pt x="4347" y="2766"/>
                  <a:pt x="4347" y="0"/>
                </a:cubicBezTo>
                <a:close/>
              </a:path>
            </a:pathLst>
          </a:custGeom>
          <a:solidFill>
            <a:srgbClr val="FFFFFF"/>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7" name="Google Shape;147;p4"/>
          <p:cNvSpPr/>
          <p:nvPr/>
        </p:nvSpPr>
        <p:spPr>
          <a:xfrm rot="10800000" flipH="1">
            <a:off x="10351095" y="4966252"/>
            <a:ext cx="252886" cy="189660"/>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8" name="Google Shape;148;p4"/>
          <p:cNvSpPr/>
          <p:nvPr/>
        </p:nvSpPr>
        <p:spPr>
          <a:xfrm rot="10800000" flipH="1">
            <a:off x="11712788" y="4480554"/>
            <a:ext cx="250698" cy="186378"/>
          </a:xfrm>
          <a:custGeom>
            <a:avLst/>
            <a:gdLst/>
            <a:ahLst/>
            <a:cxnLst/>
            <a:rect l="l" t="t" r="r" b="b"/>
            <a:pathLst>
              <a:path w="3436" h="3406" extrusionOk="0">
                <a:moveTo>
                  <a:pt x="1" y="1"/>
                </a:moveTo>
                <a:lnTo>
                  <a:pt x="3435" y="3405"/>
                </a:lnTo>
                <a:lnTo>
                  <a:pt x="3435"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49" name="Google Shape;149;p4"/>
          <p:cNvSpPr/>
          <p:nvPr/>
        </p:nvSpPr>
        <p:spPr>
          <a:xfrm rot="10800000" flipH="1">
            <a:off x="10138191" y="5315531"/>
            <a:ext cx="678694" cy="512346"/>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50" name="Google Shape;150;p4"/>
          <p:cNvSpPr/>
          <p:nvPr/>
        </p:nvSpPr>
        <p:spPr>
          <a:xfrm rot="10800000" flipH="1">
            <a:off x="11497692" y="6340121"/>
            <a:ext cx="678694" cy="537242"/>
          </a:xfrm>
          <a:custGeom>
            <a:avLst/>
            <a:gdLst/>
            <a:ahLst/>
            <a:cxnLst/>
            <a:rect l="l" t="t" r="r" b="b"/>
            <a:pathLst>
              <a:path w="9302" h="9332" extrusionOk="0">
                <a:moveTo>
                  <a:pt x="0" y="0"/>
                </a:moveTo>
                <a:lnTo>
                  <a:pt x="0" y="9332"/>
                </a:lnTo>
                <a:lnTo>
                  <a:pt x="9301" y="9332"/>
                </a:lnTo>
                <a:lnTo>
                  <a:pt x="9301"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151" name="Google Shape;151;p4"/>
          <p:cNvSpPr/>
          <p:nvPr/>
        </p:nvSpPr>
        <p:spPr>
          <a:xfrm rot="10800000" flipH="1">
            <a:off x="11499879" y="3785336"/>
            <a:ext cx="678694" cy="510705"/>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cxnSp>
        <p:nvCxnSpPr>
          <p:cNvPr id="152" name="Google Shape;152;p4"/>
          <p:cNvCxnSpPr/>
          <p:nvPr/>
        </p:nvCxnSpPr>
        <p:spPr>
          <a:xfrm rot="10800000">
            <a:off x="-785820" y="6404048"/>
            <a:ext cx="4453532" cy="0"/>
          </a:xfrm>
          <a:prstGeom prst="straightConnector1">
            <a:avLst/>
          </a:prstGeom>
          <a:noFill/>
          <a:ln w="76200" cap="flat" cmpd="sng">
            <a:solidFill>
              <a:schemeClr val="dk1"/>
            </a:solidFill>
            <a:prstDash val="solid"/>
            <a:round/>
            <a:headEnd type="none" w="med" len="med"/>
            <a:tailEnd type="none" w="med" len="med"/>
          </a:ln>
        </p:spPr>
      </p:cxnSp>
      <p:grpSp>
        <p:nvGrpSpPr>
          <p:cNvPr id="153" name="Google Shape;153;p4"/>
          <p:cNvGrpSpPr/>
          <p:nvPr/>
        </p:nvGrpSpPr>
        <p:grpSpPr>
          <a:xfrm>
            <a:off x="241938" y="188713"/>
            <a:ext cx="1900240" cy="1425139"/>
            <a:chOff x="488069" y="429960"/>
            <a:chExt cx="1479080" cy="1479071"/>
          </a:xfrm>
        </p:grpSpPr>
        <p:sp>
          <p:nvSpPr>
            <p:cNvPr id="154" name="Google Shape;154;p4"/>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5" name="Google Shape;155;p4"/>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6" name="Google Shape;156;p4"/>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7" name="Google Shape;157;p4"/>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8" name="Google Shape;158;p4"/>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59" name="Google Shape;159;p4"/>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0" name="Google Shape;160;p4"/>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1" name="Google Shape;161;p4"/>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2" name="Google Shape;162;p4"/>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grpSp>
        <p:nvGrpSpPr>
          <p:cNvPr id="163" name="Google Shape;163;p4"/>
          <p:cNvGrpSpPr/>
          <p:nvPr/>
        </p:nvGrpSpPr>
        <p:grpSpPr>
          <a:xfrm rot="10800000">
            <a:off x="241942" y="5261054"/>
            <a:ext cx="2146093" cy="1425144"/>
            <a:chOff x="51" y="60727"/>
            <a:chExt cx="4055501" cy="3590900"/>
          </a:xfrm>
        </p:grpSpPr>
        <p:sp>
          <p:nvSpPr>
            <p:cNvPr id="164" name="Google Shape;164;p4"/>
            <p:cNvSpPr/>
            <p:nvPr/>
          </p:nvSpPr>
          <p:spPr>
            <a:xfrm>
              <a:off x="51"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5" name="Google Shape;165;p4"/>
            <p:cNvSpPr/>
            <p:nvPr/>
          </p:nvSpPr>
          <p:spPr>
            <a:xfrm>
              <a:off x="1267424"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6" name="Google Shape;166;p4"/>
            <p:cNvSpPr/>
            <p:nvPr/>
          </p:nvSpPr>
          <p:spPr>
            <a:xfrm>
              <a:off x="2534796"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7" name="Google Shape;167;p4"/>
            <p:cNvSpPr/>
            <p:nvPr/>
          </p:nvSpPr>
          <p:spPr>
            <a:xfrm>
              <a:off x="3801706"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8" name="Google Shape;168;p4"/>
            <p:cNvSpPr/>
            <p:nvPr/>
          </p:nvSpPr>
          <p:spPr>
            <a:xfrm>
              <a:off x="51"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69" name="Google Shape;169;p4"/>
            <p:cNvSpPr/>
            <p:nvPr/>
          </p:nvSpPr>
          <p:spPr>
            <a:xfrm>
              <a:off x="1267424"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0" name="Google Shape;170;p4"/>
            <p:cNvSpPr/>
            <p:nvPr/>
          </p:nvSpPr>
          <p:spPr>
            <a:xfrm>
              <a:off x="2534796"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7" y="426"/>
                    <a:pt x="547" y="274"/>
                  </a:cubicBezTo>
                  <a:cubicBezTo>
                    <a:pt x="547"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1" name="Google Shape;171;p4"/>
            <p:cNvSpPr/>
            <p:nvPr/>
          </p:nvSpPr>
          <p:spPr>
            <a:xfrm>
              <a:off x="3801706"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2" name="Google Shape;172;p4"/>
            <p:cNvSpPr/>
            <p:nvPr/>
          </p:nvSpPr>
          <p:spPr>
            <a:xfrm>
              <a:off x="51" y="2285120"/>
              <a:ext cx="253846" cy="239949"/>
            </a:xfrm>
            <a:custGeom>
              <a:avLst/>
              <a:gdLst/>
              <a:ahLst/>
              <a:cxnLst/>
              <a:rect l="l" t="t" r="r" b="b"/>
              <a:pathLst>
                <a:path w="548" h="518" extrusionOk="0">
                  <a:moveTo>
                    <a:pt x="274" y="1"/>
                  </a:moveTo>
                  <a:cubicBezTo>
                    <a:pt x="122" y="1"/>
                    <a:pt x="1" y="92"/>
                    <a:pt x="1" y="244"/>
                  </a:cubicBezTo>
                  <a:cubicBezTo>
                    <a:pt x="1"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3" name="Google Shape;173;p4"/>
            <p:cNvSpPr/>
            <p:nvPr/>
          </p:nvSpPr>
          <p:spPr>
            <a:xfrm>
              <a:off x="1267424" y="2285120"/>
              <a:ext cx="253846" cy="239949"/>
            </a:xfrm>
            <a:custGeom>
              <a:avLst/>
              <a:gdLst/>
              <a:ahLst/>
              <a:cxnLst/>
              <a:rect l="l" t="t" r="r" b="b"/>
              <a:pathLst>
                <a:path w="548" h="518" extrusionOk="0">
                  <a:moveTo>
                    <a:pt x="274" y="1"/>
                  </a:moveTo>
                  <a:cubicBezTo>
                    <a:pt x="122" y="1"/>
                    <a:pt x="0" y="92"/>
                    <a:pt x="0" y="244"/>
                  </a:cubicBezTo>
                  <a:cubicBezTo>
                    <a:pt x="0"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4" name="Google Shape;174;p4"/>
            <p:cNvSpPr/>
            <p:nvPr/>
          </p:nvSpPr>
          <p:spPr>
            <a:xfrm>
              <a:off x="51" y="3405192"/>
              <a:ext cx="253846" cy="246434"/>
            </a:xfrm>
            <a:custGeom>
              <a:avLst/>
              <a:gdLst/>
              <a:ahLst/>
              <a:cxnLst/>
              <a:rect l="l" t="t" r="r" b="b"/>
              <a:pathLst>
                <a:path w="548" h="532" extrusionOk="0">
                  <a:moveTo>
                    <a:pt x="342" y="1"/>
                  </a:moveTo>
                  <a:cubicBezTo>
                    <a:pt x="321" y="1"/>
                    <a:pt x="298" y="5"/>
                    <a:pt x="274" y="15"/>
                  </a:cubicBezTo>
                  <a:cubicBezTo>
                    <a:pt x="122" y="15"/>
                    <a:pt x="1" y="106"/>
                    <a:pt x="1" y="258"/>
                  </a:cubicBezTo>
                  <a:cubicBezTo>
                    <a:pt x="1"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175" name="Google Shape;175;p4"/>
            <p:cNvSpPr/>
            <p:nvPr/>
          </p:nvSpPr>
          <p:spPr>
            <a:xfrm>
              <a:off x="1267424" y="3405192"/>
              <a:ext cx="253846" cy="246434"/>
            </a:xfrm>
            <a:custGeom>
              <a:avLst/>
              <a:gdLst/>
              <a:ahLst/>
              <a:cxnLst/>
              <a:rect l="l" t="t" r="r" b="b"/>
              <a:pathLst>
                <a:path w="548" h="532" extrusionOk="0">
                  <a:moveTo>
                    <a:pt x="342" y="1"/>
                  </a:moveTo>
                  <a:cubicBezTo>
                    <a:pt x="320" y="1"/>
                    <a:pt x="298" y="5"/>
                    <a:pt x="274" y="15"/>
                  </a:cubicBezTo>
                  <a:cubicBezTo>
                    <a:pt x="122" y="15"/>
                    <a:pt x="0" y="106"/>
                    <a:pt x="0" y="258"/>
                  </a:cubicBezTo>
                  <a:cubicBezTo>
                    <a:pt x="0"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Tree>
    <p:extLst>
      <p:ext uri="{BB962C8B-B14F-4D97-AF65-F5344CB8AC3E}">
        <p14:creationId xmlns:p14="http://schemas.microsoft.com/office/powerpoint/2010/main" val="3734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8"/>
        <p:cNvGrpSpPr/>
        <p:nvPr/>
      </p:nvGrpSpPr>
      <p:grpSpPr>
        <a:xfrm>
          <a:off x="0" y="0"/>
          <a:ext cx="0" cy="0"/>
          <a:chOff x="0" y="0"/>
          <a:chExt cx="0" cy="0"/>
        </a:xfrm>
      </p:grpSpPr>
      <p:sp>
        <p:nvSpPr>
          <p:cNvPr id="199" name="Google Shape;199;p7"/>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1CDEAE0-50DF-4B1E-84B7-01152EE7BD9B}" type="slidenum">
              <a:rPr lang="en-IN" smtClean="0"/>
              <a:t>‹#›</a:t>
            </a:fld>
            <a:endParaRPr lang="en-IN" dirty="0"/>
          </a:p>
        </p:txBody>
      </p:sp>
      <p:sp>
        <p:nvSpPr>
          <p:cNvPr id="200" name="Google Shape;200;p7"/>
          <p:cNvSpPr txBox="1">
            <a:spLocks noGrp="1"/>
          </p:cNvSpPr>
          <p:nvPr>
            <p:ph type="title"/>
          </p:nvPr>
        </p:nvSpPr>
        <p:spPr>
          <a:xfrm>
            <a:off x="241942" y="188714"/>
            <a:ext cx="11705107" cy="90726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358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r>
              <a:rPr lang="en-US"/>
              <a:t>Click to edit Master title style</a:t>
            </a:r>
            <a:endParaRPr/>
          </a:p>
        </p:txBody>
      </p:sp>
      <p:grpSp>
        <p:nvGrpSpPr>
          <p:cNvPr id="201" name="Google Shape;201;p7"/>
          <p:cNvGrpSpPr/>
          <p:nvPr/>
        </p:nvGrpSpPr>
        <p:grpSpPr>
          <a:xfrm>
            <a:off x="10441319" y="29161"/>
            <a:ext cx="412274" cy="310618"/>
            <a:chOff x="16774148" y="4499496"/>
            <a:chExt cx="676284" cy="679390"/>
          </a:xfrm>
        </p:grpSpPr>
        <p:sp>
          <p:nvSpPr>
            <p:cNvPr id="202" name="Google Shape;202;p7"/>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3" name="Google Shape;203;p7"/>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4" name="Google Shape;204;p7"/>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5" name="Google Shape;205;p7"/>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6" name="Google Shape;206;p7"/>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7" name="Google Shape;207;p7"/>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8" name="Google Shape;208;p7"/>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09" name="Google Shape;209;p7"/>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0" name="Google Shape;210;p7"/>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211" name="Google Shape;211;p7"/>
          <p:cNvSpPr/>
          <p:nvPr/>
        </p:nvSpPr>
        <p:spPr>
          <a:xfrm>
            <a:off x="9787964" y="-37641"/>
            <a:ext cx="570067" cy="427586"/>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12" name="Google Shape;212;p7"/>
          <p:cNvSpPr/>
          <p:nvPr/>
        </p:nvSpPr>
        <p:spPr>
          <a:xfrm>
            <a:off x="10929881" y="-37641"/>
            <a:ext cx="568234" cy="426166"/>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13" name="Google Shape;213;p7"/>
          <p:cNvSpPr/>
          <p:nvPr/>
        </p:nvSpPr>
        <p:spPr>
          <a:xfrm>
            <a:off x="11110030" y="77950"/>
            <a:ext cx="208002" cy="157418"/>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grpSp>
        <p:nvGrpSpPr>
          <p:cNvPr id="214" name="Google Shape;214;p7"/>
          <p:cNvGrpSpPr/>
          <p:nvPr/>
        </p:nvGrpSpPr>
        <p:grpSpPr>
          <a:xfrm flipH="1">
            <a:off x="11436500" y="1335361"/>
            <a:ext cx="412274" cy="309198"/>
            <a:chOff x="19591512" y="7356441"/>
            <a:chExt cx="676284" cy="676284"/>
          </a:xfrm>
        </p:grpSpPr>
        <p:sp>
          <p:nvSpPr>
            <p:cNvPr id="215" name="Google Shape;215;p7"/>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6" name="Google Shape;216;p7"/>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7" name="Google Shape;217;p7"/>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8" name="Google Shape;218;p7"/>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19" name="Google Shape;219;p7"/>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20" name="Google Shape;220;p7"/>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21" name="Google Shape;221;p7"/>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22" name="Google Shape;222;p7"/>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sp>
          <p:nvSpPr>
            <p:cNvPr id="223" name="Google Shape;223;p7"/>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14" dirty="0"/>
            </a:p>
          </p:txBody>
        </p:sp>
      </p:grpSp>
      <p:sp>
        <p:nvSpPr>
          <p:cNvPr id="224" name="Google Shape;224;p7"/>
          <p:cNvSpPr/>
          <p:nvPr/>
        </p:nvSpPr>
        <p:spPr>
          <a:xfrm>
            <a:off x="12002869" y="413590"/>
            <a:ext cx="570067" cy="427540"/>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25" name="Google Shape;225;p7"/>
          <p:cNvSpPr/>
          <p:nvPr/>
        </p:nvSpPr>
        <p:spPr>
          <a:xfrm flipH="1">
            <a:off x="12002869" y="1267211"/>
            <a:ext cx="568234" cy="427586"/>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26" name="Google Shape;226;p7"/>
          <p:cNvSpPr/>
          <p:nvPr/>
        </p:nvSpPr>
        <p:spPr>
          <a:xfrm>
            <a:off x="11865749" y="256216"/>
            <a:ext cx="208002" cy="155998"/>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27" name="Google Shape;227;p7"/>
          <p:cNvSpPr/>
          <p:nvPr/>
        </p:nvSpPr>
        <p:spPr>
          <a:xfrm>
            <a:off x="12002869" y="841087"/>
            <a:ext cx="568234" cy="426166"/>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28" name="Google Shape;228;p7"/>
          <p:cNvSpPr/>
          <p:nvPr/>
        </p:nvSpPr>
        <p:spPr>
          <a:xfrm>
            <a:off x="12002869" y="841087"/>
            <a:ext cx="568234" cy="426166"/>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29" name="Google Shape;229;p7"/>
          <p:cNvSpPr/>
          <p:nvPr/>
        </p:nvSpPr>
        <p:spPr>
          <a:xfrm>
            <a:off x="11616587" y="974775"/>
            <a:ext cx="211728" cy="158793"/>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sp>
        <p:nvSpPr>
          <p:cNvPr id="230" name="Google Shape;230;p7"/>
          <p:cNvSpPr/>
          <p:nvPr/>
        </p:nvSpPr>
        <p:spPr>
          <a:xfrm>
            <a:off x="11438332" y="412170"/>
            <a:ext cx="568234" cy="428960"/>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36284" tIns="36284" rIns="36284" bIns="36284" anchor="ctr" anchorCtr="0">
            <a:noAutofit/>
          </a:bodyPr>
          <a:lstStyle/>
          <a:p>
            <a:pPr marL="0" lvl="0" indent="0" algn="l" rtl="0">
              <a:spcBef>
                <a:spcPts val="0"/>
              </a:spcBef>
              <a:spcAft>
                <a:spcPts val="0"/>
              </a:spcAft>
              <a:buNone/>
            </a:pPr>
            <a:endParaRPr sz="714" dirty="0"/>
          </a:p>
        </p:txBody>
      </p:sp>
      <p:cxnSp>
        <p:nvCxnSpPr>
          <p:cNvPr id="231" name="Google Shape;231;p7"/>
          <p:cNvCxnSpPr/>
          <p:nvPr/>
        </p:nvCxnSpPr>
        <p:spPr>
          <a:xfrm rot="10800000">
            <a:off x="-785820" y="6404048"/>
            <a:ext cx="4453532" cy="0"/>
          </a:xfrm>
          <a:prstGeom prst="straightConnector1">
            <a:avLst/>
          </a:prstGeom>
          <a:noFill/>
          <a:ln w="7620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9447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415611" y="740803"/>
            <a:ext cx="3744059" cy="1007630"/>
          </a:xfrm>
          <a:prstGeom prst="rect">
            <a:avLst/>
          </a:prstGeom>
        </p:spPr>
        <p:txBody>
          <a:bodyPr spcFirstLastPara="1" wrap="square" lIns="255950" tIns="255950" rIns="255950" bIns="255950" anchor="b" anchorCtr="0">
            <a:normAutofit/>
          </a:bodyPr>
          <a:lstStyle>
            <a:lvl1pPr lvl="0">
              <a:spcBef>
                <a:spcPts val="0"/>
              </a:spcBef>
              <a:spcAft>
                <a:spcPts val="0"/>
              </a:spcAft>
              <a:buSzPts val="6700"/>
              <a:buNone/>
              <a:defRPr sz="2659"/>
            </a:lvl1pPr>
            <a:lvl2pPr lvl="1">
              <a:spcBef>
                <a:spcPts val="0"/>
              </a:spcBef>
              <a:spcAft>
                <a:spcPts val="0"/>
              </a:spcAft>
              <a:buSzPts val="6700"/>
              <a:buNone/>
              <a:defRPr sz="2659"/>
            </a:lvl2pPr>
            <a:lvl3pPr lvl="2">
              <a:spcBef>
                <a:spcPts val="0"/>
              </a:spcBef>
              <a:spcAft>
                <a:spcPts val="0"/>
              </a:spcAft>
              <a:buSzPts val="6700"/>
              <a:buNone/>
              <a:defRPr sz="2659"/>
            </a:lvl3pPr>
            <a:lvl4pPr lvl="3">
              <a:spcBef>
                <a:spcPts val="0"/>
              </a:spcBef>
              <a:spcAft>
                <a:spcPts val="0"/>
              </a:spcAft>
              <a:buSzPts val="6700"/>
              <a:buNone/>
              <a:defRPr sz="2659"/>
            </a:lvl4pPr>
            <a:lvl5pPr lvl="4">
              <a:spcBef>
                <a:spcPts val="0"/>
              </a:spcBef>
              <a:spcAft>
                <a:spcPts val="0"/>
              </a:spcAft>
              <a:buSzPts val="6700"/>
              <a:buNone/>
              <a:defRPr sz="2659"/>
            </a:lvl5pPr>
            <a:lvl6pPr lvl="5">
              <a:spcBef>
                <a:spcPts val="0"/>
              </a:spcBef>
              <a:spcAft>
                <a:spcPts val="0"/>
              </a:spcAft>
              <a:buSzPts val="6700"/>
              <a:buNone/>
              <a:defRPr sz="2659"/>
            </a:lvl6pPr>
            <a:lvl7pPr lvl="6">
              <a:spcBef>
                <a:spcPts val="0"/>
              </a:spcBef>
              <a:spcAft>
                <a:spcPts val="0"/>
              </a:spcAft>
              <a:buSzPts val="6700"/>
              <a:buNone/>
              <a:defRPr sz="2659"/>
            </a:lvl7pPr>
            <a:lvl8pPr lvl="7">
              <a:spcBef>
                <a:spcPts val="0"/>
              </a:spcBef>
              <a:spcAft>
                <a:spcPts val="0"/>
              </a:spcAft>
              <a:buSzPts val="6700"/>
              <a:buNone/>
              <a:defRPr sz="2659"/>
            </a:lvl8pPr>
            <a:lvl9pPr lvl="8">
              <a:spcBef>
                <a:spcPts val="0"/>
              </a:spcBef>
              <a:spcAft>
                <a:spcPts val="0"/>
              </a:spcAft>
              <a:buSzPts val="6700"/>
              <a:buNone/>
              <a:defRPr sz="2659"/>
            </a:lvl9pPr>
          </a:lstStyle>
          <a:p>
            <a:r>
              <a:rPr lang="en-US"/>
              <a:t>Click to edit Master title style</a:t>
            </a:r>
            <a:endParaRPr/>
          </a:p>
        </p:txBody>
      </p:sp>
      <p:sp>
        <p:nvSpPr>
          <p:cNvPr id="234" name="Google Shape;234;p8"/>
          <p:cNvSpPr txBox="1">
            <a:spLocks noGrp="1"/>
          </p:cNvSpPr>
          <p:nvPr>
            <p:ph type="body" idx="1"/>
          </p:nvPr>
        </p:nvSpPr>
        <p:spPr>
          <a:xfrm>
            <a:off x="415611" y="1852806"/>
            <a:ext cx="3744059" cy="4239236"/>
          </a:xfrm>
          <a:prstGeom prst="rect">
            <a:avLst/>
          </a:prstGeom>
        </p:spPr>
        <p:txBody>
          <a:bodyPr spcFirstLastPara="1" wrap="square" lIns="255950" tIns="255950" rIns="255950" bIns="255950" anchor="t" anchorCtr="0">
            <a:normAutofit/>
          </a:bodyPr>
          <a:lstStyle>
            <a:lvl1pPr marL="181463" lvl="0" indent="-176422">
              <a:spcBef>
                <a:spcPts val="0"/>
              </a:spcBef>
              <a:spcAft>
                <a:spcPts val="0"/>
              </a:spcAft>
              <a:buSzPts val="3400"/>
              <a:buChar char="●"/>
              <a:defRPr sz="1349"/>
            </a:lvl1pPr>
            <a:lvl2pPr marL="362925" lvl="1" indent="-176422">
              <a:spcBef>
                <a:spcPts val="0"/>
              </a:spcBef>
              <a:spcAft>
                <a:spcPts val="0"/>
              </a:spcAft>
              <a:buSzPts val="3400"/>
              <a:buChar char="○"/>
              <a:defRPr sz="1349"/>
            </a:lvl2pPr>
            <a:lvl3pPr marL="544388" lvl="2" indent="-176422">
              <a:spcBef>
                <a:spcPts val="0"/>
              </a:spcBef>
              <a:spcAft>
                <a:spcPts val="0"/>
              </a:spcAft>
              <a:buSzPts val="3400"/>
              <a:buChar char="■"/>
              <a:defRPr sz="1349"/>
            </a:lvl3pPr>
            <a:lvl4pPr marL="725851" lvl="3" indent="-176422">
              <a:spcBef>
                <a:spcPts val="0"/>
              </a:spcBef>
              <a:spcAft>
                <a:spcPts val="0"/>
              </a:spcAft>
              <a:buSzPts val="3400"/>
              <a:buChar char="●"/>
              <a:defRPr sz="1349"/>
            </a:lvl4pPr>
            <a:lvl5pPr marL="907313" lvl="4" indent="-176422">
              <a:spcBef>
                <a:spcPts val="0"/>
              </a:spcBef>
              <a:spcAft>
                <a:spcPts val="0"/>
              </a:spcAft>
              <a:buSzPts val="3400"/>
              <a:buChar char="○"/>
              <a:defRPr sz="1349"/>
            </a:lvl5pPr>
            <a:lvl6pPr marL="1088776" lvl="5" indent="-176422">
              <a:spcBef>
                <a:spcPts val="0"/>
              </a:spcBef>
              <a:spcAft>
                <a:spcPts val="0"/>
              </a:spcAft>
              <a:buSzPts val="3400"/>
              <a:buChar char="■"/>
              <a:defRPr sz="1349"/>
            </a:lvl6pPr>
            <a:lvl7pPr marL="1270239" lvl="6" indent="-176422">
              <a:spcBef>
                <a:spcPts val="0"/>
              </a:spcBef>
              <a:spcAft>
                <a:spcPts val="0"/>
              </a:spcAft>
              <a:buSzPts val="3400"/>
              <a:buChar char="●"/>
              <a:defRPr sz="1349"/>
            </a:lvl7pPr>
            <a:lvl8pPr marL="1451701" lvl="7" indent="-176422">
              <a:spcBef>
                <a:spcPts val="0"/>
              </a:spcBef>
              <a:spcAft>
                <a:spcPts val="0"/>
              </a:spcAft>
              <a:buSzPts val="3400"/>
              <a:buChar char="○"/>
              <a:defRPr sz="1349"/>
            </a:lvl8pPr>
            <a:lvl9pPr marL="1633164" lvl="8" indent="-176422">
              <a:spcBef>
                <a:spcPts val="0"/>
              </a:spcBef>
              <a:spcAft>
                <a:spcPts val="0"/>
              </a:spcAft>
              <a:buSzPts val="3400"/>
              <a:buChar char="■"/>
              <a:defRPr sz="1349"/>
            </a:lvl9pPr>
          </a:lstStyle>
          <a:p>
            <a:pPr lvl="0"/>
            <a:r>
              <a:rPr lang="en-US"/>
              <a:t>Click to edit Master text styles</a:t>
            </a:r>
          </a:p>
        </p:txBody>
      </p:sp>
      <p:sp>
        <p:nvSpPr>
          <p:cNvPr id="235" name="Google Shape;235;p8"/>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126177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653684" y="600202"/>
            <a:ext cx="8490652" cy="5454392"/>
          </a:xfrm>
          <a:prstGeom prst="rect">
            <a:avLst/>
          </a:prstGeom>
        </p:spPr>
        <p:txBody>
          <a:bodyPr spcFirstLastPara="1" wrap="square" lIns="255950" tIns="255950" rIns="255950" bIns="255950" anchor="ctr" anchorCtr="0">
            <a:normAutofit/>
          </a:bodyPr>
          <a:lstStyle>
            <a:lvl1pPr lvl="0">
              <a:spcBef>
                <a:spcPts val="0"/>
              </a:spcBef>
              <a:spcAft>
                <a:spcPts val="0"/>
              </a:spcAft>
              <a:buSzPts val="13400"/>
              <a:buNone/>
              <a:defRPr sz="5318"/>
            </a:lvl1pPr>
            <a:lvl2pPr lvl="1">
              <a:spcBef>
                <a:spcPts val="0"/>
              </a:spcBef>
              <a:spcAft>
                <a:spcPts val="0"/>
              </a:spcAft>
              <a:buSzPts val="13400"/>
              <a:buNone/>
              <a:defRPr sz="5318"/>
            </a:lvl2pPr>
            <a:lvl3pPr lvl="2">
              <a:spcBef>
                <a:spcPts val="0"/>
              </a:spcBef>
              <a:spcAft>
                <a:spcPts val="0"/>
              </a:spcAft>
              <a:buSzPts val="13400"/>
              <a:buNone/>
              <a:defRPr sz="5318"/>
            </a:lvl3pPr>
            <a:lvl4pPr lvl="3">
              <a:spcBef>
                <a:spcPts val="0"/>
              </a:spcBef>
              <a:spcAft>
                <a:spcPts val="0"/>
              </a:spcAft>
              <a:buSzPts val="13400"/>
              <a:buNone/>
              <a:defRPr sz="5318"/>
            </a:lvl4pPr>
            <a:lvl5pPr lvl="4">
              <a:spcBef>
                <a:spcPts val="0"/>
              </a:spcBef>
              <a:spcAft>
                <a:spcPts val="0"/>
              </a:spcAft>
              <a:buSzPts val="13400"/>
              <a:buNone/>
              <a:defRPr sz="5318"/>
            </a:lvl5pPr>
            <a:lvl6pPr lvl="5">
              <a:spcBef>
                <a:spcPts val="0"/>
              </a:spcBef>
              <a:spcAft>
                <a:spcPts val="0"/>
              </a:spcAft>
              <a:buSzPts val="13400"/>
              <a:buNone/>
              <a:defRPr sz="5318"/>
            </a:lvl6pPr>
            <a:lvl7pPr lvl="6">
              <a:spcBef>
                <a:spcPts val="0"/>
              </a:spcBef>
              <a:spcAft>
                <a:spcPts val="0"/>
              </a:spcAft>
              <a:buSzPts val="13400"/>
              <a:buNone/>
              <a:defRPr sz="5318"/>
            </a:lvl7pPr>
            <a:lvl8pPr lvl="7">
              <a:spcBef>
                <a:spcPts val="0"/>
              </a:spcBef>
              <a:spcAft>
                <a:spcPts val="0"/>
              </a:spcAft>
              <a:buSzPts val="13400"/>
              <a:buNone/>
              <a:defRPr sz="5318"/>
            </a:lvl8pPr>
            <a:lvl9pPr lvl="8">
              <a:spcBef>
                <a:spcPts val="0"/>
              </a:spcBef>
              <a:spcAft>
                <a:spcPts val="0"/>
              </a:spcAft>
              <a:buSzPts val="13400"/>
              <a:buNone/>
              <a:defRPr sz="5318"/>
            </a:lvl9pPr>
          </a:lstStyle>
          <a:p>
            <a:r>
              <a:rPr lang="en-US"/>
              <a:t>Click to edit Master title style</a:t>
            </a:r>
            <a:endParaRPr/>
          </a:p>
        </p:txBody>
      </p:sp>
      <p:sp>
        <p:nvSpPr>
          <p:cNvPr id="238" name="Google Shape;238;p9"/>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9356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9"/>
        <p:cNvGrpSpPr/>
        <p:nvPr/>
      </p:nvGrpSpPr>
      <p:grpSpPr>
        <a:xfrm>
          <a:off x="0" y="0"/>
          <a:ext cx="0" cy="0"/>
          <a:chOff x="0" y="0"/>
          <a:chExt cx="0" cy="0"/>
        </a:xfrm>
      </p:grpSpPr>
      <p:sp>
        <p:nvSpPr>
          <p:cNvPr id="240" name="Google Shape;240;p10"/>
          <p:cNvSpPr/>
          <p:nvPr/>
        </p:nvSpPr>
        <p:spPr>
          <a:xfrm>
            <a:off x="6096162" y="-167"/>
            <a:ext cx="6096162" cy="6858025"/>
          </a:xfrm>
          <a:prstGeom prst="rect">
            <a:avLst/>
          </a:prstGeom>
          <a:solidFill>
            <a:schemeClr val="lt2"/>
          </a:solidFill>
          <a:ln>
            <a:noFill/>
          </a:ln>
        </p:spPr>
        <p:txBody>
          <a:bodyPr spcFirstLastPara="1" wrap="square" lIns="101581" tIns="101581" rIns="101581" bIns="101581" anchor="ctr" anchorCtr="0">
            <a:noAutofit/>
          </a:bodyPr>
          <a:lstStyle/>
          <a:p>
            <a:pPr marL="0" lvl="0" indent="0" algn="l" rtl="0">
              <a:spcBef>
                <a:spcPts val="0"/>
              </a:spcBef>
              <a:spcAft>
                <a:spcPts val="0"/>
              </a:spcAft>
              <a:buNone/>
            </a:pPr>
            <a:endParaRPr sz="714" dirty="0"/>
          </a:p>
        </p:txBody>
      </p:sp>
      <p:sp>
        <p:nvSpPr>
          <p:cNvPr id="241" name="Google Shape;241;p10"/>
          <p:cNvSpPr txBox="1">
            <a:spLocks noGrp="1"/>
          </p:cNvSpPr>
          <p:nvPr>
            <p:ph type="title"/>
          </p:nvPr>
        </p:nvSpPr>
        <p:spPr>
          <a:xfrm>
            <a:off x="354009" y="1644239"/>
            <a:ext cx="5393675" cy="1976445"/>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11800"/>
              <a:buNone/>
              <a:defRPr sz="4683"/>
            </a:lvl1pPr>
            <a:lvl2pPr lvl="1" algn="ctr">
              <a:spcBef>
                <a:spcPts val="0"/>
              </a:spcBef>
              <a:spcAft>
                <a:spcPts val="0"/>
              </a:spcAft>
              <a:buSzPts val="11800"/>
              <a:buNone/>
              <a:defRPr sz="4683"/>
            </a:lvl2pPr>
            <a:lvl3pPr lvl="2" algn="ctr">
              <a:spcBef>
                <a:spcPts val="0"/>
              </a:spcBef>
              <a:spcAft>
                <a:spcPts val="0"/>
              </a:spcAft>
              <a:buSzPts val="11800"/>
              <a:buNone/>
              <a:defRPr sz="4683"/>
            </a:lvl3pPr>
            <a:lvl4pPr lvl="3" algn="ctr">
              <a:spcBef>
                <a:spcPts val="0"/>
              </a:spcBef>
              <a:spcAft>
                <a:spcPts val="0"/>
              </a:spcAft>
              <a:buSzPts val="11800"/>
              <a:buNone/>
              <a:defRPr sz="4683"/>
            </a:lvl4pPr>
            <a:lvl5pPr lvl="4" algn="ctr">
              <a:spcBef>
                <a:spcPts val="0"/>
              </a:spcBef>
              <a:spcAft>
                <a:spcPts val="0"/>
              </a:spcAft>
              <a:buSzPts val="11800"/>
              <a:buNone/>
              <a:defRPr sz="4683"/>
            </a:lvl5pPr>
            <a:lvl6pPr lvl="5" algn="ctr">
              <a:spcBef>
                <a:spcPts val="0"/>
              </a:spcBef>
              <a:spcAft>
                <a:spcPts val="0"/>
              </a:spcAft>
              <a:buSzPts val="11800"/>
              <a:buNone/>
              <a:defRPr sz="4683"/>
            </a:lvl6pPr>
            <a:lvl7pPr lvl="6" algn="ctr">
              <a:spcBef>
                <a:spcPts val="0"/>
              </a:spcBef>
              <a:spcAft>
                <a:spcPts val="0"/>
              </a:spcAft>
              <a:buSzPts val="11800"/>
              <a:buNone/>
              <a:defRPr sz="4683"/>
            </a:lvl7pPr>
            <a:lvl8pPr lvl="7" algn="ctr">
              <a:spcBef>
                <a:spcPts val="0"/>
              </a:spcBef>
              <a:spcAft>
                <a:spcPts val="0"/>
              </a:spcAft>
              <a:buSzPts val="11800"/>
              <a:buNone/>
              <a:defRPr sz="4683"/>
            </a:lvl8pPr>
            <a:lvl9pPr lvl="8" algn="ctr">
              <a:spcBef>
                <a:spcPts val="0"/>
              </a:spcBef>
              <a:spcAft>
                <a:spcPts val="0"/>
              </a:spcAft>
              <a:buSzPts val="11800"/>
              <a:buNone/>
              <a:defRPr sz="4683"/>
            </a:lvl9pPr>
          </a:lstStyle>
          <a:p>
            <a:r>
              <a:rPr lang="en-US"/>
              <a:t>Click to edit Master title style</a:t>
            </a:r>
            <a:endParaRPr/>
          </a:p>
        </p:txBody>
      </p:sp>
      <p:sp>
        <p:nvSpPr>
          <p:cNvPr id="242" name="Google Shape;242;p10"/>
          <p:cNvSpPr txBox="1">
            <a:spLocks noGrp="1"/>
          </p:cNvSpPr>
          <p:nvPr>
            <p:ph type="subTitle" idx="1"/>
          </p:nvPr>
        </p:nvSpPr>
        <p:spPr>
          <a:xfrm>
            <a:off x="354009" y="3737447"/>
            <a:ext cx="5393675" cy="1646759"/>
          </a:xfrm>
          <a:prstGeom prst="rect">
            <a:avLst/>
          </a:prstGeom>
        </p:spPr>
        <p:txBody>
          <a:bodyPr spcFirstLastPara="1" wrap="square" lIns="255950" tIns="255950" rIns="255950" bIns="255950" anchor="t" anchorCtr="0">
            <a:normAutofit/>
          </a:bodyPr>
          <a:lstStyle>
            <a:lvl1pPr lvl="0" algn="ctr">
              <a:lnSpc>
                <a:spcPct val="100000"/>
              </a:lnSpc>
              <a:spcBef>
                <a:spcPts val="0"/>
              </a:spcBef>
              <a:spcAft>
                <a:spcPts val="0"/>
              </a:spcAft>
              <a:buSzPts val="5900"/>
              <a:buNone/>
              <a:defRPr sz="2342"/>
            </a:lvl1pPr>
            <a:lvl2pPr lvl="1" algn="ctr">
              <a:lnSpc>
                <a:spcPct val="100000"/>
              </a:lnSpc>
              <a:spcBef>
                <a:spcPts val="0"/>
              </a:spcBef>
              <a:spcAft>
                <a:spcPts val="0"/>
              </a:spcAft>
              <a:buSzPts val="5900"/>
              <a:buNone/>
              <a:defRPr sz="2342"/>
            </a:lvl2pPr>
            <a:lvl3pPr lvl="2" algn="ctr">
              <a:lnSpc>
                <a:spcPct val="100000"/>
              </a:lnSpc>
              <a:spcBef>
                <a:spcPts val="0"/>
              </a:spcBef>
              <a:spcAft>
                <a:spcPts val="0"/>
              </a:spcAft>
              <a:buSzPts val="5900"/>
              <a:buNone/>
              <a:defRPr sz="2342"/>
            </a:lvl3pPr>
            <a:lvl4pPr lvl="3" algn="ctr">
              <a:lnSpc>
                <a:spcPct val="100000"/>
              </a:lnSpc>
              <a:spcBef>
                <a:spcPts val="0"/>
              </a:spcBef>
              <a:spcAft>
                <a:spcPts val="0"/>
              </a:spcAft>
              <a:buSzPts val="5900"/>
              <a:buNone/>
              <a:defRPr sz="2342"/>
            </a:lvl4pPr>
            <a:lvl5pPr lvl="4" algn="ctr">
              <a:lnSpc>
                <a:spcPct val="100000"/>
              </a:lnSpc>
              <a:spcBef>
                <a:spcPts val="0"/>
              </a:spcBef>
              <a:spcAft>
                <a:spcPts val="0"/>
              </a:spcAft>
              <a:buSzPts val="5900"/>
              <a:buNone/>
              <a:defRPr sz="2342"/>
            </a:lvl5pPr>
            <a:lvl6pPr lvl="5" algn="ctr">
              <a:lnSpc>
                <a:spcPct val="100000"/>
              </a:lnSpc>
              <a:spcBef>
                <a:spcPts val="0"/>
              </a:spcBef>
              <a:spcAft>
                <a:spcPts val="0"/>
              </a:spcAft>
              <a:buSzPts val="5900"/>
              <a:buNone/>
              <a:defRPr sz="2342"/>
            </a:lvl6pPr>
            <a:lvl7pPr lvl="6" algn="ctr">
              <a:lnSpc>
                <a:spcPct val="100000"/>
              </a:lnSpc>
              <a:spcBef>
                <a:spcPts val="0"/>
              </a:spcBef>
              <a:spcAft>
                <a:spcPts val="0"/>
              </a:spcAft>
              <a:buSzPts val="5900"/>
              <a:buNone/>
              <a:defRPr sz="2342"/>
            </a:lvl7pPr>
            <a:lvl8pPr lvl="7" algn="ctr">
              <a:lnSpc>
                <a:spcPct val="100000"/>
              </a:lnSpc>
              <a:spcBef>
                <a:spcPts val="0"/>
              </a:spcBef>
              <a:spcAft>
                <a:spcPts val="0"/>
              </a:spcAft>
              <a:buSzPts val="5900"/>
              <a:buNone/>
              <a:defRPr sz="2342"/>
            </a:lvl8pPr>
            <a:lvl9pPr lvl="8" algn="ctr">
              <a:lnSpc>
                <a:spcPct val="100000"/>
              </a:lnSpc>
              <a:spcBef>
                <a:spcPts val="0"/>
              </a:spcBef>
              <a:spcAft>
                <a:spcPts val="0"/>
              </a:spcAft>
              <a:buSzPts val="5900"/>
              <a:buNone/>
              <a:defRPr sz="2342"/>
            </a:lvl9pPr>
          </a:lstStyle>
          <a:p>
            <a:r>
              <a:rPr lang="en-US"/>
              <a:t>Click to edit Master subtitle style</a:t>
            </a:r>
            <a:endParaRPr/>
          </a:p>
        </p:txBody>
      </p:sp>
      <p:sp>
        <p:nvSpPr>
          <p:cNvPr id="243" name="Google Shape;243;p10"/>
          <p:cNvSpPr txBox="1">
            <a:spLocks noGrp="1"/>
          </p:cNvSpPr>
          <p:nvPr>
            <p:ph type="body" idx="2"/>
          </p:nvPr>
        </p:nvSpPr>
        <p:spPr>
          <a:xfrm>
            <a:off x="6586175" y="965437"/>
            <a:ext cx="5116172" cy="4926824"/>
          </a:xfrm>
          <a:prstGeom prst="rect">
            <a:avLst/>
          </a:prstGeom>
        </p:spPr>
        <p:txBody>
          <a:bodyPr spcFirstLastPara="1" wrap="square" lIns="255950" tIns="255950" rIns="255950" bIns="255950" anchor="ctr" anchorCtr="0">
            <a:normAutofit/>
          </a:bodyPr>
          <a:lstStyle>
            <a:lvl1pPr marL="181463" lvl="0" indent="-216747">
              <a:spcBef>
                <a:spcPts val="0"/>
              </a:spcBef>
              <a:spcAft>
                <a:spcPts val="0"/>
              </a:spcAft>
              <a:buSzPts val="5000"/>
              <a:buChar char="●"/>
              <a:defRPr/>
            </a:lvl1pPr>
            <a:lvl2pPr marL="362925" lvl="1" indent="-189024">
              <a:spcBef>
                <a:spcPts val="0"/>
              </a:spcBef>
              <a:spcAft>
                <a:spcPts val="0"/>
              </a:spcAft>
              <a:buSzPts val="3900"/>
              <a:buChar char="○"/>
              <a:defRPr/>
            </a:lvl2pPr>
            <a:lvl3pPr marL="544388" lvl="2" indent="-189024">
              <a:spcBef>
                <a:spcPts val="0"/>
              </a:spcBef>
              <a:spcAft>
                <a:spcPts val="0"/>
              </a:spcAft>
              <a:buSzPts val="3900"/>
              <a:buChar char="■"/>
              <a:defRPr/>
            </a:lvl3pPr>
            <a:lvl4pPr marL="725851" lvl="3" indent="-189024">
              <a:spcBef>
                <a:spcPts val="0"/>
              </a:spcBef>
              <a:spcAft>
                <a:spcPts val="0"/>
              </a:spcAft>
              <a:buSzPts val="3900"/>
              <a:buChar char="●"/>
              <a:defRPr/>
            </a:lvl4pPr>
            <a:lvl5pPr marL="907313" lvl="4" indent="-189024">
              <a:spcBef>
                <a:spcPts val="0"/>
              </a:spcBef>
              <a:spcAft>
                <a:spcPts val="0"/>
              </a:spcAft>
              <a:buSzPts val="3900"/>
              <a:buChar char="○"/>
              <a:defRPr/>
            </a:lvl5pPr>
            <a:lvl6pPr marL="1088776" lvl="5" indent="-189024">
              <a:spcBef>
                <a:spcPts val="0"/>
              </a:spcBef>
              <a:spcAft>
                <a:spcPts val="0"/>
              </a:spcAft>
              <a:buSzPts val="3900"/>
              <a:buChar char="■"/>
              <a:defRPr/>
            </a:lvl6pPr>
            <a:lvl7pPr marL="1270239" lvl="6" indent="-189024">
              <a:spcBef>
                <a:spcPts val="0"/>
              </a:spcBef>
              <a:spcAft>
                <a:spcPts val="0"/>
              </a:spcAft>
              <a:buSzPts val="3900"/>
              <a:buChar char="●"/>
              <a:defRPr/>
            </a:lvl7pPr>
            <a:lvl8pPr marL="1451701" lvl="7" indent="-189024">
              <a:spcBef>
                <a:spcPts val="0"/>
              </a:spcBef>
              <a:spcAft>
                <a:spcPts val="0"/>
              </a:spcAft>
              <a:buSzPts val="3900"/>
              <a:buChar char="○"/>
              <a:defRPr/>
            </a:lvl8pPr>
            <a:lvl9pPr marL="1633164" lvl="8" indent="-189024">
              <a:spcBef>
                <a:spcPts val="0"/>
              </a:spcBef>
              <a:spcAft>
                <a:spcPts val="0"/>
              </a:spcAft>
              <a:buSzPts val="3900"/>
              <a:buChar char="■"/>
              <a:defRPr/>
            </a:lvl9pPr>
          </a:lstStyle>
          <a:p>
            <a:pPr lvl="0"/>
            <a:r>
              <a:rPr lang="en-US"/>
              <a:t>Click to edit Master text styles</a:t>
            </a:r>
          </a:p>
        </p:txBody>
      </p:sp>
      <p:sp>
        <p:nvSpPr>
          <p:cNvPr id="244" name="Google Shape;244;p10"/>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274153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5"/>
        <p:cNvGrpSpPr/>
        <p:nvPr/>
      </p:nvGrpSpPr>
      <p:grpSpPr>
        <a:xfrm>
          <a:off x="0" y="0"/>
          <a:ext cx="0" cy="0"/>
          <a:chOff x="0" y="0"/>
          <a:chExt cx="0" cy="0"/>
        </a:xfrm>
      </p:grpSpPr>
      <p:sp>
        <p:nvSpPr>
          <p:cNvPr id="246" name="Google Shape;246;p11"/>
          <p:cNvSpPr txBox="1">
            <a:spLocks noGrp="1"/>
          </p:cNvSpPr>
          <p:nvPr>
            <p:ph type="body" idx="1"/>
          </p:nvPr>
        </p:nvSpPr>
        <p:spPr>
          <a:xfrm>
            <a:off x="415611" y="5640787"/>
            <a:ext cx="7998672" cy="806770"/>
          </a:xfrm>
          <a:prstGeom prst="rect">
            <a:avLst/>
          </a:prstGeom>
        </p:spPr>
        <p:txBody>
          <a:bodyPr spcFirstLastPara="1" wrap="square" lIns="255950" tIns="255950" rIns="255950" bIns="255950" anchor="ctr" anchorCtr="0">
            <a:normAutofit/>
          </a:bodyPr>
          <a:lstStyle>
            <a:lvl1pPr marL="181463" lvl="0" indent="-90731">
              <a:lnSpc>
                <a:spcPct val="100000"/>
              </a:lnSpc>
              <a:spcBef>
                <a:spcPts val="0"/>
              </a:spcBef>
              <a:spcAft>
                <a:spcPts val="0"/>
              </a:spcAft>
              <a:buSzPts val="5000"/>
              <a:buNone/>
              <a:defRPr/>
            </a:lvl1pPr>
          </a:lstStyle>
          <a:p>
            <a:pPr lvl="0"/>
            <a:r>
              <a:rPr lang="en-US"/>
              <a:t>Click to edit Master text styles</a:t>
            </a:r>
          </a:p>
        </p:txBody>
      </p:sp>
      <p:sp>
        <p:nvSpPr>
          <p:cNvPr id="247" name="Google Shape;247;p11"/>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5681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8"/>
        <p:cNvGrpSpPr/>
        <p:nvPr/>
      </p:nvGrpSpPr>
      <p:grpSpPr>
        <a:xfrm>
          <a:off x="0" y="0"/>
          <a:ext cx="0" cy="0"/>
          <a:chOff x="0" y="0"/>
          <a:chExt cx="0" cy="0"/>
        </a:xfrm>
      </p:grpSpPr>
      <p:sp>
        <p:nvSpPr>
          <p:cNvPr id="249" name="Google Shape;249;p12"/>
          <p:cNvSpPr txBox="1">
            <a:spLocks noGrp="1"/>
          </p:cNvSpPr>
          <p:nvPr>
            <p:ph type="title" hasCustomPrompt="1"/>
          </p:nvPr>
        </p:nvSpPr>
        <p:spPr>
          <a:xfrm>
            <a:off x="415611" y="1474838"/>
            <a:ext cx="11361087" cy="2617956"/>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33600"/>
              <a:buNone/>
              <a:defRPr sz="13336"/>
            </a:lvl1pPr>
            <a:lvl2pPr lvl="1" algn="ctr">
              <a:spcBef>
                <a:spcPts val="0"/>
              </a:spcBef>
              <a:spcAft>
                <a:spcPts val="0"/>
              </a:spcAft>
              <a:buSzPts val="33600"/>
              <a:buNone/>
              <a:defRPr sz="13336"/>
            </a:lvl2pPr>
            <a:lvl3pPr lvl="2" algn="ctr">
              <a:spcBef>
                <a:spcPts val="0"/>
              </a:spcBef>
              <a:spcAft>
                <a:spcPts val="0"/>
              </a:spcAft>
              <a:buSzPts val="33600"/>
              <a:buNone/>
              <a:defRPr sz="13336"/>
            </a:lvl3pPr>
            <a:lvl4pPr lvl="3" algn="ctr">
              <a:spcBef>
                <a:spcPts val="0"/>
              </a:spcBef>
              <a:spcAft>
                <a:spcPts val="0"/>
              </a:spcAft>
              <a:buSzPts val="33600"/>
              <a:buNone/>
              <a:defRPr sz="13336"/>
            </a:lvl4pPr>
            <a:lvl5pPr lvl="4" algn="ctr">
              <a:spcBef>
                <a:spcPts val="0"/>
              </a:spcBef>
              <a:spcAft>
                <a:spcPts val="0"/>
              </a:spcAft>
              <a:buSzPts val="33600"/>
              <a:buNone/>
              <a:defRPr sz="13336"/>
            </a:lvl5pPr>
            <a:lvl6pPr lvl="5" algn="ctr">
              <a:spcBef>
                <a:spcPts val="0"/>
              </a:spcBef>
              <a:spcAft>
                <a:spcPts val="0"/>
              </a:spcAft>
              <a:buSzPts val="33600"/>
              <a:buNone/>
              <a:defRPr sz="13336"/>
            </a:lvl6pPr>
            <a:lvl7pPr lvl="6" algn="ctr">
              <a:spcBef>
                <a:spcPts val="0"/>
              </a:spcBef>
              <a:spcAft>
                <a:spcPts val="0"/>
              </a:spcAft>
              <a:buSzPts val="33600"/>
              <a:buNone/>
              <a:defRPr sz="13336"/>
            </a:lvl7pPr>
            <a:lvl8pPr lvl="7" algn="ctr">
              <a:spcBef>
                <a:spcPts val="0"/>
              </a:spcBef>
              <a:spcAft>
                <a:spcPts val="0"/>
              </a:spcAft>
              <a:buSzPts val="33600"/>
              <a:buNone/>
              <a:defRPr sz="13336"/>
            </a:lvl8pPr>
            <a:lvl9pPr lvl="8" algn="ctr">
              <a:spcBef>
                <a:spcPts val="0"/>
              </a:spcBef>
              <a:spcAft>
                <a:spcPts val="0"/>
              </a:spcAft>
              <a:buSzPts val="33600"/>
              <a:buNone/>
              <a:defRPr sz="13336"/>
            </a:lvl9pPr>
          </a:lstStyle>
          <a:p>
            <a:r>
              <a:t>xx%</a:t>
            </a:r>
          </a:p>
        </p:txBody>
      </p:sp>
      <p:sp>
        <p:nvSpPr>
          <p:cNvPr id="250" name="Google Shape;250;p12"/>
          <p:cNvSpPr txBox="1">
            <a:spLocks noGrp="1"/>
          </p:cNvSpPr>
          <p:nvPr>
            <p:ph type="body" idx="1"/>
          </p:nvPr>
        </p:nvSpPr>
        <p:spPr>
          <a:xfrm>
            <a:off x="415611" y="4202981"/>
            <a:ext cx="11361087" cy="1734390"/>
          </a:xfrm>
          <a:prstGeom prst="rect">
            <a:avLst/>
          </a:prstGeom>
        </p:spPr>
        <p:txBody>
          <a:bodyPr spcFirstLastPara="1" wrap="square" lIns="255950" tIns="255950" rIns="255950" bIns="255950" anchor="t" anchorCtr="0">
            <a:normAutofit/>
          </a:bodyPr>
          <a:lstStyle>
            <a:lvl1pPr marL="181463" lvl="0" indent="-216747" algn="ctr">
              <a:spcBef>
                <a:spcPts val="0"/>
              </a:spcBef>
              <a:spcAft>
                <a:spcPts val="0"/>
              </a:spcAft>
              <a:buSzPts val="5000"/>
              <a:buChar char="●"/>
              <a:defRPr/>
            </a:lvl1pPr>
            <a:lvl2pPr marL="362925" lvl="1" indent="-189024" algn="ctr">
              <a:spcBef>
                <a:spcPts val="0"/>
              </a:spcBef>
              <a:spcAft>
                <a:spcPts val="0"/>
              </a:spcAft>
              <a:buSzPts val="3900"/>
              <a:buChar char="○"/>
              <a:defRPr/>
            </a:lvl2pPr>
            <a:lvl3pPr marL="544388" lvl="2" indent="-189024" algn="ctr">
              <a:spcBef>
                <a:spcPts val="0"/>
              </a:spcBef>
              <a:spcAft>
                <a:spcPts val="0"/>
              </a:spcAft>
              <a:buSzPts val="3900"/>
              <a:buChar char="■"/>
              <a:defRPr/>
            </a:lvl3pPr>
            <a:lvl4pPr marL="725851" lvl="3" indent="-189024" algn="ctr">
              <a:spcBef>
                <a:spcPts val="0"/>
              </a:spcBef>
              <a:spcAft>
                <a:spcPts val="0"/>
              </a:spcAft>
              <a:buSzPts val="3900"/>
              <a:buChar char="●"/>
              <a:defRPr/>
            </a:lvl4pPr>
            <a:lvl5pPr marL="907313" lvl="4" indent="-189024" algn="ctr">
              <a:spcBef>
                <a:spcPts val="0"/>
              </a:spcBef>
              <a:spcAft>
                <a:spcPts val="0"/>
              </a:spcAft>
              <a:buSzPts val="3900"/>
              <a:buChar char="○"/>
              <a:defRPr/>
            </a:lvl5pPr>
            <a:lvl6pPr marL="1088776" lvl="5" indent="-189024" algn="ctr">
              <a:spcBef>
                <a:spcPts val="0"/>
              </a:spcBef>
              <a:spcAft>
                <a:spcPts val="0"/>
              </a:spcAft>
              <a:buSzPts val="3900"/>
              <a:buChar char="■"/>
              <a:defRPr/>
            </a:lvl6pPr>
            <a:lvl7pPr marL="1270239" lvl="6" indent="-189024" algn="ctr">
              <a:spcBef>
                <a:spcPts val="0"/>
              </a:spcBef>
              <a:spcAft>
                <a:spcPts val="0"/>
              </a:spcAft>
              <a:buSzPts val="3900"/>
              <a:buChar char="●"/>
              <a:defRPr/>
            </a:lvl7pPr>
            <a:lvl8pPr marL="1451701" lvl="7" indent="-189024" algn="ctr">
              <a:spcBef>
                <a:spcPts val="0"/>
              </a:spcBef>
              <a:spcAft>
                <a:spcPts val="0"/>
              </a:spcAft>
              <a:buSzPts val="3900"/>
              <a:buChar char="○"/>
              <a:defRPr/>
            </a:lvl8pPr>
            <a:lvl9pPr marL="1633164" lvl="8" indent="-189024" algn="ctr">
              <a:spcBef>
                <a:spcPts val="0"/>
              </a:spcBef>
              <a:spcAft>
                <a:spcPts val="0"/>
              </a:spcAft>
              <a:buSzPts val="3900"/>
              <a:buChar char="■"/>
              <a:defRPr/>
            </a:lvl9pPr>
          </a:lstStyle>
          <a:p>
            <a:pPr lvl="0"/>
            <a:r>
              <a:rPr lang="en-US"/>
              <a:t>Click to edit Master text styles</a:t>
            </a:r>
          </a:p>
        </p:txBody>
      </p:sp>
      <p:sp>
        <p:nvSpPr>
          <p:cNvPr id="251" name="Google Shape;251;p12"/>
          <p:cNvSpPr txBox="1">
            <a:spLocks noGrp="1"/>
          </p:cNvSpPr>
          <p:nvPr>
            <p:ph type="sldNum" idx="12"/>
          </p:nvPr>
        </p:nvSpPr>
        <p:spPr>
          <a:xfrm>
            <a:off x="11296910" y="6217645"/>
            <a:ext cx="731698" cy="524829"/>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21CDEAE0-50DF-4B1E-84B7-01152EE7BD9B}" type="slidenum">
              <a:rPr lang="en-IN" smtClean="0"/>
              <a:t>‹#›</a:t>
            </a:fld>
            <a:endParaRPr lang="en-IN" dirty="0"/>
          </a:p>
        </p:txBody>
      </p:sp>
    </p:spTree>
    <p:extLst>
      <p:ext uri="{BB962C8B-B14F-4D97-AF65-F5344CB8AC3E}">
        <p14:creationId xmlns:p14="http://schemas.microsoft.com/office/powerpoint/2010/main" val="229345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11" y="593369"/>
            <a:ext cx="11361087" cy="763551"/>
          </a:xfrm>
          <a:prstGeom prst="rect">
            <a:avLst/>
          </a:prstGeom>
          <a:noFill/>
          <a:ln>
            <a:noFill/>
          </a:ln>
        </p:spPr>
        <p:txBody>
          <a:bodyPr spcFirstLastPara="1" wrap="square" lIns="255950" tIns="255950" rIns="255950" bIns="255950" anchor="t" anchorCtr="0">
            <a:normAutofit/>
          </a:bodyPr>
          <a:lstStyle>
            <a:lvl1pPr lvl="0">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2pPr>
            <a:lvl3pPr lvl="2">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3pPr>
            <a:lvl4pPr lvl="3">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4pPr>
            <a:lvl5pPr lvl="4">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5pPr>
            <a:lvl6pPr lvl="5">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6pPr>
            <a:lvl7pPr lvl="6">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7pPr>
            <a:lvl8pPr lvl="7">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8pPr>
            <a:lvl9pPr lvl="8">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415611" y="1536639"/>
            <a:ext cx="11361087" cy="4555229"/>
          </a:xfrm>
          <a:prstGeom prst="rect">
            <a:avLst/>
          </a:prstGeom>
          <a:noFill/>
          <a:ln>
            <a:noFill/>
          </a:ln>
        </p:spPr>
        <p:txBody>
          <a:bodyPr spcFirstLastPara="1" wrap="square" lIns="255950" tIns="255950" rIns="255950" bIns="255950" anchor="t" anchorCtr="0">
            <a:normAutofit/>
          </a:bodyPr>
          <a:lstStyle>
            <a:lvl1pPr marL="457200" lvl="0" indent="-546100">
              <a:lnSpc>
                <a:spcPct val="115000"/>
              </a:lnSpc>
              <a:spcBef>
                <a:spcPts val="0"/>
              </a:spcBef>
              <a:spcAft>
                <a:spcPts val="0"/>
              </a:spcAft>
              <a:buClr>
                <a:schemeClr val="dk1"/>
              </a:buClr>
              <a:buSzPts val="5000"/>
              <a:buFont typeface="Roboto"/>
              <a:buChar char="●"/>
              <a:defRPr sz="5000">
                <a:solidFill>
                  <a:schemeClr val="dk1"/>
                </a:solidFill>
                <a:latin typeface="Roboto"/>
                <a:ea typeface="Roboto"/>
                <a:cs typeface="Roboto"/>
                <a:sym typeface="Roboto"/>
              </a:defRPr>
            </a:lvl1pPr>
            <a:lvl2pPr marL="914400" lvl="1"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2pPr>
            <a:lvl3pPr marL="1371600" lvl="2"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3pPr>
            <a:lvl4pPr marL="1828800" lvl="3"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4pPr>
            <a:lvl5pPr marL="2286000" lvl="4"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5pPr>
            <a:lvl6pPr marL="2743200" lvl="5"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6pPr>
            <a:lvl7pPr marL="3200400" lvl="6"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7pPr>
            <a:lvl8pPr marL="3657600" lvl="7"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8pPr>
            <a:lvl9pPr marL="4114800" lvl="8"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1412985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 id="2147483673"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424171" y="1244605"/>
            <a:ext cx="9396821" cy="643059"/>
          </a:xfrm>
          <a:prstGeom prst="rect">
            <a:avLst/>
          </a:prstGeom>
          <a:noFill/>
          <a:ln>
            <a:noFill/>
          </a:ln>
        </p:spPr>
        <p:txBody>
          <a:bodyPr spcFirstLastPara="1" wrap="square" lIns="255150" tIns="255150" rIns="255150" bIns="255150" anchor="t" anchorCtr="0">
            <a:noAutofit/>
          </a:bodyPr>
          <a:lstStyle>
            <a:lvl1pPr lvl="0"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6500"/>
              <a:buFont typeface="Proxima Nova Semibold"/>
              <a:buNone/>
              <a:defRPr sz="6500">
                <a:solidFill>
                  <a:srgbClr val="FFFFFF"/>
                </a:solidFill>
                <a:latin typeface="Proxima Nova Semibold"/>
                <a:ea typeface="Proxima Nova Semibold"/>
                <a:cs typeface="Proxima Nova Semibold"/>
                <a:sym typeface="Proxima Nova Semibold"/>
              </a:defRPr>
            </a:lvl9pPr>
          </a:lstStyle>
          <a:p>
            <a:endParaRPr/>
          </a:p>
        </p:txBody>
      </p:sp>
      <p:sp>
        <p:nvSpPr>
          <p:cNvPr id="290" name="Google Shape;290;p15"/>
          <p:cNvSpPr txBox="1">
            <a:spLocks noGrp="1"/>
          </p:cNvSpPr>
          <p:nvPr>
            <p:ph type="body" idx="1"/>
          </p:nvPr>
        </p:nvSpPr>
        <p:spPr>
          <a:xfrm>
            <a:off x="1424171" y="2260609"/>
            <a:ext cx="9396821" cy="3335905"/>
          </a:xfrm>
          <a:prstGeom prst="rect">
            <a:avLst/>
          </a:prstGeom>
          <a:noFill/>
          <a:ln>
            <a:noFill/>
          </a:ln>
        </p:spPr>
        <p:txBody>
          <a:bodyPr spcFirstLastPara="1" wrap="square" lIns="255150" tIns="255150" rIns="255150" bIns="255150" anchor="t" anchorCtr="0">
            <a:noAutofit/>
          </a:bodyPr>
          <a:lstStyle>
            <a:lvl1pPr marL="457200" lvl="0"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1pPr>
            <a:lvl2pPr marL="914400" lvl="1"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2pPr>
            <a:lvl3pPr marL="1371600" lvl="2"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3pPr>
            <a:lvl4pPr marL="1828800" lvl="3"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4pPr>
            <a:lvl5pPr marL="2286000" lvl="4"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5pPr>
            <a:lvl6pPr marL="2743200" lvl="5"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6pPr>
            <a:lvl7pPr marL="3200400" lvl="6"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7pPr>
            <a:lvl8pPr marL="3657600" lvl="7"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8pPr>
            <a:lvl9pPr marL="4114800" lvl="8" indent="-425450" rtl="0">
              <a:lnSpc>
                <a:spcPct val="115000"/>
              </a:lnSpc>
              <a:spcBef>
                <a:spcPts val="0"/>
              </a:spcBef>
              <a:spcAft>
                <a:spcPts val="0"/>
              </a:spcAft>
              <a:buClr>
                <a:srgbClr val="435D74"/>
              </a:buClr>
              <a:buSzPts val="3100"/>
              <a:buFont typeface="Proxima Nova"/>
              <a:buChar char="■"/>
              <a:defRPr sz="3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536141016"/>
      </p:ext>
    </p:extLst>
  </p:cSld>
  <p:clrMap bg1="lt1" tx1="dk1" bg2="dk2" tx2="lt2" accent1="accent1" accent2="accent2" accent3="accent3" accent4="accent4" accent5="accent5" accent6="accent6" hlink="hlink" folHlink="folHlink"/>
  <p:sldLayoutIdLst>
    <p:sldLayoutId id="2147483676" r:id="rId1"/>
    <p:sldLayoutId id="2147483692" r:id="rId2"/>
    <p:sldLayoutId id="2147483693" r:id="rId3"/>
    <p:sldLayoutId id="2147483694" r:id="rId4"/>
    <p:sldLayoutId id="2147483695"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55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5097842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FC9B-5949-02A2-D3FC-FF88BCC9416C}"/>
              </a:ext>
            </a:extLst>
          </p:cNvPr>
          <p:cNvSpPr>
            <a:spLocks noGrp="1"/>
          </p:cNvSpPr>
          <p:nvPr>
            <p:ph type="ctrTitle"/>
          </p:nvPr>
        </p:nvSpPr>
        <p:spPr>
          <a:xfrm>
            <a:off x="649224" y="623335"/>
            <a:ext cx="3650279" cy="1259894"/>
          </a:xfrm>
        </p:spPr>
        <p:txBody>
          <a:bodyPr vert="horz" lIns="91440" tIns="45720" rIns="91440" bIns="45720" rtlCol="0" anchor="t">
            <a:normAutofit/>
          </a:bodyPr>
          <a:lstStyle/>
          <a:p>
            <a:pPr algn="l"/>
            <a:r>
              <a:rPr lang="en-US" sz="2800" dirty="0">
                <a:solidFill>
                  <a:srgbClr val="4C3C51"/>
                </a:solidFill>
                <a:latin typeface="Book Antiqua" panose="02040602050305030304" pitchFamily="18" charset="0"/>
              </a:rPr>
              <a:t>Transfer Pricing Methods</a:t>
            </a:r>
            <a:br>
              <a:rPr lang="en-US" sz="2800" dirty="0">
                <a:solidFill>
                  <a:srgbClr val="4C3C51"/>
                </a:solidFill>
                <a:latin typeface="Book Antiqua" panose="02040602050305030304" pitchFamily="18" charset="0"/>
              </a:rPr>
            </a:br>
            <a:endParaRPr lang="en-US" sz="2800" dirty="0">
              <a:solidFill>
                <a:srgbClr val="4C3C51"/>
              </a:solidFill>
              <a:latin typeface="Book Antiqua" panose="02040602050305030304" pitchFamily="18" charset="0"/>
            </a:endParaRPr>
          </a:p>
        </p:txBody>
      </p:sp>
      <p:sp>
        <p:nvSpPr>
          <p:cNvPr id="3" name="TextBox 2">
            <a:extLst>
              <a:ext uri="{FF2B5EF4-FFF2-40B4-BE49-F238E27FC236}">
                <a16:creationId xmlns:a16="http://schemas.microsoft.com/office/drawing/2014/main" id="{4CC52DBC-F641-38EE-291C-53C715D00CDD}"/>
              </a:ext>
            </a:extLst>
          </p:cNvPr>
          <p:cNvSpPr txBox="1"/>
          <p:nvPr/>
        </p:nvSpPr>
        <p:spPr>
          <a:xfrm>
            <a:off x="649224" y="3102015"/>
            <a:ext cx="3650279" cy="3136829"/>
          </a:xfrm>
          <a:prstGeom prst="rect">
            <a:avLst/>
          </a:prstGeom>
        </p:spPr>
        <p:txBody>
          <a:bodyPr vert="horz" lIns="91440" tIns="45720" rIns="91440" bIns="45720" rtlCol="0">
            <a:normAutofit/>
          </a:bodyPr>
          <a:lstStyle/>
          <a:p>
            <a:pPr defTabSz="457200">
              <a:spcBef>
                <a:spcPts val="1000"/>
              </a:spcBef>
              <a:buClr>
                <a:srgbClr val="C27A68"/>
              </a:buClr>
            </a:pPr>
            <a:r>
              <a:rPr lang="en-US" sz="2000" b="1" kern="1200" dirty="0">
                <a:solidFill>
                  <a:schemeClr val="tx1">
                    <a:lumMod val="75000"/>
                    <a:lumOff val="25000"/>
                  </a:schemeClr>
                </a:solidFill>
                <a:latin typeface="Book Antiqua" panose="02040602050305030304" pitchFamily="18" charset="0"/>
                <a:ea typeface="+mn-ea"/>
                <a:cs typeface="+mn-cs"/>
              </a:rPr>
              <a:t>Narendra Joshi</a:t>
            </a:r>
          </a:p>
          <a:p>
            <a:pPr defTabSz="457200">
              <a:spcBef>
                <a:spcPts val="1000"/>
              </a:spcBef>
              <a:buClr>
                <a:srgbClr val="C27A68"/>
              </a:buClr>
            </a:pPr>
            <a:r>
              <a:rPr lang="en-US" sz="2000" b="1" kern="1200" dirty="0">
                <a:solidFill>
                  <a:schemeClr val="tx1">
                    <a:lumMod val="75000"/>
                    <a:lumOff val="25000"/>
                  </a:schemeClr>
                </a:solidFill>
                <a:latin typeface="Book Antiqua" panose="02040602050305030304" pitchFamily="18" charset="0"/>
                <a:ea typeface="+mn-ea"/>
                <a:cs typeface="+mn-cs"/>
              </a:rPr>
              <a:t>Partner</a:t>
            </a:r>
          </a:p>
          <a:p>
            <a:pPr defTabSz="457200">
              <a:spcBef>
                <a:spcPts val="1000"/>
              </a:spcBef>
              <a:buClr>
                <a:srgbClr val="C27A68"/>
              </a:buClr>
            </a:pPr>
            <a:r>
              <a:rPr lang="en-US" sz="2000" b="1" kern="1200" dirty="0">
                <a:solidFill>
                  <a:schemeClr val="tx1">
                    <a:lumMod val="75000"/>
                    <a:lumOff val="25000"/>
                  </a:schemeClr>
                </a:solidFill>
                <a:latin typeface="Book Antiqua" panose="02040602050305030304" pitchFamily="18" charset="0"/>
                <a:ea typeface="+mn-ea"/>
                <a:cs typeface="+mn-cs"/>
              </a:rPr>
              <a:t>M. P. Chitale &amp; Co.</a:t>
            </a:r>
          </a:p>
        </p:txBody>
      </p:sp>
      <p:pic>
        <p:nvPicPr>
          <p:cNvPr id="5" name="Picture 4">
            <a:extLst>
              <a:ext uri="{FF2B5EF4-FFF2-40B4-BE49-F238E27FC236}">
                <a16:creationId xmlns:a16="http://schemas.microsoft.com/office/drawing/2014/main" id="{08D70C66-30A5-A4F9-4FA2-24F9AC4E1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427" y="182301"/>
            <a:ext cx="7530256" cy="6493397"/>
          </a:xfrm>
          <a:prstGeom prst="rect">
            <a:avLst/>
          </a:prstGeom>
        </p:spPr>
      </p:pic>
    </p:spTree>
    <p:extLst>
      <p:ext uri="{BB962C8B-B14F-4D97-AF65-F5344CB8AC3E}">
        <p14:creationId xmlns:p14="http://schemas.microsoft.com/office/powerpoint/2010/main" val="379933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11113" indent="0" algn="just">
              <a:lnSpc>
                <a:spcPct val="90000"/>
              </a:lnSpc>
              <a:spcBef>
                <a:spcPts val="1000"/>
              </a:spcBef>
              <a:buSzPct val="80000"/>
              <a:buNone/>
            </a:pPr>
            <a:r>
              <a:rPr lang="en-US" sz="2400" b="0" dirty="0">
                <a:latin typeface="Book Antiqua" panose="02040602050305030304" pitchFamily="18" charset="0"/>
              </a:rPr>
              <a:t>Comparable Uncontrolled Price method, by which:</a:t>
            </a:r>
          </a:p>
          <a:p>
            <a:pPr marL="525463" indent="-514350" algn="just">
              <a:lnSpc>
                <a:spcPct val="90000"/>
              </a:lnSpc>
              <a:spcBef>
                <a:spcPts val="1000"/>
              </a:spcBef>
              <a:buSzPct val="80000"/>
              <a:buFont typeface="Roboto"/>
              <a:buAutoNum type="romanLcParenBoth"/>
            </a:pPr>
            <a:r>
              <a:rPr lang="en-US" sz="2400" b="0" dirty="0">
                <a:latin typeface="Book Antiqua" panose="02040602050305030304" pitchFamily="18" charset="0"/>
              </a:rPr>
              <a:t>the </a:t>
            </a:r>
            <a:r>
              <a:rPr lang="en-US" sz="2400" u="sng" dirty="0">
                <a:latin typeface="Book Antiqua" panose="02040602050305030304" pitchFamily="18" charset="0"/>
              </a:rPr>
              <a:t>price charged </a:t>
            </a:r>
            <a:r>
              <a:rPr lang="en-US" sz="2400" b="0" dirty="0">
                <a:latin typeface="Book Antiqua" panose="02040602050305030304" pitchFamily="18" charset="0"/>
              </a:rPr>
              <a:t>or </a:t>
            </a:r>
            <a:r>
              <a:rPr lang="en-US" sz="2400" u="sng" dirty="0">
                <a:latin typeface="Book Antiqua" panose="02040602050305030304" pitchFamily="18" charset="0"/>
              </a:rPr>
              <a:t>paid</a:t>
            </a:r>
            <a:r>
              <a:rPr lang="en-US" sz="2400" b="0" dirty="0">
                <a:latin typeface="Book Antiqua" panose="02040602050305030304" pitchFamily="18" charset="0"/>
              </a:rPr>
              <a:t> for property transferred or services provided in a comparable </a:t>
            </a:r>
            <a:r>
              <a:rPr lang="en-US" sz="2400" u="sng" dirty="0">
                <a:latin typeface="Book Antiqua" panose="02040602050305030304" pitchFamily="18" charset="0"/>
              </a:rPr>
              <a:t>uncontrolled transaction</a:t>
            </a:r>
            <a:r>
              <a:rPr lang="en-US" sz="2400" b="0" dirty="0">
                <a:latin typeface="Book Antiqua" panose="02040602050305030304" pitchFamily="18" charset="0"/>
              </a:rPr>
              <a:t>, or a number of such transactions, is identified; </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such price is </a:t>
            </a:r>
            <a:r>
              <a:rPr lang="en-US" sz="2400" u="sng" dirty="0">
                <a:latin typeface="Book Antiqua" panose="02040602050305030304" pitchFamily="18" charset="0"/>
              </a:rPr>
              <a:t>adjusted</a:t>
            </a:r>
            <a:r>
              <a:rPr lang="en-US" sz="2400" b="0" dirty="0">
                <a:latin typeface="Book Antiqua" panose="02040602050305030304" pitchFamily="18" charset="0"/>
              </a:rPr>
              <a:t> to account for differences, if any, between the transaction and the comparable uncontrolled transactions or between the enterprises entering into such transactions, which could </a:t>
            </a:r>
            <a:r>
              <a:rPr lang="en-US" sz="2400" u="sng" dirty="0">
                <a:latin typeface="Book Antiqua" panose="02040602050305030304" pitchFamily="18" charset="0"/>
              </a:rPr>
              <a:t>materially</a:t>
            </a:r>
            <a:r>
              <a:rPr lang="en-US" sz="2400" b="0" dirty="0">
                <a:latin typeface="Book Antiqua" panose="02040602050305030304" pitchFamily="18" charset="0"/>
              </a:rPr>
              <a:t> affect </a:t>
            </a:r>
            <a:r>
              <a:rPr lang="en-US" sz="2400" u="sng" dirty="0">
                <a:latin typeface="Book Antiqua" panose="02040602050305030304" pitchFamily="18" charset="0"/>
              </a:rPr>
              <a:t>the price in the open market</a:t>
            </a:r>
            <a:r>
              <a:rPr lang="en-US" sz="2400" b="0" dirty="0">
                <a:latin typeface="Book Antiqua" panose="02040602050305030304" pitchFamily="18" charset="0"/>
              </a:rPr>
              <a:t>; </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adjusted price arrived at under sub-clause (ii) is taken to be an arm’s length price in respect of the property transferred or services provided in the transaction.</a:t>
            </a: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Comparable Uncontrolled Price (‘CUP’)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69381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Strengths and Weaknesses of CUP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0DF4A3CB-C0C0-2DE1-7955-B92AA5A90887}"/>
              </a:ext>
            </a:extLst>
          </p:cNvPr>
          <p:cNvGraphicFramePr/>
          <p:nvPr>
            <p:extLst>
              <p:ext uri="{D42A27DB-BD31-4B8C-83A1-F6EECF244321}">
                <p14:modId xmlns:p14="http://schemas.microsoft.com/office/powerpoint/2010/main" val="1150486694"/>
              </p:ext>
            </p:extLst>
          </p:nvPr>
        </p:nvGraphicFramePr>
        <p:xfrm>
          <a:off x="582991" y="1325794"/>
          <a:ext cx="11026018" cy="4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40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11113" indent="0" algn="just">
              <a:lnSpc>
                <a:spcPct val="90000"/>
              </a:lnSpc>
              <a:spcBef>
                <a:spcPts val="1000"/>
              </a:spcBef>
              <a:buSzPct val="80000"/>
              <a:buNone/>
            </a:pPr>
            <a:r>
              <a:rPr lang="en-US" sz="2400" dirty="0">
                <a:latin typeface="Book Antiqua" panose="02040602050305030304" pitchFamily="18" charset="0"/>
                <a:cs typeface="Geeza Pro" panose="02000400000000000000" pitchFamily="2" charset="-78"/>
              </a:rPr>
              <a:t>Internal</a:t>
            </a:r>
          </a:p>
          <a:p>
            <a:pPr marL="11113" indent="0" algn="just">
              <a:lnSpc>
                <a:spcPct val="90000"/>
              </a:lnSpc>
              <a:spcBef>
                <a:spcPts val="1000"/>
              </a:spcBef>
              <a:buSzPct val="80000"/>
              <a:buNone/>
            </a:pPr>
            <a:r>
              <a:rPr lang="en-US" sz="2400" b="0" dirty="0">
                <a:latin typeface="Book Antiqua" panose="02040602050305030304" pitchFamily="18" charset="0"/>
                <a:cs typeface="Geeza Pro" panose="02000400000000000000" pitchFamily="2" charset="-78"/>
              </a:rPr>
              <a:t>Available when the taxpayer enters into a similar transaction with unrelated parties, as is done with related party.</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r>
              <a:rPr lang="en-US" sz="2400" dirty="0">
                <a:latin typeface="Book Antiqua" panose="02040602050305030304" pitchFamily="18" charset="0"/>
                <a:cs typeface="Geeza Pro" panose="02000400000000000000" pitchFamily="2" charset="-78"/>
              </a:rPr>
              <a:t>External</a:t>
            </a:r>
          </a:p>
          <a:p>
            <a:pPr marL="11113" indent="0" algn="just">
              <a:lnSpc>
                <a:spcPct val="90000"/>
              </a:lnSpc>
              <a:spcBef>
                <a:spcPts val="1000"/>
              </a:spcBef>
              <a:buSzPct val="80000"/>
              <a:buNone/>
            </a:pPr>
            <a:r>
              <a:rPr lang="en-US" sz="2400" b="0" dirty="0">
                <a:latin typeface="Book Antiqua" panose="02040602050305030304" pitchFamily="18" charset="0"/>
                <a:cs typeface="Geeza Pro" panose="02000400000000000000" pitchFamily="2" charset="-78"/>
              </a:rPr>
              <a:t>External CUP is available if a transaction between two independent enterprises takes place under comparable conditions involving comparable goods or services. </a:t>
            </a:r>
            <a:r>
              <a:rPr lang="en-US" sz="2400" b="0" i="1" dirty="0">
                <a:latin typeface="Book Antiqua" panose="02040602050305030304" pitchFamily="18" charset="0"/>
                <a:cs typeface="Geeza Pro" panose="02000400000000000000" pitchFamily="2" charset="-78"/>
              </a:rPr>
              <a:t>(Examples – Royalty and Technical fees, purchase/sale of goods where prices are available in open market or financing transactions)</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CUP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312072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285750" indent="-228600">
              <a:lnSpc>
                <a:spcPct val="90000"/>
              </a:lnSpc>
              <a:spcAft>
                <a:spcPts val="600"/>
              </a:spcAft>
              <a:buSzPct val="100000"/>
              <a:buFont typeface="Arial" panose="020B0604020202020204" pitchFamily="34" charset="0"/>
              <a:buChar char="•"/>
            </a:pPr>
            <a:r>
              <a:rPr lang="en-US" sz="2400" b="0" kern="1200" dirty="0">
                <a:solidFill>
                  <a:schemeClr val="tx1"/>
                </a:solidFill>
                <a:latin typeface="Book Antiqua" panose="02040602050305030304" pitchFamily="18" charset="0"/>
                <a:ea typeface="+mn-ea"/>
                <a:cs typeface="+mn-cs"/>
              </a:rPr>
              <a:t>Where comparable controlled transactions can be found, the CUP method is usually a very reliable method.</a:t>
            </a:r>
          </a:p>
          <a:p>
            <a:pPr marL="285750" indent="-228600">
              <a:lnSpc>
                <a:spcPct val="90000"/>
              </a:lnSpc>
              <a:spcAft>
                <a:spcPts val="600"/>
              </a:spcAft>
              <a:buSzPct val="100000"/>
              <a:buFont typeface="Arial" panose="020B0604020202020204" pitchFamily="34" charset="0"/>
              <a:buChar char="•"/>
            </a:pPr>
            <a:endParaRPr lang="en-US" sz="2400" b="0" kern="100" dirty="0">
              <a:effectLst/>
              <a:latin typeface="Book Antiqua" panose="02040602050305030304" pitchFamily="18" charset="0"/>
              <a:ea typeface="Calibri" panose="020F0502020204030204" pitchFamily="34" charset="0"/>
              <a:cs typeface="Times New Roman" panose="02020603050405020304" pitchFamily="18" charset="0"/>
            </a:endParaRPr>
          </a:p>
          <a:p>
            <a:pPr marL="285750" indent="-228600">
              <a:lnSpc>
                <a:spcPct val="90000"/>
              </a:lnSpc>
              <a:spcAft>
                <a:spcPts val="600"/>
              </a:spcAft>
              <a:buSzPct val="100000"/>
              <a:buFont typeface="Arial" panose="020B0604020202020204" pitchFamily="34" charset="0"/>
              <a:buChar char="•"/>
            </a:pPr>
            <a:r>
              <a:rPr lang="en-US" sz="2400" b="0" kern="100" dirty="0">
                <a:effectLst/>
                <a:latin typeface="Book Antiqua" panose="02040602050305030304" pitchFamily="18" charset="0"/>
                <a:ea typeface="Calibri" panose="020F0502020204030204" pitchFamily="34" charset="0"/>
                <a:cs typeface="Times New Roman" panose="02020603050405020304" pitchFamily="18" charset="0"/>
              </a:rPr>
              <a:t>CUP method may be used in case of interest on loans, provision of services, royalty for use of intangibles, transfer of tangibles, sale and purchase of goods/ commodities, etc.</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When to use the CUP Method</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40271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Duration</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Intangibles associated</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Foreign currency risk</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Contractual terms</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Level of market</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Alternative</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CUP Method Application – Key factors </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336831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fontScale="92500" lnSpcReduction="10000"/>
          </a:bodyPr>
          <a:lstStyle/>
          <a:p>
            <a:pPr marL="11113" indent="0" algn="just">
              <a:lnSpc>
                <a:spcPct val="90000"/>
              </a:lnSpc>
              <a:spcBef>
                <a:spcPts val="1000"/>
              </a:spcBef>
              <a:buSzPct val="80000"/>
              <a:buNone/>
            </a:pPr>
            <a:r>
              <a:rPr lang="en-US" sz="2400" b="0" dirty="0">
                <a:latin typeface="Book Antiqua" panose="02040602050305030304" pitchFamily="18" charset="0"/>
              </a:rPr>
              <a:t>Resale price method, by which,—</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a:t>
            </a:r>
            <a:r>
              <a:rPr lang="en-US" sz="2400" u="sng" dirty="0">
                <a:latin typeface="Book Antiqua" panose="02040602050305030304" pitchFamily="18" charset="0"/>
              </a:rPr>
              <a:t>price</a:t>
            </a:r>
            <a:r>
              <a:rPr lang="en-US" sz="2400" b="0" dirty="0">
                <a:latin typeface="Book Antiqua" panose="02040602050305030304" pitchFamily="18" charset="0"/>
              </a:rPr>
              <a:t> at which property purchased or services obtained by the enterprise from an AE is </a:t>
            </a:r>
            <a:r>
              <a:rPr lang="en-US" sz="2400" dirty="0">
                <a:latin typeface="Book Antiqua" panose="02040602050305030304" pitchFamily="18" charset="0"/>
              </a:rPr>
              <a:t>resold</a:t>
            </a:r>
            <a:r>
              <a:rPr lang="en-US" sz="2400" b="0" dirty="0">
                <a:latin typeface="Book Antiqua" panose="02040602050305030304" pitchFamily="18" charset="0"/>
              </a:rPr>
              <a:t> or are provided to an unrelated enterprise, is identified;</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such resale price is </a:t>
            </a:r>
            <a:r>
              <a:rPr lang="en-US" sz="2400" u="sng" dirty="0">
                <a:latin typeface="Book Antiqua" panose="02040602050305030304" pitchFamily="18" charset="0"/>
              </a:rPr>
              <a:t>reduced</a:t>
            </a:r>
            <a:r>
              <a:rPr lang="en-US" sz="2400" b="0" dirty="0">
                <a:latin typeface="Book Antiqua" panose="02040602050305030304" pitchFamily="18" charset="0"/>
              </a:rPr>
              <a:t> by the amount of </a:t>
            </a:r>
            <a:r>
              <a:rPr lang="en-US" sz="2400" u="sng" dirty="0">
                <a:latin typeface="Book Antiqua" panose="02040602050305030304" pitchFamily="18" charset="0"/>
              </a:rPr>
              <a:t>a normal gross profit margin </a:t>
            </a:r>
            <a:r>
              <a:rPr lang="en-US" sz="2400" b="0" dirty="0">
                <a:latin typeface="Book Antiqua" panose="02040602050305030304" pitchFamily="18" charset="0"/>
              </a:rPr>
              <a:t>accruing to the enterprise or to an unrelated enterprise from the </a:t>
            </a:r>
            <a:r>
              <a:rPr lang="en-US" sz="2400" u="sng" dirty="0">
                <a:latin typeface="Book Antiqua" panose="02040602050305030304" pitchFamily="18" charset="0"/>
              </a:rPr>
              <a:t>purchase and resale </a:t>
            </a:r>
            <a:r>
              <a:rPr lang="en-US" sz="2400" b="0" dirty="0">
                <a:latin typeface="Book Antiqua" panose="02040602050305030304" pitchFamily="18" charset="0"/>
              </a:rPr>
              <a:t>of the same or similar property</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price so arrived at is further </a:t>
            </a:r>
            <a:r>
              <a:rPr lang="en-US" sz="2400" u="sng" dirty="0">
                <a:latin typeface="Book Antiqua" panose="02040602050305030304" pitchFamily="18" charset="0"/>
              </a:rPr>
              <a:t>reduced by the expenses incurred</a:t>
            </a:r>
            <a:r>
              <a:rPr lang="en-US" sz="2400" b="0" dirty="0">
                <a:latin typeface="Book Antiqua" panose="02040602050305030304" pitchFamily="18" charset="0"/>
              </a:rPr>
              <a:t> by the enterprise in connection with the purchase of property or obtaining of services;</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price so arrived at is </a:t>
            </a:r>
            <a:r>
              <a:rPr lang="en-US" sz="2400" u="sng" dirty="0">
                <a:latin typeface="Book Antiqua" panose="02040602050305030304" pitchFamily="18" charset="0"/>
              </a:rPr>
              <a:t>adjusted</a:t>
            </a:r>
            <a:r>
              <a:rPr lang="en-US" sz="2400" b="0" dirty="0">
                <a:latin typeface="Book Antiqua" panose="02040602050305030304" pitchFamily="18" charset="0"/>
              </a:rPr>
              <a:t> to take into account the </a:t>
            </a:r>
            <a:r>
              <a:rPr lang="en-US" sz="2400" u="sng" dirty="0">
                <a:latin typeface="Book Antiqua" panose="02040602050305030304" pitchFamily="18" charset="0"/>
              </a:rPr>
              <a:t>functional and other differences</a:t>
            </a:r>
            <a:r>
              <a:rPr lang="en-US" sz="2400" b="0" dirty="0">
                <a:latin typeface="Book Antiqua" panose="02040602050305030304" pitchFamily="18" charset="0"/>
              </a:rPr>
              <a:t>, including differences in accounting practices, if any, between the transactions or between the enterprises entering into such transactions, which could materially affect the amount of gross profit margin in the open market; </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a:t>
            </a:r>
            <a:r>
              <a:rPr lang="en-US" sz="2400" u="sng" dirty="0">
                <a:latin typeface="Book Antiqua" panose="02040602050305030304" pitchFamily="18" charset="0"/>
              </a:rPr>
              <a:t>adjusted price</a:t>
            </a:r>
            <a:r>
              <a:rPr lang="en-US" sz="2400" b="0" dirty="0">
                <a:latin typeface="Book Antiqua" panose="02040602050305030304" pitchFamily="18" charset="0"/>
              </a:rPr>
              <a:t> arrived at under sub-clause (iv) is taken to be an arm’s length price</a:t>
            </a: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Resale Price Method (‘RPM’)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425464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03274"/>
            <a:ext cx="11026018" cy="573491"/>
          </a:xfrm>
        </p:spPr>
        <p:txBody>
          <a:bodyPr vert="horz" lIns="91440" tIns="45720" rIns="91440" bIns="45720" rtlCol="0">
            <a:normAutofit/>
          </a:bodyPr>
          <a:lstStyle/>
          <a:p>
            <a:pPr marL="354013" indent="-342900" algn="just">
              <a:lnSpc>
                <a:spcPct val="90000"/>
              </a:lnSpc>
              <a:spcBef>
                <a:spcPts val="1000"/>
              </a:spcBef>
              <a:buSzPct val="80000"/>
            </a:pPr>
            <a:r>
              <a:rPr lang="en-US" sz="2000" b="0" dirty="0">
                <a:latin typeface="Book Antiqua" panose="02040602050305030304" pitchFamily="18" charset="0"/>
              </a:rPr>
              <a:t>AE1 Ltd, is an Indian company. The shareholding pattern of AE1 Ltd, is as follows;</a:t>
            </a: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400766"/>
            <a:ext cx="10905066" cy="837244"/>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10994BC5-0CA2-5420-F3B8-6AB379E1646F}"/>
              </a:ext>
            </a:extLst>
          </p:cNvPr>
          <p:cNvGraphicFramePr>
            <a:graphicFrameLocks noGrp="1"/>
          </p:cNvGraphicFramePr>
          <p:nvPr>
            <p:extLst>
              <p:ext uri="{D42A27DB-BD31-4B8C-83A1-F6EECF244321}">
                <p14:modId xmlns:p14="http://schemas.microsoft.com/office/powerpoint/2010/main" val="548653551"/>
              </p:ext>
            </p:extLst>
          </p:nvPr>
        </p:nvGraphicFramePr>
        <p:xfrm>
          <a:off x="952386" y="1776765"/>
          <a:ext cx="6609950" cy="1219200"/>
        </p:xfrm>
        <a:graphic>
          <a:graphicData uri="http://schemas.openxmlformats.org/drawingml/2006/table">
            <a:tbl>
              <a:tblPr>
                <a:tableStyleId>{2D5ABB26-0587-4C30-8999-92F81FD0307C}</a:tableStyleId>
              </a:tblPr>
              <a:tblGrid>
                <a:gridCol w="2828783">
                  <a:extLst>
                    <a:ext uri="{9D8B030D-6E8A-4147-A177-3AD203B41FA5}">
                      <a16:colId xmlns:a16="http://schemas.microsoft.com/office/drawing/2014/main" val="4269453289"/>
                    </a:ext>
                  </a:extLst>
                </a:gridCol>
                <a:gridCol w="2308752">
                  <a:extLst>
                    <a:ext uri="{9D8B030D-6E8A-4147-A177-3AD203B41FA5}">
                      <a16:colId xmlns:a16="http://schemas.microsoft.com/office/drawing/2014/main" val="4063335"/>
                    </a:ext>
                  </a:extLst>
                </a:gridCol>
                <a:gridCol w="1472415">
                  <a:extLst>
                    <a:ext uri="{9D8B030D-6E8A-4147-A177-3AD203B41FA5}">
                      <a16:colId xmlns:a16="http://schemas.microsoft.com/office/drawing/2014/main" val="1724368223"/>
                    </a:ext>
                  </a:extLst>
                </a:gridCol>
              </a:tblGrid>
              <a:tr h="281123">
                <a:tc>
                  <a:txBody>
                    <a:bodyPr/>
                    <a:lstStyle/>
                    <a:p>
                      <a:pPr algn="ctr" fontAlgn="b"/>
                      <a:r>
                        <a:rPr lang="en-US" sz="2000" u="none" strike="noStrike" dirty="0">
                          <a:effectLst/>
                          <a:latin typeface="Book Antiqua" panose="02040602050305030304" pitchFamily="18" charset="0"/>
                        </a:rPr>
                        <a:t>AE2 Ltd</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Foreign Company</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110072"/>
                  </a:ext>
                </a:extLst>
              </a:tr>
              <a:tr h="281123">
                <a:tc>
                  <a:txBody>
                    <a:bodyPr/>
                    <a:lstStyle/>
                    <a:p>
                      <a:pPr algn="ctr" fontAlgn="b"/>
                      <a:r>
                        <a:rPr lang="en-US" sz="2000" u="none" strike="noStrike" dirty="0">
                          <a:effectLst/>
                          <a:latin typeface="Book Antiqua" panose="02040602050305030304" pitchFamily="18" charset="0"/>
                        </a:rPr>
                        <a:t>AE3 Ltd</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Book Antiqua" panose="02040602050305030304" pitchFamily="18" charset="0"/>
                        </a:rPr>
                        <a:t>Indian Company</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32832"/>
                  </a:ext>
                </a:extLst>
              </a:tr>
              <a:tr h="281123">
                <a:tc>
                  <a:txBody>
                    <a:bodyPr/>
                    <a:lstStyle/>
                    <a:p>
                      <a:pPr algn="ctr" fontAlgn="b"/>
                      <a:r>
                        <a:rPr lang="en-US" sz="2000" u="none" strike="noStrike">
                          <a:effectLst/>
                          <a:latin typeface="Book Antiqua" panose="02040602050305030304" pitchFamily="18" charset="0"/>
                        </a:rPr>
                        <a:t>Financial Institutions</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Book Antiqua" panose="02040602050305030304" pitchFamily="18" charset="0"/>
                        </a:rPr>
                        <a:t>Indian Company</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10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78657"/>
                  </a:ext>
                </a:extLst>
              </a:tr>
              <a:tr h="281123">
                <a:tc>
                  <a:txBody>
                    <a:bodyPr/>
                    <a:lstStyle/>
                    <a:p>
                      <a:pPr algn="ctr" fontAlgn="b"/>
                      <a:r>
                        <a:rPr lang="en-US" sz="2000" u="none" strike="noStrike" dirty="0">
                          <a:effectLst/>
                          <a:latin typeface="Book Antiqua" panose="02040602050305030304" pitchFamily="18" charset="0"/>
                        </a:rPr>
                        <a:t>Public</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447273"/>
                  </a:ext>
                </a:extLst>
              </a:tr>
            </a:tbl>
          </a:graphicData>
        </a:graphic>
      </p:graphicFrame>
      <p:sp>
        <p:nvSpPr>
          <p:cNvPr id="6" name="TextBox 5">
            <a:extLst>
              <a:ext uri="{FF2B5EF4-FFF2-40B4-BE49-F238E27FC236}">
                <a16:creationId xmlns:a16="http://schemas.microsoft.com/office/drawing/2014/main" id="{22A210E6-9FBF-96F0-72F0-F440E1300F98}"/>
              </a:ext>
            </a:extLst>
          </p:cNvPr>
          <p:cNvSpPr txBox="1"/>
          <p:nvPr/>
        </p:nvSpPr>
        <p:spPr>
          <a:xfrm>
            <a:off x="522515" y="3089692"/>
            <a:ext cx="10796274" cy="523220"/>
          </a:xfrm>
          <a:prstGeom prst="rect">
            <a:avLst/>
          </a:prstGeom>
          <a:noFill/>
        </p:spPr>
        <p:txBody>
          <a:bodyPr wrap="square" rtlCol="0">
            <a:spAutoFit/>
          </a:bodyPr>
          <a:lstStyle/>
          <a:p>
            <a:endParaRPr lang="en-US" dirty="0"/>
          </a:p>
          <a:p>
            <a:endParaRPr lang="en-US" dirty="0"/>
          </a:p>
        </p:txBody>
      </p:sp>
      <p:sp>
        <p:nvSpPr>
          <p:cNvPr id="7" name="TextBox 6">
            <a:extLst>
              <a:ext uri="{FF2B5EF4-FFF2-40B4-BE49-F238E27FC236}">
                <a16:creationId xmlns:a16="http://schemas.microsoft.com/office/drawing/2014/main" id="{9929C4CE-1BD0-ADCF-4805-4AD36E27FCA4}"/>
              </a:ext>
            </a:extLst>
          </p:cNvPr>
          <p:cNvSpPr txBox="1"/>
          <p:nvPr/>
        </p:nvSpPr>
        <p:spPr>
          <a:xfrm>
            <a:off x="456445" y="3089691"/>
            <a:ext cx="11213039" cy="3693319"/>
          </a:xfrm>
          <a:prstGeom prst="rect">
            <a:avLst/>
          </a:prstGeom>
          <a:noFill/>
        </p:spPr>
        <p:txBody>
          <a:bodyPr wrap="square" rtlCol="0">
            <a:spAutoFit/>
          </a:bodyPr>
          <a:lstStyle/>
          <a:p>
            <a:pPr marL="428625" indent="-342900">
              <a:buFont typeface="Arial" panose="020B0604020202020204" pitchFamily="34" charset="0"/>
              <a:buChar char="•"/>
            </a:pPr>
            <a:r>
              <a:rPr lang="en-US" sz="2000" dirty="0">
                <a:latin typeface="Book Antiqua" panose="02040602050305030304" pitchFamily="18" charset="0"/>
              </a:rPr>
              <a:t>AE1 Ltd, trades in compact disc (CD) writers. AE1 Ltd, procures CD writers both locally and in the international market. Its imports consist of CD writers purchased from AE2 Ltd as well as other manufacturers (Non-AEs). </a:t>
            </a:r>
          </a:p>
          <a:p>
            <a:pPr marL="428625" indent="-342900">
              <a:buFont typeface="Arial" panose="020B0604020202020204" pitchFamily="34" charset="0"/>
              <a:buChar char="•"/>
            </a:pPr>
            <a:r>
              <a:rPr lang="en-US" sz="2000" dirty="0">
                <a:latin typeface="Book Antiqua" panose="02040602050305030304" pitchFamily="18" charset="0"/>
              </a:rPr>
              <a:t>AE1 Ltd, during the year purchased 100 CD writers from AE2 Ltd at INR 2,900 per unit. </a:t>
            </a:r>
          </a:p>
          <a:p>
            <a:pPr marL="428625" indent="-342900">
              <a:buFont typeface="Arial" panose="020B0604020202020204" pitchFamily="34" charset="0"/>
              <a:buChar char="•"/>
            </a:pPr>
            <a:r>
              <a:rPr lang="en-US" sz="2000" dirty="0">
                <a:latin typeface="Book Antiqua" panose="02040602050305030304" pitchFamily="18" charset="0"/>
              </a:rPr>
              <a:t>These are resold to A Ltd, an unrelated party, at a price of INR 3,000 per unit.</a:t>
            </a:r>
          </a:p>
          <a:p>
            <a:pPr marL="428625" indent="-342900">
              <a:buFont typeface="Arial" panose="020B0604020202020204" pitchFamily="34" charset="0"/>
              <a:buChar char="•"/>
            </a:pPr>
            <a:r>
              <a:rPr lang="en-US" sz="2000" dirty="0">
                <a:latin typeface="Book Antiqua" panose="02040602050305030304" pitchFamily="18" charset="0"/>
              </a:rPr>
              <a:t>AE1 Ltd, has also purchased similar products from an unrelated supplier, viz. K Ltd, and has resold the same to M Ltd, who is also an unrelated party and has earned a gross profit of 15% on sales</a:t>
            </a:r>
          </a:p>
          <a:p>
            <a:pPr marL="428625" indent="-342900">
              <a:buFont typeface="Arial" panose="020B0604020202020204" pitchFamily="34" charset="0"/>
              <a:buChar char="•"/>
            </a:pPr>
            <a:r>
              <a:rPr lang="en-US" sz="2000" dirty="0">
                <a:latin typeface="Book Antiqua" panose="02040602050305030304" pitchFamily="18" charset="0"/>
              </a:rPr>
              <a:t>Normal gross profit ratio after adjustments is 12% on sales.</a:t>
            </a:r>
          </a:p>
          <a:p>
            <a:pPr marL="428625" indent="-342900">
              <a:buFont typeface="Arial" panose="020B0604020202020204" pitchFamily="34" charset="0"/>
              <a:buChar char="•"/>
            </a:pPr>
            <a:r>
              <a:rPr lang="en-US" sz="2000" dirty="0">
                <a:latin typeface="Book Antiqua" panose="02040602050305030304" pitchFamily="18" charset="0"/>
              </a:rPr>
              <a:t>Quantity discount allowed by AE2 Ltd is Rs 15/unit. The Purchase freight (on transaction with AE2 Ltd) is of Rs 10/unit and the Customs Duty is Rs 25/unit</a:t>
            </a:r>
            <a:endParaRPr lang="en-US" dirty="0"/>
          </a:p>
          <a:p>
            <a:endParaRPr lang="en-US" dirty="0"/>
          </a:p>
        </p:txBody>
      </p:sp>
    </p:spTree>
    <p:extLst>
      <p:ext uri="{BB962C8B-B14F-4D97-AF65-F5344CB8AC3E}">
        <p14:creationId xmlns:p14="http://schemas.microsoft.com/office/powerpoint/2010/main" val="132941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2146544" y="1297000"/>
            <a:ext cx="589593" cy="925340"/>
          </a:xfrm>
        </p:spPr>
        <p:txBody>
          <a:bodyPr vert="horz" lIns="91440" tIns="45720" rIns="91440" bIns="45720" rtlCol="0" anchor="ctr">
            <a:normAutofit/>
          </a:bodyPr>
          <a:lstStyle/>
          <a:p>
            <a:pPr algn="l">
              <a:spcBef>
                <a:spcPct val="0"/>
              </a:spcBef>
            </a:pPr>
            <a:endParaRPr lang="en-US" sz="3600" kern="1200" dirty="0">
              <a:solidFill>
                <a:schemeClr val="tx1"/>
              </a:solidFill>
              <a:latin typeface="Book Antiqua" panose="02040602050305030304" pitchFamily="18" charset="0"/>
            </a:endParaRPr>
          </a:p>
        </p:txBody>
      </p:sp>
      <p:graphicFrame>
        <p:nvGraphicFramePr>
          <p:cNvPr id="6" name="Table 5">
            <a:extLst>
              <a:ext uri="{FF2B5EF4-FFF2-40B4-BE49-F238E27FC236}">
                <a16:creationId xmlns:a16="http://schemas.microsoft.com/office/drawing/2014/main" id="{3B43E3B3-D736-120C-42BE-4BF2BF7084FF}"/>
              </a:ext>
            </a:extLst>
          </p:cNvPr>
          <p:cNvGraphicFramePr>
            <a:graphicFrameLocks noGrp="1"/>
          </p:cNvGraphicFramePr>
          <p:nvPr>
            <p:extLst>
              <p:ext uri="{D42A27DB-BD31-4B8C-83A1-F6EECF244321}">
                <p14:modId xmlns:p14="http://schemas.microsoft.com/office/powerpoint/2010/main" val="2879885312"/>
              </p:ext>
            </p:extLst>
          </p:nvPr>
        </p:nvGraphicFramePr>
        <p:xfrm>
          <a:off x="181232" y="186821"/>
          <a:ext cx="11743038" cy="6424048"/>
        </p:xfrm>
        <a:graphic>
          <a:graphicData uri="http://schemas.openxmlformats.org/drawingml/2006/table">
            <a:tbl>
              <a:tblPr firstRow="1">
                <a:tableStyleId>{5C22544A-7EE6-4342-B048-85BDC9FD1C3A}</a:tableStyleId>
              </a:tblPr>
              <a:tblGrid>
                <a:gridCol w="9568401">
                  <a:extLst>
                    <a:ext uri="{9D8B030D-6E8A-4147-A177-3AD203B41FA5}">
                      <a16:colId xmlns:a16="http://schemas.microsoft.com/office/drawing/2014/main" val="1271632099"/>
                    </a:ext>
                  </a:extLst>
                </a:gridCol>
                <a:gridCol w="2174637">
                  <a:extLst>
                    <a:ext uri="{9D8B030D-6E8A-4147-A177-3AD203B41FA5}">
                      <a16:colId xmlns:a16="http://schemas.microsoft.com/office/drawing/2014/main" val="2211844454"/>
                    </a:ext>
                  </a:extLst>
                </a:gridCol>
              </a:tblGrid>
              <a:tr h="401503">
                <a:tc>
                  <a:txBody>
                    <a:bodyPr/>
                    <a:lstStyle/>
                    <a:p>
                      <a:pPr algn="l" fontAlgn="b"/>
                      <a:r>
                        <a:rPr lang="en-US" sz="2400" u="none" strike="noStrike" dirty="0">
                          <a:effectLst/>
                          <a:latin typeface="Book Antiqua" panose="02040602050305030304" pitchFamily="18" charset="0"/>
                        </a:rPr>
                        <a:t>Details</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INR /unit</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584128176"/>
                  </a:ext>
                </a:extLst>
              </a:tr>
              <a:tr h="401503">
                <a:tc>
                  <a:txBody>
                    <a:bodyPr/>
                    <a:lstStyle/>
                    <a:p>
                      <a:pPr algn="l" fontAlgn="b"/>
                      <a:r>
                        <a:rPr lang="en-US" sz="2400" u="none" strike="noStrike" dirty="0">
                          <a:effectLst/>
                          <a:latin typeface="Book Antiqua" panose="02040602050305030304" pitchFamily="18" charset="0"/>
                        </a:rPr>
                        <a:t>Price paid to AE2 Ltd.(FOB)</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2,900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830968871"/>
                  </a:ext>
                </a:extLst>
              </a:tr>
              <a:tr h="401503">
                <a:tc>
                  <a:txBody>
                    <a:bodyPr/>
                    <a:lstStyle/>
                    <a:p>
                      <a:pPr algn="l" fontAlgn="b"/>
                      <a:r>
                        <a:rPr lang="en-US" sz="2400" u="none" strike="noStrike">
                          <a:effectLst/>
                          <a:latin typeface="Book Antiqua" panose="02040602050305030304" pitchFamily="18" charset="0"/>
                        </a:rPr>
                        <a:t>Quantity</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100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41210892"/>
                  </a:ext>
                </a:extLst>
              </a:tr>
              <a:tr h="401503">
                <a:tc>
                  <a:txBody>
                    <a:bodyPr/>
                    <a:lstStyle/>
                    <a:p>
                      <a:pPr algn="l" fontAlgn="b"/>
                      <a:r>
                        <a:rPr lang="en-US" sz="2400" u="none" strike="noStrike" dirty="0">
                          <a:effectLst/>
                          <a:latin typeface="Book Antiqua" panose="02040602050305030304" pitchFamily="18" charset="0"/>
                        </a:rPr>
                        <a:t>Purchase cost(Actual)(A)</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2,90,000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564277718"/>
                  </a:ext>
                </a:extLst>
              </a:tr>
              <a:tr h="401503">
                <a:tc>
                  <a:txBody>
                    <a:bodyPr/>
                    <a:lstStyle/>
                    <a:p>
                      <a:pPr algn="l" fontAlgn="b"/>
                      <a:r>
                        <a:rPr lang="en-US" sz="2400" u="none" strike="noStrike" dirty="0">
                          <a:effectLst/>
                          <a:latin typeface="Book Antiqua" panose="02040602050305030304" pitchFamily="18" charset="0"/>
                        </a:rPr>
                        <a:t>Actual GP Margin on sales to M Ltd.(%)</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15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849046914"/>
                  </a:ext>
                </a:extLst>
              </a:tr>
              <a:tr h="401503">
                <a:tc>
                  <a:txBody>
                    <a:bodyPr/>
                    <a:lstStyle/>
                    <a:p>
                      <a:pPr algn="l" fontAlgn="b"/>
                      <a:r>
                        <a:rPr lang="en-US" sz="2400" u="none" strike="noStrike">
                          <a:effectLst/>
                          <a:latin typeface="Book Antiqua" panose="02040602050305030304" pitchFamily="18" charset="0"/>
                        </a:rPr>
                        <a:t>Normal GP Margin on sales to M Ltd.(%)</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12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176786570"/>
                  </a:ext>
                </a:extLst>
              </a:tr>
              <a:tr h="401503">
                <a:tc>
                  <a:txBody>
                    <a:bodyPr/>
                    <a:lstStyle/>
                    <a:p>
                      <a:pPr algn="l" fontAlgn="b"/>
                      <a:r>
                        <a:rPr lang="en-US" sz="2400" u="none" strike="noStrike">
                          <a:effectLst/>
                          <a:latin typeface="Book Antiqua" panose="02040602050305030304" pitchFamily="18" charset="0"/>
                        </a:rPr>
                        <a:t>Price charged to A Ltd.</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3,000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141032975"/>
                  </a:ext>
                </a:extLst>
              </a:tr>
              <a:tr h="401503">
                <a:tc>
                  <a:txBody>
                    <a:bodyPr/>
                    <a:lstStyle/>
                    <a:p>
                      <a:pPr algn="l" fontAlgn="b"/>
                      <a:r>
                        <a:rPr lang="en-US" sz="2400" u="none" strike="noStrike">
                          <a:effectLst/>
                          <a:latin typeface="Book Antiqua" panose="02040602050305030304" pitchFamily="18" charset="0"/>
                        </a:rPr>
                        <a:t>Less: Normal GP margin</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360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313145004"/>
                  </a:ext>
                </a:extLst>
              </a:tr>
              <a:tr h="401503">
                <a:tc>
                  <a:txBody>
                    <a:bodyPr/>
                    <a:lstStyle/>
                    <a:p>
                      <a:pPr algn="l" fontAlgn="b"/>
                      <a:r>
                        <a:rPr lang="en-US" sz="2400" u="none" strike="noStrike" dirty="0">
                          <a:effectLst/>
                          <a:latin typeface="Book Antiqua" panose="02040602050305030304" pitchFamily="18" charset="0"/>
                        </a:rPr>
                        <a:t>Balance</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2,640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627671736"/>
                  </a:ext>
                </a:extLst>
              </a:tr>
              <a:tr h="401503">
                <a:tc>
                  <a:txBody>
                    <a:bodyPr/>
                    <a:lstStyle/>
                    <a:p>
                      <a:pPr algn="l" fontAlgn="b"/>
                      <a:r>
                        <a:rPr lang="en-US" sz="2400" u="none" strike="noStrike">
                          <a:effectLst/>
                          <a:latin typeface="Book Antiqua" panose="02040602050305030304" pitchFamily="18" charset="0"/>
                        </a:rPr>
                        <a:t>Less: Expenses connected with purchase (freight &amp; customs duty paid)</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35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152628635"/>
                  </a:ext>
                </a:extLst>
              </a:tr>
              <a:tr h="401503">
                <a:tc>
                  <a:txBody>
                    <a:bodyPr/>
                    <a:lstStyle/>
                    <a:p>
                      <a:pPr algn="l" fontAlgn="b"/>
                      <a:r>
                        <a:rPr lang="en-US" sz="2400" u="none" strike="noStrike">
                          <a:effectLst/>
                          <a:latin typeface="Book Antiqua" panose="02040602050305030304" pitchFamily="18" charset="0"/>
                        </a:rPr>
                        <a:t>Price before adjustment</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2,605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389483395"/>
                  </a:ext>
                </a:extLst>
              </a:tr>
              <a:tr h="401503">
                <a:tc>
                  <a:txBody>
                    <a:bodyPr/>
                    <a:lstStyle/>
                    <a:p>
                      <a:pPr algn="l" fontAlgn="b"/>
                      <a:r>
                        <a:rPr lang="en-US" sz="2400" u="none" strike="noStrike">
                          <a:effectLst/>
                          <a:latin typeface="Book Antiqua" panose="02040602050305030304" pitchFamily="18" charset="0"/>
                        </a:rPr>
                        <a:t>Add: Freight incurred in case of purchase from AE2 Ltd.</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10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159790994"/>
                  </a:ext>
                </a:extLst>
              </a:tr>
              <a:tr h="401503">
                <a:tc>
                  <a:txBody>
                    <a:bodyPr/>
                    <a:lstStyle/>
                    <a:p>
                      <a:pPr algn="l" fontAlgn="b"/>
                      <a:r>
                        <a:rPr lang="en-US" sz="2400" u="none" strike="noStrike">
                          <a:effectLst/>
                          <a:latin typeface="Book Antiqua" panose="02040602050305030304" pitchFamily="18" charset="0"/>
                        </a:rPr>
                        <a:t>Less: Quantity discount allowed by AE2 Ltd.</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15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785079003"/>
                  </a:ext>
                </a:extLst>
              </a:tr>
              <a:tr h="401503">
                <a:tc>
                  <a:txBody>
                    <a:bodyPr/>
                    <a:lstStyle/>
                    <a:p>
                      <a:pPr algn="l" fontAlgn="b"/>
                      <a:r>
                        <a:rPr lang="en-US" sz="2400" u="none" strike="noStrike">
                          <a:effectLst/>
                          <a:latin typeface="Book Antiqua" panose="02040602050305030304" pitchFamily="18" charset="0"/>
                        </a:rPr>
                        <a:t>Arm’s length price</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2,600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32493883"/>
                  </a:ext>
                </a:extLst>
              </a:tr>
              <a:tr h="401503">
                <a:tc>
                  <a:txBody>
                    <a:bodyPr/>
                    <a:lstStyle/>
                    <a:p>
                      <a:pPr algn="l" fontAlgn="b"/>
                      <a:r>
                        <a:rPr lang="en-US" sz="2400" u="none" strike="noStrike">
                          <a:effectLst/>
                          <a:latin typeface="Book Antiqua" panose="02040602050305030304" pitchFamily="18" charset="0"/>
                        </a:rPr>
                        <a:t>Adjusted purchase cost (B)</a:t>
                      </a:r>
                      <a:endParaRPr lang="en-US" sz="2400" b="0" i="0" u="none" strike="noStrike">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2,60,000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493323695"/>
                  </a:ext>
                </a:extLst>
              </a:tr>
              <a:tr h="401503">
                <a:tc>
                  <a:txBody>
                    <a:bodyPr/>
                    <a:lstStyle/>
                    <a:p>
                      <a:pPr algn="l" fontAlgn="b"/>
                      <a:r>
                        <a:rPr lang="en-US" sz="2400" u="none" strike="noStrike" dirty="0">
                          <a:effectLst/>
                          <a:latin typeface="Book Antiqua" panose="02040602050305030304" pitchFamily="18" charset="0"/>
                        </a:rPr>
                        <a:t>Income increases by (A-B)</a:t>
                      </a:r>
                      <a:endParaRPr lang="en-US" sz="2400" b="0" i="0" u="none" strike="noStrike" dirty="0">
                        <a:solidFill>
                          <a:srgbClr val="000000"/>
                        </a:solidFill>
                        <a:effectLst/>
                        <a:latin typeface="Book Antiqua" panose="02040602050305030304" pitchFamily="18" charset="0"/>
                      </a:endParaRPr>
                    </a:p>
                  </a:txBody>
                  <a:tcPr marL="0" marR="0" marT="0" marB="0" anchor="b"/>
                </a:tc>
                <a:tc>
                  <a:txBody>
                    <a:bodyPr/>
                    <a:lstStyle/>
                    <a:p>
                      <a:pPr algn="l" fontAlgn="b"/>
                      <a:r>
                        <a:rPr lang="en-US" sz="2400" u="none" strike="noStrike" dirty="0">
                          <a:effectLst/>
                          <a:latin typeface="Book Antiqua" panose="02040602050305030304" pitchFamily="18" charset="0"/>
                        </a:rPr>
                        <a:t>               30,000 </a:t>
                      </a:r>
                      <a:endParaRPr lang="en-US" sz="24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539735298"/>
                  </a:ext>
                </a:extLst>
              </a:tr>
            </a:tbl>
          </a:graphicData>
        </a:graphic>
      </p:graphicFrame>
    </p:spTree>
    <p:extLst>
      <p:ext uri="{BB962C8B-B14F-4D97-AF65-F5344CB8AC3E}">
        <p14:creationId xmlns:p14="http://schemas.microsoft.com/office/powerpoint/2010/main" val="419093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Strengths and Weaknesses of RPM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0DF4A3CB-C0C0-2DE1-7955-B92AA5A90887}"/>
              </a:ext>
            </a:extLst>
          </p:cNvPr>
          <p:cNvGraphicFramePr/>
          <p:nvPr>
            <p:extLst>
              <p:ext uri="{D42A27DB-BD31-4B8C-83A1-F6EECF244321}">
                <p14:modId xmlns:p14="http://schemas.microsoft.com/office/powerpoint/2010/main" val="2622314701"/>
              </p:ext>
            </p:extLst>
          </p:nvPr>
        </p:nvGraphicFramePr>
        <p:xfrm>
          <a:off x="522515" y="1458410"/>
          <a:ext cx="11026018" cy="4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74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978036"/>
            <a:ext cx="11026018" cy="3150018"/>
          </a:xfrm>
        </p:spPr>
        <p:txBody>
          <a:bodyPr vert="horz" lIns="91440" tIns="45720" rIns="91440" bIns="45720" rtlCol="0">
            <a:normAutofit/>
          </a:bodyPr>
          <a:lstStyle/>
          <a:p>
            <a:pPr marL="354013" indent="-342900" algn="just">
              <a:lnSpc>
                <a:spcPct val="90000"/>
              </a:lnSpc>
              <a:spcBef>
                <a:spcPts val="1000"/>
              </a:spcBef>
              <a:buSzPct val="80000"/>
            </a:pPr>
            <a:r>
              <a:rPr lang="en-US" sz="2500" b="0" dirty="0">
                <a:latin typeface="Book Antiqua" panose="02040602050305030304" pitchFamily="18" charset="0"/>
              </a:rPr>
              <a:t>The CUP Method is not applicable; </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The sales companies do not own valuable intangible properties; and </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Reliable comparisons can be made on COGS.</a:t>
            </a:r>
            <a:endParaRPr lang="en-US" sz="25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When to use RPM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98933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643467" y="191106"/>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Index</a:t>
            </a:r>
          </a:p>
        </p:txBody>
      </p:sp>
      <p:sp>
        <p:nvSpPr>
          <p:cNvPr id="4" name="Rectangle 3">
            <a:extLst>
              <a:ext uri="{FF2B5EF4-FFF2-40B4-BE49-F238E27FC236}">
                <a16:creationId xmlns:a16="http://schemas.microsoft.com/office/drawing/2014/main" id="{C3230CC0-B4CD-26AD-568B-14DC91BFCEBD}"/>
              </a:ext>
            </a:extLst>
          </p:cNvPr>
          <p:cNvSpPr/>
          <p:nvPr/>
        </p:nvSpPr>
        <p:spPr>
          <a:xfrm>
            <a:off x="511329"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 Placeholder 1">
            <a:extLst>
              <a:ext uri="{FF2B5EF4-FFF2-40B4-BE49-F238E27FC236}">
                <a16:creationId xmlns:a16="http://schemas.microsoft.com/office/drawing/2014/main" id="{8CF1D5C5-23A3-50E9-6A3D-9BA7A02DA897}"/>
              </a:ext>
            </a:extLst>
          </p:cNvPr>
          <p:cNvSpPr>
            <a:spLocks noGrp="1"/>
          </p:cNvSpPr>
          <p:nvPr>
            <p:ph type="body" idx="1"/>
          </p:nvPr>
        </p:nvSpPr>
        <p:spPr>
          <a:xfrm>
            <a:off x="643467" y="1782981"/>
            <a:ext cx="10905066" cy="4393982"/>
          </a:xfrm>
        </p:spPr>
        <p:txBody>
          <a:bodyPr vert="horz" lIns="91440" tIns="45720" rIns="91440" bIns="45720" rtlCol="0">
            <a:normAutofit/>
          </a:bodyPr>
          <a:lstStyle/>
          <a:p>
            <a:pPr marL="490538" indent="-490538">
              <a:lnSpc>
                <a:spcPct val="160000"/>
              </a:lnSpc>
              <a:buSzPct val="100000"/>
              <a:buFont typeface="Arial" panose="020B0604020202020204" pitchFamily="34" charset="0"/>
              <a:buChar char="•"/>
            </a:pPr>
            <a:r>
              <a:rPr lang="en-US" sz="2500" b="0" dirty="0">
                <a:latin typeface="Book Antiqua" panose="02040602050305030304" pitchFamily="18" charset="0"/>
                <a:cs typeface="Geeza Pro" panose="02000400000000000000" pitchFamily="2" charset="-78"/>
              </a:rPr>
              <a:t>Introduction </a:t>
            </a:r>
          </a:p>
          <a:p>
            <a:pPr marL="490538" indent="-490538">
              <a:lnSpc>
                <a:spcPct val="160000"/>
              </a:lnSpc>
              <a:buSzPct val="100000"/>
              <a:buFont typeface="Arial" panose="020B0604020202020204" pitchFamily="34" charset="0"/>
              <a:buChar char="•"/>
            </a:pPr>
            <a:r>
              <a:rPr lang="en-US" sz="2500" b="0" dirty="0">
                <a:latin typeface="Book Antiqua" panose="02040602050305030304" pitchFamily="18" charset="0"/>
                <a:cs typeface="Geeza Pro" panose="02000400000000000000" pitchFamily="2" charset="-78"/>
              </a:rPr>
              <a:t>Methods of transfer pricing</a:t>
            </a:r>
          </a:p>
          <a:p>
            <a:pPr marL="490538" indent="-490538">
              <a:lnSpc>
                <a:spcPct val="160000"/>
              </a:lnSpc>
              <a:buSzPct val="100000"/>
              <a:buFont typeface="Arial" panose="020B0604020202020204" pitchFamily="34" charset="0"/>
              <a:buChar char="•"/>
            </a:pPr>
            <a:r>
              <a:rPr lang="en-US" sz="2500" b="0" dirty="0">
                <a:latin typeface="Book Antiqua" panose="02040602050305030304" pitchFamily="18" charset="0"/>
                <a:cs typeface="Geeza Pro" panose="02000400000000000000" pitchFamily="2" charset="-78"/>
              </a:rPr>
              <a:t>Most appropriate method</a:t>
            </a:r>
          </a:p>
          <a:p>
            <a:pPr marL="490538" indent="-490538">
              <a:lnSpc>
                <a:spcPct val="160000"/>
              </a:lnSpc>
              <a:buSzPct val="100000"/>
              <a:buFont typeface="Arial" panose="020B0604020202020204" pitchFamily="34" charset="0"/>
              <a:buChar char="•"/>
            </a:pPr>
            <a:r>
              <a:rPr lang="en-US" sz="2500" b="0" dirty="0">
                <a:latin typeface="Book Antiqua" panose="02040602050305030304" pitchFamily="18" charset="0"/>
                <a:cs typeface="Geeza Pro" panose="02000400000000000000" pitchFamily="2" charset="-78"/>
              </a:rPr>
              <a:t>Case laws on methods </a:t>
            </a:r>
          </a:p>
        </p:txBody>
      </p:sp>
      <p:sp>
        <p:nvSpPr>
          <p:cNvPr id="5" name="Rectangle 4">
            <a:extLst>
              <a:ext uri="{FF2B5EF4-FFF2-40B4-BE49-F238E27FC236}">
                <a16:creationId xmlns:a16="http://schemas.microsoft.com/office/drawing/2014/main" id="{BFDB36AA-AA87-EC58-1B52-5CAE30031363}"/>
              </a:ext>
            </a:extLst>
          </p:cNvPr>
          <p:cNvSpPr/>
          <p:nvPr/>
        </p:nvSpPr>
        <p:spPr>
          <a:xfrm>
            <a:off x="511329" y="425031"/>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4582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Reselling function</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Less or no value addition</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Suitable for trader/distributor model</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Availability of similar transactions</a:t>
            </a:r>
          </a:p>
          <a:p>
            <a:pPr marL="354013" indent="-342900" algn="just">
              <a:lnSpc>
                <a:spcPct val="90000"/>
              </a:lnSpc>
              <a:spcBef>
                <a:spcPts val="1000"/>
              </a:spcBef>
              <a:buSzPct val="80000"/>
            </a:pPr>
            <a:r>
              <a:rPr lang="en-US" sz="2400" b="0" dirty="0">
                <a:latin typeface="Book Antiqua" panose="02040602050305030304" pitchFamily="18" charset="0"/>
                <a:cs typeface="Geeza Pro" panose="02000400000000000000" pitchFamily="2" charset="-78"/>
              </a:rPr>
              <a:t>Intangible assets</a:t>
            </a:r>
          </a:p>
          <a:p>
            <a:pPr marL="354013" indent="-342900" algn="just">
              <a:lnSpc>
                <a:spcPct val="90000"/>
              </a:lnSpc>
              <a:spcBef>
                <a:spcPts val="1000"/>
              </a:spcBef>
              <a:buSzPct val="80000"/>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RPM Application – Key factors </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195209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62273"/>
            <a:ext cx="11026018" cy="4879964"/>
          </a:xfrm>
        </p:spPr>
        <p:txBody>
          <a:bodyPr vert="horz" lIns="91440" tIns="45720" rIns="91440" bIns="45720" rtlCol="0">
            <a:normAutofit fontScale="92500" lnSpcReduction="10000"/>
          </a:bodyPr>
          <a:lstStyle/>
          <a:p>
            <a:pPr marL="11113" indent="0" algn="just">
              <a:lnSpc>
                <a:spcPct val="90000"/>
              </a:lnSpc>
              <a:spcBef>
                <a:spcPts val="1000"/>
              </a:spcBef>
              <a:buSzPct val="80000"/>
              <a:buNone/>
            </a:pPr>
            <a:r>
              <a:rPr lang="en-US" sz="2400" dirty="0">
                <a:latin typeface="Book Antiqua" panose="02040602050305030304" pitchFamily="18" charset="0"/>
              </a:rPr>
              <a:t>Under CPM method-</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a:t>
            </a:r>
            <a:r>
              <a:rPr lang="en-US" sz="2400" u="sng" dirty="0">
                <a:latin typeface="Book Antiqua" panose="02040602050305030304" pitchFamily="18" charset="0"/>
              </a:rPr>
              <a:t>direct and indirect costs</a:t>
            </a:r>
            <a:r>
              <a:rPr lang="en-US" sz="2400" b="0" dirty="0">
                <a:latin typeface="Book Antiqua" panose="02040602050305030304" pitchFamily="18" charset="0"/>
              </a:rPr>
              <a:t> of production incurred by the enterprise to an AE, are determined; </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amount of a </a:t>
            </a:r>
            <a:r>
              <a:rPr lang="en-US" sz="2400" u="sng" dirty="0">
                <a:latin typeface="Book Antiqua" panose="02040602050305030304" pitchFamily="18" charset="0"/>
              </a:rPr>
              <a:t>normal gross profit mark-up to such costs</a:t>
            </a:r>
            <a:r>
              <a:rPr lang="en-US" sz="2400" b="0" dirty="0">
                <a:latin typeface="Book Antiqua" panose="02040602050305030304" pitchFamily="18" charset="0"/>
              </a:rPr>
              <a:t> (computed according to the same accounting norms) arising from the transfer or provision of the same or similar property or services by the enterprise, or by an unrelated enterprise, is determined;</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normal gross profit mark-up referred to in sub-clause (ii) is </a:t>
            </a:r>
            <a:r>
              <a:rPr lang="en-US" sz="2400" u="sng" dirty="0">
                <a:latin typeface="Book Antiqua" panose="02040602050305030304" pitchFamily="18" charset="0"/>
              </a:rPr>
              <a:t>adjusted</a:t>
            </a:r>
            <a:r>
              <a:rPr lang="en-US" sz="2400" b="0" dirty="0">
                <a:latin typeface="Book Antiqua" panose="02040602050305030304" pitchFamily="18" charset="0"/>
              </a:rPr>
              <a:t> to take into account the </a:t>
            </a:r>
            <a:r>
              <a:rPr lang="en-US" sz="2400" u="sng" dirty="0">
                <a:latin typeface="Book Antiqua" panose="02040602050305030304" pitchFamily="18" charset="0"/>
              </a:rPr>
              <a:t>functional and other differences</a:t>
            </a:r>
            <a:r>
              <a:rPr lang="en-US" sz="2400" b="0" dirty="0">
                <a:latin typeface="Book Antiqua" panose="02040602050305030304" pitchFamily="18" charset="0"/>
              </a:rPr>
              <a:t>, if any, between the transactions, or between the enterprises entering into such transactions, which could materially affect such profit mark-up in the open market;</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costs referred to in sub-clause (</a:t>
            </a:r>
            <a:r>
              <a:rPr lang="en-US" sz="2400" b="0" dirty="0" err="1">
                <a:latin typeface="Book Antiqua" panose="02040602050305030304" pitchFamily="18" charset="0"/>
              </a:rPr>
              <a:t>i</a:t>
            </a:r>
            <a:r>
              <a:rPr lang="en-US" sz="2400" b="0" dirty="0">
                <a:latin typeface="Book Antiqua" panose="02040602050305030304" pitchFamily="18" charset="0"/>
              </a:rPr>
              <a:t>) are increased by the adjusted profit mark-up arrived at under sub-clause (iii);</a:t>
            </a:r>
          </a:p>
          <a:p>
            <a:pPr marL="525463" indent="-514350" algn="just">
              <a:lnSpc>
                <a:spcPct val="90000"/>
              </a:lnSpc>
              <a:spcBef>
                <a:spcPts val="1000"/>
              </a:spcBef>
              <a:buSzPct val="80000"/>
              <a:buAutoNum type="romanLcParenBoth"/>
            </a:pPr>
            <a:r>
              <a:rPr lang="en-US" sz="2400" b="0" dirty="0">
                <a:latin typeface="Book Antiqua" panose="02040602050305030304" pitchFamily="18" charset="0"/>
              </a:rPr>
              <a:t>the sum so arrived at is taken to be an arm’s length price </a:t>
            </a: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Cost Plus Method(CPM)</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498865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15631"/>
            <a:ext cx="11026018" cy="573491"/>
          </a:xfrm>
        </p:spPr>
        <p:txBody>
          <a:bodyPr vert="horz" lIns="91440" tIns="45720" rIns="91440" bIns="45720" rtlCol="0">
            <a:normAutofit/>
          </a:bodyPr>
          <a:lstStyle/>
          <a:p>
            <a:pPr marL="354013" indent="-342900" algn="just">
              <a:lnSpc>
                <a:spcPct val="90000"/>
              </a:lnSpc>
              <a:spcBef>
                <a:spcPts val="1000"/>
              </a:spcBef>
              <a:buSzPct val="80000"/>
            </a:pPr>
            <a:r>
              <a:rPr lang="en-US" sz="2000" b="0" dirty="0">
                <a:latin typeface="Book Antiqua" panose="02040602050305030304" pitchFamily="18" charset="0"/>
              </a:rPr>
              <a:t>AE1 Ltd., is an Indian company. The shareholding pattern of AE1 Ltd., is as follows;</a:t>
            </a: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326625"/>
            <a:ext cx="10905066" cy="837244"/>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10994BC5-0CA2-5420-F3B8-6AB379E1646F}"/>
              </a:ext>
            </a:extLst>
          </p:cNvPr>
          <p:cNvGraphicFramePr>
            <a:graphicFrameLocks noGrp="1"/>
          </p:cNvGraphicFramePr>
          <p:nvPr>
            <p:extLst>
              <p:ext uri="{D42A27DB-BD31-4B8C-83A1-F6EECF244321}">
                <p14:modId xmlns:p14="http://schemas.microsoft.com/office/powerpoint/2010/main" val="131816980"/>
              </p:ext>
            </p:extLst>
          </p:nvPr>
        </p:nvGraphicFramePr>
        <p:xfrm>
          <a:off x="643467" y="1776765"/>
          <a:ext cx="6609950" cy="1524000"/>
        </p:xfrm>
        <a:graphic>
          <a:graphicData uri="http://schemas.openxmlformats.org/drawingml/2006/table">
            <a:tbl>
              <a:tblPr>
                <a:tableStyleId>{2D5ABB26-0587-4C30-8999-92F81FD0307C}</a:tableStyleId>
              </a:tblPr>
              <a:tblGrid>
                <a:gridCol w="2828783">
                  <a:extLst>
                    <a:ext uri="{9D8B030D-6E8A-4147-A177-3AD203B41FA5}">
                      <a16:colId xmlns:a16="http://schemas.microsoft.com/office/drawing/2014/main" val="4269453289"/>
                    </a:ext>
                  </a:extLst>
                </a:gridCol>
                <a:gridCol w="2308752">
                  <a:extLst>
                    <a:ext uri="{9D8B030D-6E8A-4147-A177-3AD203B41FA5}">
                      <a16:colId xmlns:a16="http://schemas.microsoft.com/office/drawing/2014/main" val="4063335"/>
                    </a:ext>
                  </a:extLst>
                </a:gridCol>
                <a:gridCol w="1472415">
                  <a:extLst>
                    <a:ext uri="{9D8B030D-6E8A-4147-A177-3AD203B41FA5}">
                      <a16:colId xmlns:a16="http://schemas.microsoft.com/office/drawing/2014/main" val="1724368223"/>
                    </a:ext>
                  </a:extLst>
                </a:gridCol>
              </a:tblGrid>
              <a:tr h="281123">
                <a:tc>
                  <a:txBody>
                    <a:bodyPr/>
                    <a:lstStyle/>
                    <a:p>
                      <a:pPr algn="ctr" fontAlgn="b"/>
                      <a:r>
                        <a:rPr lang="en-US" sz="2000" b="1" i="0" u="none" strike="noStrike" dirty="0">
                          <a:solidFill>
                            <a:srgbClr val="000000"/>
                          </a:solidFill>
                          <a:effectLst/>
                          <a:latin typeface="Book Antiqua" panose="02040602050305030304" pitchFamily="18" charset="0"/>
                        </a:rPr>
                        <a:t>Shareholder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Book Antiqua" panose="02040602050305030304" pitchFamily="18" charset="0"/>
                        </a:rPr>
                        <a:t>Status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Book Antiqua" panose="02040602050305030304" pitchFamily="18" charset="0"/>
                        </a:rPr>
                        <a:t>% Holding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312951"/>
                  </a:ext>
                </a:extLst>
              </a:tr>
              <a:tr h="281123">
                <a:tc>
                  <a:txBody>
                    <a:bodyPr/>
                    <a:lstStyle/>
                    <a:p>
                      <a:pPr algn="ctr" fontAlgn="b"/>
                      <a:r>
                        <a:rPr lang="en-US" sz="2000" u="none" strike="noStrike" dirty="0">
                          <a:effectLst/>
                          <a:latin typeface="Book Antiqua" panose="02040602050305030304" pitchFamily="18" charset="0"/>
                        </a:rPr>
                        <a:t>AE2 Ltd</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Foreign Company</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110072"/>
                  </a:ext>
                </a:extLst>
              </a:tr>
              <a:tr h="281123">
                <a:tc>
                  <a:txBody>
                    <a:bodyPr/>
                    <a:lstStyle/>
                    <a:p>
                      <a:pPr algn="ctr" fontAlgn="b"/>
                      <a:r>
                        <a:rPr lang="en-US" sz="2000" u="none" strike="noStrike" dirty="0">
                          <a:effectLst/>
                          <a:latin typeface="Book Antiqua" panose="02040602050305030304" pitchFamily="18" charset="0"/>
                        </a:rPr>
                        <a:t>AE3 Ltd</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Book Antiqua" panose="02040602050305030304" pitchFamily="18" charset="0"/>
                        </a:rPr>
                        <a:t>Indian Company</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32832"/>
                  </a:ext>
                </a:extLst>
              </a:tr>
              <a:tr h="281123">
                <a:tc>
                  <a:txBody>
                    <a:bodyPr/>
                    <a:lstStyle/>
                    <a:p>
                      <a:pPr algn="ctr" fontAlgn="b"/>
                      <a:r>
                        <a:rPr lang="en-US" sz="2000" u="none" strike="noStrike">
                          <a:effectLst/>
                          <a:latin typeface="Book Antiqua" panose="02040602050305030304" pitchFamily="18" charset="0"/>
                        </a:rPr>
                        <a:t>Financial Institutions</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latin typeface="Book Antiqua" panose="02040602050305030304" pitchFamily="18" charset="0"/>
                        </a:rPr>
                        <a:t>Indian Company</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10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78657"/>
                  </a:ext>
                </a:extLst>
              </a:tr>
              <a:tr h="281123">
                <a:tc>
                  <a:txBody>
                    <a:bodyPr/>
                    <a:lstStyle/>
                    <a:p>
                      <a:pPr algn="ctr" fontAlgn="b"/>
                      <a:r>
                        <a:rPr lang="en-US" sz="2000" u="none" strike="noStrike">
                          <a:effectLst/>
                          <a:latin typeface="Book Antiqua" panose="02040602050305030304" pitchFamily="18" charset="0"/>
                        </a:rPr>
                        <a:t>Public</a:t>
                      </a:r>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latin typeface="Book Antiqua" panose="02040602050305030304" pitchFamily="18" charset="0"/>
                        </a:rPr>
                        <a:t>30</a:t>
                      </a:r>
                      <a:endParaRPr lang="en-US" sz="20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447273"/>
                  </a:ext>
                </a:extLst>
              </a:tr>
            </a:tbl>
          </a:graphicData>
        </a:graphic>
      </p:graphicFrame>
      <p:sp>
        <p:nvSpPr>
          <p:cNvPr id="6" name="TextBox 5">
            <a:extLst>
              <a:ext uri="{FF2B5EF4-FFF2-40B4-BE49-F238E27FC236}">
                <a16:creationId xmlns:a16="http://schemas.microsoft.com/office/drawing/2014/main" id="{22A210E6-9FBF-96F0-72F0-F440E1300F98}"/>
              </a:ext>
            </a:extLst>
          </p:cNvPr>
          <p:cNvSpPr txBox="1"/>
          <p:nvPr/>
        </p:nvSpPr>
        <p:spPr>
          <a:xfrm>
            <a:off x="522515" y="3089692"/>
            <a:ext cx="10796274" cy="523220"/>
          </a:xfrm>
          <a:prstGeom prst="rect">
            <a:avLst/>
          </a:prstGeom>
          <a:noFill/>
        </p:spPr>
        <p:txBody>
          <a:bodyPr wrap="square" rtlCol="0">
            <a:spAutoFit/>
          </a:bodyPr>
          <a:lstStyle/>
          <a:p>
            <a:endParaRPr lang="en-US" dirty="0"/>
          </a:p>
          <a:p>
            <a:endParaRPr lang="en-US" dirty="0"/>
          </a:p>
        </p:txBody>
      </p:sp>
      <p:sp>
        <p:nvSpPr>
          <p:cNvPr id="7" name="TextBox 6">
            <a:extLst>
              <a:ext uri="{FF2B5EF4-FFF2-40B4-BE49-F238E27FC236}">
                <a16:creationId xmlns:a16="http://schemas.microsoft.com/office/drawing/2014/main" id="{9929C4CE-1BD0-ADCF-4805-4AD36E27FCA4}"/>
              </a:ext>
            </a:extLst>
          </p:cNvPr>
          <p:cNvSpPr txBox="1"/>
          <p:nvPr/>
        </p:nvSpPr>
        <p:spPr>
          <a:xfrm>
            <a:off x="456445" y="3361542"/>
            <a:ext cx="11213039" cy="3077766"/>
          </a:xfrm>
          <a:prstGeom prst="rect">
            <a:avLst/>
          </a:prstGeom>
          <a:noFill/>
        </p:spPr>
        <p:txBody>
          <a:bodyPr wrap="square" rtlCol="0">
            <a:spAutoFit/>
          </a:bodyPr>
          <a:lstStyle/>
          <a:p>
            <a:pPr marL="428625" indent="-342900">
              <a:buFont typeface="Arial" panose="020B0604020202020204" pitchFamily="34" charset="0"/>
              <a:buChar char="•"/>
            </a:pPr>
            <a:r>
              <a:rPr lang="en-US" sz="2000" dirty="0">
                <a:latin typeface="Book Antiqua" panose="02040602050305030304" pitchFamily="18" charset="0"/>
              </a:rPr>
              <a:t>AE1 Ltd., an unrelated party, develops software for various customers, who include AE2 Ltd. and M Ltd. AE1 Ltd., during the year billed AE2 Ltd. INR 2,00,000.</a:t>
            </a:r>
          </a:p>
          <a:p>
            <a:pPr marL="428625" indent="-342900">
              <a:buFont typeface="Arial" panose="020B0604020202020204" pitchFamily="34" charset="0"/>
              <a:buChar char="•"/>
            </a:pPr>
            <a:r>
              <a:rPr lang="en-US" sz="2000" dirty="0">
                <a:latin typeface="Book Antiqua" panose="02040602050305030304" pitchFamily="18" charset="0"/>
              </a:rPr>
              <a:t>The total cost (direct and indirect) for executing this work was INR 1,75,000. AE1 Ltd., provided similar services to M Ltd., and earned a gross profit (GP) of 50% on costs.</a:t>
            </a:r>
          </a:p>
          <a:p>
            <a:pPr marL="428625" indent="-342900">
              <a:buFont typeface="Arial" panose="020B0604020202020204" pitchFamily="34" charset="0"/>
              <a:buChar char="•"/>
            </a:pPr>
            <a:r>
              <a:rPr lang="en-US" sz="2000" dirty="0">
                <a:latin typeface="Book Antiqua" panose="02040602050305030304" pitchFamily="18" charset="0"/>
              </a:rPr>
              <a:t>Technology Support (10% of cost) has been received from AE2 which won’t be received otherwise. </a:t>
            </a:r>
          </a:p>
          <a:p>
            <a:pPr marL="428625" indent="-342900">
              <a:buFont typeface="Arial" panose="020B0604020202020204" pitchFamily="34" charset="0"/>
              <a:buChar char="•"/>
            </a:pPr>
            <a:r>
              <a:rPr lang="en-US" sz="2000" dirty="0">
                <a:latin typeface="Book Antiqua" panose="02040602050305030304" pitchFamily="18" charset="0"/>
              </a:rPr>
              <a:t>Discount given to AE2 is 5% of cost. </a:t>
            </a:r>
          </a:p>
          <a:p>
            <a:pPr marL="428625" indent="-342900">
              <a:buFont typeface="Arial" panose="020B0604020202020204" pitchFamily="34" charset="0"/>
              <a:buChar char="•"/>
            </a:pPr>
            <a:r>
              <a:rPr lang="en-US" sz="2000" dirty="0">
                <a:latin typeface="Book Antiqua" panose="02040602050305030304" pitchFamily="18" charset="0"/>
              </a:rPr>
              <a:t>Additional expenses incurred by AE1 had they sold to M Ltd were 7.5% of cost. </a:t>
            </a:r>
          </a:p>
          <a:p>
            <a:pPr marL="428625" indent="-342900">
              <a:buFont typeface="Arial" panose="020B0604020202020204" pitchFamily="34" charset="0"/>
              <a:buChar char="•"/>
            </a:pPr>
            <a:r>
              <a:rPr lang="en-US" sz="2000" dirty="0">
                <a:latin typeface="Book Antiqua" panose="02040602050305030304" pitchFamily="18" charset="0"/>
              </a:rPr>
              <a:t>Cost of Credit provided to AE2 Ltd is 1.5% of cost.</a:t>
            </a:r>
          </a:p>
          <a:p>
            <a:endParaRPr lang="en-US" dirty="0"/>
          </a:p>
        </p:txBody>
      </p:sp>
    </p:spTree>
    <p:extLst>
      <p:ext uri="{BB962C8B-B14F-4D97-AF65-F5344CB8AC3E}">
        <p14:creationId xmlns:p14="http://schemas.microsoft.com/office/powerpoint/2010/main" val="279384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endParaRPr lang="en-US" sz="3600" kern="1200" dirty="0">
              <a:solidFill>
                <a:schemeClr val="tx1"/>
              </a:solidFill>
              <a:latin typeface="Book Antiqua" panose="02040602050305030304" pitchFamily="18" charset="0"/>
            </a:endParaRPr>
          </a:p>
        </p:txBody>
      </p:sp>
      <p:graphicFrame>
        <p:nvGraphicFramePr>
          <p:cNvPr id="6" name="Table 5">
            <a:extLst>
              <a:ext uri="{FF2B5EF4-FFF2-40B4-BE49-F238E27FC236}">
                <a16:creationId xmlns:a16="http://schemas.microsoft.com/office/drawing/2014/main" id="{2ACBBD8D-55B2-470B-7185-85BA2A0D972E}"/>
              </a:ext>
            </a:extLst>
          </p:cNvPr>
          <p:cNvGraphicFramePr>
            <a:graphicFrameLocks noGrp="1"/>
          </p:cNvGraphicFramePr>
          <p:nvPr>
            <p:extLst>
              <p:ext uri="{D42A27DB-BD31-4B8C-83A1-F6EECF244321}">
                <p14:modId xmlns:p14="http://schemas.microsoft.com/office/powerpoint/2010/main" val="2457657772"/>
              </p:ext>
            </p:extLst>
          </p:nvPr>
        </p:nvGraphicFramePr>
        <p:xfrm>
          <a:off x="247135" y="220949"/>
          <a:ext cx="11689491" cy="6291054"/>
        </p:xfrm>
        <a:graphic>
          <a:graphicData uri="http://schemas.openxmlformats.org/drawingml/2006/table">
            <a:tbl>
              <a:tblPr>
                <a:tableStyleId>{5C22544A-7EE6-4342-B048-85BDC9FD1C3A}</a:tableStyleId>
              </a:tblPr>
              <a:tblGrid>
                <a:gridCol w="9825137">
                  <a:extLst>
                    <a:ext uri="{9D8B030D-6E8A-4147-A177-3AD203B41FA5}">
                      <a16:colId xmlns:a16="http://schemas.microsoft.com/office/drawing/2014/main" val="1160842256"/>
                    </a:ext>
                  </a:extLst>
                </a:gridCol>
                <a:gridCol w="1864354">
                  <a:extLst>
                    <a:ext uri="{9D8B030D-6E8A-4147-A177-3AD203B41FA5}">
                      <a16:colId xmlns:a16="http://schemas.microsoft.com/office/drawing/2014/main" val="2242160969"/>
                    </a:ext>
                  </a:extLst>
                </a:gridCol>
              </a:tblGrid>
              <a:tr h="370062">
                <a:tc gridSpan="2">
                  <a:txBody>
                    <a:bodyPr/>
                    <a:lstStyle/>
                    <a:p>
                      <a:pPr algn="ctr" fontAlgn="b"/>
                      <a:r>
                        <a:rPr lang="en-US" sz="2000" b="1" u="none" strike="noStrike" dirty="0">
                          <a:effectLst/>
                          <a:latin typeface="Book Antiqua" panose="02040602050305030304" pitchFamily="18" charset="0"/>
                        </a:rPr>
                        <a:t>Determination of arm’s length gross profit mark up</a:t>
                      </a:r>
                      <a:endParaRPr lang="en-US" sz="2000" b="1" i="0" u="none" strike="noStrike" dirty="0">
                        <a:solidFill>
                          <a:srgbClr val="000000"/>
                        </a:solidFill>
                        <a:effectLst/>
                        <a:latin typeface="Book Antiqua" panose="0204060205030503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1994851467"/>
                  </a:ext>
                </a:extLst>
              </a:tr>
              <a:tr h="370062">
                <a:tc>
                  <a:txBody>
                    <a:bodyPr/>
                    <a:lstStyle/>
                    <a:p>
                      <a:pPr algn="l" fontAlgn="b"/>
                      <a:r>
                        <a:rPr lang="en-US" sz="2000" b="1" u="none" strike="noStrike" dirty="0">
                          <a:solidFill>
                            <a:schemeClr val="bg2"/>
                          </a:solidFill>
                          <a:effectLst/>
                          <a:latin typeface="Book Antiqua" panose="02040602050305030304" pitchFamily="18" charset="0"/>
                        </a:rPr>
                        <a:t>Details </a:t>
                      </a:r>
                      <a:endParaRPr lang="en-US" sz="2000" b="1" i="0" u="none" strike="noStrike" dirty="0">
                        <a:solidFill>
                          <a:schemeClr val="bg2"/>
                        </a:solidFill>
                        <a:effectLst/>
                        <a:latin typeface="Book Antiqua" panose="02040602050305030304" pitchFamily="18" charset="0"/>
                      </a:endParaRPr>
                    </a:p>
                  </a:txBody>
                  <a:tcPr marL="0" marR="0" marT="0" marB="0" anchor="b">
                    <a:solidFill>
                      <a:schemeClr val="accent1"/>
                    </a:solidFill>
                  </a:tcPr>
                </a:tc>
                <a:tc>
                  <a:txBody>
                    <a:bodyPr/>
                    <a:lstStyle/>
                    <a:p>
                      <a:pPr algn="r" fontAlgn="b"/>
                      <a:r>
                        <a:rPr lang="en-US" sz="2000" b="1" u="none" strike="noStrike" dirty="0">
                          <a:solidFill>
                            <a:schemeClr val="bg2"/>
                          </a:solidFill>
                          <a:effectLst/>
                          <a:latin typeface="Book Antiqua" panose="02040602050305030304" pitchFamily="18" charset="0"/>
                        </a:rPr>
                        <a:t>Amount/% </a:t>
                      </a:r>
                      <a:endParaRPr lang="en-US" sz="2000" b="1" i="0" u="none" strike="noStrike" dirty="0">
                        <a:solidFill>
                          <a:schemeClr val="bg2"/>
                        </a:solidFill>
                        <a:effectLst/>
                        <a:latin typeface="Book Antiqua" panose="02040602050305030304" pitchFamily="18" charset="0"/>
                      </a:endParaRPr>
                    </a:p>
                  </a:txBody>
                  <a:tcPr marL="0" marR="0" marT="0" marB="0" anchor="b">
                    <a:solidFill>
                      <a:schemeClr val="accent1"/>
                    </a:solidFill>
                  </a:tcPr>
                </a:tc>
                <a:extLst>
                  <a:ext uri="{0D108BD9-81ED-4DB2-BD59-A6C34878D82A}">
                    <a16:rowId xmlns:a16="http://schemas.microsoft.com/office/drawing/2014/main" val="1465394284"/>
                  </a:ext>
                </a:extLst>
              </a:tr>
              <a:tr h="370062">
                <a:tc>
                  <a:txBody>
                    <a:bodyPr/>
                    <a:lstStyle/>
                    <a:p>
                      <a:pPr algn="l" fontAlgn="b"/>
                      <a:r>
                        <a:rPr lang="en-US" sz="2000" u="none" strike="noStrike" dirty="0">
                          <a:effectLst/>
                          <a:latin typeface="Book Antiqua" panose="02040602050305030304" pitchFamily="18" charset="0"/>
                        </a:rPr>
                        <a:t>Gross profit mark up in case of M Ltd.</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50.00%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428854898"/>
                  </a:ext>
                </a:extLst>
              </a:tr>
              <a:tr h="370062">
                <a:tc>
                  <a:txBody>
                    <a:bodyPr/>
                    <a:lstStyle/>
                    <a:p>
                      <a:pPr algn="l" fontAlgn="b"/>
                      <a:r>
                        <a:rPr lang="en-US" sz="2000" u="none" strike="noStrike">
                          <a:effectLst/>
                          <a:latin typeface="Book Antiqua" panose="02040602050305030304" pitchFamily="18" charset="0"/>
                        </a:rPr>
                        <a:t>Less</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964335626"/>
                  </a:ext>
                </a:extLst>
              </a:tr>
              <a:tr h="370062">
                <a:tc>
                  <a:txBody>
                    <a:bodyPr/>
                    <a:lstStyle/>
                    <a:p>
                      <a:pPr algn="l" fontAlgn="b"/>
                      <a:r>
                        <a:rPr lang="en-US" sz="2000" u="none" strike="noStrike">
                          <a:effectLst/>
                          <a:latin typeface="Book Antiqua" panose="02040602050305030304" pitchFamily="18" charset="0"/>
                        </a:rPr>
                        <a:t>1. Technology support from AE2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10.00%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874992903"/>
                  </a:ext>
                </a:extLst>
              </a:tr>
              <a:tr h="370062">
                <a:tc>
                  <a:txBody>
                    <a:bodyPr/>
                    <a:lstStyle/>
                    <a:p>
                      <a:pPr algn="l" fontAlgn="b"/>
                      <a:r>
                        <a:rPr lang="en-US" sz="2000" u="none" strike="noStrike">
                          <a:effectLst/>
                          <a:latin typeface="Book Antiqua" panose="02040602050305030304" pitchFamily="18" charset="0"/>
                        </a:rPr>
                        <a:t>2. Quantity discount to AE2 Ltd not to M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5.00%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32870233"/>
                  </a:ext>
                </a:extLst>
              </a:tr>
              <a:tr h="370062">
                <a:tc>
                  <a:txBody>
                    <a:bodyPr/>
                    <a:lstStyle/>
                    <a:p>
                      <a:pPr algn="l" fontAlgn="b"/>
                      <a:r>
                        <a:rPr lang="en-US" sz="2000" u="none" strike="noStrike">
                          <a:effectLst/>
                          <a:latin typeface="Book Antiqua" panose="02040602050305030304" pitchFamily="18" charset="0"/>
                        </a:rPr>
                        <a:t>3. Marketing functions performed by AE1Ltd., in respect of M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7.50%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571257274"/>
                  </a:ext>
                </a:extLst>
              </a:tr>
              <a:tr h="370062">
                <a:tc>
                  <a:txBody>
                    <a:bodyPr/>
                    <a:lstStyle/>
                    <a:p>
                      <a:pPr algn="l" fontAlgn="b"/>
                      <a:r>
                        <a:rPr lang="en-US" sz="2000" u="none" strike="noStrike">
                          <a:effectLst/>
                          <a:latin typeface="Book Antiqua" panose="02040602050305030304" pitchFamily="18" charset="0"/>
                        </a:rPr>
                        <a:t>Add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855341178"/>
                  </a:ext>
                </a:extLst>
              </a:tr>
              <a:tr h="370062">
                <a:tc>
                  <a:txBody>
                    <a:bodyPr/>
                    <a:lstStyle/>
                    <a:p>
                      <a:pPr algn="l" fontAlgn="b"/>
                      <a:r>
                        <a:rPr lang="en-US" sz="2000" u="none" strike="noStrike">
                          <a:effectLst/>
                          <a:latin typeface="Book Antiqua" panose="02040602050305030304" pitchFamily="18" charset="0"/>
                        </a:rPr>
                        <a:t>1. Cost of credit to AE2.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1.50%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87184927"/>
                  </a:ext>
                </a:extLst>
              </a:tr>
              <a:tr h="370062">
                <a:tc>
                  <a:txBody>
                    <a:bodyPr/>
                    <a:lstStyle/>
                    <a:p>
                      <a:pPr algn="l" fontAlgn="b"/>
                      <a:r>
                        <a:rPr lang="en-US" sz="2000" u="none" strike="noStrike">
                          <a:effectLst/>
                          <a:latin typeface="Book Antiqua" panose="02040602050305030304" pitchFamily="18" charset="0"/>
                        </a:rPr>
                        <a:t> </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465956357"/>
                  </a:ext>
                </a:extLst>
              </a:tr>
              <a:tr h="370062">
                <a:tc>
                  <a:txBody>
                    <a:bodyPr/>
                    <a:lstStyle/>
                    <a:p>
                      <a:pPr algn="l" fontAlgn="b"/>
                      <a:r>
                        <a:rPr lang="en-US" sz="2000" u="none" strike="noStrike">
                          <a:effectLst/>
                          <a:latin typeface="Book Antiqua" panose="02040602050305030304" pitchFamily="18" charset="0"/>
                        </a:rPr>
                        <a:t>Arm’s length gross profit mark up</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29.00%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350610720"/>
                  </a:ext>
                </a:extLst>
              </a:tr>
              <a:tr h="370062">
                <a:tc gridSpan="2">
                  <a:txBody>
                    <a:bodyPr/>
                    <a:lstStyle/>
                    <a:p>
                      <a:pPr algn="ctr" fontAlgn="b"/>
                      <a:r>
                        <a:rPr lang="en-US" sz="2000" b="1" u="none" strike="noStrike" dirty="0">
                          <a:effectLst/>
                          <a:latin typeface="Book Antiqua" panose="02040602050305030304" pitchFamily="18" charset="0"/>
                        </a:rPr>
                        <a:t>Determination of arm’s length price</a:t>
                      </a:r>
                      <a:endParaRPr lang="en-US" sz="2000" b="1" i="0" u="none" strike="noStrike" dirty="0">
                        <a:solidFill>
                          <a:srgbClr val="000000"/>
                        </a:solidFill>
                        <a:effectLst/>
                        <a:latin typeface="Book Antiqua" panose="0204060205030503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4111788411"/>
                  </a:ext>
                </a:extLst>
              </a:tr>
              <a:tr h="370062">
                <a:tc>
                  <a:txBody>
                    <a:bodyPr/>
                    <a:lstStyle/>
                    <a:p>
                      <a:pPr algn="l" fontAlgn="b"/>
                      <a:r>
                        <a:rPr lang="en-US" sz="2000" u="none" strike="noStrike">
                          <a:effectLst/>
                          <a:latin typeface="Book Antiqua" panose="02040602050305030304" pitchFamily="18" charset="0"/>
                        </a:rPr>
                        <a:t>Direct and indirect costs incurred by AE1 Ltd. in respect of transactions with AE2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1,75,000.00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769079205"/>
                  </a:ext>
                </a:extLst>
              </a:tr>
              <a:tr h="370062">
                <a:tc>
                  <a:txBody>
                    <a:bodyPr/>
                    <a:lstStyle/>
                    <a:p>
                      <a:pPr algn="l" fontAlgn="b"/>
                      <a:r>
                        <a:rPr lang="en-US" sz="2000" u="none" strike="noStrike">
                          <a:effectLst/>
                          <a:latin typeface="Book Antiqua" panose="02040602050305030304" pitchFamily="18" charset="0"/>
                        </a:rPr>
                        <a:t>Arm’s length gross profit mark up</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29.00%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010220721"/>
                  </a:ext>
                </a:extLst>
              </a:tr>
              <a:tr h="370062">
                <a:tc>
                  <a:txBody>
                    <a:bodyPr/>
                    <a:lstStyle/>
                    <a:p>
                      <a:pPr algn="l" fontAlgn="b"/>
                      <a:r>
                        <a:rPr lang="en-US" sz="2000" u="none" strike="noStrike">
                          <a:effectLst/>
                          <a:latin typeface="Book Antiqua" panose="02040602050305030304" pitchFamily="18" charset="0"/>
                        </a:rPr>
                        <a:t>Arm’s length income (A)</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2,25,750.00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394733057"/>
                  </a:ext>
                </a:extLst>
              </a:tr>
              <a:tr h="370062">
                <a:tc>
                  <a:txBody>
                    <a:bodyPr/>
                    <a:lstStyle/>
                    <a:p>
                      <a:pPr algn="l" fontAlgn="b"/>
                      <a:r>
                        <a:rPr lang="en-US" sz="2000" u="none" strike="noStrike">
                          <a:effectLst/>
                          <a:latin typeface="Book Antiqua" panose="02040602050305030304" pitchFamily="18" charset="0"/>
                        </a:rPr>
                        <a:t>Actual price charged to AE2 Ltd. (B)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2,00,000.00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4276689545"/>
                  </a:ext>
                </a:extLst>
              </a:tr>
              <a:tr h="370062">
                <a:tc>
                  <a:txBody>
                    <a:bodyPr/>
                    <a:lstStyle/>
                    <a:p>
                      <a:pPr algn="l" fontAlgn="b"/>
                      <a:r>
                        <a:rPr lang="en-US" sz="2000" u="none" strike="noStrike">
                          <a:effectLst/>
                          <a:latin typeface="Book Antiqua" panose="02040602050305030304" pitchFamily="18" charset="0"/>
                        </a:rPr>
                        <a:t>Income increases by (A-B)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r" fontAlgn="b"/>
                      <a:r>
                        <a:rPr lang="en-US" sz="2000" u="none" strike="noStrike" dirty="0">
                          <a:effectLst/>
                          <a:latin typeface="Book Antiqua" panose="02040602050305030304" pitchFamily="18" charset="0"/>
                        </a:rPr>
                        <a:t>          25,750.00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494879124"/>
                  </a:ext>
                </a:extLst>
              </a:tr>
            </a:tbl>
          </a:graphicData>
        </a:graphic>
      </p:graphicFrame>
    </p:spTree>
    <p:extLst>
      <p:ext uri="{BB962C8B-B14F-4D97-AF65-F5344CB8AC3E}">
        <p14:creationId xmlns:p14="http://schemas.microsoft.com/office/powerpoint/2010/main" val="225372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Strengths and Weaknesses of CPM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0DF4A3CB-C0C0-2DE1-7955-B92AA5A90887}"/>
              </a:ext>
            </a:extLst>
          </p:cNvPr>
          <p:cNvGraphicFramePr/>
          <p:nvPr>
            <p:extLst>
              <p:ext uri="{D42A27DB-BD31-4B8C-83A1-F6EECF244321}">
                <p14:modId xmlns:p14="http://schemas.microsoft.com/office/powerpoint/2010/main" val="3669512670"/>
              </p:ext>
            </p:extLst>
          </p:nvPr>
        </p:nvGraphicFramePr>
        <p:xfrm>
          <a:off x="522515" y="1458410"/>
          <a:ext cx="11026018" cy="4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18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978036"/>
            <a:ext cx="11026018" cy="3631932"/>
          </a:xfrm>
        </p:spPr>
        <p:txBody>
          <a:bodyPr vert="horz" lIns="91440" tIns="45720" rIns="91440" bIns="45720" rtlCol="0">
            <a:normAutofit fontScale="85000" lnSpcReduction="20000"/>
          </a:bodyPr>
          <a:lstStyle/>
          <a:p>
            <a:pPr marL="354013" indent="-342900" algn="just">
              <a:lnSpc>
                <a:spcPct val="90000"/>
              </a:lnSpc>
              <a:spcBef>
                <a:spcPts val="1000"/>
              </a:spcBef>
              <a:buSzPct val="80000"/>
            </a:pPr>
            <a:r>
              <a:rPr lang="en-US" sz="2700" b="0" dirty="0">
                <a:latin typeface="Book Antiqua" panose="02040602050305030304" pitchFamily="18" charset="0"/>
              </a:rPr>
              <a:t>Provision of services</a:t>
            </a:r>
          </a:p>
          <a:p>
            <a:pPr marL="354013" indent="-342900" algn="just">
              <a:lnSpc>
                <a:spcPct val="90000"/>
              </a:lnSpc>
              <a:spcBef>
                <a:spcPts val="1000"/>
              </a:spcBef>
              <a:buSzPct val="80000"/>
            </a:pPr>
            <a:endParaRPr lang="en-US" sz="2700" b="0" dirty="0">
              <a:latin typeface="Book Antiqua" panose="02040602050305030304" pitchFamily="18" charset="0"/>
            </a:endParaRPr>
          </a:p>
          <a:p>
            <a:pPr marL="354013" indent="-342900" algn="just">
              <a:lnSpc>
                <a:spcPct val="90000"/>
              </a:lnSpc>
              <a:spcBef>
                <a:spcPts val="1000"/>
              </a:spcBef>
              <a:buSzPct val="80000"/>
            </a:pPr>
            <a:r>
              <a:rPr lang="en-US" sz="2700" b="0" dirty="0">
                <a:latin typeface="Book Antiqua" panose="02040602050305030304" pitchFamily="18" charset="0"/>
              </a:rPr>
              <a:t>Intra group services </a:t>
            </a:r>
          </a:p>
          <a:p>
            <a:pPr marL="354013" indent="-342900" algn="just">
              <a:lnSpc>
                <a:spcPct val="90000"/>
              </a:lnSpc>
              <a:spcBef>
                <a:spcPts val="1000"/>
              </a:spcBef>
              <a:buSzPct val="80000"/>
            </a:pPr>
            <a:endParaRPr lang="en-US" sz="2700" b="0" dirty="0">
              <a:latin typeface="Book Antiqua" panose="02040602050305030304" pitchFamily="18" charset="0"/>
            </a:endParaRPr>
          </a:p>
          <a:p>
            <a:pPr marL="354013" indent="-342900" algn="just">
              <a:lnSpc>
                <a:spcPct val="90000"/>
              </a:lnSpc>
              <a:spcBef>
                <a:spcPts val="1000"/>
              </a:spcBef>
              <a:buSzPct val="80000"/>
            </a:pPr>
            <a:r>
              <a:rPr lang="en-US" sz="2700" b="0" dirty="0">
                <a:latin typeface="Book Antiqua" panose="02040602050305030304" pitchFamily="18" charset="0"/>
              </a:rPr>
              <a:t>Joint facility arrangements/long term buy and supply agreements </a:t>
            </a:r>
          </a:p>
          <a:p>
            <a:pPr marL="354013" indent="-342900" algn="just">
              <a:lnSpc>
                <a:spcPct val="90000"/>
              </a:lnSpc>
              <a:spcBef>
                <a:spcPts val="1000"/>
              </a:spcBef>
              <a:buSzPct val="80000"/>
            </a:pPr>
            <a:endParaRPr lang="en-US" sz="2700" b="0" dirty="0">
              <a:latin typeface="Book Antiqua" panose="02040602050305030304" pitchFamily="18" charset="0"/>
            </a:endParaRPr>
          </a:p>
          <a:p>
            <a:pPr marL="354013" indent="-342900" algn="just">
              <a:lnSpc>
                <a:spcPct val="90000"/>
              </a:lnSpc>
              <a:spcBef>
                <a:spcPts val="1000"/>
              </a:spcBef>
              <a:buSzPct val="80000"/>
            </a:pPr>
            <a:r>
              <a:rPr lang="en-US" sz="2700" b="0" dirty="0">
                <a:latin typeface="Book Antiqua" panose="02040602050305030304" pitchFamily="18" charset="0"/>
              </a:rPr>
              <a:t>Intercompany manufacturing arrangements </a:t>
            </a:r>
          </a:p>
          <a:p>
            <a:pPr marL="354013" indent="-342900" algn="just">
              <a:lnSpc>
                <a:spcPct val="90000"/>
              </a:lnSpc>
              <a:spcBef>
                <a:spcPts val="1000"/>
              </a:spcBef>
              <a:buSzPct val="80000"/>
            </a:pPr>
            <a:endParaRPr lang="en-US" sz="2700" b="0" dirty="0">
              <a:latin typeface="Book Antiqua" panose="02040602050305030304" pitchFamily="18" charset="0"/>
            </a:endParaRPr>
          </a:p>
          <a:p>
            <a:pPr marL="354013" indent="-342900" algn="just">
              <a:lnSpc>
                <a:spcPct val="90000"/>
              </a:lnSpc>
              <a:spcBef>
                <a:spcPts val="1000"/>
              </a:spcBef>
              <a:buSzPct val="80000"/>
            </a:pPr>
            <a:r>
              <a:rPr lang="en-US" sz="2700" b="0" dirty="0">
                <a:latin typeface="Book Antiqua" panose="02040602050305030304" pitchFamily="18" charset="0"/>
              </a:rPr>
              <a:t>Transfer of semi finished goods</a:t>
            </a:r>
          </a:p>
          <a:p>
            <a:pPr marL="11113" indent="0" algn="just">
              <a:lnSpc>
                <a:spcPct val="90000"/>
              </a:lnSpc>
              <a:spcBef>
                <a:spcPts val="1000"/>
              </a:spcBef>
              <a:buSzPct val="80000"/>
              <a:buNone/>
            </a:pPr>
            <a:endParaRPr lang="en-US" sz="2500" b="0" dirty="0">
              <a:latin typeface="Book Antiqua" panose="02040602050305030304" pitchFamily="18" charset="0"/>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When to use CPM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123954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390377" y="1280560"/>
            <a:ext cx="11158156" cy="5224412"/>
          </a:xfrm>
        </p:spPr>
        <p:txBody>
          <a:bodyPr vert="horz" lIns="91440" tIns="45720" rIns="91440" bIns="45720" rtlCol="0">
            <a:normAutofit/>
          </a:bodyPr>
          <a:lstStyle/>
          <a:p>
            <a:pPr marL="11113" indent="0" algn="just">
              <a:lnSpc>
                <a:spcPct val="90000"/>
              </a:lnSpc>
              <a:spcBef>
                <a:spcPts val="1000"/>
              </a:spcBef>
              <a:buSzPct val="80000"/>
              <a:buNone/>
            </a:pPr>
            <a:r>
              <a:rPr lang="en-US" sz="2400" b="0" dirty="0">
                <a:latin typeface="Book Antiqua" panose="02040602050305030304" pitchFamily="18" charset="0"/>
              </a:rPr>
              <a:t>Profit split method, which may be applicable mainly in transactions involving transfer of </a:t>
            </a:r>
            <a:r>
              <a:rPr lang="en-US" sz="2400" u="sng" dirty="0">
                <a:latin typeface="Book Antiqua" panose="02040602050305030304" pitchFamily="18" charset="0"/>
              </a:rPr>
              <a:t>unique intangibles </a:t>
            </a:r>
            <a:r>
              <a:rPr lang="en-US" sz="2400" b="0" dirty="0">
                <a:latin typeface="Book Antiqua" panose="02040602050305030304" pitchFamily="18" charset="0"/>
              </a:rPr>
              <a:t>or in multiple transactions which are so interrelated that they </a:t>
            </a:r>
            <a:r>
              <a:rPr lang="en-US" sz="2400" u="sng" dirty="0">
                <a:latin typeface="Book Antiqua" panose="02040602050305030304" pitchFamily="18" charset="0"/>
              </a:rPr>
              <a:t>cannot be evaluated separately</a:t>
            </a:r>
            <a:r>
              <a:rPr lang="en-US" sz="2400" b="0" dirty="0">
                <a:latin typeface="Book Antiqua" panose="02040602050305030304" pitchFamily="18" charset="0"/>
              </a:rPr>
              <a:t> for the purpose of determining the arm's length price of any one transaction, by which</a:t>
            </a:r>
          </a:p>
          <a:p>
            <a:pPr marL="525463" indent="-514350" algn="just">
              <a:lnSpc>
                <a:spcPct val="90000"/>
              </a:lnSpc>
              <a:spcBef>
                <a:spcPts val="1000"/>
              </a:spcBef>
              <a:buSzPct val="80000"/>
              <a:buFont typeface="+mj-lt"/>
              <a:buAutoNum type="romanLcPeriod"/>
            </a:pPr>
            <a:r>
              <a:rPr lang="en-US" sz="2400" b="0" dirty="0">
                <a:latin typeface="Book Antiqua" panose="02040602050305030304" pitchFamily="18" charset="0"/>
              </a:rPr>
              <a:t>the </a:t>
            </a:r>
            <a:r>
              <a:rPr lang="en-US" sz="2400" u="sng" dirty="0">
                <a:latin typeface="Book Antiqua" panose="02040602050305030304" pitchFamily="18" charset="0"/>
              </a:rPr>
              <a:t>combined net profit</a:t>
            </a:r>
            <a:r>
              <a:rPr lang="en-US" sz="2400" b="0" dirty="0">
                <a:latin typeface="Book Antiqua" panose="02040602050305030304" pitchFamily="18" charset="0"/>
              </a:rPr>
              <a:t> of the AEs arising from the transactions in which they are engaged, is determined;</a:t>
            </a:r>
          </a:p>
          <a:p>
            <a:pPr marL="525463" indent="-514350" algn="just">
              <a:lnSpc>
                <a:spcPct val="90000"/>
              </a:lnSpc>
              <a:spcBef>
                <a:spcPts val="1000"/>
              </a:spcBef>
              <a:buSzPct val="80000"/>
              <a:buFont typeface="+mj-lt"/>
              <a:buAutoNum type="romanLcPeriod"/>
            </a:pPr>
            <a:r>
              <a:rPr lang="en-US" sz="2400" b="0" dirty="0">
                <a:latin typeface="Book Antiqua" panose="02040602050305030304" pitchFamily="18" charset="0"/>
              </a:rPr>
              <a:t>the relative </a:t>
            </a:r>
            <a:r>
              <a:rPr lang="en-US" sz="2400" u="sng" dirty="0">
                <a:latin typeface="Book Antiqua" panose="02040602050305030304" pitchFamily="18" charset="0"/>
              </a:rPr>
              <a:t>contribution</a:t>
            </a:r>
            <a:r>
              <a:rPr lang="en-US" sz="2400" b="0" dirty="0">
                <a:latin typeface="Book Antiqua" panose="02040602050305030304" pitchFamily="18" charset="0"/>
              </a:rPr>
              <a:t> made by each of the AEs to the earning of such combined net profit, is then evaluated on the basis of various factors and on the basis of reliable </a:t>
            </a:r>
            <a:r>
              <a:rPr lang="en-US" sz="2400" u="sng" dirty="0">
                <a:latin typeface="Book Antiqua" panose="02040602050305030304" pitchFamily="18" charset="0"/>
              </a:rPr>
              <a:t>external market data</a:t>
            </a:r>
            <a:r>
              <a:rPr lang="en-US" sz="2400" b="0" dirty="0">
                <a:latin typeface="Book Antiqua" panose="02040602050305030304" pitchFamily="18" charset="0"/>
              </a:rPr>
              <a:t> in similar circumstances;</a:t>
            </a:r>
          </a:p>
          <a:p>
            <a:pPr marL="525463" indent="-514350" algn="just">
              <a:lnSpc>
                <a:spcPct val="90000"/>
              </a:lnSpc>
              <a:spcBef>
                <a:spcPts val="1000"/>
              </a:spcBef>
              <a:buSzPct val="80000"/>
              <a:buFont typeface="+mj-lt"/>
              <a:buAutoNum type="romanLcPeriod"/>
            </a:pPr>
            <a:r>
              <a:rPr lang="en-US" sz="2400" b="0" dirty="0">
                <a:latin typeface="Book Antiqua" panose="02040602050305030304" pitchFamily="18" charset="0"/>
              </a:rPr>
              <a:t>the combined </a:t>
            </a:r>
            <a:r>
              <a:rPr lang="en-US" sz="2400" u="sng" dirty="0">
                <a:latin typeface="Book Antiqua" panose="02040602050305030304" pitchFamily="18" charset="0"/>
              </a:rPr>
              <a:t>net profit is then split</a:t>
            </a:r>
            <a:r>
              <a:rPr lang="en-US" sz="2400" b="0" dirty="0">
                <a:latin typeface="Book Antiqua" panose="02040602050305030304" pitchFamily="18" charset="0"/>
              </a:rPr>
              <a:t> amongst the enterprises in proportion to their relative contributions, as evaluated under sub-clause (ii);</a:t>
            </a:r>
          </a:p>
          <a:p>
            <a:pPr marL="525463" indent="-514350" algn="just">
              <a:lnSpc>
                <a:spcPct val="90000"/>
              </a:lnSpc>
              <a:spcBef>
                <a:spcPts val="1000"/>
              </a:spcBef>
              <a:buSzPct val="80000"/>
              <a:buFont typeface="+mj-lt"/>
              <a:buAutoNum type="romanLcPeriod"/>
            </a:pPr>
            <a:r>
              <a:rPr lang="en-US" sz="2400" b="0" dirty="0">
                <a:latin typeface="Book Antiqua" panose="02040602050305030304" pitchFamily="18" charset="0"/>
              </a:rPr>
              <a:t>the profit thus apportioned to the </a:t>
            </a:r>
            <a:r>
              <a:rPr lang="en-US" sz="2400" b="0" dirty="0" err="1">
                <a:latin typeface="Book Antiqua" panose="02040602050305030304" pitchFamily="18" charset="0"/>
              </a:rPr>
              <a:t>assessee</a:t>
            </a:r>
            <a:r>
              <a:rPr lang="en-US" sz="2400" b="0" dirty="0">
                <a:latin typeface="Book Antiqua" panose="02040602050305030304" pitchFamily="18" charset="0"/>
              </a:rPr>
              <a:t> is taken into account to arrive at an arm’s length price</a:t>
            </a: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Profit Split Method(PSM)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36164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390377" y="1280560"/>
            <a:ext cx="11158156" cy="5224412"/>
          </a:xfrm>
        </p:spPr>
        <p:txBody>
          <a:bodyPr vert="horz" lIns="91440" tIns="45720" rIns="91440" bIns="45720" rtlCol="0">
            <a:normAutofit fontScale="92500" lnSpcReduction="10000"/>
          </a:bodyPr>
          <a:lstStyle/>
          <a:p>
            <a:pPr marL="11113" indent="0" algn="just">
              <a:lnSpc>
                <a:spcPct val="110000"/>
              </a:lnSpc>
              <a:spcBef>
                <a:spcPts val="1000"/>
              </a:spcBef>
              <a:buSzPct val="80000"/>
              <a:buNone/>
            </a:pPr>
            <a:r>
              <a:rPr lang="en-US" sz="2400" b="0" dirty="0">
                <a:latin typeface="Book Antiqua" panose="02040602050305030304" pitchFamily="18" charset="0"/>
              </a:rPr>
              <a:t>Provided that the </a:t>
            </a:r>
            <a:r>
              <a:rPr lang="en-US" sz="2400" u="sng" dirty="0">
                <a:latin typeface="Book Antiqua" panose="02040602050305030304" pitchFamily="18" charset="0"/>
              </a:rPr>
              <a:t>combined</a:t>
            </a:r>
            <a:r>
              <a:rPr lang="en-US" sz="2400" b="0" dirty="0">
                <a:latin typeface="Book Antiqua" panose="02040602050305030304" pitchFamily="18" charset="0"/>
              </a:rPr>
              <a:t> </a:t>
            </a:r>
            <a:r>
              <a:rPr lang="en-US" sz="2400" u="sng" dirty="0">
                <a:latin typeface="Book Antiqua" panose="02040602050305030304" pitchFamily="18" charset="0"/>
              </a:rPr>
              <a:t>net profit</a:t>
            </a:r>
            <a:r>
              <a:rPr lang="en-US" sz="2400" b="0" dirty="0">
                <a:latin typeface="Book Antiqua" panose="02040602050305030304" pitchFamily="18" charset="0"/>
              </a:rPr>
              <a:t> referred to in sub-clause (</a:t>
            </a:r>
            <a:r>
              <a:rPr lang="en-US" sz="2400" b="0" dirty="0" err="1">
                <a:latin typeface="Book Antiqua" panose="02040602050305030304" pitchFamily="18" charset="0"/>
              </a:rPr>
              <a:t>i</a:t>
            </a:r>
            <a:r>
              <a:rPr lang="en-US" sz="2400" b="0" dirty="0">
                <a:latin typeface="Book Antiqua" panose="02040602050305030304" pitchFamily="18" charset="0"/>
              </a:rPr>
              <a:t>) may, in the first instance, be partially allocated to each enterprise so as to provide it with a </a:t>
            </a:r>
            <a:r>
              <a:rPr lang="en-US" sz="2400" u="sng" dirty="0">
                <a:latin typeface="Book Antiqua" panose="02040602050305030304" pitchFamily="18" charset="0"/>
              </a:rPr>
              <a:t>basic return </a:t>
            </a:r>
            <a:r>
              <a:rPr lang="en-US" sz="2400" b="0" dirty="0">
                <a:latin typeface="Book Antiqua" panose="02040602050305030304" pitchFamily="18" charset="0"/>
              </a:rPr>
              <a:t>appropriate for the type of </a:t>
            </a:r>
            <a:r>
              <a:rPr lang="en-US" sz="2400" u="sng" dirty="0">
                <a:latin typeface="Book Antiqua" panose="02040602050305030304" pitchFamily="18" charset="0"/>
              </a:rPr>
              <a:t>transaction</a:t>
            </a:r>
            <a:r>
              <a:rPr lang="en-US" sz="2400" b="0" dirty="0">
                <a:latin typeface="Book Antiqua" panose="02040602050305030304" pitchFamily="18" charset="0"/>
              </a:rPr>
              <a:t> in which it is engaged, </a:t>
            </a:r>
            <a:r>
              <a:rPr lang="en-US" sz="2400" u="sng" dirty="0">
                <a:latin typeface="Book Antiqua" panose="02040602050305030304" pitchFamily="18" charset="0"/>
              </a:rPr>
              <a:t>with reference to market returns</a:t>
            </a:r>
            <a:r>
              <a:rPr lang="en-US" sz="2400" b="0" dirty="0">
                <a:latin typeface="Book Antiqua" panose="02040602050305030304" pitchFamily="18" charset="0"/>
              </a:rPr>
              <a:t> achieved for similar types of transactions by independent enterprises,</a:t>
            </a:r>
          </a:p>
          <a:p>
            <a:pPr marL="11113" indent="0" algn="just">
              <a:lnSpc>
                <a:spcPct val="110000"/>
              </a:lnSpc>
              <a:spcBef>
                <a:spcPts val="1000"/>
              </a:spcBef>
              <a:buSzPct val="80000"/>
              <a:buNone/>
            </a:pPr>
            <a:endParaRPr lang="en-US" sz="2400" b="0" dirty="0">
              <a:latin typeface="Book Antiqua" panose="02040602050305030304" pitchFamily="18" charset="0"/>
            </a:endParaRPr>
          </a:p>
          <a:p>
            <a:pPr marL="11113" indent="0" algn="just">
              <a:lnSpc>
                <a:spcPct val="110000"/>
              </a:lnSpc>
              <a:spcBef>
                <a:spcPts val="1000"/>
              </a:spcBef>
              <a:buSzPct val="80000"/>
              <a:buNone/>
            </a:pPr>
            <a:r>
              <a:rPr lang="en-US" sz="2400" b="0" dirty="0">
                <a:latin typeface="Book Antiqua" panose="02040602050305030304" pitchFamily="18" charset="0"/>
              </a:rPr>
              <a:t>and thereafter, </a:t>
            </a:r>
          </a:p>
          <a:p>
            <a:pPr marL="11113" indent="0" algn="just">
              <a:lnSpc>
                <a:spcPct val="110000"/>
              </a:lnSpc>
              <a:spcBef>
                <a:spcPts val="1000"/>
              </a:spcBef>
              <a:buSzPct val="80000"/>
              <a:buNone/>
            </a:pPr>
            <a:endParaRPr lang="en-US" sz="2400" b="0" dirty="0">
              <a:latin typeface="Book Antiqua" panose="02040602050305030304" pitchFamily="18" charset="0"/>
            </a:endParaRPr>
          </a:p>
          <a:p>
            <a:pPr marL="11113" indent="0" algn="just">
              <a:lnSpc>
                <a:spcPct val="110000"/>
              </a:lnSpc>
              <a:spcBef>
                <a:spcPts val="1000"/>
              </a:spcBef>
              <a:buSzPct val="80000"/>
              <a:buNone/>
            </a:pPr>
            <a:r>
              <a:rPr lang="en-US" sz="2400" b="0" dirty="0">
                <a:latin typeface="Book Antiqua" panose="02040602050305030304" pitchFamily="18" charset="0"/>
              </a:rPr>
              <a:t>the </a:t>
            </a:r>
            <a:r>
              <a:rPr lang="en-US" sz="2400" u="sng" dirty="0">
                <a:latin typeface="Book Antiqua" panose="02040602050305030304" pitchFamily="18" charset="0"/>
              </a:rPr>
              <a:t>residual</a:t>
            </a:r>
            <a:r>
              <a:rPr lang="en-US" sz="2400" b="0" dirty="0">
                <a:latin typeface="Book Antiqua" panose="02040602050305030304" pitchFamily="18" charset="0"/>
              </a:rPr>
              <a:t> net profit remaining after such allocation may be </a:t>
            </a:r>
            <a:r>
              <a:rPr lang="en-US" sz="2400" u="sng" dirty="0">
                <a:latin typeface="Book Antiqua" panose="02040602050305030304" pitchFamily="18" charset="0"/>
              </a:rPr>
              <a:t>split amongst the enterprises in proportion to their relative contribution</a:t>
            </a:r>
            <a:r>
              <a:rPr lang="en-US" sz="2400" b="0" dirty="0">
                <a:latin typeface="Book Antiqua" panose="02040602050305030304" pitchFamily="18" charset="0"/>
              </a:rPr>
              <a:t> in the manner specified under sub-clauses (ii) and (iii), and in such a case the aggregate of the net profit allocated to the enterprise in the first instance together with the residual net profit apportioned to that enterprise on the basis of its relative contribution shall be taken to be the net profit arising to that enterprise from the transaction</a:t>
            </a: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Profit Split Method(PSM)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424045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flipH="1" flipV="1">
            <a:off x="13253013" y="6319776"/>
            <a:ext cx="949124" cy="1157469"/>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Profit Split Method</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C5D65206-874D-F8BB-EF1C-36BB7AA67ACB}"/>
              </a:ext>
            </a:extLst>
          </p:cNvPr>
          <p:cNvGraphicFramePr/>
          <p:nvPr>
            <p:extLst>
              <p:ext uri="{D42A27DB-BD31-4B8C-83A1-F6EECF244321}">
                <p14:modId xmlns:p14="http://schemas.microsoft.com/office/powerpoint/2010/main" val="3623735180"/>
              </p:ext>
            </p:extLst>
          </p:nvPr>
        </p:nvGraphicFramePr>
        <p:xfrm>
          <a:off x="2032000" y="10581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12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6999"/>
            <a:ext cx="11026018" cy="5215011"/>
          </a:xfrm>
        </p:spPr>
        <p:txBody>
          <a:bodyPr vert="horz" lIns="91440" tIns="45720" rIns="91440" bIns="45720" rtlCol="0">
            <a:normAutofit fontScale="32500" lnSpcReduction="20000"/>
          </a:bodyPr>
          <a:lstStyle/>
          <a:p>
            <a:pPr marL="354013" indent="-342900" algn="just">
              <a:lnSpc>
                <a:spcPct val="120000"/>
              </a:lnSpc>
              <a:spcBef>
                <a:spcPts val="1000"/>
              </a:spcBef>
              <a:buSzPct val="80000"/>
            </a:pPr>
            <a:r>
              <a:rPr lang="en-US" sz="7700" b="0" dirty="0">
                <a:latin typeface="Book Antiqua" panose="02040602050305030304" pitchFamily="18" charset="0"/>
              </a:rPr>
              <a:t>AE1 Ltd, is an Indian company. Shareholding is as per previous example.</a:t>
            </a:r>
            <a:br>
              <a:rPr lang="en-US" sz="7700" b="0" dirty="0">
                <a:latin typeface="Book Antiqua" panose="02040602050305030304" pitchFamily="18" charset="0"/>
              </a:rPr>
            </a:br>
            <a:r>
              <a:rPr lang="en-US" sz="7700" b="0" dirty="0">
                <a:latin typeface="Book Antiqua" panose="02040602050305030304" pitchFamily="18" charset="0"/>
              </a:rPr>
              <a:t>AE1 Ltd, is an investment advisory company, which in association with AE2 Ltd assists its clients with foreign acquisitions. </a:t>
            </a:r>
          </a:p>
          <a:p>
            <a:pPr marL="354013" indent="-342900" algn="just">
              <a:lnSpc>
                <a:spcPct val="120000"/>
              </a:lnSpc>
              <a:spcBef>
                <a:spcPts val="1000"/>
              </a:spcBef>
              <a:buSzPct val="80000"/>
            </a:pPr>
            <a:r>
              <a:rPr lang="en-US" sz="7700" b="0" dirty="0">
                <a:latin typeface="Book Antiqua" panose="02040602050305030304" pitchFamily="18" charset="0"/>
              </a:rPr>
              <a:t>AE3 Ltd is based in USA. AE1 Ltd is approached by M, an unrelated party for identifying potential target companies for acquisitions in the USA. In order to serve M, AE1 Ltd and AE3 Ltd, have each contributed integrally to identification of potential target and assisting M with the acquisition process. For the above, AE1 Ltd, received consideration of US$ 50,000.The financials are as follows;</a:t>
            </a:r>
          </a:p>
          <a:p>
            <a:pPr marL="11113" indent="0" algn="just">
              <a:lnSpc>
                <a:spcPct val="120000"/>
              </a:lnSpc>
              <a:spcBef>
                <a:spcPts val="1000"/>
              </a:spcBef>
              <a:buSzPct val="80000"/>
              <a:buNone/>
            </a:pPr>
            <a:endParaRPr lang="en-US" sz="5300" b="0" dirty="0">
              <a:latin typeface="Book Antiqua" panose="02040602050305030304" pitchFamily="18" charset="0"/>
              <a:cs typeface="Geeza Pro" panose="02000400000000000000" pitchFamily="2" charset="-78"/>
            </a:endParaRPr>
          </a:p>
          <a:p>
            <a:pPr marL="11113" indent="0" algn="just">
              <a:lnSpc>
                <a:spcPct val="120000"/>
              </a:lnSpc>
              <a:spcBef>
                <a:spcPts val="1000"/>
              </a:spcBef>
              <a:buSzPct val="80000"/>
              <a:buNone/>
            </a:pPr>
            <a:endParaRPr lang="en-US" sz="5300" b="0" dirty="0">
              <a:latin typeface="Book Antiqua" panose="02040602050305030304" pitchFamily="18" charset="0"/>
              <a:cs typeface="Geeza Pro" panose="02000400000000000000" pitchFamily="2" charset="-78"/>
            </a:endParaRPr>
          </a:p>
          <a:p>
            <a:pPr marL="11113" indent="0" algn="just">
              <a:lnSpc>
                <a:spcPct val="120000"/>
              </a:lnSpc>
              <a:spcBef>
                <a:spcPts val="1000"/>
              </a:spcBef>
              <a:buSzPct val="80000"/>
              <a:buNone/>
            </a:pPr>
            <a:endParaRPr lang="en-US" sz="5300" b="0" dirty="0">
              <a:latin typeface="Book Antiqua" panose="02040602050305030304" pitchFamily="18" charset="0"/>
            </a:endParaRPr>
          </a:p>
          <a:p>
            <a:pPr marL="354013" indent="-342900" algn="just">
              <a:lnSpc>
                <a:spcPct val="120000"/>
              </a:lnSpc>
              <a:spcBef>
                <a:spcPts val="1000"/>
              </a:spcBef>
              <a:buSzPct val="80000"/>
            </a:pPr>
            <a:endParaRPr lang="en-US" sz="5300" b="0" dirty="0">
              <a:latin typeface="Book Antiqua" panose="02040602050305030304" pitchFamily="18" charset="0"/>
            </a:endParaRP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14680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B9C1C7F2-3ACE-9727-9462-36F56E1CB811}"/>
              </a:ext>
            </a:extLst>
          </p:cNvPr>
          <p:cNvGraphicFramePr>
            <a:graphicFrameLocks noGrp="1"/>
          </p:cNvGraphicFramePr>
          <p:nvPr>
            <p:extLst>
              <p:ext uri="{D42A27DB-BD31-4B8C-83A1-F6EECF244321}">
                <p14:modId xmlns:p14="http://schemas.microsoft.com/office/powerpoint/2010/main" val="4262633584"/>
              </p:ext>
            </p:extLst>
          </p:nvPr>
        </p:nvGraphicFramePr>
        <p:xfrm>
          <a:off x="829931" y="5152769"/>
          <a:ext cx="10597650" cy="1143000"/>
        </p:xfrm>
        <a:graphic>
          <a:graphicData uri="http://schemas.openxmlformats.org/drawingml/2006/table">
            <a:tbl>
              <a:tblPr>
                <a:tableStyleId>{2D5ABB26-0587-4C30-8999-92F81FD0307C}</a:tableStyleId>
              </a:tblPr>
              <a:tblGrid>
                <a:gridCol w="4060401">
                  <a:extLst>
                    <a:ext uri="{9D8B030D-6E8A-4147-A177-3AD203B41FA5}">
                      <a16:colId xmlns:a16="http://schemas.microsoft.com/office/drawing/2014/main" val="4289508641"/>
                    </a:ext>
                  </a:extLst>
                </a:gridCol>
                <a:gridCol w="3451342">
                  <a:extLst>
                    <a:ext uri="{9D8B030D-6E8A-4147-A177-3AD203B41FA5}">
                      <a16:colId xmlns:a16="http://schemas.microsoft.com/office/drawing/2014/main" val="1540230148"/>
                    </a:ext>
                  </a:extLst>
                </a:gridCol>
                <a:gridCol w="3085907">
                  <a:extLst>
                    <a:ext uri="{9D8B030D-6E8A-4147-A177-3AD203B41FA5}">
                      <a16:colId xmlns:a16="http://schemas.microsoft.com/office/drawing/2014/main" val="87474930"/>
                    </a:ext>
                  </a:extLst>
                </a:gridCol>
              </a:tblGrid>
              <a:tr h="308919">
                <a:tc>
                  <a:txBody>
                    <a:bodyPr/>
                    <a:lstStyle/>
                    <a:p>
                      <a:pPr algn="ctr" fontAlgn="b"/>
                      <a:r>
                        <a:rPr lang="en-US" sz="2500" u="none" strike="noStrike" dirty="0">
                          <a:effectLst/>
                          <a:latin typeface="Book Antiqua" panose="02040602050305030304" pitchFamily="18" charset="0"/>
                        </a:rPr>
                        <a:t>Particulars</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AE1</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AE3</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227782"/>
                  </a:ext>
                </a:extLst>
              </a:tr>
              <a:tr h="308919">
                <a:tc>
                  <a:txBody>
                    <a:bodyPr/>
                    <a:lstStyle/>
                    <a:p>
                      <a:pPr algn="ctr" fontAlgn="b"/>
                      <a:r>
                        <a:rPr lang="en-US" sz="2500" u="none" strike="noStrike" dirty="0">
                          <a:effectLst/>
                          <a:latin typeface="Book Antiqua" panose="02040602050305030304" pitchFamily="18" charset="0"/>
                        </a:rPr>
                        <a:t>Cost</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20,000</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8,000</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037922"/>
                  </a:ext>
                </a:extLst>
              </a:tr>
              <a:tr h="308919">
                <a:tc>
                  <a:txBody>
                    <a:bodyPr/>
                    <a:lstStyle/>
                    <a:p>
                      <a:pPr algn="ctr" fontAlgn="b"/>
                      <a:r>
                        <a:rPr lang="en-US" sz="2500" u="none" strike="noStrike" dirty="0">
                          <a:effectLst/>
                          <a:latin typeface="Book Antiqua" panose="02040602050305030304" pitchFamily="18" charset="0"/>
                        </a:rPr>
                        <a:t>Profit</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10,000</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500" u="none" strike="noStrike" dirty="0">
                          <a:effectLst/>
                          <a:latin typeface="Book Antiqua" panose="02040602050305030304" pitchFamily="18" charset="0"/>
                        </a:rPr>
                        <a:t>12000</a:t>
                      </a:r>
                      <a:endParaRPr lang="en-US" sz="2500" b="0" i="0" u="none" strike="noStrike" dirty="0">
                        <a:solidFill>
                          <a:srgbClr val="000000"/>
                        </a:solidFill>
                        <a:effectLst/>
                        <a:latin typeface="Book Antiqua" panose="0204060205030503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610722"/>
                  </a:ext>
                </a:extLst>
              </a:tr>
            </a:tbl>
          </a:graphicData>
        </a:graphic>
      </p:graphicFrame>
      <p:sp>
        <p:nvSpPr>
          <p:cNvPr id="6" name="TextBox 5">
            <a:extLst>
              <a:ext uri="{FF2B5EF4-FFF2-40B4-BE49-F238E27FC236}">
                <a16:creationId xmlns:a16="http://schemas.microsoft.com/office/drawing/2014/main" id="{9EBA5BCE-1A2F-5B08-7E99-0E91C0331962}"/>
              </a:ext>
            </a:extLst>
          </p:cNvPr>
          <p:cNvSpPr txBox="1"/>
          <p:nvPr/>
        </p:nvSpPr>
        <p:spPr>
          <a:xfrm>
            <a:off x="826204" y="6295769"/>
            <a:ext cx="1999376" cy="307777"/>
          </a:xfrm>
          <a:prstGeom prst="rect">
            <a:avLst/>
          </a:prstGeom>
          <a:noFill/>
        </p:spPr>
        <p:txBody>
          <a:bodyPr wrap="square" rtlCol="0">
            <a:spAutoFit/>
          </a:bodyPr>
          <a:lstStyle/>
          <a:p>
            <a:r>
              <a:rPr lang="en-US" i="1" dirty="0">
                <a:latin typeface="Book Antiqua" panose="02040602050305030304" pitchFamily="18" charset="0"/>
              </a:rPr>
              <a:t>All amounts in USD</a:t>
            </a:r>
          </a:p>
        </p:txBody>
      </p:sp>
    </p:spTree>
    <p:extLst>
      <p:ext uri="{BB962C8B-B14F-4D97-AF65-F5344CB8AC3E}">
        <p14:creationId xmlns:p14="http://schemas.microsoft.com/office/powerpoint/2010/main" val="86205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EAE3-61D6-5E1A-E595-CDBF8E14930A}"/>
              </a:ext>
            </a:extLst>
          </p:cNvPr>
          <p:cNvSpPr>
            <a:spLocks noGrp="1"/>
          </p:cNvSpPr>
          <p:nvPr>
            <p:ph type="title"/>
          </p:nvPr>
        </p:nvSpPr>
        <p:spPr>
          <a:xfrm>
            <a:off x="968895" y="1812495"/>
            <a:ext cx="10515600" cy="1325563"/>
          </a:xfrm>
        </p:spPr>
        <p:txBody>
          <a:bodyPr/>
          <a:lstStyle/>
          <a:p>
            <a:r>
              <a:rPr lang="en-US" dirty="0">
                <a:latin typeface="Book Antiqua" panose="02040602050305030304" pitchFamily="18" charset="0"/>
              </a:rPr>
              <a:t>Introduction</a:t>
            </a:r>
          </a:p>
        </p:txBody>
      </p:sp>
      <p:sp>
        <p:nvSpPr>
          <p:cNvPr id="6" name="Rectangle 5">
            <a:extLst>
              <a:ext uri="{FF2B5EF4-FFF2-40B4-BE49-F238E27FC236}">
                <a16:creationId xmlns:a16="http://schemas.microsoft.com/office/drawing/2014/main" id="{6E26FDF5-C839-1021-0279-3E923FAF30A1}"/>
              </a:ext>
            </a:extLst>
          </p:cNvPr>
          <p:cNvSpPr/>
          <p:nvPr/>
        </p:nvSpPr>
        <p:spPr>
          <a:xfrm>
            <a:off x="0" y="2866764"/>
            <a:ext cx="5033319" cy="135366"/>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17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6999"/>
            <a:ext cx="11026018" cy="5215011"/>
          </a:xfrm>
        </p:spPr>
        <p:txBody>
          <a:bodyPr vert="horz" lIns="91440" tIns="45720" rIns="91440" bIns="45720" rtlCol="0">
            <a:normAutofit/>
          </a:bodyPr>
          <a:lstStyle/>
          <a:p>
            <a:pPr marL="354013" indent="-342900" algn="just">
              <a:lnSpc>
                <a:spcPct val="120000"/>
              </a:lnSpc>
              <a:spcBef>
                <a:spcPts val="1000"/>
              </a:spcBef>
              <a:buSzPct val="80000"/>
            </a:pPr>
            <a:r>
              <a:rPr lang="en-US" sz="2500" b="0" dirty="0">
                <a:latin typeface="Book Antiqua" panose="02040602050305030304" pitchFamily="18" charset="0"/>
              </a:rPr>
              <a:t>The relative contribution may be taken at 70%, 30% for AE1 Ltd and AE3 Ltd, respectively.</a:t>
            </a:r>
          </a:p>
          <a:p>
            <a:pPr marL="354013" indent="-342900" algn="just">
              <a:lnSpc>
                <a:spcPct val="120000"/>
              </a:lnSpc>
              <a:spcBef>
                <a:spcPts val="1000"/>
              </a:spcBef>
              <a:buSzPct val="80000"/>
            </a:pPr>
            <a:r>
              <a:rPr lang="en-US" sz="2500" b="0" dirty="0">
                <a:latin typeface="Book Antiqua" panose="02040602050305030304" pitchFamily="18" charset="0"/>
                <a:cs typeface="Geeza Pro" panose="02000400000000000000" pitchFamily="2" charset="-78"/>
              </a:rPr>
              <a:t>The basic return for AE1 and AE3 is 15% and 10% respectively.</a:t>
            </a:r>
            <a:r>
              <a:rPr lang="en-US" sz="2500" b="0" dirty="0">
                <a:latin typeface="Book Antiqua" panose="02040602050305030304" pitchFamily="18" charset="0"/>
              </a:rPr>
              <a:t> The normal basic return for AE1 Ltd in India for the aforesaid operation is US$ 3,000. The similar returns for AE3 Ltd, US$ 800. The total basic return, thus, is US $ 3,800.</a:t>
            </a:r>
            <a:endParaRPr lang="en-US" sz="25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14680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847948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3055322" y="2174789"/>
            <a:ext cx="1115311" cy="1135737"/>
          </a:xfrm>
        </p:spPr>
        <p:txBody>
          <a:bodyPr vert="horz" lIns="91440" tIns="45720" rIns="91440" bIns="45720" rtlCol="0" anchor="ctr">
            <a:normAutofit/>
          </a:bodyPr>
          <a:lstStyle/>
          <a:p>
            <a:pPr algn="l">
              <a:spcBef>
                <a:spcPct val="0"/>
              </a:spcBef>
            </a:pPr>
            <a:endParaRPr lang="en-US" sz="3600" kern="1200" dirty="0">
              <a:solidFill>
                <a:schemeClr val="tx1"/>
              </a:solidFill>
              <a:latin typeface="Book Antiqua" panose="02040602050305030304" pitchFamily="18" charset="0"/>
            </a:endParaRPr>
          </a:p>
        </p:txBody>
      </p:sp>
      <p:graphicFrame>
        <p:nvGraphicFramePr>
          <p:cNvPr id="7" name="Table 6">
            <a:extLst>
              <a:ext uri="{FF2B5EF4-FFF2-40B4-BE49-F238E27FC236}">
                <a16:creationId xmlns:a16="http://schemas.microsoft.com/office/drawing/2014/main" id="{F53B045C-2C7D-FF40-DCDB-3F9132CF2414}"/>
              </a:ext>
            </a:extLst>
          </p:cNvPr>
          <p:cNvGraphicFramePr>
            <a:graphicFrameLocks noGrp="1"/>
          </p:cNvGraphicFramePr>
          <p:nvPr>
            <p:extLst>
              <p:ext uri="{D42A27DB-BD31-4B8C-83A1-F6EECF244321}">
                <p14:modId xmlns:p14="http://schemas.microsoft.com/office/powerpoint/2010/main" val="360318117"/>
              </p:ext>
            </p:extLst>
          </p:nvPr>
        </p:nvGraphicFramePr>
        <p:xfrm>
          <a:off x="308918" y="370702"/>
          <a:ext cx="11541211" cy="6190740"/>
        </p:xfrm>
        <a:graphic>
          <a:graphicData uri="http://schemas.openxmlformats.org/drawingml/2006/table">
            <a:tbl>
              <a:tblPr>
                <a:tableStyleId>{5C22544A-7EE6-4342-B048-85BDC9FD1C3A}</a:tableStyleId>
              </a:tblPr>
              <a:tblGrid>
                <a:gridCol w="9700508">
                  <a:extLst>
                    <a:ext uri="{9D8B030D-6E8A-4147-A177-3AD203B41FA5}">
                      <a16:colId xmlns:a16="http://schemas.microsoft.com/office/drawing/2014/main" val="3502304052"/>
                    </a:ext>
                  </a:extLst>
                </a:gridCol>
                <a:gridCol w="1840703">
                  <a:extLst>
                    <a:ext uri="{9D8B030D-6E8A-4147-A177-3AD203B41FA5}">
                      <a16:colId xmlns:a16="http://schemas.microsoft.com/office/drawing/2014/main" val="388617083"/>
                    </a:ext>
                  </a:extLst>
                </a:gridCol>
              </a:tblGrid>
              <a:tr h="412716">
                <a:tc gridSpan="2">
                  <a:txBody>
                    <a:bodyPr/>
                    <a:lstStyle/>
                    <a:p>
                      <a:pPr algn="ctr" fontAlgn="b"/>
                      <a:r>
                        <a:rPr lang="en-US" sz="2000" b="1" u="none" strike="noStrike" dirty="0">
                          <a:effectLst/>
                          <a:latin typeface="Book Antiqua" panose="02040602050305030304" pitchFamily="18" charset="0"/>
                        </a:rPr>
                        <a:t>As per Total Profit Split Method</a:t>
                      </a:r>
                      <a:endParaRPr lang="en-US" sz="2000" b="1" i="0" u="none" strike="noStrike" dirty="0">
                        <a:solidFill>
                          <a:srgbClr val="000000"/>
                        </a:solidFill>
                        <a:effectLst/>
                        <a:latin typeface="Book Antiqua" panose="0204060205030503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3775586151"/>
                  </a:ext>
                </a:extLst>
              </a:tr>
              <a:tr h="412716">
                <a:tc>
                  <a:txBody>
                    <a:bodyPr/>
                    <a:lstStyle/>
                    <a:p>
                      <a:pPr algn="l" fontAlgn="b"/>
                      <a:r>
                        <a:rPr lang="en-US" sz="2000" u="none" strike="noStrike" dirty="0">
                          <a:effectLst/>
                          <a:latin typeface="Book Antiqua" panose="02040602050305030304" pitchFamily="18" charset="0"/>
                        </a:rPr>
                        <a:t>Details</a:t>
                      </a:r>
                      <a:endParaRPr lang="en-US" sz="2000" b="0" i="0" u="none" strike="noStrike" dirty="0">
                        <a:solidFill>
                          <a:srgbClr val="000000"/>
                        </a:solidFill>
                        <a:effectLst/>
                        <a:latin typeface="Book Antiqua" panose="02040602050305030304" pitchFamily="18" charset="0"/>
                      </a:endParaRPr>
                    </a:p>
                  </a:txBody>
                  <a:tcPr marL="0" marR="0" marT="0" marB="0" anchor="b">
                    <a:solidFill>
                      <a:schemeClr val="accent1"/>
                    </a:solidFill>
                  </a:tcPr>
                </a:tc>
                <a:tc>
                  <a:txBody>
                    <a:bodyPr/>
                    <a:lstStyle/>
                    <a:p>
                      <a:pPr algn="ctr" fontAlgn="b"/>
                      <a:r>
                        <a:rPr lang="en-US" sz="2000" u="none" strike="noStrike" dirty="0">
                          <a:effectLst/>
                          <a:latin typeface="Book Antiqua" panose="02040602050305030304" pitchFamily="18" charset="0"/>
                        </a:rPr>
                        <a:t>US$</a:t>
                      </a:r>
                      <a:endParaRPr lang="en-US" sz="2000" b="0" i="0" u="none" strike="noStrike" dirty="0">
                        <a:solidFill>
                          <a:srgbClr val="000000"/>
                        </a:solidFill>
                        <a:effectLst/>
                        <a:latin typeface="Book Antiqua" panose="02040602050305030304" pitchFamily="18" charset="0"/>
                      </a:endParaRPr>
                    </a:p>
                  </a:txBody>
                  <a:tcPr marL="0" marR="0" marT="0" marB="0" anchor="b">
                    <a:solidFill>
                      <a:schemeClr val="accent1"/>
                    </a:solidFill>
                  </a:tcPr>
                </a:tc>
                <a:extLst>
                  <a:ext uri="{0D108BD9-81ED-4DB2-BD59-A6C34878D82A}">
                    <a16:rowId xmlns:a16="http://schemas.microsoft.com/office/drawing/2014/main" val="4191773130"/>
                  </a:ext>
                </a:extLst>
              </a:tr>
              <a:tr h="412716">
                <a:tc>
                  <a:txBody>
                    <a:bodyPr/>
                    <a:lstStyle/>
                    <a:p>
                      <a:pPr algn="l" fontAlgn="b"/>
                      <a:r>
                        <a:rPr lang="en-US" sz="2000" u="none" strike="noStrike" dirty="0">
                          <a:effectLst/>
                          <a:latin typeface="Book Antiqua" panose="02040602050305030304" pitchFamily="18" charset="0"/>
                        </a:rPr>
                        <a:t>Price charged by AE1 Ltd from M Ltd</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50,000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701734040"/>
                  </a:ext>
                </a:extLst>
              </a:tr>
              <a:tr h="412716">
                <a:tc>
                  <a:txBody>
                    <a:bodyPr/>
                    <a:lstStyle/>
                    <a:p>
                      <a:pPr algn="l" fontAlgn="b"/>
                      <a:r>
                        <a:rPr lang="en-US" sz="2000" u="none" strike="noStrike" dirty="0">
                          <a:effectLst/>
                          <a:latin typeface="Book Antiqua" panose="02040602050305030304" pitchFamily="18" charset="0"/>
                        </a:rPr>
                        <a:t>AE3 Ltd share of revenue</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20,000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829639686"/>
                  </a:ext>
                </a:extLst>
              </a:tr>
              <a:tr h="412716">
                <a:tc>
                  <a:txBody>
                    <a:bodyPr/>
                    <a:lstStyle/>
                    <a:p>
                      <a:pPr algn="l" fontAlgn="b"/>
                      <a:r>
                        <a:rPr lang="en-US" sz="2000" u="none" strike="noStrike">
                          <a:effectLst/>
                          <a:latin typeface="Book Antiqua" panose="02040602050305030304" pitchFamily="18" charset="0"/>
                        </a:rPr>
                        <a:t>AE1 Ltd share of revenue</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929266430"/>
                  </a:ext>
                </a:extLst>
              </a:tr>
              <a:tr h="412716">
                <a:tc>
                  <a:txBody>
                    <a:bodyPr/>
                    <a:lstStyle/>
                    <a:p>
                      <a:pPr algn="l" fontAlgn="b"/>
                      <a:r>
                        <a:rPr lang="en-US" sz="2000" u="none" strike="noStrike">
                          <a:effectLst/>
                          <a:latin typeface="Book Antiqua" panose="02040602050305030304" pitchFamily="18" charset="0"/>
                        </a:rPr>
                        <a:t>Combined total profits</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22,000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834794661"/>
                  </a:ext>
                </a:extLst>
              </a:tr>
              <a:tr h="412716">
                <a:tc>
                  <a:txBody>
                    <a:bodyPr/>
                    <a:lstStyle/>
                    <a:p>
                      <a:pPr algn="l" fontAlgn="b"/>
                      <a:r>
                        <a:rPr lang="en-US" sz="2000" u="none" strike="noStrike">
                          <a:effectLst/>
                          <a:latin typeface="Book Antiqua" panose="02040602050305030304" pitchFamily="18" charset="0"/>
                        </a:rPr>
                        <a:t>Evaluation of relative contribution</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28979838"/>
                  </a:ext>
                </a:extLst>
              </a:tr>
              <a:tr h="412716">
                <a:tc>
                  <a:txBody>
                    <a:bodyPr/>
                    <a:lstStyle/>
                    <a:p>
                      <a:pPr algn="l" fontAlgn="b"/>
                      <a:r>
                        <a:rPr lang="en-US" sz="2000" u="none" strike="noStrike">
                          <a:effectLst/>
                          <a:latin typeface="Book Antiqua" panose="02040602050305030304" pitchFamily="18" charset="0"/>
                        </a:rPr>
                        <a:t>AE1 Ltd : India return – 70%</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15,400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249666261"/>
                  </a:ext>
                </a:extLst>
              </a:tr>
              <a:tr h="412716">
                <a:tc>
                  <a:txBody>
                    <a:bodyPr/>
                    <a:lstStyle/>
                    <a:p>
                      <a:pPr algn="l" fontAlgn="b"/>
                      <a:r>
                        <a:rPr lang="en-US" sz="2000" u="none" strike="noStrike" dirty="0">
                          <a:effectLst/>
                          <a:latin typeface="Book Antiqua" panose="02040602050305030304" pitchFamily="18" charset="0"/>
                        </a:rPr>
                        <a:t>AE3 Ltd : US return – 30%</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6,600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4034104292"/>
                  </a:ext>
                </a:extLst>
              </a:tr>
              <a:tr h="412716">
                <a:tc>
                  <a:txBody>
                    <a:bodyPr/>
                    <a:lstStyle/>
                    <a:p>
                      <a:pPr algn="l" fontAlgn="b"/>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36374082"/>
                  </a:ext>
                </a:extLst>
              </a:tr>
              <a:tr h="412716">
                <a:tc>
                  <a:txBody>
                    <a:bodyPr/>
                    <a:lstStyle/>
                    <a:p>
                      <a:pPr algn="l" fontAlgn="b"/>
                      <a:r>
                        <a:rPr lang="en-US" sz="2000" u="none" strike="noStrike">
                          <a:effectLst/>
                          <a:latin typeface="Book Antiqua" panose="02040602050305030304" pitchFamily="18" charset="0"/>
                        </a:rPr>
                        <a:t>Total return for AE1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15,400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809143070"/>
                  </a:ext>
                </a:extLst>
              </a:tr>
              <a:tr h="412716">
                <a:tc>
                  <a:txBody>
                    <a:bodyPr/>
                    <a:lstStyle/>
                    <a:p>
                      <a:pPr algn="l" fontAlgn="b"/>
                      <a:r>
                        <a:rPr lang="en-US" sz="2000" u="none" strike="noStrike">
                          <a:effectLst/>
                          <a:latin typeface="Book Antiqua" panose="02040602050305030304" pitchFamily="18" charset="0"/>
                        </a:rPr>
                        <a:t>Total cost of AE1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20,000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279421727"/>
                  </a:ext>
                </a:extLst>
              </a:tr>
              <a:tr h="412716">
                <a:tc>
                  <a:txBody>
                    <a:bodyPr/>
                    <a:lstStyle/>
                    <a:p>
                      <a:pPr algn="l" fontAlgn="b"/>
                      <a:r>
                        <a:rPr lang="en-US" sz="2000" u="none" strike="noStrike">
                          <a:effectLst/>
                          <a:latin typeface="Book Antiqua" panose="02040602050305030304" pitchFamily="18" charset="0"/>
                        </a:rPr>
                        <a:t>Income of AE1 Ltd on arm’s length price (A)</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35,400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891075500"/>
                  </a:ext>
                </a:extLst>
              </a:tr>
              <a:tr h="412716">
                <a:tc>
                  <a:txBody>
                    <a:bodyPr/>
                    <a:lstStyle/>
                    <a:p>
                      <a:pPr algn="l" fontAlgn="b"/>
                      <a:r>
                        <a:rPr lang="en-US" sz="2000" u="none" strike="noStrike">
                          <a:effectLst/>
                          <a:latin typeface="Book Antiqua" panose="02040602050305030304" pitchFamily="18" charset="0"/>
                        </a:rPr>
                        <a:t>Actual revenue (B)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4214806713"/>
                  </a:ext>
                </a:extLst>
              </a:tr>
              <a:tr h="412716">
                <a:tc>
                  <a:txBody>
                    <a:bodyPr/>
                    <a:lstStyle/>
                    <a:p>
                      <a:pPr algn="l" fontAlgn="b"/>
                      <a:r>
                        <a:rPr lang="en-US" sz="2000" u="none" strike="noStrike">
                          <a:effectLst/>
                          <a:latin typeface="Book Antiqua" panose="02040602050305030304" pitchFamily="18" charset="0"/>
                        </a:rPr>
                        <a:t>Increased income (A-B)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5,400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511584187"/>
                  </a:ext>
                </a:extLst>
              </a:tr>
            </a:tbl>
          </a:graphicData>
        </a:graphic>
      </p:graphicFrame>
    </p:spTree>
    <p:extLst>
      <p:ext uri="{BB962C8B-B14F-4D97-AF65-F5344CB8AC3E}">
        <p14:creationId xmlns:p14="http://schemas.microsoft.com/office/powerpoint/2010/main" val="1433371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3055322" y="2174789"/>
            <a:ext cx="1115311" cy="1135737"/>
          </a:xfrm>
        </p:spPr>
        <p:txBody>
          <a:bodyPr vert="horz" lIns="91440" tIns="45720" rIns="91440" bIns="45720" rtlCol="0" anchor="ctr">
            <a:normAutofit/>
          </a:bodyPr>
          <a:lstStyle/>
          <a:p>
            <a:pPr algn="l">
              <a:spcBef>
                <a:spcPct val="0"/>
              </a:spcBef>
            </a:pPr>
            <a:endParaRPr lang="en-US" sz="3600" kern="1200" dirty="0">
              <a:solidFill>
                <a:schemeClr val="tx1"/>
              </a:solidFill>
              <a:latin typeface="Book Antiqua" panose="02040602050305030304" pitchFamily="18" charset="0"/>
            </a:endParaRPr>
          </a:p>
        </p:txBody>
      </p:sp>
      <p:graphicFrame>
        <p:nvGraphicFramePr>
          <p:cNvPr id="4" name="Table 3">
            <a:extLst>
              <a:ext uri="{FF2B5EF4-FFF2-40B4-BE49-F238E27FC236}">
                <a16:creationId xmlns:a16="http://schemas.microsoft.com/office/drawing/2014/main" id="{1C58EBCD-142D-B9CF-5A8C-4F2AF420B748}"/>
              </a:ext>
            </a:extLst>
          </p:cNvPr>
          <p:cNvGraphicFramePr>
            <a:graphicFrameLocks noGrp="1"/>
          </p:cNvGraphicFramePr>
          <p:nvPr>
            <p:extLst>
              <p:ext uri="{D42A27DB-BD31-4B8C-83A1-F6EECF244321}">
                <p14:modId xmlns:p14="http://schemas.microsoft.com/office/powerpoint/2010/main" val="2058234540"/>
              </p:ext>
            </p:extLst>
          </p:nvPr>
        </p:nvGraphicFramePr>
        <p:xfrm>
          <a:off x="333633" y="271849"/>
          <a:ext cx="11335852" cy="6166016"/>
        </p:xfrm>
        <a:graphic>
          <a:graphicData uri="http://schemas.openxmlformats.org/drawingml/2006/table">
            <a:tbl>
              <a:tblPr>
                <a:tableStyleId>{5C22544A-7EE6-4342-B048-85BDC9FD1C3A}</a:tableStyleId>
              </a:tblPr>
              <a:tblGrid>
                <a:gridCol w="9527901">
                  <a:extLst>
                    <a:ext uri="{9D8B030D-6E8A-4147-A177-3AD203B41FA5}">
                      <a16:colId xmlns:a16="http://schemas.microsoft.com/office/drawing/2014/main" val="387646801"/>
                    </a:ext>
                  </a:extLst>
                </a:gridCol>
                <a:gridCol w="1807951">
                  <a:extLst>
                    <a:ext uri="{9D8B030D-6E8A-4147-A177-3AD203B41FA5}">
                      <a16:colId xmlns:a16="http://schemas.microsoft.com/office/drawing/2014/main" val="2803272791"/>
                    </a:ext>
                  </a:extLst>
                </a:gridCol>
              </a:tblGrid>
              <a:tr h="385376">
                <a:tc gridSpan="2">
                  <a:txBody>
                    <a:bodyPr/>
                    <a:lstStyle/>
                    <a:p>
                      <a:pPr algn="ctr" fontAlgn="b"/>
                      <a:r>
                        <a:rPr lang="en-US" sz="2000" b="1" u="none" strike="noStrike" dirty="0">
                          <a:effectLst/>
                          <a:latin typeface="Book Antiqua" panose="02040602050305030304" pitchFamily="18" charset="0"/>
                        </a:rPr>
                        <a:t>As per Residual Profit Split Method</a:t>
                      </a:r>
                      <a:endParaRPr lang="en-US" sz="2000" b="1" i="0" u="none" strike="noStrike" dirty="0">
                        <a:solidFill>
                          <a:srgbClr val="000000"/>
                        </a:solidFill>
                        <a:effectLst/>
                        <a:latin typeface="Book Antiqua" panose="0204060205030503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81527850"/>
                  </a:ext>
                </a:extLst>
              </a:tr>
              <a:tr h="385376">
                <a:tc>
                  <a:txBody>
                    <a:bodyPr/>
                    <a:lstStyle/>
                    <a:p>
                      <a:pPr algn="l" fontAlgn="b"/>
                      <a:r>
                        <a:rPr lang="en-US" sz="2000" u="none" strike="noStrike" dirty="0">
                          <a:effectLst/>
                          <a:latin typeface="Book Antiqua" panose="02040602050305030304" pitchFamily="18" charset="0"/>
                        </a:rPr>
                        <a:t>Details</a:t>
                      </a:r>
                      <a:endParaRPr lang="en-US" sz="2000" b="0" i="0" u="none" strike="noStrike" dirty="0">
                        <a:solidFill>
                          <a:srgbClr val="000000"/>
                        </a:solidFill>
                        <a:effectLst/>
                        <a:latin typeface="Book Antiqua" panose="02040602050305030304" pitchFamily="18" charset="0"/>
                      </a:endParaRPr>
                    </a:p>
                  </a:txBody>
                  <a:tcPr marL="0" marR="0" marT="0" marB="0" anchor="b">
                    <a:solidFill>
                      <a:schemeClr val="accent1"/>
                    </a:solidFill>
                  </a:tcPr>
                </a:tc>
                <a:tc>
                  <a:txBody>
                    <a:bodyPr/>
                    <a:lstStyle/>
                    <a:p>
                      <a:pPr algn="ctr" fontAlgn="b"/>
                      <a:r>
                        <a:rPr lang="en-US" sz="2000" u="none" strike="noStrike" dirty="0">
                          <a:effectLst/>
                          <a:latin typeface="Book Antiqua" panose="02040602050305030304" pitchFamily="18" charset="0"/>
                        </a:rPr>
                        <a:t>US$</a:t>
                      </a:r>
                      <a:endParaRPr lang="en-US" sz="2000" b="0" i="0" u="none" strike="noStrike" dirty="0">
                        <a:solidFill>
                          <a:srgbClr val="000000"/>
                        </a:solidFill>
                        <a:effectLst/>
                        <a:latin typeface="Book Antiqua" panose="02040602050305030304" pitchFamily="18" charset="0"/>
                      </a:endParaRPr>
                    </a:p>
                  </a:txBody>
                  <a:tcPr marL="0" marR="0" marT="0" marB="0" anchor="b">
                    <a:solidFill>
                      <a:schemeClr val="accent1"/>
                    </a:solidFill>
                  </a:tcPr>
                </a:tc>
                <a:extLst>
                  <a:ext uri="{0D108BD9-81ED-4DB2-BD59-A6C34878D82A}">
                    <a16:rowId xmlns:a16="http://schemas.microsoft.com/office/drawing/2014/main" val="4046772272"/>
                  </a:ext>
                </a:extLst>
              </a:tr>
              <a:tr h="385376">
                <a:tc>
                  <a:txBody>
                    <a:bodyPr/>
                    <a:lstStyle/>
                    <a:p>
                      <a:pPr algn="l" fontAlgn="b"/>
                      <a:r>
                        <a:rPr lang="en-US" sz="2000" u="none" strike="noStrike" dirty="0">
                          <a:effectLst/>
                          <a:latin typeface="Book Antiqua" panose="02040602050305030304" pitchFamily="18" charset="0"/>
                        </a:rPr>
                        <a:t>Combined total profits(as per previous slide)</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22,000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596708637"/>
                  </a:ext>
                </a:extLst>
              </a:tr>
              <a:tr h="385376">
                <a:tc>
                  <a:txBody>
                    <a:bodyPr/>
                    <a:lstStyle/>
                    <a:p>
                      <a:pPr algn="l" fontAlgn="b"/>
                      <a:r>
                        <a:rPr lang="en-US" sz="2000" u="none" strike="noStrike" dirty="0">
                          <a:effectLst/>
                          <a:latin typeface="Book Antiqua" panose="02040602050305030304" pitchFamily="18" charset="0"/>
                        </a:rPr>
                        <a:t>1. Basic return</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52039690"/>
                  </a:ext>
                </a:extLst>
              </a:tr>
              <a:tr h="385376">
                <a:tc>
                  <a:txBody>
                    <a:bodyPr/>
                    <a:lstStyle/>
                    <a:p>
                      <a:pPr algn="l" fontAlgn="b"/>
                      <a:r>
                        <a:rPr lang="en-US" sz="2000" u="none" strike="noStrike" dirty="0">
                          <a:effectLst/>
                          <a:latin typeface="Book Antiqua" panose="02040602050305030304" pitchFamily="18" charset="0"/>
                        </a:rPr>
                        <a:t>AE1 Ltd : India return (15% on cost)</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702935739"/>
                  </a:ext>
                </a:extLst>
              </a:tr>
              <a:tr h="385376">
                <a:tc>
                  <a:txBody>
                    <a:bodyPr/>
                    <a:lstStyle/>
                    <a:p>
                      <a:pPr algn="l" fontAlgn="b"/>
                      <a:r>
                        <a:rPr lang="en-US" sz="2000" u="none" strike="noStrike" dirty="0">
                          <a:effectLst/>
                          <a:latin typeface="Book Antiqua" panose="02040602050305030304" pitchFamily="18" charset="0"/>
                        </a:rPr>
                        <a:t>AE3 Ltd : US return (10% on cost)</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800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4060837696"/>
                  </a:ext>
                </a:extLst>
              </a:tr>
              <a:tr h="385376">
                <a:tc>
                  <a:txBody>
                    <a:bodyPr/>
                    <a:lstStyle/>
                    <a:p>
                      <a:pPr algn="l" fontAlgn="b"/>
                      <a:r>
                        <a:rPr lang="en-US" sz="2000" u="none" strike="noStrike" dirty="0">
                          <a:effectLst/>
                          <a:latin typeface="Book Antiqua" panose="02040602050305030304" pitchFamily="18" charset="0"/>
                        </a:rPr>
                        <a:t>Total</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3,800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054387457"/>
                  </a:ext>
                </a:extLst>
              </a:tr>
              <a:tr h="385376">
                <a:tc>
                  <a:txBody>
                    <a:bodyPr/>
                    <a:lstStyle/>
                    <a:p>
                      <a:pPr algn="l" fontAlgn="b"/>
                      <a:r>
                        <a:rPr lang="en-US" sz="2000" u="none" strike="noStrike" dirty="0">
                          <a:effectLst/>
                          <a:latin typeface="Book Antiqua" panose="02040602050305030304" pitchFamily="18" charset="0"/>
                        </a:rPr>
                        <a:t>2. Residual net profit (22,000 – 3,800)</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18,200 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939779778"/>
                  </a:ext>
                </a:extLst>
              </a:tr>
              <a:tr h="385376">
                <a:tc>
                  <a:txBody>
                    <a:bodyPr/>
                    <a:lstStyle/>
                    <a:p>
                      <a:pPr algn="l" fontAlgn="b"/>
                      <a:r>
                        <a:rPr lang="en-US" sz="2000" u="none" strike="noStrike">
                          <a:effectLst/>
                          <a:latin typeface="Book Antiqua" panose="02040602050305030304" pitchFamily="18" charset="0"/>
                        </a:rPr>
                        <a:t>AE1 Ltd: India return – 70%</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12,740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40669326"/>
                  </a:ext>
                </a:extLst>
              </a:tr>
              <a:tr h="385376">
                <a:tc>
                  <a:txBody>
                    <a:bodyPr/>
                    <a:lstStyle/>
                    <a:p>
                      <a:pPr algn="l" fontAlgn="b"/>
                      <a:r>
                        <a:rPr lang="en-US" sz="2000" u="none" strike="noStrike">
                          <a:effectLst/>
                          <a:latin typeface="Book Antiqua" panose="02040602050305030304" pitchFamily="18" charset="0"/>
                        </a:rPr>
                        <a:t>AE3 Ltd: US return – 30%</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5,460</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3113707669"/>
                  </a:ext>
                </a:extLst>
              </a:tr>
              <a:tr h="385376">
                <a:tc>
                  <a:txBody>
                    <a:bodyPr/>
                    <a:lstStyle/>
                    <a:p>
                      <a:pPr algn="l" fontAlgn="b"/>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679232407"/>
                  </a:ext>
                </a:extLst>
              </a:tr>
              <a:tr h="385376">
                <a:tc>
                  <a:txBody>
                    <a:bodyPr/>
                    <a:lstStyle/>
                    <a:p>
                      <a:pPr algn="l" fontAlgn="b"/>
                      <a:r>
                        <a:rPr lang="en-US" sz="2000" u="none" strike="noStrike" dirty="0">
                          <a:effectLst/>
                          <a:latin typeface="Book Antiqua" panose="02040602050305030304" pitchFamily="18" charset="0"/>
                        </a:rPr>
                        <a:t>Total return for AE1 Ltd (12740 + 3,000)</a:t>
                      </a:r>
                      <a:endParaRPr lang="en-US" sz="2000" b="0" i="0" u="none" strike="noStrike" dirty="0">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15,740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649658694"/>
                  </a:ext>
                </a:extLst>
              </a:tr>
              <a:tr h="385376">
                <a:tc>
                  <a:txBody>
                    <a:bodyPr/>
                    <a:lstStyle/>
                    <a:p>
                      <a:pPr algn="l" fontAlgn="b"/>
                      <a:r>
                        <a:rPr lang="en-US" sz="2000" u="none" strike="noStrike">
                          <a:effectLst/>
                          <a:latin typeface="Book Antiqua" panose="02040602050305030304" pitchFamily="18" charset="0"/>
                        </a:rPr>
                        <a:t>Total cost of AE1 Ltd</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20,000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963082700"/>
                  </a:ext>
                </a:extLst>
              </a:tr>
              <a:tr h="385376">
                <a:tc>
                  <a:txBody>
                    <a:bodyPr/>
                    <a:lstStyle/>
                    <a:p>
                      <a:pPr algn="l" fontAlgn="b"/>
                      <a:r>
                        <a:rPr lang="en-US" sz="2000" u="none" strike="noStrike">
                          <a:effectLst/>
                          <a:latin typeface="Book Antiqua" panose="02040602050305030304" pitchFamily="18" charset="0"/>
                        </a:rPr>
                        <a:t>Income of AE1 Ltd on arm’s length price (A)</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35,740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961040684"/>
                  </a:ext>
                </a:extLst>
              </a:tr>
              <a:tr h="385376">
                <a:tc>
                  <a:txBody>
                    <a:bodyPr/>
                    <a:lstStyle/>
                    <a:p>
                      <a:pPr algn="l" fontAlgn="b"/>
                      <a:r>
                        <a:rPr lang="en-US" sz="2000" u="none" strike="noStrike">
                          <a:effectLst/>
                          <a:latin typeface="Book Antiqua" panose="02040602050305030304" pitchFamily="18" charset="0"/>
                        </a:rPr>
                        <a:t>Actual revenue (B)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30,000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2978037693"/>
                  </a:ext>
                </a:extLst>
              </a:tr>
              <a:tr h="385376">
                <a:tc>
                  <a:txBody>
                    <a:bodyPr/>
                    <a:lstStyle/>
                    <a:p>
                      <a:pPr algn="l" fontAlgn="b"/>
                      <a:r>
                        <a:rPr lang="en-US" sz="2000" u="none" strike="noStrike">
                          <a:effectLst/>
                          <a:latin typeface="Book Antiqua" panose="02040602050305030304" pitchFamily="18" charset="0"/>
                        </a:rPr>
                        <a:t>Increased income (A-B)</a:t>
                      </a:r>
                      <a:endParaRPr lang="en-US" sz="2000" b="0" i="0" u="none" strike="noStrike">
                        <a:solidFill>
                          <a:srgbClr val="000000"/>
                        </a:solidFill>
                        <a:effectLst/>
                        <a:latin typeface="Book Antiqua" panose="02040602050305030304" pitchFamily="18" charset="0"/>
                      </a:endParaRPr>
                    </a:p>
                  </a:txBody>
                  <a:tcPr marL="0" marR="0" marT="0" marB="0" anchor="b"/>
                </a:tc>
                <a:tc>
                  <a:txBody>
                    <a:bodyPr/>
                    <a:lstStyle/>
                    <a:p>
                      <a:pPr algn="ctr" fontAlgn="b"/>
                      <a:r>
                        <a:rPr lang="en-US" sz="2000" u="none" strike="noStrike" dirty="0">
                          <a:effectLst/>
                          <a:latin typeface="Book Antiqua" panose="02040602050305030304" pitchFamily="18" charset="0"/>
                        </a:rPr>
                        <a:t>5,740 </a:t>
                      </a:r>
                      <a:endParaRPr lang="en-US" sz="2000" b="0" i="0" u="none" strike="noStrike" dirty="0">
                        <a:solidFill>
                          <a:srgbClr val="000000"/>
                        </a:solidFill>
                        <a:effectLst/>
                        <a:latin typeface="Book Antiqua" panose="02040602050305030304" pitchFamily="18" charset="0"/>
                      </a:endParaRPr>
                    </a:p>
                  </a:txBody>
                  <a:tcPr marL="0" marR="0" marT="0" marB="0" anchor="b"/>
                </a:tc>
                <a:extLst>
                  <a:ext uri="{0D108BD9-81ED-4DB2-BD59-A6C34878D82A}">
                    <a16:rowId xmlns:a16="http://schemas.microsoft.com/office/drawing/2014/main" val="1274343055"/>
                  </a:ext>
                </a:extLst>
              </a:tr>
            </a:tbl>
          </a:graphicData>
        </a:graphic>
      </p:graphicFrame>
    </p:spTree>
    <p:extLst>
      <p:ext uri="{BB962C8B-B14F-4D97-AF65-F5344CB8AC3E}">
        <p14:creationId xmlns:p14="http://schemas.microsoft.com/office/powerpoint/2010/main" val="3331505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655180"/>
            <a:ext cx="11026018" cy="4521783"/>
          </a:xfrm>
        </p:spPr>
        <p:txBody>
          <a:bodyPr vert="horz" lIns="91440" tIns="45720" rIns="91440" bIns="45720" rtlCol="0">
            <a:normAutofit/>
          </a:bodyPr>
          <a:lstStyle/>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Strengths and Weaknesses of PSM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0DF4A3CB-C0C0-2DE1-7955-B92AA5A90887}"/>
              </a:ext>
            </a:extLst>
          </p:cNvPr>
          <p:cNvGraphicFramePr/>
          <p:nvPr>
            <p:extLst>
              <p:ext uri="{D42A27DB-BD31-4B8C-83A1-F6EECF244321}">
                <p14:modId xmlns:p14="http://schemas.microsoft.com/office/powerpoint/2010/main" val="971753665"/>
              </p:ext>
            </p:extLst>
          </p:nvPr>
        </p:nvGraphicFramePr>
        <p:xfrm>
          <a:off x="522515" y="1458410"/>
          <a:ext cx="11026018" cy="4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22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978036"/>
            <a:ext cx="11026018" cy="3780213"/>
          </a:xfrm>
        </p:spPr>
        <p:txBody>
          <a:bodyPr vert="horz" lIns="91440" tIns="45720" rIns="91440" bIns="45720" rtlCol="0">
            <a:normAutofit/>
          </a:bodyPr>
          <a:lstStyle/>
          <a:p>
            <a:pPr marL="354013" indent="-342900" algn="just">
              <a:lnSpc>
                <a:spcPct val="90000"/>
              </a:lnSpc>
              <a:spcBef>
                <a:spcPts val="1000"/>
              </a:spcBef>
              <a:buSzPct val="80000"/>
            </a:pPr>
            <a:r>
              <a:rPr lang="en-US" sz="2500" b="0" dirty="0">
                <a:latin typeface="Book Antiqua" panose="02040602050305030304" pitchFamily="18" charset="0"/>
              </a:rPr>
              <a:t>Complex industries</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Both sides own valuable intangible property.</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Integrated services provided by more than one enterprise,</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Transfer of unique intangibles,</a:t>
            </a: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186225"/>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When to use PSM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3222070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390377" y="1280560"/>
            <a:ext cx="11158156" cy="5224412"/>
          </a:xfrm>
        </p:spPr>
        <p:txBody>
          <a:bodyPr vert="horz" lIns="91440" tIns="45720" rIns="91440" bIns="45720" rtlCol="0">
            <a:noAutofit/>
          </a:bodyPr>
          <a:lstStyle/>
          <a:p>
            <a:pPr marL="0" lvl="0" indent="0">
              <a:lnSpc>
                <a:spcPct val="107000"/>
              </a:lnSpc>
              <a:buNone/>
            </a:pPr>
            <a:r>
              <a:rPr lang="en-US" sz="2200" kern="100" dirty="0">
                <a:latin typeface="Book Antiqua" panose="02040602050305030304" pitchFamily="18" charset="0"/>
                <a:ea typeface="Calibri" panose="020F0502020204030204" pitchFamily="34" charset="0"/>
                <a:cs typeface="Times New Roman" panose="02020603050405020304" pitchFamily="18" charset="0"/>
              </a:rPr>
              <a:t>Under the TNMM method</a:t>
            </a:r>
            <a:endParaRPr lang="en-US" sz="2200" kern="100" dirty="0">
              <a:effectLst/>
              <a:latin typeface="Book Antiqua" panose="02040602050305030304" pitchFamily="18" charset="0"/>
              <a:ea typeface="Calibri" panose="020F0502020204030204" pitchFamily="34" charset="0"/>
              <a:cs typeface="Times New Roman" panose="02020603050405020304" pitchFamily="18" charset="0"/>
            </a:endParaRPr>
          </a:p>
          <a:p>
            <a:pPr marL="406400" lvl="0" indent="-406400">
              <a:buFont typeface="+mj-lt"/>
              <a:buAutoNum type="romanLcPeriod"/>
            </a:pP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the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net profit margin</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realized by the enterprise from a transaction entered into with an AE is computed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in relation to</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costs incurred or sales effected, or assets employed or to be employed by the enterprise or having regard to any other relevant base; </a:t>
            </a:r>
          </a:p>
          <a:p>
            <a:pPr marL="406400" lvl="0" indent="-406400">
              <a:buFont typeface="+mj-lt"/>
              <a:buAutoNum type="romanLcPeriod"/>
            </a:pP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the net profit margin </a:t>
            </a:r>
            <a:r>
              <a:rPr lang="en-US" sz="2200" u="sng" kern="100" dirty="0" err="1">
                <a:effectLst/>
                <a:latin typeface="Book Antiqua" panose="02040602050305030304" pitchFamily="18" charset="0"/>
                <a:ea typeface="Calibri" panose="020F0502020204030204" pitchFamily="34" charset="0"/>
                <a:cs typeface="Times New Roman" panose="02020603050405020304" pitchFamily="18" charset="0"/>
              </a:rPr>
              <a:t>realised</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 by the enterprise or by an unrelated enterprise</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from a comparable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uncontrolled</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transaction is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computed</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having regard to the same base;</a:t>
            </a:r>
          </a:p>
          <a:p>
            <a:pPr marL="406400" lvl="0" indent="-406400">
              <a:buFont typeface="+mj-lt"/>
              <a:buAutoNum type="romanLcPeriod"/>
            </a:pP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the net profit margin referred to in sub-section (ii) arising in comparable uncontrolled transactions is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adjusted</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to take into account the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differences</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if any, between the transaction and the comparable uncontrolled transactions, which could materially affect the amount of net profit margin in the open market;</a:t>
            </a:r>
          </a:p>
          <a:p>
            <a:pPr marL="406400" lvl="0" indent="-406400">
              <a:buFont typeface="+mj-lt"/>
              <a:buAutoNum type="romanLcPeriod"/>
            </a:pP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the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net profit margin </a:t>
            </a:r>
            <a:r>
              <a:rPr lang="en-US" sz="2200" u="sng" kern="100" dirty="0" err="1">
                <a:effectLst/>
                <a:latin typeface="Book Antiqua" panose="02040602050305030304" pitchFamily="18" charset="0"/>
                <a:ea typeface="Calibri" panose="020F0502020204030204" pitchFamily="34" charset="0"/>
                <a:cs typeface="Times New Roman" panose="02020603050405020304" pitchFamily="18" charset="0"/>
              </a:rPr>
              <a:t>realised</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by the enterprise and referred to in sub-clause (</a:t>
            </a:r>
            <a:r>
              <a:rPr lang="en-US" sz="2200" b="0" kern="100" dirty="0" err="1">
                <a:effectLst/>
                <a:latin typeface="Book Antiqua" panose="02040602050305030304" pitchFamily="18" charset="0"/>
                <a:ea typeface="Calibri" panose="020F0502020204030204" pitchFamily="34" charset="0"/>
                <a:cs typeface="Times New Roman" panose="02020603050405020304" pitchFamily="18" charset="0"/>
              </a:rPr>
              <a:t>i</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is </a:t>
            </a:r>
            <a:r>
              <a:rPr lang="en-US" sz="2200" u="sng" kern="100" dirty="0">
                <a:effectLst/>
                <a:latin typeface="Book Antiqua" panose="02040602050305030304" pitchFamily="18" charset="0"/>
                <a:ea typeface="Calibri" panose="020F0502020204030204" pitchFamily="34" charset="0"/>
                <a:cs typeface="Times New Roman" panose="02020603050405020304" pitchFamily="18" charset="0"/>
              </a:rPr>
              <a:t>established</a:t>
            </a: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 to be the same as the net profit margin referred to in sub-clause (iii);</a:t>
            </a:r>
          </a:p>
          <a:p>
            <a:pPr marL="406400" lvl="0" indent="-406400">
              <a:buFont typeface="+mj-lt"/>
              <a:buAutoNum type="romanLcPeriod"/>
            </a:pPr>
            <a:r>
              <a:rPr lang="en-US" sz="2200" b="0" kern="100" dirty="0">
                <a:effectLst/>
                <a:latin typeface="Book Antiqua" panose="02040602050305030304" pitchFamily="18" charset="0"/>
                <a:ea typeface="Calibri" panose="020F0502020204030204" pitchFamily="34" charset="0"/>
                <a:cs typeface="Times New Roman" panose="02020603050405020304" pitchFamily="18" charset="0"/>
              </a:rPr>
              <a:t>the net profit margin thus established is then taken into account to arrive at an arm’s length price</a:t>
            </a: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Transactional Net Margin Method(TNMM)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952886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spcBef>
                <a:spcPts val="1000"/>
              </a:spcBef>
              <a:buSzPct val="80000"/>
              <a:buNone/>
            </a:pPr>
            <a:r>
              <a:rPr lang="en-US" sz="2400" b="0" dirty="0">
                <a:latin typeface="Book Antiqua" panose="02040602050305030304" pitchFamily="18" charset="0"/>
              </a:rPr>
              <a:t>AE1 Ltd, is an Indian company. Shareholding is as per previous example. </a:t>
            </a:r>
          </a:p>
          <a:p>
            <a:pPr marL="11113" indent="0" algn="just">
              <a:spcBef>
                <a:spcPts val="1000"/>
              </a:spcBef>
              <a:buSzPct val="80000"/>
              <a:buNone/>
            </a:pPr>
            <a:r>
              <a:rPr lang="en-US" sz="2400" b="0" dirty="0">
                <a:latin typeface="Book Antiqua" panose="02040602050305030304" pitchFamily="18" charset="0"/>
              </a:rPr>
              <a:t>AE1 Ltd., manufactures compact disc (CD) writers and sells the same to AE2 Ltd, which is an AE of AE1 Ltd. </a:t>
            </a:r>
          </a:p>
          <a:p>
            <a:pPr marL="11113" indent="0" algn="just">
              <a:spcBef>
                <a:spcPts val="1000"/>
              </a:spcBef>
              <a:buSzPct val="80000"/>
              <a:buNone/>
            </a:pPr>
            <a:r>
              <a:rPr lang="en-US" sz="2400" b="0" dirty="0">
                <a:latin typeface="Book Antiqua" panose="02040602050305030304" pitchFamily="18" charset="0"/>
              </a:rPr>
              <a:t>As AE1 Ltd, does not have similar transaction with a non AE, no internal CUP is available. As AE1 Ltd, does not have information and data to identify a comparable company, it has used the databases in public domain for carrying out the search. </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333689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r>
              <a:rPr lang="en-US" sz="2400" b="0" dirty="0">
                <a:latin typeface="Book Antiqua" panose="02040602050305030304" pitchFamily="18" charset="0"/>
                <a:cs typeface="Geeza Pro" panose="02000400000000000000" pitchFamily="2" charset="-78"/>
              </a:rPr>
              <a:t>The result of the search may be </a:t>
            </a:r>
            <a:r>
              <a:rPr lang="en-US" sz="2400" b="0" dirty="0" err="1">
                <a:latin typeface="Book Antiqua" panose="02040602050305030304" pitchFamily="18" charset="0"/>
                <a:cs typeface="Geeza Pro" panose="02000400000000000000" pitchFamily="2" charset="-78"/>
              </a:rPr>
              <a:t>summarised</a:t>
            </a:r>
            <a:r>
              <a:rPr lang="en-US" sz="2400" b="0" dirty="0">
                <a:latin typeface="Book Antiqua" panose="02040602050305030304" pitchFamily="18" charset="0"/>
                <a:cs typeface="Geeza Pro" panose="02000400000000000000" pitchFamily="2" charset="-78"/>
              </a:rPr>
              <a:t> as follows </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6" name="Table 5">
            <a:extLst>
              <a:ext uri="{FF2B5EF4-FFF2-40B4-BE49-F238E27FC236}">
                <a16:creationId xmlns:a16="http://schemas.microsoft.com/office/drawing/2014/main" id="{B3F16175-C625-F66A-58E9-FC01618AE627}"/>
              </a:ext>
            </a:extLst>
          </p:cNvPr>
          <p:cNvGraphicFramePr>
            <a:graphicFrameLocks noGrp="1"/>
          </p:cNvGraphicFramePr>
          <p:nvPr>
            <p:extLst>
              <p:ext uri="{D42A27DB-BD31-4B8C-83A1-F6EECF244321}">
                <p14:modId xmlns:p14="http://schemas.microsoft.com/office/powerpoint/2010/main" val="2429941019"/>
              </p:ext>
            </p:extLst>
          </p:nvPr>
        </p:nvGraphicFramePr>
        <p:xfrm>
          <a:off x="643466" y="1893558"/>
          <a:ext cx="4200383" cy="2123440"/>
        </p:xfrm>
        <a:graphic>
          <a:graphicData uri="http://schemas.openxmlformats.org/drawingml/2006/table">
            <a:tbl>
              <a:tblPr firstRow="1" bandRow="1">
                <a:tableStyleId>{5C22544A-7EE6-4342-B048-85BDC9FD1C3A}</a:tableStyleId>
              </a:tblPr>
              <a:tblGrid>
                <a:gridCol w="2766999">
                  <a:extLst>
                    <a:ext uri="{9D8B030D-6E8A-4147-A177-3AD203B41FA5}">
                      <a16:colId xmlns:a16="http://schemas.microsoft.com/office/drawing/2014/main" val="2009935560"/>
                    </a:ext>
                  </a:extLst>
                </a:gridCol>
                <a:gridCol w="1433384">
                  <a:extLst>
                    <a:ext uri="{9D8B030D-6E8A-4147-A177-3AD203B41FA5}">
                      <a16:colId xmlns:a16="http://schemas.microsoft.com/office/drawing/2014/main" val="4221011546"/>
                    </a:ext>
                  </a:extLst>
                </a:gridCol>
              </a:tblGrid>
              <a:tr h="370840">
                <a:tc>
                  <a:txBody>
                    <a:bodyPr/>
                    <a:lstStyle/>
                    <a:p>
                      <a:r>
                        <a:rPr lang="en-US" dirty="0">
                          <a:latin typeface="Book Antiqua" panose="02040602050305030304" pitchFamily="18" charset="0"/>
                        </a:rPr>
                        <a:t>Search based on keywords </a:t>
                      </a:r>
                    </a:p>
                  </a:txBody>
                  <a:tcPr/>
                </a:tc>
                <a:tc>
                  <a:txBody>
                    <a:bodyPr/>
                    <a:lstStyle/>
                    <a:p>
                      <a:pPr algn="ctr"/>
                      <a:r>
                        <a:rPr lang="en-US" dirty="0">
                          <a:latin typeface="Book Antiqua" panose="02040602050305030304" pitchFamily="18" charset="0"/>
                        </a:rPr>
                        <a:t>No of Companies</a:t>
                      </a:r>
                    </a:p>
                  </a:txBody>
                  <a:tcPr/>
                </a:tc>
                <a:extLst>
                  <a:ext uri="{0D108BD9-81ED-4DB2-BD59-A6C34878D82A}">
                    <a16:rowId xmlns:a16="http://schemas.microsoft.com/office/drawing/2014/main" val="4094785215"/>
                  </a:ext>
                </a:extLst>
              </a:tr>
              <a:tr h="370840">
                <a:tc>
                  <a:txBody>
                    <a:bodyPr/>
                    <a:lstStyle/>
                    <a:p>
                      <a:r>
                        <a:rPr lang="en-US" dirty="0">
                          <a:latin typeface="Book Antiqua" panose="02040602050305030304" pitchFamily="18" charset="0"/>
                        </a:rPr>
                        <a:t>Computer</a:t>
                      </a:r>
                    </a:p>
                  </a:txBody>
                  <a:tcPr/>
                </a:tc>
                <a:tc>
                  <a:txBody>
                    <a:bodyPr/>
                    <a:lstStyle/>
                    <a:p>
                      <a:pPr algn="ctr"/>
                      <a:r>
                        <a:rPr lang="en-US" dirty="0">
                          <a:latin typeface="Book Antiqua" panose="02040602050305030304" pitchFamily="18" charset="0"/>
                        </a:rPr>
                        <a:t>800</a:t>
                      </a:r>
                    </a:p>
                  </a:txBody>
                  <a:tcPr/>
                </a:tc>
                <a:extLst>
                  <a:ext uri="{0D108BD9-81ED-4DB2-BD59-A6C34878D82A}">
                    <a16:rowId xmlns:a16="http://schemas.microsoft.com/office/drawing/2014/main" val="1191164378"/>
                  </a:ext>
                </a:extLst>
              </a:tr>
              <a:tr h="370840">
                <a:tc>
                  <a:txBody>
                    <a:bodyPr/>
                    <a:lstStyle/>
                    <a:p>
                      <a:r>
                        <a:rPr lang="en-US" dirty="0">
                          <a:latin typeface="Book Antiqua" panose="02040602050305030304" pitchFamily="18" charset="0"/>
                        </a:rPr>
                        <a:t>Computer hardware</a:t>
                      </a:r>
                    </a:p>
                  </a:txBody>
                  <a:tcPr/>
                </a:tc>
                <a:tc>
                  <a:txBody>
                    <a:bodyPr/>
                    <a:lstStyle/>
                    <a:p>
                      <a:pPr algn="ctr"/>
                      <a:r>
                        <a:rPr lang="en-US" dirty="0">
                          <a:latin typeface="Book Antiqua" panose="02040602050305030304" pitchFamily="18" charset="0"/>
                        </a:rPr>
                        <a:t>250</a:t>
                      </a:r>
                    </a:p>
                  </a:txBody>
                  <a:tcPr/>
                </a:tc>
                <a:extLst>
                  <a:ext uri="{0D108BD9-81ED-4DB2-BD59-A6C34878D82A}">
                    <a16:rowId xmlns:a16="http://schemas.microsoft.com/office/drawing/2014/main" val="1850444448"/>
                  </a:ext>
                </a:extLst>
              </a:tr>
              <a:tr h="370840">
                <a:tc>
                  <a:txBody>
                    <a:bodyPr/>
                    <a:lstStyle/>
                    <a:p>
                      <a:r>
                        <a:rPr lang="en-US" dirty="0">
                          <a:latin typeface="Book Antiqua" panose="02040602050305030304" pitchFamily="18" charset="0"/>
                        </a:rPr>
                        <a:t>Computer peripherals</a:t>
                      </a:r>
                    </a:p>
                  </a:txBody>
                  <a:tcPr/>
                </a:tc>
                <a:tc>
                  <a:txBody>
                    <a:bodyPr/>
                    <a:lstStyle/>
                    <a:p>
                      <a:pPr algn="ctr"/>
                      <a:r>
                        <a:rPr lang="en-US" dirty="0">
                          <a:latin typeface="Book Antiqua" panose="02040602050305030304" pitchFamily="18" charset="0"/>
                        </a:rPr>
                        <a:t>66</a:t>
                      </a:r>
                    </a:p>
                  </a:txBody>
                  <a:tcPr/>
                </a:tc>
                <a:extLst>
                  <a:ext uri="{0D108BD9-81ED-4DB2-BD59-A6C34878D82A}">
                    <a16:rowId xmlns:a16="http://schemas.microsoft.com/office/drawing/2014/main" val="4276447012"/>
                  </a:ext>
                </a:extLst>
              </a:tr>
              <a:tr h="370840">
                <a:tc>
                  <a:txBody>
                    <a:bodyPr/>
                    <a:lstStyle/>
                    <a:p>
                      <a:r>
                        <a:rPr lang="en-US" dirty="0">
                          <a:latin typeface="Book Antiqua" panose="02040602050305030304" pitchFamily="18" charset="0"/>
                        </a:rPr>
                        <a:t>Sub total </a:t>
                      </a:r>
                    </a:p>
                  </a:txBody>
                  <a:tcPr/>
                </a:tc>
                <a:tc>
                  <a:txBody>
                    <a:bodyPr/>
                    <a:lstStyle/>
                    <a:p>
                      <a:pPr algn="ctr"/>
                      <a:r>
                        <a:rPr lang="en-US" dirty="0">
                          <a:latin typeface="Book Antiqua" panose="02040602050305030304" pitchFamily="18" charset="0"/>
                        </a:rPr>
                        <a:t>1,116</a:t>
                      </a:r>
                    </a:p>
                  </a:txBody>
                  <a:tcPr/>
                </a:tc>
                <a:extLst>
                  <a:ext uri="{0D108BD9-81ED-4DB2-BD59-A6C34878D82A}">
                    <a16:rowId xmlns:a16="http://schemas.microsoft.com/office/drawing/2014/main" val="3931300691"/>
                  </a:ext>
                </a:extLst>
              </a:tr>
            </a:tbl>
          </a:graphicData>
        </a:graphic>
      </p:graphicFrame>
      <p:graphicFrame>
        <p:nvGraphicFramePr>
          <p:cNvPr id="7" name="Table 6">
            <a:extLst>
              <a:ext uri="{FF2B5EF4-FFF2-40B4-BE49-F238E27FC236}">
                <a16:creationId xmlns:a16="http://schemas.microsoft.com/office/drawing/2014/main" id="{6EF92F02-1CD8-0D48-5D6F-BFBA8007890B}"/>
              </a:ext>
            </a:extLst>
          </p:cNvPr>
          <p:cNvGraphicFramePr>
            <a:graphicFrameLocks noGrp="1"/>
          </p:cNvGraphicFramePr>
          <p:nvPr>
            <p:extLst>
              <p:ext uri="{D42A27DB-BD31-4B8C-83A1-F6EECF244321}">
                <p14:modId xmlns:p14="http://schemas.microsoft.com/office/powerpoint/2010/main" val="3874350554"/>
              </p:ext>
            </p:extLst>
          </p:nvPr>
        </p:nvGraphicFramePr>
        <p:xfrm>
          <a:off x="5247960" y="1900651"/>
          <a:ext cx="6552743" cy="3774440"/>
        </p:xfrm>
        <a:graphic>
          <a:graphicData uri="http://schemas.openxmlformats.org/drawingml/2006/table">
            <a:tbl>
              <a:tblPr firstRow="1" bandRow="1">
                <a:tableStyleId>{5C22544A-7EE6-4342-B048-85BDC9FD1C3A}</a:tableStyleId>
              </a:tblPr>
              <a:tblGrid>
                <a:gridCol w="5131716">
                  <a:extLst>
                    <a:ext uri="{9D8B030D-6E8A-4147-A177-3AD203B41FA5}">
                      <a16:colId xmlns:a16="http://schemas.microsoft.com/office/drawing/2014/main" val="2009935560"/>
                    </a:ext>
                  </a:extLst>
                </a:gridCol>
                <a:gridCol w="1421027">
                  <a:extLst>
                    <a:ext uri="{9D8B030D-6E8A-4147-A177-3AD203B41FA5}">
                      <a16:colId xmlns:a16="http://schemas.microsoft.com/office/drawing/2014/main" val="4221011546"/>
                    </a:ext>
                  </a:extLst>
                </a:gridCol>
              </a:tblGrid>
              <a:tr h="370840">
                <a:tc>
                  <a:txBody>
                    <a:bodyPr/>
                    <a:lstStyle/>
                    <a:p>
                      <a:r>
                        <a:rPr lang="en-US" dirty="0">
                          <a:latin typeface="Book Antiqua" panose="02040602050305030304" pitchFamily="18" charset="0"/>
                        </a:rPr>
                        <a:t>Elimination process </a:t>
                      </a:r>
                      <a:br>
                        <a:rPr lang="en-US" dirty="0">
                          <a:latin typeface="Book Antiqua" panose="02040602050305030304" pitchFamily="18" charset="0"/>
                        </a:rPr>
                      </a:br>
                      <a:endParaRPr lang="en-US" dirty="0">
                        <a:latin typeface="Book Antiqua" panose="02040602050305030304" pitchFamily="18" charset="0"/>
                      </a:endParaRPr>
                    </a:p>
                  </a:txBody>
                  <a:tcPr/>
                </a:tc>
                <a:tc>
                  <a:txBody>
                    <a:bodyPr/>
                    <a:lstStyle/>
                    <a:p>
                      <a:pPr algn="ctr"/>
                      <a:r>
                        <a:rPr lang="en-US" dirty="0">
                          <a:latin typeface="Book Antiqua" panose="02040602050305030304" pitchFamily="18" charset="0"/>
                        </a:rPr>
                        <a:t>No of Companies</a:t>
                      </a:r>
                    </a:p>
                  </a:txBody>
                  <a:tcPr/>
                </a:tc>
                <a:extLst>
                  <a:ext uri="{0D108BD9-81ED-4DB2-BD59-A6C34878D82A}">
                    <a16:rowId xmlns:a16="http://schemas.microsoft.com/office/drawing/2014/main" val="4094785215"/>
                  </a:ext>
                </a:extLst>
              </a:tr>
              <a:tr h="370840">
                <a:tc>
                  <a:txBody>
                    <a:bodyPr/>
                    <a:lstStyle/>
                    <a:p>
                      <a:r>
                        <a:rPr lang="en-US" dirty="0">
                          <a:latin typeface="Book Antiqua" panose="02040602050305030304" pitchFamily="18" charset="0"/>
                        </a:rPr>
                        <a:t>Companies with different activities </a:t>
                      </a:r>
                    </a:p>
                  </a:txBody>
                  <a:tcPr/>
                </a:tc>
                <a:tc>
                  <a:txBody>
                    <a:bodyPr/>
                    <a:lstStyle/>
                    <a:p>
                      <a:pPr algn="ctr"/>
                      <a:r>
                        <a:rPr lang="en-US" dirty="0">
                          <a:latin typeface="Book Antiqua" panose="02040602050305030304" pitchFamily="18" charset="0"/>
                        </a:rPr>
                        <a:t>800</a:t>
                      </a:r>
                    </a:p>
                  </a:txBody>
                  <a:tcPr/>
                </a:tc>
                <a:extLst>
                  <a:ext uri="{0D108BD9-81ED-4DB2-BD59-A6C34878D82A}">
                    <a16:rowId xmlns:a16="http://schemas.microsoft.com/office/drawing/2014/main" val="1191164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Companies with duplication when multiple database are used </a:t>
                      </a:r>
                    </a:p>
                  </a:txBody>
                  <a:tcPr/>
                </a:tc>
                <a:tc>
                  <a:txBody>
                    <a:bodyPr/>
                    <a:lstStyle/>
                    <a:p>
                      <a:pPr algn="ctr"/>
                      <a:r>
                        <a:rPr lang="en-US" dirty="0">
                          <a:latin typeface="Book Antiqua" panose="02040602050305030304" pitchFamily="18" charset="0"/>
                        </a:rPr>
                        <a:t>75</a:t>
                      </a:r>
                    </a:p>
                  </a:txBody>
                  <a:tcPr/>
                </a:tc>
                <a:extLst>
                  <a:ext uri="{0D108BD9-81ED-4DB2-BD59-A6C34878D82A}">
                    <a16:rowId xmlns:a16="http://schemas.microsoft.com/office/drawing/2014/main" val="1850444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Companies with no financials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90</a:t>
                      </a:r>
                    </a:p>
                  </a:txBody>
                  <a:tcPr/>
                </a:tc>
                <a:extLst>
                  <a:ext uri="{0D108BD9-81ED-4DB2-BD59-A6C34878D82A}">
                    <a16:rowId xmlns:a16="http://schemas.microsoft.com/office/drawing/2014/main" val="4276447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Companies having significant operations like sales or purchases with related party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100</a:t>
                      </a:r>
                    </a:p>
                  </a:txBody>
                  <a:tcPr/>
                </a:tc>
                <a:extLst>
                  <a:ext uri="{0D108BD9-81ED-4DB2-BD59-A6C34878D82A}">
                    <a16:rowId xmlns:a16="http://schemas.microsoft.com/office/drawing/2014/main" val="393130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Companies reporting no operations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50</a:t>
                      </a:r>
                    </a:p>
                  </a:txBody>
                  <a:tcPr/>
                </a:tc>
                <a:extLst>
                  <a:ext uri="{0D108BD9-81ED-4DB2-BD59-A6C34878D82A}">
                    <a16:rowId xmlns:a16="http://schemas.microsoft.com/office/drawing/2014/main" val="4782951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Sub total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1,115</a:t>
                      </a:r>
                    </a:p>
                  </a:txBody>
                  <a:tcPr/>
                </a:tc>
                <a:extLst>
                  <a:ext uri="{0D108BD9-81ED-4DB2-BD59-A6C34878D82A}">
                    <a16:rowId xmlns:a16="http://schemas.microsoft.com/office/drawing/2014/main" val="287578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Company/companies selected – Z Ltd.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a:t>
                      </a:r>
                    </a:p>
                  </a:txBody>
                  <a:tcPr/>
                </a:tc>
                <a:extLst>
                  <a:ext uri="{0D108BD9-81ED-4DB2-BD59-A6C34878D82A}">
                    <a16:rowId xmlns:a16="http://schemas.microsoft.com/office/drawing/2014/main" val="1976328312"/>
                  </a:ext>
                </a:extLst>
              </a:tr>
            </a:tbl>
          </a:graphicData>
        </a:graphic>
      </p:graphicFrame>
    </p:spTree>
    <p:extLst>
      <p:ext uri="{BB962C8B-B14F-4D97-AF65-F5344CB8AC3E}">
        <p14:creationId xmlns:p14="http://schemas.microsoft.com/office/powerpoint/2010/main" val="216463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94093D5B-C85C-63D0-B082-4723B248D490}"/>
              </a:ext>
            </a:extLst>
          </p:cNvPr>
          <p:cNvGraphicFramePr>
            <a:graphicFrameLocks noGrp="1"/>
          </p:cNvGraphicFramePr>
          <p:nvPr>
            <p:extLst>
              <p:ext uri="{D42A27DB-BD31-4B8C-83A1-F6EECF244321}">
                <p14:modId xmlns:p14="http://schemas.microsoft.com/office/powerpoint/2010/main" val="2541609086"/>
              </p:ext>
            </p:extLst>
          </p:nvPr>
        </p:nvGraphicFramePr>
        <p:xfrm>
          <a:off x="623330" y="1356686"/>
          <a:ext cx="7457989" cy="4988560"/>
        </p:xfrm>
        <a:graphic>
          <a:graphicData uri="http://schemas.openxmlformats.org/drawingml/2006/table">
            <a:tbl>
              <a:tblPr firstRow="1" bandRow="1">
                <a:tableStyleId>{5C22544A-7EE6-4342-B048-85BDC9FD1C3A}</a:tableStyleId>
              </a:tblPr>
              <a:tblGrid>
                <a:gridCol w="3946340">
                  <a:extLst>
                    <a:ext uri="{9D8B030D-6E8A-4147-A177-3AD203B41FA5}">
                      <a16:colId xmlns:a16="http://schemas.microsoft.com/office/drawing/2014/main" val="3191035360"/>
                    </a:ext>
                  </a:extLst>
                </a:gridCol>
                <a:gridCol w="1843487">
                  <a:extLst>
                    <a:ext uri="{9D8B030D-6E8A-4147-A177-3AD203B41FA5}">
                      <a16:colId xmlns:a16="http://schemas.microsoft.com/office/drawing/2014/main" val="2563372445"/>
                    </a:ext>
                  </a:extLst>
                </a:gridCol>
                <a:gridCol w="1668162">
                  <a:extLst>
                    <a:ext uri="{9D8B030D-6E8A-4147-A177-3AD203B41FA5}">
                      <a16:colId xmlns:a16="http://schemas.microsoft.com/office/drawing/2014/main" val="4486721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Financials</a:t>
                      </a:r>
                      <a:endParaRPr lang="en-IN" dirty="0">
                        <a:effectLst/>
                        <a:latin typeface="Book Antiqua" panose="02040602050305030304" pitchFamily="18" charset="0"/>
                      </a:endParaRPr>
                    </a:p>
                    <a:p>
                      <a:endParaRPr lang="en-US"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AE1 Ltd</a:t>
                      </a:r>
                      <a:endParaRPr lang="en-IN" dirty="0">
                        <a:effectLst/>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Z Ltd</a:t>
                      </a:r>
                      <a:endParaRPr lang="en-IN" dirty="0">
                        <a:effectLst/>
                        <a:latin typeface="Book Antiqua" panose="02040602050305030304" pitchFamily="18" charset="0"/>
                      </a:endParaRPr>
                    </a:p>
                  </a:txBody>
                  <a:tcPr/>
                </a:tc>
                <a:extLst>
                  <a:ext uri="{0D108BD9-81ED-4DB2-BD59-A6C34878D82A}">
                    <a16:rowId xmlns:a16="http://schemas.microsoft.com/office/drawing/2014/main" val="2641387313"/>
                  </a:ext>
                </a:extLst>
              </a:tr>
              <a:tr h="370840">
                <a:tc>
                  <a:txBody>
                    <a:bodyPr/>
                    <a:lstStyle/>
                    <a:p>
                      <a:r>
                        <a:rPr lang="en-US" dirty="0">
                          <a:latin typeface="Book Antiqua" panose="02040602050305030304" pitchFamily="18" charset="0"/>
                        </a:rPr>
                        <a:t>Sales</a:t>
                      </a:r>
                    </a:p>
                  </a:txBody>
                  <a:tcPr/>
                </a:tc>
                <a:tc>
                  <a:txBody>
                    <a:bodyPr/>
                    <a:lstStyle/>
                    <a:p>
                      <a:pPr algn="ctr"/>
                      <a:r>
                        <a:rPr lang="en-US" dirty="0">
                          <a:latin typeface="Book Antiqua" panose="02040602050305030304" pitchFamily="18" charset="0"/>
                        </a:rPr>
                        <a:t>130</a:t>
                      </a:r>
                    </a:p>
                  </a:txBody>
                  <a:tcPr/>
                </a:tc>
                <a:tc>
                  <a:txBody>
                    <a:bodyPr/>
                    <a:lstStyle/>
                    <a:p>
                      <a:pPr algn="ctr"/>
                      <a:r>
                        <a:rPr lang="en-US" dirty="0">
                          <a:latin typeface="Book Antiqua" panose="02040602050305030304" pitchFamily="18" charset="0"/>
                        </a:rPr>
                        <a:t>200</a:t>
                      </a:r>
                    </a:p>
                  </a:txBody>
                  <a:tcPr/>
                </a:tc>
                <a:extLst>
                  <a:ext uri="{0D108BD9-81ED-4DB2-BD59-A6C34878D82A}">
                    <a16:rowId xmlns:a16="http://schemas.microsoft.com/office/drawing/2014/main" val="1279204126"/>
                  </a:ext>
                </a:extLst>
              </a:tr>
              <a:tr h="370840">
                <a:tc>
                  <a:txBody>
                    <a:bodyPr/>
                    <a:lstStyle/>
                    <a:p>
                      <a:r>
                        <a:rPr lang="en-US" dirty="0">
                          <a:latin typeface="Book Antiqua" panose="02040602050305030304" pitchFamily="18" charset="0"/>
                        </a:rPr>
                        <a:t>Other Income</a:t>
                      </a:r>
                    </a:p>
                  </a:txBody>
                  <a:tcPr/>
                </a:tc>
                <a:tc>
                  <a:txBody>
                    <a:bodyPr/>
                    <a:lstStyle/>
                    <a:p>
                      <a:pPr algn="ctr"/>
                      <a:r>
                        <a:rPr lang="en-US" dirty="0">
                          <a:latin typeface="Book Antiqua" panose="02040602050305030304" pitchFamily="18" charset="0"/>
                        </a:rPr>
                        <a:t>5</a:t>
                      </a:r>
                    </a:p>
                  </a:txBody>
                  <a:tcPr/>
                </a:tc>
                <a:tc>
                  <a:txBody>
                    <a:bodyPr/>
                    <a:lstStyle/>
                    <a:p>
                      <a:pPr algn="ctr"/>
                      <a:r>
                        <a:rPr lang="en-US" dirty="0">
                          <a:latin typeface="Book Antiqua" panose="02040602050305030304" pitchFamily="18" charset="0"/>
                        </a:rPr>
                        <a:t>10</a:t>
                      </a:r>
                    </a:p>
                  </a:txBody>
                  <a:tcPr/>
                </a:tc>
                <a:extLst>
                  <a:ext uri="{0D108BD9-81ED-4DB2-BD59-A6C34878D82A}">
                    <a16:rowId xmlns:a16="http://schemas.microsoft.com/office/drawing/2014/main" val="4020824343"/>
                  </a:ext>
                </a:extLst>
              </a:tr>
              <a:tr h="370840">
                <a:tc>
                  <a:txBody>
                    <a:bodyPr/>
                    <a:lstStyle/>
                    <a:p>
                      <a:r>
                        <a:rPr lang="en-US" dirty="0">
                          <a:latin typeface="Book Antiqua" panose="02040602050305030304" pitchFamily="18" charset="0"/>
                        </a:rPr>
                        <a:t>Total Income</a:t>
                      </a:r>
                    </a:p>
                  </a:txBody>
                  <a:tcPr/>
                </a:tc>
                <a:tc>
                  <a:txBody>
                    <a:bodyPr/>
                    <a:lstStyle/>
                    <a:p>
                      <a:pPr algn="ctr"/>
                      <a:r>
                        <a:rPr lang="en-US" dirty="0">
                          <a:latin typeface="Book Antiqua" panose="02040602050305030304" pitchFamily="18" charset="0"/>
                        </a:rPr>
                        <a:t>135</a:t>
                      </a:r>
                    </a:p>
                  </a:txBody>
                  <a:tcPr/>
                </a:tc>
                <a:tc>
                  <a:txBody>
                    <a:bodyPr/>
                    <a:lstStyle/>
                    <a:p>
                      <a:pPr algn="ctr"/>
                      <a:r>
                        <a:rPr lang="en-US" dirty="0">
                          <a:latin typeface="Book Antiqua" panose="02040602050305030304" pitchFamily="18" charset="0"/>
                        </a:rPr>
                        <a:t>210</a:t>
                      </a:r>
                    </a:p>
                  </a:txBody>
                  <a:tcPr/>
                </a:tc>
                <a:extLst>
                  <a:ext uri="{0D108BD9-81ED-4DB2-BD59-A6C34878D82A}">
                    <a16:rowId xmlns:a16="http://schemas.microsoft.com/office/drawing/2014/main" val="3979603584"/>
                  </a:ext>
                </a:extLst>
              </a:tr>
              <a:tr h="370840">
                <a:tc>
                  <a:txBody>
                    <a:bodyPr/>
                    <a:lstStyle/>
                    <a:p>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extLst>
                  <a:ext uri="{0D108BD9-81ED-4DB2-BD59-A6C34878D82A}">
                    <a16:rowId xmlns:a16="http://schemas.microsoft.com/office/drawing/2014/main" val="3098354569"/>
                  </a:ext>
                </a:extLst>
              </a:tr>
              <a:tr h="370840">
                <a:tc>
                  <a:txBody>
                    <a:bodyPr/>
                    <a:lstStyle/>
                    <a:p>
                      <a:r>
                        <a:rPr lang="en-US" dirty="0">
                          <a:latin typeface="Book Antiqua" panose="02040602050305030304" pitchFamily="18" charset="0"/>
                        </a:rPr>
                        <a:t>Operating Expenses</a:t>
                      </a:r>
                    </a:p>
                  </a:txBody>
                  <a:tcPr/>
                </a:tc>
                <a:tc>
                  <a:txBody>
                    <a:bodyPr/>
                    <a:lstStyle/>
                    <a:p>
                      <a:pPr algn="ctr"/>
                      <a:r>
                        <a:rPr lang="en-US" dirty="0">
                          <a:latin typeface="Book Antiqua" panose="02040602050305030304" pitchFamily="18" charset="0"/>
                        </a:rPr>
                        <a:t>85</a:t>
                      </a:r>
                    </a:p>
                  </a:txBody>
                  <a:tcPr/>
                </a:tc>
                <a:tc>
                  <a:txBody>
                    <a:bodyPr/>
                    <a:lstStyle/>
                    <a:p>
                      <a:pPr algn="ctr"/>
                      <a:r>
                        <a:rPr lang="en-US" dirty="0">
                          <a:latin typeface="Book Antiqua" panose="02040602050305030304" pitchFamily="18" charset="0"/>
                        </a:rPr>
                        <a:t>120</a:t>
                      </a:r>
                    </a:p>
                  </a:txBody>
                  <a:tcPr/>
                </a:tc>
                <a:extLst>
                  <a:ext uri="{0D108BD9-81ED-4DB2-BD59-A6C34878D82A}">
                    <a16:rowId xmlns:a16="http://schemas.microsoft.com/office/drawing/2014/main" val="3673243653"/>
                  </a:ext>
                </a:extLst>
              </a:tr>
              <a:tr h="370840">
                <a:tc>
                  <a:txBody>
                    <a:bodyPr/>
                    <a:lstStyle/>
                    <a:p>
                      <a:r>
                        <a:rPr lang="en-US" dirty="0">
                          <a:latin typeface="Book Antiqua" panose="02040602050305030304" pitchFamily="18" charset="0"/>
                        </a:rPr>
                        <a:t>Interest</a:t>
                      </a:r>
                    </a:p>
                  </a:txBody>
                  <a:tcPr/>
                </a:tc>
                <a:tc>
                  <a:txBody>
                    <a:bodyPr/>
                    <a:lstStyle/>
                    <a:p>
                      <a:pPr algn="ctr"/>
                      <a:r>
                        <a:rPr lang="en-US" dirty="0">
                          <a:latin typeface="Book Antiqua" panose="02040602050305030304" pitchFamily="18" charset="0"/>
                        </a:rPr>
                        <a:t>5</a:t>
                      </a:r>
                    </a:p>
                  </a:txBody>
                  <a:tcPr/>
                </a:tc>
                <a:tc>
                  <a:txBody>
                    <a:bodyPr/>
                    <a:lstStyle/>
                    <a:p>
                      <a:pPr algn="ctr"/>
                      <a:r>
                        <a:rPr lang="en-US" dirty="0">
                          <a:latin typeface="Book Antiqua" panose="02040602050305030304" pitchFamily="18" charset="0"/>
                        </a:rPr>
                        <a:t>7</a:t>
                      </a:r>
                    </a:p>
                  </a:txBody>
                  <a:tcPr/>
                </a:tc>
                <a:extLst>
                  <a:ext uri="{0D108BD9-81ED-4DB2-BD59-A6C34878D82A}">
                    <a16:rowId xmlns:a16="http://schemas.microsoft.com/office/drawing/2014/main" val="3798038240"/>
                  </a:ext>
                </a:extLst>
              </a:tr>
              <a:tr h="370840">
                <a:tc>
                  <a:txBody>
                    <a:bodyPr/>
                    <a:lstStyle/>
                    <a:p>
                      <a:r>
                        <a:rPr lang="en-US" dirty="0">
                          <a:latin typeface="Book Antiqua" panose="02040602050305030304" pitchFamily="18" charset="0"/>
                        </a:rPr>
                        <a:t>Depreciation</a:t>
                      </a:r>
                    </a:p>
                  </a:txBody>
                  <a:tcPr/>
                </a:tc>
                <a:tc>
                  <a:txBody>
                    <a:bodyPr/>
                    <a:lstStyle/>
                    <a:p>
                      <a:pPr algn="ctr"/>
                      <a:r>
                        <a:rPr lang="en-US" dirty="0">
                          <a:latin typeface="Book Antiqua" panose="02040602050305030304" pitchFamily="18" charset="0"/>
                        </a:rPr>
                        <a:t>10</a:t>
                      </a:r>
                    </a:p>
                  </a:txBody>
                  <a:tcPr/>
                </a:tc>
                <a:tc>
                  <a:txBody>
                    <a:bodyPr/>
                    <a:lstStyle/>
                    <a:p>
                      <a:pPr algn="ctr"/>
                      <a:r>
                        <a:rPr lang="en-US" dirty="0">
                          <a:latin typeface="Book Antiqua" panose="02040602050305030304" pitchFamily="18" charset="0"/>
                        </a:rPr>
                        <a:t>12</a:t>
                      </a:r>
                    </a:p>
                  </a:txBody>
                  <a:tcPr/>
                </a:tc>
                <a:extLst>
                  <a:ext uri="{0D108BD9-81ED-4DB2-BD59-A6C34878D82A}">
                    <a16:rowId xmlns:a16="http://schemas.microsoft.com/office/drawing/2014/main" val="3330187101"/>
                  </a:ext>
                </a:extLst>
              </a:tr>
              <a:tr h="370840">
                <a:tc>
                  <a:txBody>
                    <a:bodyPr/>
                    <a:lstStyle/>
                    <a:p>
                      <a:r>
                        <a:rPr lang="en-US" dirty="0">
                          <a:latin typeface="Book Antiqua" panose="02040602050305030304" pitchFamily="18" charset="0"/>
                        </a:rPr>
                        <a:t>Loss on sale of undertaking</a:t>
                      </a:r>
                    </a:p>
                  </a:txBody>
                  <a:tcPr/>
                </a:tc>
                <a:tc>
                  <a:txBody>
                    <a:bodyPr/>
                    <a:lstStyle/>
                    <a:p>
                      <a:pPr algn="ctr"/>
                      <a:r>
                        <a:rPr lang="en-US" dirty="0">
                          <a:latin typeface="Book Antiqua" panose="02040602050305030304" pitchFamily="18" charset="0"/>
                        </a:rPr>
                        <a:t>5</a:t>
                      </a:r>
                    </a:p>
                  </a:txBody>
                  <a:tcPr/>
                </a:tc>
                <a:tc>
                  <a:txBody>
                    <a:bodyPr/>
                    <a:lstStyle/>
                    <a:p>
                      <a:pPr algn="ctr"/>
                      <a:r>
                        <a:rPr lang="en-US" dirty="0">
                          <a:latin typeface="Book Antiqua" panose="02040602050305030304" pitchFamily="18" charset="0"/>
                        </a:rPr>
                        <a:t>0</a:t>
                      </a:r>
                    </a:p>
                  </a:txBody>
                  <a:tcPr/>
                </a:tc>
                <a:extLst>
                  <a:ext uri="{0D108BD9-81ED-4DB2-BD59-A6C34878D82A}">
                    <a16:rowId xmlns:a16="http://schemas.microsoft.com/office/drawing/2014/main" val="582242029"/>
                  </a:ext>
                </a:extLst>
              </a:tr>
              <a:tr h="370840">
                <a:tc>
                  <a:txBody>
                    <a:bodyPr/>
                    <a:lstStyle/>
                    <a:p>
                      <a:r>
                        <a:rPr lang="en-US" dirty="0">
                          <a:latin typeface="Book Antiqua" panose="02040602050305030304" pitchFamily="18" charset="0"/>
                        </a:rPr>
                        <a:t>Expenses relating to non operating income </a:t>
                      </a:r>
                    </a:p>
                  </a:txBody>
                  <a:tcPr/>
                </a:tc>
                <a:tc>
                  <a:txBody>
                    <a:bodyPr/>
                    <a:lstStyle/>
                    <a:p>
                      <a:pPr algn="ctr"/>
                      <a:r>
                        <a:rPr lang="en-US" dirty="0">
                          <a:latin typeface="Book Antiqua" panose="02040602050305030304" pitchFamily="18" charset="0"/>
                        </a:rPr>
                        <a:t>1</a:t>
                      </a:r>
                    </a:p>
                  </a:txBody>
                  <a:tcPr/>
                </a:tc>
                <a:tc>
                  <a:txBody>
                    <a:bodyPr/>
                    <a:lstStyle/>
                    <a:p>
                      <a:pPr algn="ctr"/>
                      <a:r>
                        <a:rPr lang="en-US" dirty="0">
                          <a:latin typeface="Book Antiqua" panose="02040602050305030304" pitchFamily="18" charset="0"/>
                        </a:rPr>
                        <a:t>3</a:t>
                      </a:r>
                    </a:p>
                  </a:txBody>
                  <a:tcPr/>
                </a:tc>
                <a:extLst>
                  <a:ext uri="{0D108BD9-81ED-4DB2-BD59-A6C34878D82A}">
                    <a16:rowId xmlns:a16="http://schemas.microsoft.com/office/drawing/2014/main" val="34645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Total expenditure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106</a:t>
                      </a:r>
                    </a:p>
                  </a:txBody>
                  <a:tcPr/>
                </a:tc>
                <a:tc>
                  <a:txBody>
                    <a:bodyPr/>
                    <a:lstStyle/>
                    <a:p>
                      <a:pPr algn="ctr"/>
                      <a:r>
                        <a:rPr lang="en-US" dirty="0">
                          <a:latin typeface="Book Antiqua" panose="02040602050305030304" pitchFamily="18" charset="0"/>
                        </a:rPr>
                        <a:t>142</a:t>
                      </a:r>
                    </a:p>
                  </a:txBody>
                  <a:tcPr/>
                </a:tc>
                <a:extLst>
                  <a:ext uri="{0D108BD9-81ED-4DB2-BD59-A6C34878D82A}">
                    <a16:rowId xmlns:a16="http://schemas.microsoft.com/office/drawing/2014/main" val="1651087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Net profits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24</a:t>
                      </a:r>
                    </a:p>
                  </a:txBody>
                  <a:tcPr/>
                </a:tc>
                <a:tc>
                  <a:txBody>
                    <a:bodyPr/>
                    <a:lstStyle/>
                    <a:p>
                      <a:pPr algn="ctr"/>
                      <a:r>
                        <a:rPr lang="en-US" dirty="0">
                          <a:latin typeface="Book Antiqua" panose="02040602050305030304" pitchFamily="18" charset="0"/>
                        </a:rPr>
                        <a:t>58</a:t>
                      </a:r>
                    </a:p>
                  </a:txBody>
                  <a:tcPr/>
                </a:tc>
                <a:extLst>
                  <a:ext uri="{0D108BD9-81ED-4DB2-BD59-A6C34878D82A}">
                    <a16:rowId xmlns:a16="http://schemas.microsoft.com/office/drawing/2014/main" val="3633100619"/>
                  </a:ext>
                </a:extLst>
              </a:tr>
            </a:tbl>
          </a:graphicData>
        </a:graphic>
      </p:graphicFrame>
    </p:spTree>
    <p:extLst>
      <p:ext uri="{BB962C8B-B14F-4D97-AF65-F5344CB8AC3E}">
        <p14:creationId xmlns:p14="http://schemas.microsoft.com/office/powerpoint/2010/main" val="52880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94093D5B-C85C-63D0-B082-4723B248D490}"/>
              </a:ext>
            </a:extLst>
          </p:cNvPr>
          <p:cNvGraphicFramePr>
            <a:graphicFrameLocks noGrp="1"/>
          </p:cNvGraphicFramePr>
          <p:nvPr>
            <p:extLst>
              <p:ext uri="{D42A27DB-BD31-4B8C-83A1-F6EECF244321}">
                <p14:modId xmlns:p14="http://schemas.microsoft.com/office/powerpoint/2010/main" val="3724179154"/>
              </p:ext>
            </p:extLst>
          </p:nvPr>
        </p:nvGraphicFramePr>
        <p:xfrm>
          <a:off x="623330" y="1356686"/>
          <a:ext cx="8631881" cy="5257800"/>
        </p:xfrm>
        <a:graphic>
          <a:graphicData uri="http://schemas.openxmlformats.org/drawingml/2006/table">
            <a:tbl>
              <a:tblPr firstRow="1" bandRow="1">
                <a:tableStyleId>{5C22544A-7EE6-4342-B048-85BDC9FD1C3A}</a:tableStyleId>
              </a:tblPr>
              <a:tblGrid>
                <a:gridCol w="5239934">
                  <a:extLst>
                    <a:ext uri="{9D8B030D-6E8A-4147-A177-3AD203B41FA5}">
                      <a16:colId xmlns:a16="http://schemas.microsoft.com/office/drawing/2014/main" val="3191035360"/>
                    </a:ext>
                  </a:extLst>
                </a:gridCol>
                <a:gridCol w="1711428">
                  <a:extLst>
                    <a:ext uri="{9D8B030D-6E8A-4147-A177-3AD203B41FA5}">
                      <a16:colId xmlns:a16="http://schemas.microsoft.com/office/drawing/2014/main" val="2563372445"/>
                    </a:ext>
                  </a:extLst>
                </a:gridCol>
                <a:gridCol w="1680519">
                  <a:extLst>
                    <a:ext uri="{9D8B030D-6E8A-4147-A177-3AD203B41FA5}">
                      <a16:colId xmlns:a16="http://schemas.microsoft.com/office/drawing/2014/main" val="4486721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Financials</a:t>
                      </a:r>
                      <a:endParaRPr lang="en-IN" dirty="0">
                        <a:effectLst/>
                        <a:latin typeface="Book Antiqua" panose="02040602050305030304" pitchFamily="18" charset="0"/>
                      </a:endParaRPr>
                    </a:p>
                    <a:p>
                      <a:endParaRPr lang="en-US"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AE1 Ltd</a:t>
                      </a:r>
                      <a:endParaRPr lang="en-IN" dirty="0">
                        <a:effectLst/>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latin typeface="Book Antiqua" panose="02040602050305030304" pitchFamily="18" charset="0"/>
                          <a:ea typeface="+mn-ea"/>
                          <a:cs typeface="+mn-cs"/>
                        </a:rPr>
                        <a:t>Z Ltd</a:t>
                      </a:r>
                      <a:endParaRPr lang="en-IN" dirty="0">
                        <a:effectLst/>
                        <a:latin typeface="Book Antiqua" panose="02040602050305030304" pitchFamily="18" charset="0"/>
                      </a:endParaRPr>
                    </a:p>
                  </a:txBody>
                  <a:tcPr/>
                </a:tc>
                <a:extLst>
                  <a:ext uri="{0D108BD9-81ED-4DB2-BD59-A6C34878D82A}">
                    <a16:rowId xmlns:a16="http://schemas.microsoft.com/office/drawing/2014/main" val="2641387313"/>
                  </a:ext>
                </a:extLst>
              </a:tr>
              <a:tr h="370840">
                <a:tc>
                  <a:txBody>
                    <a:bodyPr/>
                    <a:lstStyle/>
                    <a:p>
                      <a:r>
                        <a:rPr lang="en-US" dirty="0">
                          <a:latin typeface="Book Antiqua" panose="02040602050305030304" pitchFamily="18" charset="0"/>
                        </a:rPr>
                        <a:t>Sales</a:t>
                      </a:r>
                    </a:p>
                  </a:txBody>
                  <a:tcPr/>
                </a:tc>
                <a:tc>
                  <a:txBody>
                    <a:bodyPr/>
                    <a:lstStyle/>
                    <a:p>
                      <a:pPr algn="ctr"/>
                      <a:r>
                        <a:rPr lang="en-US" dirty="0">
                          <a:latin typeface="Book Antiqua" panose="02040602050305030304" pitchFamily="18" charset="0"/>
                        </a:rPr>
                        <a:t>130</a:t>
                      </a:r>
                    </a:p>
                  </a:txBody>
                  <a:tcPr/>
                </a:tc>
                <a:tc>
                  <a:txBody>
                    <a:bodyPr/>
                    <a:lstStyle/>
                    <a:p>
                      <a:pPr algn="ctr"/>
                      <a:r>
                        <a:rPr lang="en-US" dirty="0">
                          <a:latin typeface="Book Antiqua" panose="02040602050305030304" pitchFamily="18" charset="0"/>
                        </a:rPr>
                        <a:t>200</a:t>
                      </a:r>
                    </a:p>
                  </a:txBody>
                  <a:tcPr/>
                </a:tc>
                <a:extLst>
                  <a:ext uri="{0D108BD9-81ED-4DB2-BD59-A6C34878D82A}">
                    <a16:rowId xmlns:a16="http://schemas.microsoft.com/office/drawing/2014/main" val="1279204126"/>
                  </a:ext>
                </a:extLst>
              </a:tr>
              <a:tr h="370840">
                <a:tc>
                  <a:txBody>
                    <a:bodyPr/>
                    <a:lstStyle/>
                    <a:p>
                      <a:r>
                        <a:rPr lang="en-US" dirty="0">
                          <a:latin typeface="Book Antiqua" panose="02040602050305030304" pitchFamily="18" charset="0"/>
                        </a:rPr>
                        <a:t>Gross revenue</a:t>
                      </a:r>
                    </a:p>
                  </a:txBody>
                  <a:tcPr/>
                </a:tc>
                <a:tc>
                  <a:txBody>
                    <a:bodyPr/>
                    <a:lstStyle/>
                    <a:p>
                      <a:pPr algn="ctr"/>
                      <a:r>
                        <a:rPr lang="en-US" dirty="0">
                          <a:latin typeface="Book Antiqua" panose="02040602050305030304" pitchFamily="18" charset="0"/>
                        </a:rPr>
                        <a:t>130</a:t>
                      </a:r>
                    </a:p>
                  </a:txBody>
                  <a:tcPr/>
                </a:tc>
                <a:tc>
                  <a:txBody>
                    <a:bodyPr/>
                    <a:lstStyle/>
                    <a:p>
                      <a:pPr algn="ctr"/>
                      <a:r>
                        <a:rPr lang="en-US" dirty="0">
                          <a:latin typeface="Book Antiqua" panose="02040602050305030304" pitchFamily="18" charset="0"/>
                        </a:rPr>
                        <a:t>200</a:t>
                      </a:r>
                    </a:p>
                  </a:txBody>
                  <a:tcPr/>
                </a:tc>
                <a:extLst>
                  <a:ext uri="{0D108BD9-81ED-4DB2-BD59-A6C34878D82A}">
                    <a16:rowId xmlns:a16="http://schemas.microsoft.com/office/drawing/2014/main" val="4020824343"/>
                  </a:ext>
                </a:extLst>
              </a:tr>
              <a:tr h="370840">
                <a:tc>
                  <a:txBody>
                    <a:bodyPr/>
                    <a:lstStyle/>
                    <a:p>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extLst>
                  <a:ext uri="{0D108BD9-81ED-4DB2-BD59-A6C34878D82A}">
                    <a16:rowId xmlns:a16="http://schemas.microsoft.com/office/drawing/2014/main" val="3979603584"/>
                  </a:ext>
                </a:extLst>
              </a:tr>
              <a:tr h="370840">
                <a:tc>
                  <a:txBody>
                    <a:bodyPr/>
                    <a:lstStyle/>
                    <a:p>
                      <a:r>
                        <a:rPr lang="en-US" dirty="0">
                          <a:latin typeface="Book Antiqua" panose="02040602050305030304" pitchFamily="18" charset="0"/>
                        </a:rPr>
                        <a:t>Operating expenses</a:t>
                      </a:r>
                    </a:p>
                  </a:txBody>
                  <a:tcPr/>
                </a:tc>
                <a:tc>
                  <a:txBody>
                    <a:bodyPr/>
                    <a:lstStyle/>
                    <a:p>
                      <a:pPr algn="ctr"/>
                      <a:r>
                        <a:rPr lang="en-US" dirty="0">
                          <a:latin typeface="Book Antiqua" panose="02040602050305030304" pitchFamily="18" charset="0"/>
                        </a:rPr>
                        <a:t>85</a:t>
                      </a:r>
                    </a:p>
                  </a:txBody>
                  <a:tcPr/>
                </a:tc>
                <a:tc>
                  <a:txBody>
                    <a:bodyPr/>
                    <a:lstStyle/>
                    <a:p>
                      <a:pPr algn="ctr"/>
                      <a:r>
                        <a:rPr lang="en-US" dirty="0">
                          <a:latin typeface="Book Antiqua" panose="02040602050305030304" pitchFamily="18" charset="0"/>
                        </a:rPr>
                        <a:t>120</a:t>
                      </a:r>
                    </a:p>
                  </a:txBody>
                  <a:tcPr/>
                </a:tc>
                <a:extLst>
                  <a:ext uri="{0D108BD9-81ED-4DB2-BD59-A6C34878D82A}">
                    <a16:rowId xmlns:a16="http://schemas.microsoft.com/office/drawing/2014/main" val="3098354569"/>
                  </a:ext>
                </a:extLst>
              </a:tr>
              <a:tr h="370840">
                <a:tc>
                  <a:txBody>
                    <a:bodyPr/>
                    <a:lstStyle/>
                    <a:p>
                      <a:r>
                        <a:rPr lang="en-US" dirty="0">
                          <a:latin typeface="Book Antiqua" panose="02040602050305030304" pitchFamily="18" charset="0"/>
                        </a:rPr>
                        <a:t>Interest</a:t>
                      </a:r>
                    </a:p>
                  </a:txBody>
                  <a:tcPr/>
                </a:tc>
                <a:tc>
                  <a:txBody>
                    <a:bodyPr/>
                    <a:lstStyle/>
                    <a:p>
                      <a:pPr algn="ctr"/>
                      <a:r>
                        <a:rPr lang="en-US" dirty="0">
                          <a:latin typeface="Book Antiqua" panose="02040602050305030304" pitchFamily="18" charset="0"/>
                        </a:rPr>
                        <a:t>5</a:t>
                      </a:r>
                    </a:p>
                  </a:txBody>
                  <a:tcPr/>
                </a:tc>
                <a:tc>
                  <a:txBody>
                    <a:bodyPr/>
                    <a:lstStyle/>
                    <a:p>
                      <a:pPr algn="ctr"/>
                      <a:r>
                        <a:rPr lang="en-US" dirty="0">
                          <a:latin typeface="Book Antiqua" panose="02040602050305030304" pitchFamily="18" charset="0"/>
                        </a:rPr>
                        <a:t>7</a:t>
                      </a:r>
                    </a:p>
                  </a:txBody>
                  <a:tcPr/>
                </a:tc>
                <a:extLst>
                  <a:ext uri="{0D108BD9-81ED-4DB2-BD59-A6C34878D82A}">
                    <a16:rowId xmlns:a16="http://schemas.microsoft.com/office/drawing/2014/main" val="3673243653"/>
                  </a:ext>
                </a:extLst>
              </a:tr>
              <a:tr h="370840">
                <a:tc>
                  <a:txBody>
                    <a:bodyPr/>
                    <a:lstStyle/>
                    <a:p>
                      <a:r>
                        <a:rPr lang="en-US" dirty="0">
                          <a:latin typeface="Book Antiqua" panose="02040602050305030304" pitchFamily="18" charset="0"/>
                        </a:rPr>
                        <a:t>Depreciation</a:t>
                      </a:r>
                    </a:p>
                  </a:txBody>
                  <a:tcPr/>
                </a:tc>
                <a:tc>
                  <a:txBody>
                    <a:bodyPr/>
                    <a:lstStyle/>
                    <a:p>
                      <a:pPr algn="ctr"/>
                      <a:r>
                        <a:rPr lang="en-US" dirty="0">
                          <a:latin typeface="Book Antiqua" panose="02040602050305030304" pitchFamily="18" charset="0"/>
                        </a:rPr>
                        <a:t>10</a:t>
                      </a:r>
                    </a:p>
                  </a:txBody>
                  <a:tcPr/>
                </a:tc>
                <a:tc>
                  <a:txBody>
                    <a:bodyPr/>
                    <a:lstStyle/>
                    <a:p>
                      <a:pPr algn="ctr"/>
                      <a:r>
                        <a:rPr lang="en-US" dirty="0">
                          <a:latin typeface="Book Antiqua" panose="02040602050305030304" pitchFamily="18" charset="0"/>
                        </a:rPr>
                        <a:t>12</a:t>
                      </a:r>
                    </a:p>
                  </a:txBody>
                  <a:tcPr/>
                </a:tc>
                <a:extLst>
                  <a:ext uri="{0D108BD9-81ED-4DB2-BD59-A6C34878D82A}">
                    <a16:rowId xmlns:a16="http://schemas.microsoft.com/office/drawing/2014/main" val="3798038240"/>
                  </a:ext>
                </a:extLst>
              </a:tr>
              <a:tr h="370840">
                <a:tc>
                  <a:txBody>
                    <a:bodyPr/>
                    <a:lstStyle/>
                    <a:p>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extLst>
                  <a:ext uri="{0D108BD9-81ED-4DB2-BD59-A6C34878D82A}">
                    <a16:rowId xmlns:a16="http://schemas.microsoft.com/office/drawing/2014/main" val="3330187101"/>
                  </a:ext>
                </a:extLst>
              </a:tr>
              <a:tr h="370840">
                <a:tc>
                  <a:txBody>
                    <a:bodyPr/>
                    <a:lstStyle/>
                    <a:p>
                      <a:r>
                        <a:rPr lang="en-US" dirty="0">
                          <a:latin typeface="Book Antiqua" panose="02040602050305030304" pitchFamily="18" charset="0"/>
                        </a:rPr>
                        <a:t>Operating profit</a:t>
                      </a:r>
                    </a:p>
                  </a:txBody>
                  <a:tcPr/>
                </a:tc>
                <a:tc>
                  <a:txBody>
                    <a:bodyPr/>
                    <a:lstStyle/>
                    <a:p>
                      <a:pPr algn="ctr"/>
                      <a:r>
                        <a:rPr lang="en-US" dirty="0">
                          <a:latin typeface="Book Antiqua" panose="02040602050305030304" pitchFamily="18" charset="0"/>
                        </a:rPr>
                        <a:t>30</a:t>
                      </a:r>
                    </a:p>
                  </a:txBody>
                  <a:tcPr/>
                </a:tc>
                <a:tc>
                  <a:txBody>
                    <a:bodyPr/>
                    <a:lstStyle/>
                    <a:p>
                      <a:pPr algn="ctr"/>
                      <a:r>
                        <a:rPr lang="en-US" dirty="0">
                          <a:latin typeface="Book Antiqua" panose="02040602050305030304" pitchFamily="18" charset="0"/>
                        </a:rPr>
                        <a:t>61</a:t>
                      </a:r>
                    </a:p>
                  </a:txBody>
                  <a:tcPr/>
                </a:tc>
                <a:extLst>
                  <a:ext uri="{0D108BD9-81ED-4DB2-BD59-A6C34878D82A}">
                    <a16:rowId xmlns:a16="http://schemas.microsoft.com/office/drawing/2014/main" val="582242029"/>
                  </a:ext>
                </a:extLst>
              </a:tr>
              <a:tr h="370840">
                <a:tc>
                  <a:txBody>
                    <a:bodyPr/>
                    <a:lstStyle/>
                    <a:p>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tc>
                  <a:txBody>
                    <a:bodyPr/>
                    <a:lstStyle/>
                    <a:p>
                      <a:pPr algn="ctr"/>
                      <a:endParaRPr lang="en-US" dirty="0">
                        <a:latin typeface="Book Antiqua" panose="02040602050305030304" pitchFamily="18" charset="0"/>
                      </a:endParaRPr>
                    </a:p>
                  </a:txBody>
                  <a:tcPr/>
                </a:tc>
                <a:extLst>
                  <a:ext uri="{0D108BD9-81ED-4DB2-BD59-A6C34878D82A}">
                    <a16:rowId xmlns:a16="http://schemas.microsoft.com/office/drawing/2014/main" val="34645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Operating margin (before interest and depreciation)</a:t>
                      </a:r>
                    </a:p>
                  </a:txBody>
                  <a:tcPr/>
                </a:tc>
                <a:tc>
                  <a:txBody>
                    <a:bodyPr/>
                    <a:lstStyle/>
                    <a:p>
                      <a:pPr algn="ctr"/>
                      <a:r>
                        <a:rPr lang="en-US" dirty="0">
                          <a:latin typeface="Book Antiqua" panose="02040602050305030304" pitchFamily="18" charset="0"/>
                        </a:rPr>
                        <a:t>52.94</a:t>
                      </a:r>
                    </a:p>
                  </a:txBody>
                  <a:tcPr/>
                </a:tc>
                <a:tc>
                  <a:txBody>
                    <a:bodyPr/>
                    <a:lstStyle/>
                    <a:p>
                      <a:pPr algn="ctr"/>
                      <a:r>
                        <a:rPr lang="en-US" dirty="0">
                          <a:latin typeface="Book Antiqua" panose="02040602050305030304" pitchFamily="18" charset="0"/>
                        </a:rPr>
                        <a:t>66.67</a:t>
                      </a:r>
                    </a:p>
                  </a:txBody>
                  <a:tcPr/>
                </a:tc>
                <a:extLst>
                  <a:ext uri="{0D108BD9-81ED-4DB2-BD59-A6C34878D82A}">
                    <a16:rowId xmlns:a16="http://schemas.microsoft.com/office/drawing/2014/main" val="1651087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dk1"/>
                          </a:solidFill>
                          <a:effectLst/>
                          <a:latin typeface="Book Antiqua" panose="02040602050305030304" pitchFamily="18" charset="0"/>
                          <a:ea typeface="+mn-ea"/>
                          <a:cs typeface="+mn-cs"/>
                        </a:rPr>
                        <a:t>Operating margin (after depreciation but before interest) </a:t>
                      </a:r>
                      <a:endParaRPr lang="en-IN" dirty="0">
                        <a:latin typeface="Book Antiqua" panose="02040602050305030304" pitchFamily="18" charset="0"/>
                      </a:endParaRPr>
                    </a:p>
                  </a:txBody>
                  <a:tcPr/>
                </a:tc>
                <a:tc>
                  <a:txBody>
                    <a:bodyPr/>
                    <a:lstStyle/>
                    <a:p>
                      <a:pPr algn="ctr"/>
                      <a:r>
                        <a:rPr lang="en-US" dirty="0">
                          <a:latin typeface="Book Antiqua" panose="02040602050305030304" pitchFamily="18" charset="0"/>
                        </a:rPr>
                        <a:t>36.84</a:t>
                      </a:r>
                    </a:p>
                  </a:txBody>
                  <a:tcPr/>
                </a:tc>
                <a:tc>
                  <a:txBody>
                    <a:bodyPr/>
                    <a:lstStyle/>
                    <a:p>
                      <a:pPr algn="ctr"/>
                      <a:r>
                        <a:rPr lang="en-US" dirty="0">
                          <a:latin typeface="Book Antiqua" panose="02040602050305030304" pitchFamily="18" charset="0"/>
                        </a:rPr>
                        <a:t>51.52</a:t>
                      </a:r>
                    </a:p>
                  </a:txBody>
                  <a:tcPr/>
                </a:tc>
                <a:extLst>
                  <a:ext uri="{0D108BD9-81ED-4DB2-BD59-A6C34878D82A}">
                    <a16:rowId xmlns:a16="http://schemas.microsoft.com/office/drawing/2014/main" val="3633100619"/>
                  </a:ext>
                </a:extLst>
              </a:tr>
            </a:tbl>
          </a:graphicData>
        </a:graphic>
      </p:graphicFrame>
    </p:spTree>
    <p:extLst>
      <p:ext uri="{BB962C8B-B14F-4D97-AF65-F5344CB8AC3E}">
        <p14:creationId xmlns:p14="http://schemas.microsoft.com/office/powerpoint/2010/main" val="16047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32EDE-A60C-0642-981D-431E539055CF}"/>
              </a:ext>
            </a:extLst>
          </p:cNvPr>
          <p:cNvSpPr/>
          <p:nvPr/>
        </p:nvSpPr>
        <p:spPr>
          <a:xfrm>
            <a:off x="511329" y="413456"/>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6F106B53-9D62-0E33-F304-7E94D65DF5DF}"/>
              </a:ext>
            </a:extLst>
          </p:cNvPr>
          <p:cNvSpPr txBox="1"/>
          <p:nvPr/>
        </p:nvSpPr>
        <p:spPr>
          <a:xfrm>
            <a:off x="643467" y="413456"/>
            <a:ext cx="10190437" cy="861774"/>
          </a:xfrm>
          <a:prstGeom prst="rect">
            <a:avLst/>
          </a:prstGeom>
          <a:noFill/>
        </p:spPr>
        <p:txBody>
          <a:bodyPr wrap="square" rtlCol="0">
            <a:spAutoFit/>
          </a:bodyPr>
          <a:lstStyle/>
          <a:p>
            <a:r>
              <a:rPr lang="en-US" sz="3600" dirty="0">
                <a:latin typeface="Book Antiqua" panose="02040602050305030304" pitchFamily="18" charset="0"/>
              </a:rPr>
              <a:t>Introduction to Transfer Pricing</a:t>
            </a:r>
          </a:p>
          <a:p>
            <a:endParaRPr lang="en-US" dirty="0">
              <a:latin typeface="Book Antiqua" panose="02040602050305030304" pitchFamily="18" charset="0"/>
            </a:endParaRPr>
          </a:p>
        </p:txBody>
      </p:sp>
      <p:sp>
        <p:nvSpPr>
          <p:cNvPr id="7" name="Text Placeholder 1">
            <a:extLst>
              <a:ext uri="{FF2B5EF4-FFF2-40B4-BE49-F238E27FC236}">
                <a16:creationId xmlns:a16="http://schemas.microsoft.com/office/drawing/2014/main" id="{EE63F1A7-9EAF-69DF-8488-88A834D6BAEF}"/>
              </a:ext>
            </a:extLst>
          </p:cNvPr>
          <p:cNvSpPr txBox="1">
            <a:spLocks/>
          </p:cNvSpPr>
          <p:nvPr/>
        </p:nvSpPr>
        <p:spPr>
          <a:xfrm>
            <a:off x="522515" y="1655180"/>
            <a:ext cx="11026018" cy="4521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013" indent="-342900" algn="just">
              <a:buClrTx/>
              <a:buSzPct val="80000"/>
              <a:buFont typeface="Arial" panose="020B0604020202020204" pitchFamily="34" charset="0"/>
              <a:buChar char="•"/>
            </a:pPr>
            <a:r>
              <a:rPr lang="en-US" sz="2400" b="0" i="0" dirty="0">
                <a:effectLst/>
                <a:latin typeface="Book Antiqua" panose="02040602050305030304" pitchFamily="18" charset="0"/>
              </a:rPr>
              <a:t>Transfer pricing is the practice of determining the prices at which </a:t>
            </a:r>
            <a:br>
              <a:rPr lang="en-US" sz="2400" b="0" i="0" dirty="0">
                <a:effectLst/>
                <a:latin typeface="Book Antiqua" panose="02040602050305030304" pitchFamily="18" charset="0"/>
              </a:rPr>
            </a:br>
            <a:r>
              <a:rPr lang="en-US" sz="2400" b="0" i="0" dirty="0">
                <a:effectLst/>
                <a:latin typeface="Book Antiqua" panose="02040602050305030304" pitchFamily="18" charset="0"/>
              </a:rPr>
              <a:t>goods, services, or intellectual property are exchanged between entities within the same multinational corporation or group i.e. </a:t>
            </a:r>
            <a:r>
              <a:rPr lang="en-US" sz="2400" dirty="0">
                <a:latin typeface="Book Antiqua" panose="02040602050305030304" pitchFamily="18" charset="0"/>
              </a:rPr>
              <a:t>associated entities</a:t>
            </a:r>
            <a:r>
              <a:rPr lang="en-US" sz="2400" b="0" i="0" dirty="0">
                <a:effectLst/>
                <a:latin typeface="Book Antiqua" panose="02040602050305030304" pitchFamily="18" charset="0"/>
              </a:rPr>
              <a:t>.</a:t>
            </a:r>
            <a:endParaRPr lang="en-US" dirty="0">
              <a:latin typeface="Book Antiqua" panose="02040602050305030304" pitchFamily="18" charset="0"/>
            </a:endParaRPr>
          </a:p>
          <a:p>
            <a:pPr marL="354013" indent="-342900" algn="just">
              <a:buClrTx/>
              <a:buSzPct val="80000"/>
              <a:buFont typeface="Arial" panose="020B0604020202020204" pitchFamily="34" charset="0"/>
              <a:buChar char="•"/>
            </a:pPr>
            <a:endParaRPr lang="en-US" sz="2400" dirty="0">
              <a:effectLst/>
              <a:latin typeface="Book Antiqua" panose="02040602050305030304" pitchFamily="18" charset="0"/>
              <a:ea typeface="Calibri" panose="020F0502020204030204" pitchFamily="34" charset="0"/>
              <a:cs typeface="Times New Roman" panose="02020603050405020304" pitchFamily="18" charset="0"/>
            </a:endParaRPr>
          </a:p>
          <a:p>
            <a:pPr marL="354013" indent="-342900" algn="just">
              <a:buClrTx/>
              <a:buSzPct val="80000"/>
              <a:buFont typeface="Arial" panose="020B0604020202020204" pitchFamily="34" charset="0"/>
              <a:buChar char="•"/>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This principle dictates that transactions between related parties should be priced as if they were independent, unrelated entities engaging in similar transaction</a:t>
            </a:r>
            <a:endParaRPr lang="en-US" dirty="0">
              <a:solidFill>
                <a:srgbClr val="FF0000"/>
              </a:solidFill>
              <a:latin typeface="Book Antiqua" panose="02040602050305030304" pitchFamily="18" charset="0"/>
              <a:cs typeface="Geeza Pro" panose="02000400000000000000" pitchFamily="2" charset="-78"/>
            </a:endParaRPr>
          </a:p>
        </p:txBody>
      </p:sp>
    </p:spTree>
    <p:extLst>
      <p:ext uri="{BB962C8B-B14F-4D97-AF65-F5344CB8AC3E}">
        <p14:creationId xmlns:p14="http://schemas.microsoft.com/office/powerpoint/2010/main" val="620657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Strengths and Weaknesses of TNMM</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Diagram 4">
            <a:extLst>
              <a:ext uri="{FF2B5EF4-FFF2-40B4-BE49-F238E27FC236}">
                <a16:creationId xmlns:a16="http://schemas.microsoft.com/office/drawing/2014/main" id="{0DF4A3CB-C0C0-2DE1-7955-B92AA5A90887}"/>
              </a:ext>
            </a:extLst>
          </p:cNvPr>
          <p:cNvGraphicFramePr/>
          <p:nvPr>
            <p:extLst>
              <p:ext uri="{D42A27DB-BD31-4B8C-83A1-F6EECF244321}">
                <p14:modId xmlns:p14="http://schemas.microsoft.com/office/powerpoint/2010/main" val="544039614"/>
              </p:ext>
            </p:extLst>
          </p:nvPr>
        </p:nvGraphicFramePr>
        <p:xfrm>
          <a:off x="522515" y="1501346"/>
          <a:ext cx="11026018" cy="4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616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854466"/>
            <a:ext cx="11026018" cy="3743142"/>
          </a:xfrm>
        </p:spPr>
        <p:txBody>
          <a:bodyPr vert="horz" lIns="91440" tIns="45720" rIns="91440" bIns="45720" rtlCol="0">
            <a:normAutofit/>
          </a:bodyPr>
          <a:lstStyle/>
          <a:p>
            <a:pPr marL="354013" indent="-342900" algn="just">
              <a:lnSpc>
                <a:spcPct val="90000"/>
              </a:lnSpc>
              <a:spcBef>
                <a:spcPts val="1000"/>
              </a:spcBef>
              <a:buSzPct val="80000"/>
            </a:pPr>
            <a:r>
              <a:rPr lang="en-US" sz="2500" b="0" dirty="0">
                <a:latin typeface="Book Antiqua" panose="02040602050305030304" pitchFamily="18" charset="0"/>
              </a:rPr>
              <a:t>Provision of services;  </a:t>
            </a:r>
          </a:p>
          <a:p>
            <a:pPr marL="11113" indent="0" algn="just">
              <a:lnSpc>
                <a:spcPct val="90000"/>
              </a:lnSpc>
              <a:spcBef>
                <a:spcPts val="1000"/>
              </a:spcBef>
              <a:buSzPct val="80000"/>
              <a:buNone/>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Distribution of finished products where RPM cannot be applied; </a:t>
            </a:r>
          </a:p>
          <a:p>
            <a:pPr marL="354013" indent="-342900" algn="just">
              <a:lnSpc>
                <a:spcPct val="90000"/>
              </a:lnSpc>
              <a:spcBef>
                <a:spcPts val="1000"/>
              </a:spcBef>
              <a:buSzPct val="80000"/>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Transfer of semi-finished goods where CPM cannot be applied; </a:t>
            </a:r>
          </a:p>
          <a:p>
            <a:pPr marL="11113" indent="0" algn="just">
              <a:lnSpc>
                <a:spcPct val="90000"/>
              </a:lnSpc>
              <a:spcBef>
                <a:spcPts val="1000"/>
              </a:spcBef>
              <a:buSzPct val="80000"/>
              <a:buNone/>
            </a:pPr>
            <a:endParaRPr lang="en-US" sz="2500" b="0" dirty="0">
              <a:latin typeface="Book Antiqua" panose="02040602050305030304" pitchFamily="18" charset="0"/>
            </a:endParaRPr>
          </a:p>
          <a:p>
            <a:pPr marL="354013" indent="-342900" algn="just">
              <a:lnSpc>
                <a:spcPct val="90000"/>
              </a:lnSpc>
              <a:spcBef>
                <a:spcPts val="1000"/>
              </a:spcBef>
              <a:buSzPct val="80000"/>
            </a:pPr>
            <a:r>
              <a:rPr lang="en-US" sz="2500" b="0" dirty="0">
                <a:latin typeface="Book Antiqua" panose="02040602050305030304" pitchFamily="18" charset="0"/>
              </a:rPr>
              <a:t>Transactions involving intangibles where PSM cannot be applied</a:t>
            </a: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186225"/>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When to use TNMM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3059301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lnSpc>
                <a:spcPct val="90000"/>
              </a:lnSpc>
              <a:spcBef>
                <a:spcPts val="1000"/>
              </a:spcBef>
              <a:buSzPct val="80000"/>
              <a:buNone/>
            </a:pPr>
            <a:r>
              <a:rPr lang="en-US" sz="2400" b="0" dirty="0">
                <a:latin typeface="Book Antiqua" panose="02040602050305030304" pitchFamily="18" charset="0"/>
              </a:rPr>
              <a:t>The CBDT has inserted a Rule 10AB by notifying the “Other Method” apart from the five methods already prescribed. </a:t>
            </a:r>
          </a:p>
          <a:p>
            <a:pPr marL="11113" indent="0" algn="just">
              <a:lnSpc>
                <a:spcPct val="90000"/>
              </a:lnSpc>
              <a:spcBef>
                <a:spcPts val="1000"/>
              </a:spcBef>
              <a:buSzPct val="80000"/>
              <a:buNone/>
            </a:pPr>
            <a:endParaRPr lang="en-US" sz="2400" b="0" dirty="0">
              <a:latin typeface="Book Antiqua" panose="02040602050305030304" pitchFamily="18" charset="0"/>
            </a:endParaRPr>
          </a:p>
          <a:p>
            <a:pPr marL="468313" indent="-457200" algn="just">
              <a:lnSpc>
                <a:spcPct val="90000"/>
              </a:lnSpc>
              <a:spcBef>
                <a:spcPts val="1000"/>
              </a:spcBef>
              <a:buSzPct val="80000"/>
            </a:pPr>
            <a:r>
              <a:rPr lang="en-US" sz="2400" b="0" dirty="0">
                <a:latin typeface="Book Antiqua" panose="02040602050305030304" pitchFamily="18" charset="0"/>
              </a:rPr>
              <a:t>the Other Method for determination of the arms' length price in </a:t>
            </a:r>
            <a:r>
              <a:rPr lang="en-US" sz="2400" u="sng" dirty="0">
                <a:latin typeface="Book Antiqua" panose="02040602050305030304" pitchFamily="18" charset="0"/>
              </a:rPr>
              <a:t>relation to a transaction</a:t>
            </a:r>
            <a:r>
              <a:rPr lang="en-US" sz="2400" b="0" dirty="0">
                <a:latin typeface="Book Antiqua" panose="02040602050305030304" pitchFamily="18" charset="0"/>
              </a:rPr>
              <a:t> shall be </a:t>
            </a:r>
            <a:r>
              <a:rPr lang="en-US" sz="2400" u="sng" dirty="0">
                <a:latin typeface="Book Antiqua" panose="02040602050305030304" pitchFamily="18" charset="0"/>
              </a:rPr>
              <a:t>any method</a:t>
            </a:r>
            <a:r>
              <a:rPr lang="en-US" sz="2400" b="0" dirty="0">
                <a:latin typeface="Book Antiqua" panose="02040602050305030304" pitchFamily="18" charset="0"/>
              </a:rPr>
              <a:t> which takes into account the price which has been </a:t>
            </a:r>
            <a:r>
              <a:rPr lang="en-US" sz="2400" u="sng" dirty="0">
                <a:latin typeface="Book Antiqua" panose="02040602050305030304" pitchFamily="18" charset="0"/>
              </a:rPr>
              <a:t>charged or paid</a:t>
            </a:r>
            <a:r>
              <a:rPr lang="en-US" sz="2400" b="0" dirty="0">
                <a:latin typeface="Book Antiqua" panose="02040602050305030304" pitchFamily="18" charset="0"/>
              </a:rPr>
              <a:t>, or </a:t>
            </a:r>
            <a:r>
              <a:rPr lang="en-US" sz="2400" u="sng" dirty="0">
                <a:latin typeface="Book Antiqua" panose="02040602050305030304" pitchFamily="18" charset="0"/>
              </a:rPr>
              <a:t>would have been charged or paid</a:t>
            </a:r>
            <a:r>
              <a:rPr lang="en-US" sz="2400" b="0" dirty="0">
                <a:latin typeface="Book Antiqua" panose="02040602050305030304" pitchFamily="18" charset="0"/>
              </a:rPr>
              <a:t>, for the same or similar uncontrolled transaction, with or between non-AEs, under similar circumstances, considering all the relevant facts.</a:t>
            </a:r>
          </a:p>
          <a:p>
            <a:pPr marL="468313" indent="-457200" algn="just">
              <a:lnSpc>
                <a:spcPct val="90000"/>
              </a:lnSpc>
              <a:spcBef>
                <a:spcPts val="1000"/>
              </a:spcBef>
              <a:buSzPct val="80000"/>
            </a:pPr>
            <a:r>
              <a:rPr lang="en-US" sz="2400" b="0" dirty="0">
                <a:latin typeface="Book Antiqua" panose="02040602050305030304" pitchFamily="18" charset="0"/>
              </a:rPr>
              <a:t>it is relevant to note that the text of Rule 10AB does not describe any methodology but only provides an enabling provision to use any method that has been used or may be used to arrive at price</a:t>
            </a:r>
            <a:endParaRPr lang="en-US" sz="2400" b="0" dirty="0">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Other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74688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11113" indent="0" algn="just">
              <a:spcBef>
                <a:spcPts val="1000"/>
              </a:spcBef>
              <a:buSzPct val="80000"/>
              <a:buNone/>
            </a:pPr>
            <a:r>
              <a:rPr lang="en-US" sz="2400" b="0" dirty="0">
                <a:latin typeface="Book Antiqua" panose="02040602050305030304" pitchFamily="18" charset="0"/>
              </a:rPr>
              <a:t>AE1 Ltd is an Indian Company. AE1 Ltd owns certain registered patents which it has developed by undertaking research and development. It is a subsidiary of AE2 Ltd, a foreign company. </a:t>
            </a:r>
          </a:p>
          <a:p>
            <a:pPr marL="11113" indent="0" algn="just">
              <a:spcBef>
                <a:spcPts val="1000"/>
              </a:spcBef>
              <a:buSzPct val="80000"/>
              <a:buNone/>
            </a:pPr>
            <a:r>
              <a:rPr lang="en-US" sz="2400" b="0" dirty="0">
                <a:latin typeface="Book Antiqua" panose="02040602050305030304" pitchFamily="18" charset="0"/>
              </a:rPr>
              <a:t>AE1 Ltd has sold its registered patents to AE2 Ltd, for Rs. 50 crores. The price has been determined based on a valuation report obtained from an independent valuer. </a:t>
            </a:r>
          </a:p>
          <a:p>
            <a:pPr marL="11113" indent="0" algn="just">
              <a:spcBef>
                <a:spcPts val="1000"/>
              </a:spcBef>
              <a:buSzPct val="80000"/>
              <a:buNone/>
            </a:pPr>
            <a:r>
              <a:rPr lang="en-US" sz="2400" b="0" dirty="0">
                <a:latin typeface="Book Antiqua" panose="02040602050305030304" pitchFamily="18" charset="0"/>
              </a:rPr>
              <a:t>The sale of patents is a unique transaction and AE1 Ltd or AE2 Ltd has not entered into similar transactions with third parties and hence no internal or external CUP is available. </a:t>
            </a:r>
          </a:p>
          <a:p>
            <a:pPr marL="11113" indent="0" algn="just">
              <a:spcBef>
                <a:spcPts val="1000"/>
              </a:spcBef>
              <a:buSzPct val="80000"/>
              <a:buNone/>
            </a:pPr>
            <a:r>
              <a:rPr lang="en-US" sz="2400" b="0" dirty="0">
                <a:latin typeface="Book Antiqua" panose="02040602050305030304" pitchFamily="18" charset="0"/>
              </a:rPr>
              <a:t>AE1 Ltd may select the Other Method as the most appropriate method and use the independent valuation report for comparability purposes. </a:t>
            </a: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latin typeface="Book Antiqua" panose="02040602050305030304" pitchFamily="18" charset="0"/>
              <a:cs typeface="Geeza Pro" panose="02000400000000000000" pitchFamily="2" charset="-78"/>
            </a:endParaRPr>
          </a:p>
          <a:p>
            <a:pPr marL="11113" indent="0" algn="just">
              <a:lnSpc>
                <a:spcPct val="90000"/>
              </a:lnSpc>
              <a:spcBef>
                <a:spcPts val="1000"/>
              </a:spcBef>
              <a:buSzPct val="80000"/>
              <a:buNone/>
            </a:pPr>
            <a:endParaRPr lang="en-US" sz="2400" b="0" dirty="0">
              <a:solidFill>
                <a:srgbClr val="FF0000"/>
              </a:solidFill>
              <a:latin typeface="Book Antiqua" panose="02040602050305030304" pitchFamily="18" charset="0"/>
              <a:cs typeface="Geeza Pro" panose="02000400000000000000" pitchFamily="2" charset="-78"/>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Study</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158789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EAE3-61D6-5E1A-E595-CDBF8E14930A}"/>
              </a:ext>
            </a:extLst>
          </p:cNvPr>
          <p:cNvSpPr>
            <a:spLocks noGrp="1"/>
          </p:cNvSpPr>
          <p:nvPr>
            <p:ph type="title"/>
          </p:nvPr>
        </p:nvSpPr>
        <p:spPr>
          <a:xfrm>
            <a:off x="968895" y="1812495"/>
            <a:ext cx="10515600" cy="1325563"/>
          </a:xfrm>
        </p:spPr>
        <p:txBody>
          <a:bodyPr/>
          <a:lstStyle/>
          <a:p>
            <a:r>
              <a:rPr lang="en-US" dirty="0">
                <a:latin typeface="Book Antiqua" panose="02040602050305030304" pitchFamily="18" charset="0"/>
              </a:rPr>
              <a:t>Most appropriate method</a:t>
            </a:r>
          </a:p>
        </p:txBody>
      </p:sp>
      <p:sp>
        <p:nvSpPr>
          <p:cNvPr id="6" name="Rectangle 5">
            <a:extLst>
              <a:ext uri="{FF2B5EF4-FFF2-40B4-BE49-F238E27FC236}">
                <a16:creationId xmlns:a16="http://schemas.microsoft.com/office/drawing/2014/main" id="{6E26FDF5-C839-1021-0279-3E923FAF30A1}"/>
              </a:ext>
            </a:extLst>
          </p:cNvPr>
          <p:cNvSpPr/>
          <p:nvPr/>
        </p:nvSpPr>
        <p:spPr>
          <a:xfrm>
            <a:off x="0" y="2866764"/>
            <a:ext cx="5033319" cy="135366"/>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76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6ADCC-3904-1A61-818A-CFE06C255851}"/>
              </a:ext>
            </a:extLst>
          </p:cNvPr>
          <p:cNvSpPr>
            <a:spLocks noGrp="1"/>
          </p:cNvSpPr>
          <p:nvPr>
            <p:ph type="body" idx="1"/>
          </p:nvPr>
        </p:nvSpPr>
        <p:spPr>
          <a:xfrm>
            <a:off x="522515" y="1297000"/>
            <a:ext cx="11026018" cy="4879964"/>
          </a:xfrm>
        </p:spPr>
        <p:txBody>
          <a:bodyPr vert="horz" lIns="91440" tIns="45720" rIns="91440" bIns="45720" rtlCol="0">
            <a:normAutofit/>
          </a:bodyPr>
          <a:lstStyle/>
          <a:p>
            <a:pPr marL="354013" indent="-342900" algn="just">
              <a:lnSpc>
                <a:spcPct val="90000"/>
              </a:lnSpc>
              <a:spcBef>
                <a:spcPts val="1000"/>
              </a:spcBef>
              <a:buSzPct val="80000"/>
            </a:pPr>
            <a:r>
              <a:rPr lang="en-US" sz="2400" b="0" dirty="0">
                <a:latin typeface="Book Antiqua" panose="02040602050305030304" pitchFamily="18" charset="0"/>
              </a:rPr>
              <a:t>The most appropriate method shall be the method which is best suited to the facts and circumstances of each particular transaction and which provides the most reliable measure of an arm’s length price in relation to the transaction.</a:t>
            </a:r>
          </a:p>
          <a:p>
            <a:pPr marL="354013" indent="-342900" algn="just">
              <a:lnSpc>
                <a:spcPct val="90000"/>
              </a:lnSpc>
              <a:spcBef>
                <a:spcPts val="1000"/>
              </a:spcBef>
              <a:buSzPct val="80000"/>
            </a:pPr>
            <a:r>
              <a:rPr lang="en-US" sz="2400" b="0" dirty="0">
                <a:latin typeface="Book Antiqua" panose="02040602050305030304" pitchFamily="18" charset="0"/>
              </a:rPr>
              <a:t>In selecting the most appropriate method, the following factors shall be taken into account, namely:-</a:t>
            </a:r>
            <a:endParaRPr lang="en-US" sz="2400" b="0" dirty="0">
              <a:latin typeface="Book Antiqua" panose="02040602050305030304" pitchFamily="18" charset="0"/>
              <a:cs typeface="Geeza Pro" panose="02000400000000000000" pitchFamily="2" charset="-78"/>
            </a:endParaRPr>
          </a:p>
          <a:p>
            <a:pPr marL="535475" lvl="1" indent="-342900" algn="just">
              <a:spcBef>
                <a:spcPts val="1000"/>
              </a:spcBef>
              <a:buSzPct val="80000"/>
            </a:pPr>
            <a:r>
              <a:rPr lang="en-US" sz="2400" dirty="0">
                <a:latin typeface="Book Antiqua" panose="02040602050305030304" pitchFamily="18" charset="0"/>
              </a:rPr>
              <a:t>the nature and class of the</a:t>
            </a:r>
            <a:r>
              <a:rPr lang="en-US" sz="2400" dirty="0">
                <a:latin typeface="Book Antiqua" panose="02040602050305030304" pitchFamily="18" charset="0"/>
                <a:cs typeface="Geeza Pro" panose="02000400000000000000" pitchFamily="2" charset="-78"/>
              </a:rPr>
              <a:t> transaction</a:t>
            </a:r>
          </a:p>
          <a:p>
            <a:pPr marL="535475" lvl="1" indent="-342900" algn="just">
              <a:spcBef>
                <a:spcPts val="1000"/>
              </a:spcBef>
              <a:buSzPct val="80000"/>
            </a:pPr>
            <a:r>
              <a:rPr lang="en-US" sz="2400" dirty="0">
                <a:latin typeface="Book Antiqua" panose="02040602050305030304" pitchFamily="18" charset="0"/>
              </a:rPr>
              <a:t>the availability, coverage and reliability of data </a:t>
            </a:r>
          </a:p>
          <a:p>
            <a:pPr marL="535475" lvl="1" indent="-342900" algn="just">
              <a:spcBef>
                <a:spcPts val="1000"/>
              </a:spcBef>
              <a:buSzPct val="80000"/>
            </a:pPr>
            <a:r>
              <a:rPr lang="en-US" sz="2400" dirty="0">
                <a:latin typeface="Book Antiqua" panose="02040602050305030304" pitchFamily="18" charset="0"/>
              </a:rPr>
              <a:t>he degree of comparability existing between the related transaction and the uncontrolled transaction</a:t>
            </a:r>
          </a:p>
          <a:p>
            <a:pPr marL="535475" lvl="1" indent="-342900" algn="just">
              <a:spcBef>
                <a:spcPts val="1000"/>
              </a:spcBef>
              <a:buSzPct val="80000"/>
            </a:pPr>
            <a:r>
              <a:rPr lang="en-US" sz="2400" dirty="0">
                <a:latin typeface="Book Antiqua" panose="02040602050305030304" pitchFamily="18" charset="0"/>
              </a:rPr>
              <a:t>the extent to which reliable and accurate adjustments can be made to account for differences</a:t>
            </a:r>
            <a:endParaRPr lang="en-US" sz="3133" dirty="0">
              <a:latin typeface="Book Antiqua" panose="02040602050305030304" pitchFamily="18" charset="0"/>
            </a:endParaRPr>
          </a:p>
        </p:txBody>
      </p:sp>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dirty="0">
                <a:latin typeface="Book Antiqua" panose="02040602050305030304" pitchFamily="18" charset="0"/>
              </a:rPr>
              <a:t>Most Appropriate Method</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spTree>
    <p:extLst>
      <p:ext uri="{BB962C8B-B14F-4D97-AF65-F5344CB8AC3E}">
        <p14:creationId xmlns:p14="http://schemas.microsoft.com/office/powerpoint/2010/main" val="261503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EAE3-61D6-5E1A-E595-CDBF8E14930A}"/>
              </a:ext>
            </a:extLst>
          </p:cNvPr>
          <p:cNvSpPr>
            <a:spLocks noGrp="1"/>
          </p:cNvSpPr>
          <p:nvPr>
            <p:ph type="title"/>
          </p:nvPr>
        </p:nvSpPr>
        <p:spPr>
          <a:xfrm>
            <a:off x="968895" y="1812495"/>
            <a:ext cx="10515600" cy="1325563"/>
          </a:xfrm>
        </p:spPr>
        <p:txBody>
          <a:bodyPr/>
          <a:lstStyle/>
          <a:p>
            <a:r>
              <a:rPr lang="en-US" dirty="0">
                <a:latin typeface="Book Antiqua" panose="02040602050305030304" pitchFamily="18" charset="0"/>
              </a:rPr>
              <a:t>Case laws </a:t>
            </a:r>
          </a:p>
        </p:txBody>
      </p:sp>
      <p:sp>
        <p:nvSpPr>
          <p:cNvPr id="6" name="Rectangle 5">
            <a:extLst>
              <a:ext uri="{FF2B5EF4-FFF2-40B4-BE49-F238E27FC236}">
                <a16:creationId xmlns:a16="http://schemas.microsoft.com/office/drawing/2014/main" id="{6E26FDF5-C839-1021-0279-3E923FAF30A1}"/>
              </a:ext>
            </a:extLst>
          </p:cNvPr>
          <p:cNvSpPr/>
          <p:nvPr/>
        </p:nvSpPr>
        <p:spPr>
          <a:xfrm>
            <a:off x="0" y="2866764"/>
            <a:ext cx="5033319" cy="135366"/>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493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522515" y="220949"/>
            <a:ext cx="10905066" cy="1135737"/>
          </a:xfrm>
        </p:spPr>
        <p:txBody>
          <a:bodyPr vert="horz" lIns="91440" tIns="45720" rIns="91440" bIns="45720" rtlCol="0" anchor="ctr">
            <a:normAutofit/>
          </a:bodyPr>
          <a:lstStyle/>
          <a:p>
            <a:pPr algn="l">
              <a:spcBef>
                <a:spcPct val="0"/>
              </a:spcBef>
            </a:pPr>
            <a:r>
              <a:rPr lang="en-US" sz="3600" kern="1200" dirty="0">
                <a:solidFill>
                  <a:schemeClr val="tx1"/>
                </a:solidFill>
                <a:latin typeface="Book Antiqua" panose="02040602050305030304" pitchFamily="18" charset="0"/>
              </a:rPr>
              <a:t>Case laws on methods</a:t>
            </a:r>
          </a:p>
        </p:txBody>
      </p:sp>
      <p:sp>
        <p:nvSpPr>
          <p:cNvPr id="4" name="Rectangle 3">
            <a:extLst>
              <a:ext uri="{FF2B5EF4-FFF2-40B4-BE49-F238E27FC236}">
                <a16:creationId xmlns:a16="http://schemas.microsoft.com/office/drawing/2014/main" id="{AC91D6C1-3256-1A3A-1D05-DA43C97727C7}"/>
              </a:ext>
            </a:extLst>
          </p:cNvPr>
          <p:cNvSpPr/>
          <p:nvPr/>
        </p:nvSpPr>
        <p:spPr>
          <a:xfrm>
            <a:off x="390377" y="459755"/>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Book Antiqua" panose="02040602050305030304" pitchFamily="18" charset="0"/>
            </a:endParaRPr>
          </a:p>
        </p:txBody>
      </p:sp>
      <p:graphicFrame>
        <p:nvGraphicFramePr>
          <p:cNvPr id="5" name="Table 4">
            <a:extLst>
              <a:ext uri="{FF2B5EF4-FFF2-40B4-BE49-F238E27FC236}">
                <a16:creationId xmlns:a16="http://schemas.microsoft.com/office/drawing/2014/main" id="{753A852B-01BA-48C1-3D40-E62693A6DFC8}"/>
              </a:ext>
            </a:extLst>
          </p:cNvPr>
          <p:cNvGraphicFramePr>
            <a:graphicFrameLocks noGrp="1"/>
          </p:cNvGraphicFramePr>
          <p:nvPr>
            <p:extLst>
              <p:ext uri="{D42A27DB-BD31-4B8C-83A1-F6EECF244321}">
                <p14:modId xmlns:p14="http://schemas.microsoft.com/office/powerpoint/2010/main" val="3951727213"/>
              </p:ext>
            </p:extLst>
          </p:nvPr>
        </p:nvGraphicFramePr>
        <p:xfrm>
          <a:off x="390378" y="1356686"/>
          <a:ext cx="10905066" cy="4577080"/>
        </p:xfrm>
        <a:graphic>
          <a:graphicData uri="http://schemas.openxmlformats.org/drawingml/2006/table">
            <a:tbl>
              <a:tblPr firstRow="1" bandRow="1">
                <a:tableStyleId>{5C22544A-7EE6-4342-B048-85BDC9FD1C3A}</a:tableStyleId>
              </a:tblPr>
              <a:tblGrid>
                <a:gridCol w="2711168">
                  <a:extLst>
                    <a:ext uri="{9D8B030D-6E8A-4147-A177-3AD203B41FA5}">
                      <a16:colId xmlns:a16="http://schemas.microsoft.com/office/drawing/2014/main" val="2328506796"/>
                    </a:ext>
                  </a:extLst>
                </a:gridCol>
                <a:gridCol w="5926610">
                  <a:extLst>
                    <a:ext uri="{9D8B030D-6E8A-4147-A177-3AD203B41FA5}">
                      <a16:colId xmlns:a16="http://schemas.microsoft.com/office/drawing/2014/main" val="1609111315"/>
                    </a:ext>
                  </a:extLst>
                </a:gridCol>
                <a:gridCol w="2267288">
                  <a:extLst>
                    <a:ext uri="{9D8B030D-6E8A-4147-A177-3AD203B41FA5}">
                      <a16:colId xmlns:a16="http://schemas.microsoft.com/office/drawing/2014/main" val="1861960445"/>
                    </a:ext>
                  </a:extLst>
                </a:gridCol>
              </a:tblGrid>
              <a:tr h="370840">
                <a:tc>
                  <a:txBody>
                    <a:bodyPr/>
                    <a:lstStyle/>
                    <a:p>
                      <a:r>
                        <a:rPr lang="en-US" sz="1600" dirty="0">
                          <a:latin typeface="Book Antiqua" panose="02040602050305030304" pitchFamily="18" charset="0"/>
                        </a:rPr>
                        <a:t>Case </a:t>
                      </a:r>
                    </a:p>
                  </a:txBody>
                  <a:tcPr/>
                </a:tc>
                <a:tc>
                  <a:txBody>
                    <a:bodyPr/>
                    <a:lstStyle/>
                    <a:p>
                      <a:r>
                        <a:rPr lang="en-US" sz="1600" dirty="0">
                          <a:latin typeface="Book Antiqua" panose="02040602050305030304" pitchFamily="18" charset="0"/>
                        </a:rPr>
                        <a:t>Summary </a:t>
                      </a:r>
                    </a:p>
                  </a:txBody>
                  <a:tcPr/>
                </a:tc>
                <a:tc>
                  <a:txBody>
                    <a:bodyPr/>
                    <a:lstStyle/>
                    <a:p>
                      <a:r>
                        <a:rPr lang="en-US" sz="1600" dirty="0">
                          <a:latin typeface="Book Antiqua" panose="02040602050305030304" pitchFamily="18" charset="0"/>
                        </a:rPr>
                        <a:t>Method</a:t>
                      </a:r>
                    </a:p>
                  </a:txBody>
                  <a:tcPr/>
                </a:tc>
                <a:extLst>
                  <a:ext uri="{0D108BD9-81ED-4DB2-BD59-A6C34878D82A}">
                    <a16:rowId xmlns:a16="http://schemas.microsoft.com/office/drawing/2014/main" val="2289598268"/>
                  </a:ext>
                </a:extLst>
              </a:tr>
              <a:tr h="370840">
                <a:tc>
                  <a:txBody>
                    <a:bodyPr/>
                    <a:lstStyle/>
                    <a:p>
                      <a:r>
                        <a:rPr lang="en-US" sz="1600" dirty="0">
                          <a:latin typeface="Book Antiqua" panose="02040602050305030304" pitchFamily="18" charset="0"/>
                        </a:rPr>
                        <a:t>Swarovski India Pvt Ltd (Delhi ITAT)</a:t>
                      </a:r>
                    </a:p>
                  </a:txBody>
                  <a:tcPr/>
                </a:tc>
                <a:tc>
                  <a:txBody>
                    <a:bodyPr/>
                    <a:lstStyle/>
                    <a:p>
                      <a:r>
                        <a:rPr lang="en-US" sz="1600" dirty="0">
                          <a:latin typeface="Book Antiqua" panose="02040602050305030304" pitchFamily="18" charset="0"/>
                        </a:rPr>
                        <a:t>Upholds 'cost-plus' for contract manufacturer over TNMM as MAM, but rejects ad-hoc cost- allocation resulting higher profit </a:t>
                      </a:r>
                    </a:p>
                  </a:txBody>
                  <a:tcPr/>
                </a:tc>
                <a:tc>
                  <a:txBody>
                    <a:bodyPr/>
                    <a:lstStyle/>
                    <a:p>
                      <a:r>
                        <a:rPr lang="en-US" sz="1600" dirty="0">
                          <a:latin typeface="Book Antiqua" panose="02040602050305030304" pitchFamily="18" charset="0"/>
                        </a:rPr>
                        <a:t>CPM over TNMM</a:t>
                      </a:r>
                    </a:p>
                  </a:txBody>
                  <a:tcPr/>
                </a:tc>
                <a:extLst>
                  <a:ext uri="{0D108BD9-81ED-4DB2-BD59-A6C34878D82A}">
                    <a16:rowId xmlns:a16="http://schemas.microsoft.com/office/drawing/2014/main" val="1734753811"/>
                  </a:ext>
                </a:extLst>
              </a:tr>
              <a:tr h="370840">
                <a:tc>
                  <a:txBody>
                    <a:bodyPr/>
                    <a:lstStyle/>
                    <a:p>
                      <a:r>
                        <a:rPr lang="en-US" sz="1600" dirty="0">
                          <a:latin typeface="Book Antiqua" panose="02040602050305030304" pitchFamily="18" charset="0"/>
                        </a:rPr>
                        <a:t>The Himalaya Drug Company (Bangalore ITAT)</a:t>
                      </a:r>
                    </a:p>
                  </a:txBody>
                  <a:tcPr/>
                </a:tc>
                <a:tc>
                  <a:txBody>
                    <a:bodyPr/>
                    <a:lstStyle/>
                    <a:p>
                      <a:r>
                        <a:rPr lang="en-US" sz="1600" dirty="0">
                          <a:latin typeface="Book Antiqua" panose="02040602050305030304" pitchFamily="18" charset="0"/>
                        </a:rPr>
                        <a:t>Rejected CPM considering difference in FAR of the </a:t>
                      </a:r>
                      <a:r>
                        <a:rPr lang="en-US" sz="1600" dirty="0" err="1">
                          <a:latin typeface="Book Antiqua" panose="02040602050305030304" pitchFamily="18" charset="0"/>
                        </a:rPr>
                        <a:t>assessee’s</a:t>
                      </a:r>
                      <a:r>
                        <a:rPr lang="en-US" sz="1600" dirty="0">
                          <a:latin typeface="Book Antiqua" panose="02040602050305030304" pitchFamily="18" charset="0"/>
                        </a:rPr>
                        <a:t> domestic and export division</a:t>
                      </a:r>
                    </a:p>
                  </a:txBody>
                  <a:tcPr/>
                </a:tc>
                <a:tc>
                  <a:txBody>
                    <a:bodyPr/>
                    <a:lstStyle/>
                    <a:p>
                      <a:r>
                        <a:rPr lang="en-US" sz="1600" dirty="0">
                          <a:latin typeface="Book Antiqua" panose="02040602050305030304" pitchFamily="18" charset="0"/>
                        </a:rPr>
                        <a:t>TNMM over CUP</a:t>
                      </a:r>
                    </a:p>
                  </a:txBody>
                  <a:tcPr/>
                </a:tc>
                <a:extLst>
                  <a:ext uri="{0D108BD9-81ED-4DB2-BD59-A6C34878D82A}">
                    <a16:rowId xmlns:a16="http://schemas.microsoft.com/office/drawing/2014/main" val="3449164702"/>
                  </a:ext>
                </a:extLst>
              </a:tr>
              <a:tr h="370840">
                <a:tc>
                  <a:txBody>
                    <a:bodyPr/>
                    <a:lstStyle/>
                    <a:p>
                      <a:r>
                        <a:rPr lang="en-US" sz="1600" dirty="0">
                          <a:latin typeface="Book Antiqua" panose="02040602050305030304" pitchFamily="18" charset="0"/>
                        </a:rPr>
                        <a:t>Fulford (India) Limited </a:t>
                      </a:r>
                    </a:p>
                    <a:p>
                      <a:r>
                        <a:rPr lang="en-US" sz="1600" dirty="0">
                          <a:latin typeface="Book Antiqua" panose="02040602050305030304" pitchFamily="18" charset="0"/>
                        </a:rPr>
                        <a:t>(Mumbai ITAT)</a:t>
                      </a:r>
                    </a:p>
                  </a:txBody>
                  <a:tcPr/>
                </a:tc>
                <a:tc>
                  <a:txBody>
                    <a:bodyPr/>
                    <a:lstStyle/>
                    <a:p>
                      <a:r>
                        <a:rPr lang="en-US" sz="1600" dirty="0">
                          <a:latin typeface="Book Antiqua" panose="02040602050305030304" pitchFamily="18" charset="0"/>
                        </a:rPr>
                        <a:t>Prefers CUP over CPM for benchmarking raw material purchased by pharmaceutical manufacturer </a:t>
                      </a:r>
                    </a:p>
                  </a:txBody>
                  <a:tcPr/>
                </a:tc>
                <a:tc>
                  <a:txBody>
                    <a:bodyPr/>
                    <a:lstStyle/>
                    <a:p>
                      <a:r>
                        <a:rPr lang="en-US" sz="1600" dirty="0">
                          <a:latin typeface="Book Antiqua" panose="02040602050305030304" pitchFamily="18" charset="0"/>
                        </a:rPr>
                        <a:t>CUP over CPM</a:t>
                      </a:r>
                    </a:p>
                  </a:txBody>
                  <a:tcPr/>
                </a:tc>
                <a:extLst>
                  <a:ext uri="{0D108BD9-81ED-4DB2-BD59-A6C34878D82A}">
                    <a16:rowId xmlns:a16="http://schemas.microsoft.com/office/drawing/2014/main" val="219573983"/>
                  </a:ext>
                </a:extLst>
              </a:tr>
              <a:tr h="370840">
                <a:tc>
                  <a:txBody>
                    <a:bodyPr/>
                    <a:lstStyle/>
                    <a:p>
                      <a:r>
                        <a:rPr lang="en-US" sz="1600" dirty="0">
                          <a:latin typeface="Book Antiqua" panose="02040602050305030304" pitchFamily="18" charset="0"/>
                        </a:rPr>
                        <a:t>Gap </a:t>
                      </a:r>
                    </a:p>
                    <a:p>
                      <a:r>
                        <a:rPr lang="en-US" sz="1600" dirty="0">
                          <a:latin typeface="Book Antiqua" panose="02040602050305030304" pitchFamily="18" charset="0"/>
                        </a:rPr>
                        <a:t>International Sourcing India Pvt Ltd (SC)</a:t>
                      </a:r>
                    </a:p>
                  </a:txBody>
                  <a:tcPr/>
                </a:tc>
                <a:tc>
                  <a:txBody>
                    <a:bodyPr/>
                    <a:lstStyle/>
                    <a:p>
                      <a:r>
                        <a:rPr lang="en-US" sz="1600" dirty="0">
                          <a:latin typeface="Book Antiqua" panose="02040602050305030304" pitchFamily="18" charset="0"/>
                        </a:rPr>
                        <a:t>Upholds CPM over </a:t>
                      </a:r>
                    </a:p>
                    <a:p>
                      <a:r>
                        <a:rPr lang="en-US" sz="1600" dirty="0">
                          <a:latin typeface="Book Antiqua" panose="02040602050305030304" pitchFamily="18" charset="0"/>
                        </a:rPr>
                        <a:t>commission based model in view of ‘low risk procurement support services </a:t>
                      </a:r>
                    </a:p>
                  </a:txBody>
                  <a:tcPr/>
                </a:tc>
                <a:tc>
                  <a:txBody>
                    <a:bodyPr/>
                    <a:lstStyle/>
                    <a:p>
                      <a:r>
                        <a:rPr lang="en-US" sz="1600" dirty="0">
                          <a:latin typeface="Book Antiqua" panose="02040602050305030304" pitchFamily="18" charset="0"/>
                        </a:rPr>
                        <a:t>CPM</a:t>
                      </a:r>
                    </a:p>
                  </a:txBody>
                  <a:tcPr/>
                </a:tc>
                <a:extLst>
                  <a:ext uri="{0D108BD9-81ED-4DB2-BD59-A6C34878D82A}">
                    <a16:rowId xmlns:a16="http://schemas.microsoft.com/office/drawing/2014/main" val="1111413737"/>
                  </a:ext>
                </a:extLst>
              </a:tr>
              <a:tr h="370840">
                <a:tc>
                  <a:txBody>
                    <a:bodyPr/>
                    <a:lstStyle/>
                    <a:p>
                      <a:r>
                        <a:rPr lang="en-US" sz="1600" dirty="0">
                          <a:latin typeface="Book Antiqua" panose="02040602050305030304" pitchFamily="18" charset="0"/>
                        </a:rPr>
                        <a:t>Star </a:t>
                      </a:r>
                    </a:p>
                    <a:p>
                      <a:r>
                        <a:rPr lang="en-US" sz="1600" dirty="0">
                          <a:latin typeface="Book Antiqua" panose="02040602050305030304" pitchFamily="18" charset="0"/>
                        </a:rPr>
                        <a:t>International Movies Ltd (Mumbai ITAT)</a:t>
                      </a:r>
                    </a:p>
                  </a:txBody>
                  <a:tcPr/>
                </a:tc>
                <a:tc>
                  <a:txBody>
                    <a:bodyPr/>
                    <a:lstStyle/>
                    <a:p>
                      <a:r>
                        <a:rPr lang="en-US" sz="1600" dirty="0">
                          <a:latin typeface="Book Antiqua" panose="02040602050305030304" pitchFamily="18" charset="0"/>
                        </a:rPr>
                        <a:t>Rules on </a:t>
                      </a:r>
                      <a:r>
                        <a:rPr lang="en-US" sz="1600" dirty="0" err="1">
                          <a:latin typeface="Book Antiqua" panose="02040602050305030304" pitchFamily="18" charset="0"/>
                        </a:rPr>
                        <a:t>comparables</a:t>
                      </a:r>
                      <a:r>
                        <a:rPr lang="en-US" sz="1600" dirty="0">
                          <a:latin typeface="Book Antiqua" panose="02040602050305030304" pitchFamily="18" charset="0"/>
                        </a:rPr>
                        <a:t> for channel- owner; Upholds combined net-profit under PSM approach following precedent </a:t>
                      </a:r>
                    </a:p>
                    <a:p>
                      <a:endParaRPr lang="en-US" sz="1600" dirty="0">
                        <a:latin typeface="Book Antiqua" panose="02040602050305030304" pitchFamily="18" charset="0"/>
                      </a:endParaRPr>
                    </a:p>
                  </a:txBody>
                  <a:tcPr/>
                </a:tc>
                <a:tc>
                  <a:txBody>
                    <a:bodyPr/>
                    <a:lstStyle/>
                    <a:p>
                      <a:r>
                        <a:rPr lang="en-US" sz="1600" dirty="0">
                          <a:latin typeface="Book Antiqua" panose="02040602050305030304" pitchFamily="18" charset="0"/>
                        </a:rPr>
                        <a:t>PSM</a:t>
                      </a:r>
                    </a:p>
                  </a:txBody>
                  <a:tcPr/>
                </a:tc>
                <a:extLst>
                  <a:ext uri="{0D108BD9-81ED-4DB2-BD59-A6C34878D82A}">
                    <a16:rowId xmlns:a16="http://schemas.microsoft.com/office/drawing/2014/main" val="1002002125"/>
                  </a:ext>
                </a:extLst>
              </a:tr>
              <a:tr h="370840">
                <a:tc>
                  <a:txBody>
                    <a:bodyPr/>
                    <a:lstStyle/>
                    <a:p>
                      <a:r>
                        <a:rPr lang="en-US" sz="1600" dirty="0">
                          <a:latin typeface="Book Antiqua" panose="02040602050305030304" pitchFamily="18" charset="0"/>
                        </a:rPr>
                        <a:t>Toyota Kirloskar Auto Parts Pvt. Ltd (Bangalore ITAT)</a:t>
                      </a:r>
                    </a:p>
                  </a:txBody>
                  <a:tcPr/>
                </a:tc>
                <a:tc>
                  <a:txBody>
                    <a:bodyPr/>
                    <a:lstStyle/>
                    <a:p>
                      <a:r>
                        <a:rPr lang="en-US" sz="1600" dirty="0">
                          <a:latin typeface="Book Antiqua" panose="02040602050305030304" pitchFamily="18" charset="0"/>
                        </a:rPr>
                        <a:t>Prefers TNMM to PSM for benchmarking royalty; Follows precedent </a:t>
                      </a:r>
                    </a:p>
                  </a:txBody>
                  <a:tcPr/>
                </a:tc>
                <a:tc>
                  <a:txBody>
                    <a:bodyPr/>
                    <a:lstStyle/>
                    <a:p>
                      <a:r>
                        <a:rPr lang="en-US" sz="1600" dirty="0">
                          <a:latin typeface="Book Antiqua" panose="02040602050305030304" pitchFamily="18" charset="0"/>
                        </a:rPr>
                        <a:t>TNMM over PSM</a:t>
                      </a:r>
                    </a:p>
                  </a:txBody>
                  <a:tcPr/>
                </a:tc>
                <a:extLst>
                  <a:ext uri="{0D108BD9-81ED-4DB2-BD59-A6C34878D82A}">
                    <a16:rowId xmlns:a16="http://schemas.microsoft.com/office/drawing/2014/main" val="3857840832"/>
                  </a:ext>
                </a:extLst>
              </a:tr>
            </a:tbl>
          </a:graphicData>
        </a:graphic>
      </p:graphicFrame>
    </p:spTree>
    <p:extLst>
      <p:ext uri="{BB962C8B-B14F-4D97-AF65-F5344CB8AC3E}">
        <p14:creationId xmlns:p14="http://schemas.microsoft.com/office/powerpoint/2010/main" val="4249326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C5E3-AB25-0794-F2B9-F6151B4BA7F2}"/>
              </a:ext>
            </a:extLst>
          </p:cNvPr>
          <p:cNvSpPr>
            <a:spLocks noGrp="1"/>
          </p:cNvSpPr>
          <p:nvPr>
            <p:ph type="ctrTitle"/>
          </p:nvPr>
        </p:nvSpPr>
        <p:spPr>
          <a:xfrm>
            <a:off x="1087590" y="979322"/>
            <a:ext cx="9144000" cy="5223770"/>
          </a:xfrm>
        </p:spPr>
        <p:txBody>
          <a:bodyPr>
            <a:normAutofit fontScale="90000"/>
          </a:bodyPr>
          <a:lstStyle/>
          <a:p>
            <a:pPr algn="l"/>
            <a:br>
              <a:rPr lang="en-IN" sz="3600" dirty="0">
                <a:latin typeface="Book Antiqua" panose="02040602050305030304" pitchFamily="18" charset="0"/>
              </a:rPr>
            </a:br>
            <a:r>
              <a:rPr lang="en-IN" sz="3600" dirty="0">
                <a:latin typeface="Book Antiqua" panose="02040602050305030304" pitchFamily="18" charset="0"/>
              </a:rPr>
              <a:t>Views are personal….Thank you!!</a:t>
            </a:r>
            <a:r>
              <a:rPr lang="en-IN" dirty="0">
                <a:latin typeface="Book Antiqua" panose="02040602050305030304" pitchFamily="18" charset="0"/>
              </a:rPr>
              <a:t>				</a:t>
            </a:r>
            <a:r>
              <a:rPr lang="en-IN" sz="3300" dirty="0">
                <a:latin typeface="Book Antiqua" panose="02040602050305030304" pitchFamily="18" charset="0"/>
              </a:rPr>
              <a:t>	</a:t>
            </a:r>
            <a:br>
              <a:rPr lang="en-IN" sz="3300" dirty="0">
                <a:latin typeface="Book Antiqua" panose="02040602050305030304" pitchFamily="18" charset="0"/>
              </a:rPr>
            </a:br>
            <a:r>
              <a:rPr lang="en-IN" sz="2800" dirty="0">
                <a:latin typeface="Book Antiqua" panose="02040602050305030304" pitchFamily="18" charset="0"/>
              </a:rPr>
              <a:t>Narendra Joshi</a:t>
            </a:r>
            <a:br>
              <a:rPr lang="en-IN" sz="2800" dirty="0">
                <a:latin typeface="Book Antiqua" panose="02040602050305030304" pitchFamily="18" charset="0"/>
              </a:rPr>
            </a:br>
            <a:r>
              <a:rPr lang="en-IN" sz="2800" dirty="0">
                <a:latin typeface="Book Antiqua" panose="02040602050305030304" pitchFamily="18" charset="0"/>
              </a:rPr>
              <a:t>Partner </a:t>
            </a:r>
            <a:br>
              <a:rPr lang="en-IN" sz="2800" dirty="0">
                <a:latin typeface="Book Antiqua" panose="02040602050305030304" pitchFamily="18" charset="0"/>
              </a:rPr>
            </a:br>
            <a:r>
              <a:rPr lang="en-IN" sz="2800" dirty="0">
                <a:latin typeface="Book Antiqua" panose="02040602050305030304" pitchFamily="18" charset="0"/>
              </a:rPr>
              <a:t>M. P. Chitale &amp; Co</a:t>
            </a:r>
            <a:br>
              <a:rPr lang="en-IN" sz="2800" dirty="0">
                <a:latin typeface="Book Antiqua" panose="02040602050305030304" pitchFamily="18" charset="0"/>
              </a:rPr>
            </a:br>
            <a:r>
              <a:rPr lang="en-IN" sz="2800" dirty="0">
                <a:latin typeface="Book Antiqua" panose="02040602050305030304" pitchFamily="18" charset="0"/>
              </a:rPr>
              <a:t>759/70, </a:t>
            </a:r>
            <a:r>
              <a:rPr lang="en-IN" sz="2800" dirty="0" err="1">
                <a:latin typeface="Book Antiqua" panose="02040602050305030304" pitchFamily="18" charset="0"/>
              </a:rPr>
              <a:t>Vatsala</a:t>
            </a:r>
            <a:r>
              <a:rPr lang="en-IN" sz="2800" dirty="0">
                <a:latin typeface="Book Antiqua" panose="02040602050305030304" pitchFamily="18" charset="0"/>
              </a:rPr>
              <a:t> Bhavan, Prabhat Road, Lane No. 1, </a:t>
            </a:r>
            <a:br>
              <a:rPr lang="en-IN" sz="2800" dirty="0">
                <a:latin typeface="Book Antiqua" panose="02040602050305030304" pitchFamily="18" charset="0"/>
              </a:rPr>
            </a:br>
            <a:r>
              <a:rPr lang="en-IN" sz="2800" dirty="0">
                <a:latin typeface="Book Antiqua" panose="02040602050305030304" pitchFamily="18" charset="0"/>
              </a:rPr>
              <a:t>Pune - 411 004</a:t>
            </a:r>
            <a:br>
              <a:rPr lang="en-IN" sz="2800" dirty="0">
                <a:latin typeface="Book Antiqua" panose="02040602050305030304" pitchFamily="18" charset="0"/>
              </a:rPr>
            </a:br>
            <a:br>
              <a:rPr lang="en-IN" sz="3300" dirty="0">
                <a:latin typeface="Book Antiqua" panose="02040602050305030304" pitchFamily="18" charset="0"/>
              </a:rPr>
            </a:br>
            <a:r>
              <a:rPr lang="en-IN" sz="2800" dirty="0">
                <a:latin typeface="Book Antiqua" panose="02040602050305030304" pitchFamily="18" charset="0"/>
              </a:rPr>
              <a:t>	 </a:t>
            </a:r>
            <a:br>
              <a:rPr lang="en-IN" sz="2800" dirty="0">
                <a:latin typeface="Book Antiqua" panose="02040602050305030304" pitchFamily="18" charset="0"/>
              </a:rPr>
            </a:br>
            <a:r>
              <a:rPr lang="en-IN" sz="2800" dirty="0">
                <a:latin typeface="Book Antiqua" panose="02040602050305030304" pitchFamily="18" charset="0"/>
              </a:rPr>
              <a:t>98815 36977</a:t>
            </a:r>
            <a:br>
              <a:rPr lang="en-IN" sz="2800" dirty="0">
                <a:latin typeface="Book Antiqua" panose="02040602050305030304" pitchFamily="18" charset="0"/>
              </a:rPr>
            </a:br>
            <a:r>
              <a:rPr lang="en-IN" sz="2800" dirty="0" err="1">
                <a:latin typeface="Book Antiqua" panose="02040602050305030304" pitchFamily="18" charset="0"/>
              </a:rPr>
              <a:t>narendra.joshi@mpchitale.com</a:t>
            </a:r>
            <a:endParaRPr lang="en-IN" sz="2800" dirty="0">
              <a:latin typeface="Book Antiqua" panose="02040602050305030304" pitchFamily="18" charset="0"/>
            </a:endParaRPr>
          </a:p>
        </p:txBody>
      </p:sp>
    </p:spTree>
    <p:extLst>
      <p:ext uri="{BB962C8B-B14F-4D97-AF65-F5344CB8AC3E}">
        <p14:creationId xmlns:p14="http://schemas.microsoft.com/office/powerpoint/2010/main" val="302798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32EDE-A60C-0642-981D-431E539055CF}"/>
              </a:ext>
            </a:extLst>
          </p:cNvPr>
          <p:cNvSpPr/>
          <p:nvPr/>
        </p:nvSpPr>
        <p:spPr>
          <a:xfrm>
            <a:off x="511329" y="413456"/>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6F106B53-9D62-0E33-F304-7E94D65DF5DF}"/>
              </a:ext>
            </a:extLst>
          </p:cNvPr>
          <p:cNvSpPr txBox="1"/>
          <p:nvPr/>
        </p:nvSpPr>
        <p:spPr>
          <a:xfrm>
            <a:off x="643467" y="413456"/>
            <a:ext cx="10190437" cy="861774"/>
          </a:xfrm>
          <a:prstGeom prst="rect">
            <a:avLst/>
          </a:prstGeom>
          <a:noFill/>
        </p:spPr>
        <p:txBody>
          <a:bodyPr wrap="square" rtlCol="0">
            <a:spAutoFit/>
          </a:bodyPr>
          <a:lstStyle/>
          <a:p>
            <a:r>
              <a:rPr lang="en-US" sz="3600" dirty="0">
                <a:latin typeface="Book Antiqua" panose="02040602050305030304" pitchFamily="18" charset="0"/>
              </a:rPr>
              <a:t>Introduction to Transfer Pricing</a:t>
            </a:r>
          </a:p>
          <a:p>
            <a:endParaRPr lang="en-US" dirty="0">
              <a:latin typeface="Book Antiqua" panose="02040602050305030304" pitchFamily="18" charset="0"/>
            </a:endParaRPr>
          </a:p>
        </p:txBody>
      </p:sp>
      <p:sp>
        <p:nvSpPr>
          <p:cNvPr id="7" name="Text Placeholder 1">
            <a:extLst>
              <a:ext uri="{FF2B5EF4-FFF2-40B4-BE49-F238E27FC236}">
                <a16:creationId xmlns:a16="http://schemas.microsoft.com/office/drawing/2014/main" id="{EE63F1A7-9EAF-69DF-8488-88A834D6BAEF}"/>
              </a:ext>
            </a:extLst>
          </p:cNvPr>
          <p:cNvSpPr txBox="1">
            <a:spLocks/>
          </p:cNvSpPr>
          <p:nvPr/>
        </p:nvSpPr>
        <p:spPr>
          <a:xfrm>
            <a:off x="522515" y="1655180"/>
            <a:ext cx="11026018" cy="4521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013" indent="-342900" algn="just">
              <a:buClrTx/>
              <a:buSzPct val="80000"/>
              <a:buFont typeface="Arial" panose="020B0604020202020204" pitchFamily="34" charset="0"/>
              <a:buChar char="•"/>
            </a:pPr>
            <a:r>
              <a:rPr lang="en-US" sz="2400" b="0" i="0" dirty="0">
                <a:effectLst/>
                <a:latin typeface="Book Antiqua" panose="02040602050305030304" pitchFamily="18" charset="0"/>
              </a:rPr>
              <a:t>ALP : Arm’s Length Price (‘ALP’) means a price which is applied or proposed to be applied in a transaction between persons other than associated enterprises, in uncontrolled conditions. </a:t>
            </a:r>
          </a:p>
          <a:p>
            <a:pPr marL="354013" indent="-342900" algn="just">
              <a:buClrTx/>
              <a:buSzPct val="80000"/>
              <a:buFont typeface="Arial" panose="020B0604020202020204" pitchFamily="34" charset="0"/>
              <a:buChar char="•"/>
            </a:pPr>
            <a:endParaRPr lang="en-US" dirty="0">
              <a:latin typeface="Book Antiqua" panose="02040602050305030304" pitchFamily="18" charset="0"/>
            </a:endParaRPr>
          </a:p>
          <a:p>
            <a:pPr marL="354013" indent="-342900" algn="just">
              <a:buClrTx/>
              <a:buSzPct val="80000"/>
              <a:buFont typeface="Arial" panose="020B0604020202020204" pitchFamily="34" charset="0"/>
              <a:buChar char="•"/>
            </a:pPr>
            <a:r>
              <a:rPr lang="en-US" sz="2400" b="0" i="0" dirty="0">
                <a:effectLst/>
                <a:latin typeface="Book Antiqua" panose="02040602050305030304" pitchFamily="18" charset="0"/>
              </a:rPr>
              <a:t>ALP is determined by selecting most appropriate method (’MAM’) out the methods prescribed (Rule 10C)</a:t>
            </a:r>
            <a:endParaRPr lang="en-US" dirty="0">
              <a:latin typeface="Book Antiqua" panose="02040602050305030304" pitchFamily="18" charset="0"/>
            </a:endParaRPr>
          </a:p>
          <a:p>
            <a:pPr marL="354013" indent="-342900" algn="just">
              <a:buClrTx/>
              <a:buSzPct val="80000"/>
              <a:buFont typeface="Arial" panose="020B0604020202020204" pitchFamily="34" charset="0"/>
              <a:buChar char="•"/>
            </a:pPr>
            <a:endParaRPr lang="en-US" sz="2400" b="0" i="0" dirty="0">
              <a:effectLst/>
              <a:latin typeface="Book Antiqua" panose="02040602050305030304" pitchFamily="18" charset="0"/>
            </a:endParaRPr>
          </a:p>
          <a:p>
            <a:pPr marL="354013" indent="-342900" algn="just">
              <a:buClrTx/>
              <a:buSzPct val="80000"/>
              <a:buFont typeface="Arial" panose="020B0604020202020204" pitchFamily="34" charset="0"/>
              <a:buChar char="•"/>
            </a:pPr>
            <a:r>
              <a:rPr lang="en-US" sz="2400" b="0" i="0" dirty="0">
                <a:effectLst/>
                <a:latin typeface="Book Antiqua" panose="02040602050305030304" pitchFamily="18" charset="0"/>
              </a:rPr>
              <a:t>ALP computation is highly subjective</a:t>
            </a:r>
            <a:endParaRPr lang="en-US" dirty="0">
              <a:solidFill>
                <a:srgbClr val="FF0000"/>
              </a:solidFill>
              <a:latin typeface="Book Antiqua" panose="02040602050305030304" pitchFamily="18" charset="0"/>
              <a:cs typeface="Geeza Pro" panose="02000400000000000000" pitchFamily="2" charset="-78"/>
            </a:endParaRPr>
          </a:p>
        </p:txBody>
      </p:sp>
    </p:spTree>
    <p:extLst>
      <p:ext uri="{BB962C8B-B14F-4D97-AF65-F5344CB8AC3E}">
        <p14:creationId xmlns:p14="http://schemas.microsoft.com/office/powerpoint/2010/main" val="107078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32EDE-A60C-0642-981D-431E539055CF}"/>
              </a:ext>
            </a:extLst>
          </p:cNvPr>
          <p:cNvSpPr/>
          <p:nvPr/>
        </p:nvSpPr>
        <p:spPr>
          <a:xfrm>
            <a:off x="511329" y="413456"/>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6F106B53-9D62-0E33-F304-7E94D65DF5DF}"/>
              </a:ext>
            </a:extLst>
          </p:cNvPr>
          <p:cNvSpPr txBox="1"/>
          <p:nvPr/>
        </p:nvSpPr>
        <p:spPr>
          <a:xfrm>
            <a:off x="643467" y="413456"/>
            <a:ext cx="10190437" cy="861774"/>
          </a:xfrm>
          <a:prstGeom prst="rect">
            <a:avLst/>
          </a:prstGeom>
          <a:noFill/>
        </p:spPr>
        <p:txBody>
          <a:bodyPr wrap="square" rtlCol="0">
            <a:spAutoFit/>
          </a:bodyPr>
          <a:lstStyle/>
          <a:p>
            <a:r>
              <a:rPr lang="en-US" sz="3600" dirty="0">
                <a:latin typeface="Book Antiqua" panose="02040602050305030304" pitchFamily="18" charset="0"/>
              </a:rPr>
              <a:t>Introduction to Transfer Pricing</a:t>
            </a:r>
          </a:p>
          <a:p>
            <a:endParaRPr lang="en-US" dirty="0">
              <a:latin typeface="Book Antiqua" panose="02040602050305030304" pitchFamily="18" charset="0"/>
            </a:endParaRPr>
          </a:p>
        </p:txBody>
      </p:sp>
      <p:graphicFrame>
        <p:nvGraphicFramePr>
          <p:cNvPr id="2" name="Diagram 1">
            <a:extLst>
              <a:ext uri="{FF2B5EF4-FFF2-40B4-BE49-F238E27FC236}">
                <a16:creationId xmlns:a16="http://schemas.microsoft.com/office/drawing/2014/main" id="{CB4E28BE-333B-CAC5-508B-D77F2C87EFBB}"/>
              </a:ext>
            </a:extLst>
          </p:cNvPr>
          <p:cNvGraphicFramePr/>
          <p:nvPr>
            <p:extLst>
              <p:ext uri="{D42A27DB-BD31-4B8C-83A1-F6EECF244321}">
                <p14:modId xmlns:p14="http://schemas.microsoft.com/office/powerpoint/2010/main" val="3976137361"/>
              </p:ext>
            </p:extLst>
          </p:nvPr>
        </p:nvGraphicFramePr>
        <p:xfrm>
          <a:off x="-778476" y="1066551"/>
          <a:ext cx="13308227" cy="5501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77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EAE3-61D6-5E1A-E595-CDBF8E14930A}"/>
              </a:ext>
            </a:extLst>
          </p:cNvPr>
          <p:cNvSpPr>
            <a:spLocks noGrp="1"/>
          </p:cNvSpPr>
          <p:nvPr>
            <p:ph type="title"/>
          </p:nvPr>
        </p:nvSpPr>
        <p:spPr>
          <a:xfrm>
            <a:off x="968895" y="1812495"/>
            <a:ext cx="10515600" cy="1325563"/>
          </a:xfrm>
        </p:spPr>
        <p:txBody>
          <a:bodyPr/>
          <a:lstStyle/>
          <a:p>
            <a:r>
              <a:rPr lang="en-US" dirty="0">
                <a:latin typeface="Book Antiqua" panose="02040602050305030304" pitchFamily="18" charset="0"/>
              </a:rPr>
              <a:t>Methods of transfer pricing</a:t>
            </a:r>
          </a:p>
        </p:txBody>
      </p:sp>
      <p:sp>
        <p:nvSpPr>
          <p:cNvPr id="6" name="Rectangle 5">
            <a:extLst>
              <a:ext uri="{FF2B5EF4-FFF2-40B4-BE49-F238E27FC236}">
                <a16:creationId xmlns:a16="http://schemas.microsoft.com/office/drawing/2014/main" id="{6E26FDF5-C839-1021-0279-3E923FAF30A1}"/>
              </a:ext>
            </a:extLst>
          </p:cNvPr>
          <p:cNvSpPr/>
          <p:nvPr/>
        </p:nvSpPr>
        <p:spPr>
          <a:xfrm>
            <a:off x="0" y="2866764"/>
            <a:ext cx="5033319" cy="135366"/>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4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52500-BDCC-A54E-F637-35651D568773}"/>
              </a:ext>
            </a:extLst>
          </p:cNvPr>
          <p:cNvSpPr>
            <a:spLocks noGrp="1"/>
          </p:cNvSpPr>
          <p:nvPr>
            <p:ph type="title"/>
          </p:nvPr>
        </p:nvSpPr>
        <p:spPr>
          <a:xfrm>
            <a:off x="643467" y="199463"/>
            <a:ext cx="10905066" cy="1135737"/>
          </a:xfrm>
        </p:spPr>
        <p:txBody>
          <a:bodyPr vert="horz" lIns="91440" tIns="45720" rIns="91440" bIns="45720" rtlCol="0" anchor="ctr">
            <a:normAutofit/>
          </a:bodyPr>
          <a:lstStyle/>
          <a:p>
            <a:pPr algn="l">
              <a:spcBef>
                <a:spcPct val="0"/>
              </a:spcBef>
            </a:pPr>
            <a:r>
              <a:rPr lang="en-IN" sz="3600" dirty="0">
                <a:latin typeface="Book Antiqua" panose="02040602050305030304" pitchFamily="18" charset="0"/>
              </a:rPr>
              <a:t>Methods of Transfer Pricing</a:t>
            </a:r>
            <a:endParaRPr lang="en-US" sz="3600" kern="1200" dirty="0">
              <a:solidFill>
                <a:schemeClr val="tx1"/>
              </a:solidFill>
              <a:latin typeface="Book Antiqua" panose="02040602050305030304" pitchFamily="18" charset="0"/>
            </a:endParaRPr>
          </a:p>
        </p:txBody>
      </p:sp>
      <p:sp>
        <p:nvSpPr>
          <p:cNvPr id="4" name="Rectangle 3">
            <a:extLst>
              <a:ext uri="{FF2B5EF4-FFF2-40B4-BE49-F238E27FC236}">
                <a16:creationId xmlns:a16="http://schemas.microsoft.com/office/drawing/2014/main" id="{FB6F8B56-0E93-1FC5-643B-110724FCECFA}"/>
              </a:ext>
            </a:extLst>
          </p:cNvPr>
          <p:cNvSpPr/>
          <p:nvPr/>
        </p:nvSpPr>
        <p:spPr>
          <a:xfrm>
            <a:off x="511329" y="468113"/>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 name="Diagram 1">
            <a:extLst>
              <a:ext uri="{FF2B5EF4-FFF2-40B4-BE49-F238E27FC236}">
                <a16:creationId xmlns:a16="http://schemas.microsoft.com/office/drawing/2014/main" id="{DC4AAB85-AA37-D101-595C-C9BC610FBD49}"/>
              </a:ext>
            </a:extLst>
          </p:cNvPr>
          <p:cNvGraphicFramePr/>
          <p:nvPr>
            <p:extLst>
              <p:ext uri="{D42A27DB-BD31-4B8C-83A1-F6EECF244321}">
                <p14:modId xmlns:p14="http://schemas.microsoft.com/office/powerpoint/2010/main" val="1250953919"/>
              </p:ext>
            </p:extLst>
          </p:nvPr>
        </p:nvGraphicFramePr>
        <p:xfrm>
          <a:off x="208344" y="1198605"/>
          <a:ext cx="11790067" cy="5659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45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E049-BE1B-FC00-100D-DF095E9A10F5}"/>
              </a:ext>
            </a:extLst>
          </p:cNvPr>
          <p:cNvSpPr>
            <a:spLocks noGrp="1"/>
          </p:cNvSpPr>
          <p:nvPr>
            <p:ph type="ctrTitle"/>
          </p:nvPr>
        </p:nvSpPr>
        <p:spPr>
          <a:xfrm>
            <a:off x="598505" y="228085"/>
            <a:ext cx="6273478" cy="775485"/>
          </a:xfrm>
        </p:spPr>
        <p:txBody>
          <a:bodyPr>
            <a:noAutofit/>
          </a:bodyPr>
          <a:lstStyle/>
          <a:p>
            <a:pPr algn="l"/>
            <a:r>
              <a:rPr lang="en-IN" sz="3600" dirty="0">
                <a:latin typeface="Book Antiqua" panose="02040602050305030304" pitchFamily="18" charset="0"/>
              </a:rPr>
              <a:t>Methods of Transfer Pricing</a:t>
            </a:r>
          </a:p>
        </p:txBody>
      </p:sp>
      <p:graphicFrame>
        <p:nvGraphicFramePr>
          <p:cNvPr id="3" name="Table 3">
            <a:extLst>
              <a:ext uri="{FF2B5EF4-FFF2-40B4-BE49-F238E27FC236}">
                <a16:creationId xmlns:a16="http://schemas.microsoft.com/office/drawing/2014/main" id="{9A253B2E-7518-8133-C8B9-2E128849BF59}"/>
              </a:ext>
            </a:extLst>
          </p:cNvPr>
          <p:cNvGraphicFramePr>
            <a:graphicFrameLocks noGrp="1"/>
          </p:cNvGraphicFramePr>
          <p:nvPr>
            <p:extLst>
              <p:ext uri="{D42A27DB-BD31-4B8C-83A1-F6EECF244321}">
                <p14:modId xmlns:p14="http://schemas.microsoft.com/office/powerpoint/2010/main" val="2931464733"/>
              </p:ext>
            </p:extLst>
          </p:nvPr>
        </p:nvGraphicFramePr>
        <p:xfrm>
          <a:off x="898967" y="1388962"/>
          <a:ext cx="10394065" cy="4317353"/>
        </p:xfrm>
        <a:graphic>
          <a:graphicData uri="http://schemas.openxmlformats.org/drawingml/2006/table">
            <a:tbl>
              <a:tblPr firstRow="1" bandRow="1">
                <a:tableStyleId>{5C22544A-7EE6-4342-B048-85BDC9FD1C3A}</a:tableStyleId>
              </a:tblPr>
              <a:tblGrid>
                <a:gridCol w="2078813">
                  <a:extLst>
                    <a:ext uri="{9D8B030D-6E8A-4147-A177-3AD203B41FA5}">
                      <a16:colId xmlns:a16="http://schemas.microsoft.com/office/drawing/2014/main" val="481222555"/>
                    </a:ext>
                  </a:extLst>
                </a:gridCol>
                <a:gridCol w="2078813">
                  <a:extLst>
                    <a:ext uri="{9D8B030D-6E8A-4147-A177-3AD203B41FA5}">
                      <a16:colId xmlns:a16="http://schemas.microsoft.com/office/drawing/2014/main" val="3255016063"/>
                    </a:ext>
                  </a:extLst>
                </a:gridCol>
                <a:gridCol w="2078813">
                  <a:extLst>
                    <a:ext uri="{9D8B030D-6E8A-4147-A177-3AD203B41FA5}">
                      <a16:colId xmlns:a16="http://schemas.microsoft.com/office/drawing/2014/main" val="3074811257"/>
                    </a:ext>
                  </a:extLst>
                </a:gridCol>
                <a:gridCol w="2078813">
                  <a:extLst>
                    <a:ext uri="{9D8B030D-6E8A-4147-A177-3AD203B41FA5}">
                      <a16:colId xmlns:a16="http://schemas.microsoft.com/office/drawing/2014/main" val="777085544"/>
                    </a:ext>
                  </a:extLst>
                </a:gridCol>
                <a:gridCol w="2078813">
                  <a:extLst>
                    <a:ext uri="{9D8B030D-6E8A-4147-A177-3AD203B41FA5}">
                      <a16:colId xmlns:a16="http://schemas.microsoft.com/office/drawing/2014/main" val="4080170847"/>
                    </a:ext>
                  </a:extLst>
                </a:gridCol>
              </a:tblGrid>
              <a:tr h="612151">
                <a:tc>
                  <a:txBody>
                    <a:bodyPr/>
                    <a:lstStyle/>
                    <a:p>
                      <a:pPr algn="ctr"/>
                      <a:r>
                        <a:rPr lang="en-US" sz="2400" dirty="0">
                          <a:latin typeface="Book Antiqua" panose="02040602050305030304" pitchFamily="18" charset="0"/>
                        </a:rPr>
                        <a:t>Methods</a:t>
                      </a:r>
                    </a:p>
                  </a:txBody>
                  <a:tcPr/>
                </a:tc>
                <a:tc>
                  <a:txBody>
                    <a:bodyPr/>
                    <a:lstStyle/>
                    <a:p>
                      <a:pPr algn="ctr"/>
                      <a:r>
                        <a:rPr lang="en-US" sz="2400" dirty="0">
                          <a:latin typeface="Book Antiqua" panose="02040602050305030304" pitchFamily="18" charset="0"/>
                        </a:rPr>
                        <a:t>US</a:t>
                      </a:r>
                    </a:p>
                  </a:txBody>
                  <a:tcPr/>
                </a:tc>
                <a:tc>
                  <a:txBody>
                    <a:bodyPr/>
                    <a:lstStyle/>
                    <a:p>
                      <a:pPr algn="ctr"/>
                      <a:r>
                        <a:rPr lang="en-US" sz="2400" dirty="0">
                          <a:latin typeface="Book Antiqua" panose="02040602050305030304" pitchFamily="18" charset="0"/>
                        </a:rPr>
                        <a:t>OCED</a:t>
                      </a:r>
                    </a:p>
                  </a:txBody>
                  <a:tcPr/>
                </a:tc>
                <a:tc>
                  <a:txBody>
                    <a:bodyPr/>
                    <a:lstStyle/>
                    <a:p>
                      <a:pPr algn="ctr"/>
                      <a:r>
                        <a:rPr lang="en-US" sz="2400" dirty="0">
                          <a:latin typeface="Book Antiqua" panose="02040602050305030304" pitchFamily="18" charset="0"/>
                        </a:rPr>
                        <a:t>UN</a:t>
                      </a:r>
                    </a:p>
                  </a:txBody>
                  <a:tcPr/>
                </a:tc>
                <a:tc>
                  <a:txBody>
                    <a:bodyPr/>
                    <a:lstStyle/>
                    <a:p>
                      <a:pPr algn="ctr"/>
                      <a:r>
                        <a:rPr lang="en-US" sz="2400" dirty="0">
                          <a:latin typeface="Book Antiqua" panose="02040602050305030304" pitchFamily="18" charset="0"/>
                        </a:rPr>
                        <a:t>INDIA</a:t>
                      </a:r>
                    </a:p>
                  </a:txBody>
                  <a:tcPr/>
                </a:tc>
                <a:extLst>
                  <a:ext uri="{0D108BD9-81ED-4DB2-BD59-A6C34878D82A}">
                    <a16:rowId xmlns:a16="http://schemas.microsoft.com/office/drawing/2014/main" val="2458596554"/>
                  </a:ext>
                </a:extLst>
              </a:tr>
              <a:tr h="612151">
                <a:tc>
                  <a:txBody>
                    <a:bodyPr/>
                    <a:lstStyle/>
                    <a:p>
                      <a:pPr algn="ctr"/>
                      <a:r>
                        <a:rPr lang="en-US" sz="2400" dirty="0">
                          <a:latin typeface="Book Antiqua" panose="02040602050305030304" pitchFamily="18" charset="0"/>
                        </a:rPr>
                        <a:t>CUP</a:t>
                      </a:r>
                    </a:p>
                  </a:txBody>
                  <a:tcPr/>
                </a:tc>
                <a:tc>
                  <a:txBody>
                    <a:bodyPr/>
                    <a:lstStyle/>
                    <a:p>
                      <a:pPr algn="ctr"/>
                      <a:r>
                        <a:rPr lang="en-US" dirty="0">
                          <a:latin typeface="Webdings" panose="05030102010509060703" pitchFamily="18" charset="2"/>
                          <a:ea typeface="MS UI Gothic" panose="020B0600070205080204" pitchFamily="34" charset="-128"/>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3882543941"/>
                  </a:ext>
                </a:extLst>
              </a:tr>
              <a:tr h="612151">
                <a:tc>
                  <a:txBody>
                    <a:bodyPr/>
                    <a:lstStyle/>
                    <a:p>
                      <a:pPr algn="ctr"/>
                      <a:r>
                        <a:rPr lang="en-US" sz="2400" dirty="0">
                          <a:latin typeface="Book Antiqua" panose="02040602050305030304" pitchFamily="18" charset="0"/>
                        </a:rPr>
                        <a:t>RPM</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1730010193"/>
                  </a:ext>
                </a:extLst>
              </a:tr>
              <a:tr h="612151">
                <a:tc>
                  <a:txBody>
                    <a:bodyPr/>
                    <a:lstStyle/>
                    <a:p>
                      <a:pPr algn="ctr"/>
                      <a:r>
                        <a:rPr lang="en-US" sz="2400" dirty="0">
                          <a:latin typeface="Book Antiqua" panose="02040602050305030304" pitchFamily="18" charset="0"/>
                        </a:rPr>
                        <a:t>CPM</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1391685745"/>
                  </a:ext>
                </a:extLst>
              </a:tr>
              <a:tr h="644447">
                <a:tc>
                  <a:txBody>
                    <a:bodyPr/>
                    <a:lstStyle/>
                    <a:p>
                      <a:pPr algn="ctr"/>
                      <a:r>
                        <a:rPr lang="en-US" sz="2400" dirty="0">
                          <a:latin typeface="Book Antiqua" panose="02040602050305030304" pitchFamily="18" charset="0"/>
                        </a:rPr>
                        <a:t>TNMM</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3073297512"/>
                  </a:ext>
                </a:extLst>
              </a:tr>
              <a:tr h="612151">
                <a:tc>
                  <a:txBody>
                    <a:bodyPr/>
                    <a:lstStyle/>
                    <a:p>
                      <a:pPr algn="ctr"/>
                      <a:r>
                        <a:rPr lang="en-US" sz="2400" dirty="0">
                          <a:latin typeface="Book Antiqua" panose="02040602050305030304" pitchFamily="18" charset="0"/>
                        </a:rPr>
                        <a:t>PSM</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164898664"/>
                  </a:ext>
                </a:extLst>
              </a:tr>
              <a:tr h="612151">
                <a:tc>
                  <a:txBody>
                    <a:bodyPr/>
                    <a:lstStyle/>
                    <a:p>
                      <a:pPr algn="ctr"/>
                      <a:r>
                        <a:rPr lang="en-US" sz="2400" dirty="0">
                          <a:latin typeface="Book Antiqua" panose="02040602050305030304" pitchFamily="18" charset="0"/>
                        </a:rPr>
                        <a:t>OTHERS</a:t>
                      </a:r>
                    </a:p>
                  </a:txBody>
                  <a:tcPr/>
                </a:tc>
                <a:tc>
                  <a:txBody>
                    <a:bodyPr/>
                    <a:lstStyle/>
                    <a:p>
                      <a:pPr algn="ctr"/>
                      <a:r>
                        <a:rPr lang="en-US" dirty="0">
                          <a:latin typeface="Webdings" panose="05030102010509060703" pitchFamily="18" charset="2"/>
                        </a:rPr>
                        <a:t>a</a:t>
                      </a:r>
                    </a:p>
                  </a:txBody>
                  <a:tcPr/>
                </a:tc>
                <a:tc>
                  <a:txBody>
                    <a:bodyPr/>
                    <a:lstStyle/>
                    <a:p>
                      <a:pPr algn="ctr"/>
                      <a:r>
                        <a:rPr lang="en-US" dirty="0">
                          <a:latin typeface="Webdings" panose="05030102010509060703" pitchFamily="18" charset="2"/>
                        </a:rPr>
                        <a:t>r</a:t>
                      </a:r>
                    </a:p>
                  </a:txBody>
                  <a:tcPr/>
                </a:tc>
                <a:tc>
                  <a:txBody>
                    <a:bodyPr/>
                    <a:lstStyle/>
                    <a:p>
                      <a:pPr algn="ctr"/>
                      <a:r>
                        <a:rPr lang="en-US" dirty="0">
                          <a:latin typeface="Webdings" panose="05030102010509060703" pitchFamily="18" charset="2"/>
                        </a:rPr>
                        <a:t>r</a:t>
                      </a:r>
                    </a:p>
                  </a:txBody>
                  <a:tcPr/>
                </a:tc>
                <a:tc>
                  <a:txBody>
                    <a:bodyPr/>
                    <a:lstStyle/>
                    <a:p>
                      <a:pPr algn="ctr"/>
                      <a:r>
                        <a:rPr lang="en-US" dirty="0">
                          <a:latin typeface="Webdings" panose="05030102010509060703" pitchFamily="18" charset="2"/>
                        </a:rPr>
                        <a:t>a</a:t>
                      </a:r>
                    </a:p>
                  </a:txBody>
                  <a:tcPr/>
                </a:tc>
                <a:extLst>
                  <a:ext uri="{0D108BD9-81ED-4DB2-BD59-A6C34878D82A}">
                    <a16:rowId xmlns:a16="http://schemas.microsoft.com/office/drawing/2014/main" val="3014183716"/>
                  </a:ext>
                </a:extLst>
              </a:tr>
            </a:tbl>
          </a:graphicData>
        </a:graphic>
      </p:graphicFrame>
      <p:sp>
        <p:nvSpPr>
          <p:cNvPr id="4" name="Rectangle 3">
            <a:extLst>
              <a:ext uri="{FF2B5EF4-FFF2-40B4-BE49-F238E27FC236}">
                <a16:creationId xmlns:a16="http://schemas.microsoft.com/office/drawing/2014/main" id="{2E2D19BE-A460-E8E5-4D68-C05ABF1F0D86}"/>
              </a:ext>
            </a:extLst>
          </p:cNvPr>
          <p:cNvSpPr/>
          <p:nvPr/>
        </p:nvSpPr>
        <p:spPr>
          <a:xfrm>
            <a:off x="466367" y="405132"/>
            <a:ext cx="132138" cy="598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IN" dirty="0"/>
          </a:p>
        </p:txBody>
      </p:sp>
    </p:spTree>
    <p:extLst>
      <p:ext uri="{BB962C8B-B14F-4D97-AF65-F5344CB8AC3E}">
        <p14:creationId xmlns:p14="http://schemas.microsoft.com/office/powerpoint/2010/main" val="4186141311"/>
      </p:ext>
    </p:extLst>
  </p:cSld>
  <p:clrMapOvr>
    <a:masterClrMapping/>
  </p:clrMapOvr>
</p:sld>
</file>

<file path=ppt/theme/theme1.xml><?xml version="1.0" encoding="utf-8"?>
<a:theme xmlns:a="http://schemas.openxmlformats.org/drawingml/2006/main" name="Geometric Style Research Poster by Slidesgo">
  <a:themeElements>
    <a:clrScheme name="Simple Light">
      <a:dk1>
        <a:srgbClr val="142360"/>
      </a:dk1>
      <a:lt1>
        <a:srgbClr val="00C3C7"/>
      </a:lt1>
      <a:dk2>
        <a:srgbClr val="FFFFFF"/>
      </a:dk2>
      <a:lt2>
        <a:srgbClr val="B4E8F8"/>
      </a:lt2>
      <a:accent1>
        <a:srgbClr val="0055A5"/>
      </a:accent1>
      <a:accent2>
        <a:srgbClr val="0095D5"/>
      </a:accent2>
      <a:accent3>
        <a:srgbClr val="FFFFFF"/>
      </a:accent3>
      <a:accent4>
        <a:srgbClr val="FFFFFF"/>
      </a:accent4>
      <a:accent5>
        <a:srgbClr val="FFFFFF"/>
      </a:accent5>
      <a:accent6>
        <a:srgbClr val="FFFFFF"/>
      </a:accent6>
      <a:hlink>
        <a:srgbClr val="1423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Style Research Poster by Slidesgo</Template>
  <TotalTime>18605</TotalTime>
  <Words>3627</Words>
  <Application>Microsoft Macintosh PowerPoint</Application>
  <PresentationFormat>Widescreen</PresentationFormat>
  <Paragraphs>551</Paragraphs>
  <Slides>48</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48</vt:i4>
      </vt:variant>
    </vt:vector>
  </HeadingPairs>
  <TitlesOfParts>
    <vt:vector size="60" baseType="lpstr">
      <vt:lpstr>Arial</vt:lpstr>
      <vt:lpstr>Book Antiqua</vt:lpstr>
      <vt:lpstr>Calibri</vt:lpstr>
      <vt:lpstr>Calibri Light</vt:lpstr>
      <vt:lpstr>Montserrat ExtraBold</vt:lpstr>
      <vt:lpstr>Proxima Nova</vt:lpstr>
      <vt:lpstr>Proxima Nova Semibold</vt:lpstr>
      <vt:lpstr>Roboto</vt:lpstr>
      <vt:lpstr>Webdings</vt:lpstr>
      <vt:lpstr>Geometric Style Research Poster by Slidesgo</vt:lpstr>
      <vt:lpstr>Slidesgo Final Pages</vt:lpstr>
      <vt:lpstr>Office Theme</vt:lpstr>
      <vt:lpstr>Transfer Pricing Methods </vt:lpstr>
      <vt:lpstr>Index</vt:lpstr>
      <vt:lpstr>Introduction</vt:lpstr>
      <vt:lpstr>PowerPoint Presentation</vt:lpstr>
      <vt:lpstr>PowerPoint Presentation</vt:lpstr>
      <vt:lpstr>PowerPoint Presentation</vt:lpstr>
      <vt:lpstr>Methods of transfer pricing</vt:lpstr>
      <vt:lpstr>Methods of Transfer Pricing</vt:lpstr>
      <vt:lpstr>Methods of Transfer Pricing</vt:lpstr>
      <vt:lpstr>Comparable Uncontrolled Price (‘CUP’) Method</vt:lpstr>
      <vt:lpstr>Strengths and Weaknesses of CUP Method</vt:lpstr>
      <vt:lpstr>CUP method</vt:lpstr>
      <vt:lpstr>When to use the CUP Method</vt:lpstr>
      <vt:lpstr>CUP Method Application – Key factors </vt:lpstr>
      <vt:lpstr>Resale Price Method (‘RPM’)</vt:lpstr>
      <vt:lpstr>Case Study</vt:lpstr>
      <vt:lpstr>PowerPoint Presentation</vt:lpstr>
      <vt:lpstr>Strengths and Weaknesses of RPM</vt:lpstr>
      <vt:lpstr>When to use RPM Method</vt:lpstr>
      <vt:lpstr>RPM Application – Key factors </vt:lpstr>
      <vt:lpstr>Cost Plus Method(CPM)</vt:lpstr>
      <vt:lpstr>Case Study</vt:lpstr>
      <vt:lpstr>PowerPoint Presentation</vt:lpstr>
      <vt:lpstr>Strengths and Weaknesses of CPM</vt:lpstr>
      <vt:lpstr>When to use CPM Method</vt:lpstr>
      <vt:lpstr>Profit Split Method(PSM)</vt:lpstr>
      <vt:lpstr>Profit Split Method(PSM)</vt:lpstr>
      <vt:lpstr>Profit Split Method</vt:lpstr>
      <vt:lpstr>Case Study</vt:lpstr>
      <vt:lpstr>Case Study</vt:lpstr>
      <vt:lpstr>PowerPoint Presentation</vt:lpstr>
      <vt:lpstr>PowerPoint Presentation</vt:lpstr>
      <vt:lpstr>Strengths and Weaknesses of PSM</vt:lpstr>
      <vt:lpstr>When to use PSM Method</vt:lpstr>
      <vt:lpstr>Transactional Net Margin Method(TNMM)</vt:lpstr>
      <vt:lpstr>Case Study</vt:lpstr>
      <vt:lpstr>Case Study</vt:lpstr>
      <vt:lpstr>Case Study</vt:lpstr>
      <vt:lpstr>Case Study</vt:lpstr>
      <vt:lpstr>Strengths and Weaknesses of TNMM</vt:lpstr>
      <vt:lpstr>When to use TNMM Method</vt:lpstr>
      <vt:lpstr>Other Method</vt:lpstr>
      <vt:lpstr>Case Study</vt:lpstr>
      <vt:lpstr>Most appropriate method</vt:lpstr>
      <vt:lpstr>Most Appropriate Method</vt:lpstr>
      <vt:lpstr>Case laws </vt:lpstr>
      <vt:lpstr>Case laws on methods</vt:lpstr>
      <vt:lpstr> Views are personal….Thank you!!      Narendra Joshi Partner  M. P. Chitale &amp; Co 759/70, Vatsala Bhavan, Prabhat Road, Lane No. 1,  Pune - 411 004     98815 36977 narendra.joshi@mpchitale.com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195 OF THE INCOME-TAX ACT 1961</dc:title>
  <dc:creator>YASH GUJRATHI</dc:creator>
  <cp:lastModifiedBy>Narendra Joshi MPC</cp:lastModifiedBy>
  <cp:revision>628</cp:revision>
  <cp:lastPrinted>2023-05-25T10:40:18Z</cp:lastPrinted>
  <dcterms:created xsi:type="dcterms:W3CDTF">2022-07-13T09:38:29Z</dcterms:created>
  <dcterms:modified xsi:type="dcterms:W3CDTF">2023-10-06T19:57:14Z</dcterms:modified>
</cp:coreProperties>
</file>